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6" r:id="rId2"/>
    <p:sldId id="391" r:id="rId3"/>
    <p:sldId id="392" r:id="rId4"/>
    <p:sldId id="395" r:id="rId5"/>
    <p:sldId id="390" r:id="rId6"/>
    <p:sldId id="398" r:id="rId7"/>
    <p:sldId id="389" r:id="rId8"/>
    <p:sldId id="396" r:id="rId9"/>
    <p:sldId id="279" r:id="rId10"/>
    <p:sldId id="416" r:id="rId11"/>
    <p:sldId id="352" r:id="rId12"/>
    <p:sldId id="404" r:id="rId13"/>
    <p:sldId id="400" r:id="rId14"/>
    <p:sldId id="405" r:id="rId15"/>
    <p:sldId id="408" r:id="rId16"/>
    <p:sldId id="386" r:id="rId17"/>
    <p:sldId id="409" r:id="rId18"/>
    <p:sldId id="417" r:id="rId19"/>
    <p:sldId id="418" r:id="rId20"/>
    <p:sldId id="419" r:id="rId21"/>
    <p:sldId id="432" r:id="rId22"/>
    <p:sldId id="421" r:id="rId23"/>
    <p:sldId id="420" r:id="rId24"/>
    <p:sldId id="424" r:id="rId25"/>
    <p:sldId id="42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3" r:id="rId34"/>
    <p:sldId id="434" r:id="rId35"/>
    <p:sldId id="435" r:id="rId36"/>
    <p:sldId id="412" r:id="rId37"/>
    <p:sldId id="259" r:id="rId38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-1472" y="-10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11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14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18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19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20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24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26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28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29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30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37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4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7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8800" y="6477000"/>
            <a:ext cx="2844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14,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152400" y="2133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>
                <a:latin typeface="Comic Sans MS" pitchFamily="66" charset="0"/>
              </a:rPr>
              <a:t>Partial </a:t>
            </a:r>
            <a:r>
              <a:rPr lang="en-US" sz="8800" b="1" dirty="0" smtClean="0">
                <a:latin typeface="Comic Sans MS" pitchFamily="66" charset="0"/>
              </a:rPr>
              <a:t>Orders</a:t>
            </a:r>
            <a:endParaRPr lang="en-US" sz="8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81000"/>
            <a:ext cx="7239000" cy="11430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the </a:t>
            </a:r>
            <a:r>
              <a:rPr lang="en-US" sz="4800" b="1" dirty="0" smtClean="0">
                <a:latin typeface="Comic Sans MS" pitchFamily="66" charset="0"/>
              </a:rPr>
              <a:t>subset relation 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⊆</a:t>
            </a:r>
            <a:endParaRPr lang="en-US" sz="4800" b="1" dirty="0">
              <a:latin typeface="Comic Sans MS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16002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8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⊆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600" dirty="0" smtClean="0">
                <a:latin typeface="Comic Sans MS" pitchFamily="66" charset="0"/>
                <a:sym typeface="Euclid Symbol"/>
              </a:rPr>
              <a:t>and maybe </a:t>
            </a:r>
            <a:r>
              <a:rPr lang="en-US" sz="6600" dirty="0" smtClean="0">
                <a:solidFill>
                  <a:srgbClr val="028822"/>
                </a:solidFill>
                <a:latin typeface="Comic Sans MS" pitchFamily="66" charset="0"/>
                <a:sym typeface="Euclid Symbol"/>
              </a:rPr>
              <a:t>A=B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1524000" y="381000"/>
            <a:ext cx="7315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882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   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improper</a:t>
            </a: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subset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  <a:sym typeface="Euclid Symbol"/>
              </a:rPr>
              <a:t>⊆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6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xmlns:p14="http://schemas.microsoft.com/office/powerpoint/2010/main" spd="slow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64847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Total</a:t>
            </a:r>
          </a:p>
          <a:p>
            <a:pPr algn="ctr"/>
            <a:r>
              <a:rPr lang="en-US" sz="3600" dirty="0" smtClean="0"/>
              <a:t>(looks like a path/chain)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4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5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96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711</Words>
  <Application>Microsoft Macintosh PowerPoint</Application>
  <PresentationFormat>On-screen Show (4:3)</PresentationFormat>
  <Paragraphs>207</Paragraphs>
  <Slides>37</Slides>
  <Notes>34</Notes>
  <HiddenSlides>21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Comic Sans MS</vt:lpstr>
      <vt:lpstr>Calibri</vt:lpstr>
      <vt:lpstr>CMEX10</vt:lpstr>
      <vt:lpstr>EURM10</vt:lpstr>
      <vt:lpstr>Euclid Symbol</vt:lpstr>
      <vt:lpstr>cmsy10</vt:lpstr>
      <vt:lpstr>Euclid Math Two</vt:lpstr>
      <vt:lpstr>Office Theme</vt:lpstr>
      <vt:lpstr>Equation</vt:lpstr>
      <vt:lpstr>PowerPoint Presentation</vt:lpstr>
      <vt:lpstr>the subset relation ⊆</vt:lpstr>
      <vt:lpstr>PowerPoint Presentation</vt:lpstr>
      <vt:lpstr>PowerPoint Presentation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Reflexivity</vt:lpstr>
      <vt:lpstr>PowerPoint Presentation</vt:lpstr>
      <vt:lpstr>A/Antisymmetry</vt:lpstr>
      <vt:lpstr>Reflexivity</vt:lpstr>
      <vt:lpstr>Weak Partial Order</vt:lpstr>
      <vt:lpstr>weak partial orders</vt:lpstr>
      <vt:lpstr>Graphical Properties of Relations</vt:lpstr>
      <vt:lpstr>Graphical Properties of Relations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236</cp:revision>
  <cp:lastPrinted>2011-03-14T11:47:18Z</cp:lastPrinted>
  <dcterms:created xsi:type="dcterms:W3CDTF">2011-03-14T11:24:59Z</dcterms:created>
  <dcterms:modified xsi:type="dcterms:W3CDTF">2011-10-13T02:47:55Z</dcterms:modified>
</cp:coreProperties>
</file>