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56" r:id="rId3"/>
    <p:sldId id="258" r:id="rId4"/>
    <p:sldId id="358" r:id="rId5"/>
    <p:sldId id="365" r:id="rId6"/>
    <p:sldId id="364" r:id="rId7"/>
    <p:sldId id="360" r:id="rId8"/>
    <p:sldId id="317" r:id="rId9"/>
    <p:sldId id="341" r:id="rId10"/>
    <p:sldId id="355" r:id="rId11"/>
    <p:sldId id="315" r:id="rId12"/>
    <p:sldId id="343" r:id="rId13"/>
    <p:sldId id="316" r:id="rId14"/>
    <p:sldId id="312" r:id="rId15"/>
    <p:sldId id="348" r:id="rId16"/>
    <p:sldId id="366" r:id="rId17"/>
    <p:sldId id="349" r:id="rId18"/>
    <p:sldId id="350" r:id="rId19"/>
    <p:sldId id="351" r:id="rId20"/>
    <p:sldId id="362" r:id="rId21"/>
    <p:sldId id="363" r:id="rId22"/>
    <p:sldId id="357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1CC7"/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944" y="-80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56481" y="6553200"/>
            <a:ext cx="138751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3,</a:t>
            </a:r>
            <a:r>
              <a:rPr lang="en-US" sz="1000" dirty="0" smtClean="0">
                <a:latin typeface="Comic Sans MS" pitchFamily="66" charset="0"/>
              </a:rPr>
              <a:t>  2016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2016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6042-instructor@mit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4265" y="6553200"/>
            <a:ext cx="12097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solidFill>
                  <a:srgbClr val="B61CC7"/>
                </a:solidFill>
                <a:latin typeface="Comic Sans MS" pitchFamily="66" charset="0"/>
              </a:rPr>
              <a:t>due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7765" y="6553200"/>
            <a:ext cx="12362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3930B7C9-902D-4F92-8BB5-73317A21B3E6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28600" y="1866900"/>
            <a:ext cx="86360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    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Teams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same 6</a:t>
            </a:r>
            <a:r>
              <a:rPr lang="en-US" sz="4800" dirty="0">
                <a:latin typeface="Comic Sans MS" pitchFamily="66" charset="0"/>
              </a:rPr>
              <a:t>—8 </a:t>
            </a:r>
            <a:r>
              <a:rPr lang="en-US" sz="4800" dirty="0" smtClean="0">
                <a:latin typeface="Comic Sans MS" pitchFamily="66" charset="0"/>
              </a:rPr>
              <a:t>students with </a:t>
            </a:r>
            <a:r>
              <a:rPr lang="en-US" sz="4800" dirty="0">
                <a:latin typeface="Comic Sans MS" pitchFamily="66" charset="0"/>
              </a:rPr>
              <a:t>Team Coach.</a:t>
            </a: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&amp; discussion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37" y="1773765"/>
            <a:ext cx="8961963" cy="3255435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four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90 min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 evening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B61CC7"/>
                </a:solidFill>
              </a:rPr>
              <a:t>midterms</a:t>
            </a:r>
            <a:endParaRPr lang="en-US" sz="4000" dirty="0">
              <a:solidFill>
                <a:srgbClr val="B61CC7"/>
              </a:solidFill>
            </a:endParaRPr>
          </a:p>
          <a:p>
            <a:r>
              <a:rPr lang="en-US" sz="4000" dirty="0" err="1" smtClean="0">
                <a:solidFill>
                  <a:srgbClr val="0000E5"/>
                </a:solidFill>
              </a:rPr>
              <a:t>psets</a:t>
            </a:r>
            <a:r>
              <a:rPr lang="en-US" sz="4000" dirty="0">
                <a:solidFill>
                  <a:srgbClr val="0000E5"/>
                </a:solidFill>
              </a:rPr>
              <a:t>: weekly </a:t>
            </a:r>
            <a:r>
              <a:rPr lang="en-US" sz="4000" dirty="0" smtClean="0">
                <a:solidFill>
                  <a:srgbClr val="0000E5"/>
                </a:solidFill>
              </a:rPr>
              <a:t>(not midterm weeks) 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494365"/>
            <a:ext cx="8771463" cy="3826935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four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90 min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 evening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B61CC7"/>
                </a:solidFill>
              </a:rPr>
              <a:t>midterms</a:t>
            </a:r>
            <a:endParaRPr lang="en-US" sz="4000" dirty="0">
              <a:solidFill>
                <a:srgbClr val="B61CC7"/>
              </a:solidFill>
            </a:endParaRPr>
          </a:p>
          <a:p>
            <a:r>
              <a:rPr lang="en-US" sz="4000" dirty="0" err="1" smtClean="0">
                <a:solidFill>
                  <a:srgbClr val="0000E5"/>
                </a:solidFill>
              </a:rPr>
              <a:t>psets</a:t>
            </a:r>
            <a:r>
              <a:rPr lang="en-US" sz="4000" dirty="0">
                <a:solidFill>
                  <a:srgbClr val="0000E5"/>
                </a:solidFill>
              </a:rPr>
              <a:t>: weekly </a:t>
            </a:r>
            <a:r>
              <a:rPr lang="en-US" sz="4000" dirty="0" smtClean="0">
                <a:solidFill>
                  <a:srgbClr val="0000E5"/>
                </a:solidFill>
              </a:rPr>
              <a:t>(not midterm weeks) </a:t>
            </a:r>
            <a:r>
              <a:rPr lang="en-US" sz="4000" dirty="0" smtClean="0"/>
              <a:t> 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comment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Piazza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98292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 (for many students)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447800"/>
            <a:ext cx="878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 coach</a:t>
            </a:r>
            <a:r>
              <a:rPr lang="en-US" sz="6000" dirty="0" smtClean="0">
                <a:latin typeface="Comic Sans MS" pitchFamily="66" charset="0"/>
              </a:rPr>
              <a:t>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--TAs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&amp; instructor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too</a:t>
            </a:r>
            <a:endParaRPr lang="en-US" sz="60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Team approach is</a:t>
            </a:r>
          </a:p>
          <a:p>
            <a:pPr algn="l"/>
            <a:r>
              <a:rPr lang="en-US" sz="6000" dirty="0" smtClean="0">
                <a:solidFill>
                  <a:srgbClr val="CB21DD"/>
                </a:solidFill>
                <a:latin typeface="Comic Sans MS" pitchFamily="66" charset="0"/>
              </a:rPr>
              <a:t>controversial</a:t>
            </a:r>
          </a:p>
          <a:p>
            <a:r>
              <a:rPr lang="en-US" sz="6600" dirty="0" smtClean="0">
                <a:latin typeface="Comic Sans MS" pitchFamily="66" charset="0"/>
              </a:rPr>
              <a:t>¼ love it</a:t>
            </a:r>
          </a:p>
          <a:p>
            <a:r>
              <a:rPr lang="en-US" sz="6600" dirty="0">
                <a:latin typeface="Comic Sans MS" pitchFamily="66" charset="0"/>
              </a:rPr>
              <a:t>¼ </a:t>
            </a:r>
            <a:r>
              <a:rPr lang="en-US" sz="6600" dirty="0" smtClean="0">
                <a:latin typeface="Comic Sans MS" pitchFamily="66" charset="0"/>
              </a:rPr>
              <a:t>hate it</a:t>
            </a:r>
          </a:p>
          <a:p>
            <a:r>
              <a:rPr lang="en-US" sz="6600" dirty="0" smtClean="0">
                <a:latin typeface="Comic Sans MS" pitchFamily="66" charset="0"/>
              </a:rPr>
              <a:t>½ neutral</a:t>
            </a:r>
            <a:r>
              <a:rPr lang="en-US" sz="7200" dirty="0" smtClean="0"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98307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In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F18</a:t>
            </a:r>
            <a:r>
              <a:rPr lang="en-US" sz="7200" dirty="0" smtClean="0">
                <a:latin typeface="Comic Sans MS" pitchFamily="66" charset="0"/>
              </a:rPr>
              <a:t>, </a:t>
            </a:r>
            <a:r>
              <a:rPr lang="en-US" sz="7200" dirty="0" smtClean="0">
                <a:latin typeface="Comic Sans MS" pitchFamily="66" charset="0"/>
              </a:rPr>
              <a:t>6.042 will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be taught in usual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lecture/recitation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style</a:t>
            </a:r>
            <a:r>
              <a:rPr lang="en-US" sz="7200" dirty="0" smtClean="0">
                <a:latin typeface="Comic Sans MS" pitchFamily="66" charset="0"/>
              </a:rPr>
              <a:t>.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8450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solidFill>
                  <a:srgbClr val="FF0000"/>
                </a:solidFill>
              </a:rPr>
              <a:t>Register</a:t>
            </a:r>
            <a:r>
              <a:rPr lang="en-US" sz="5400" dirty="0" smtClean="0"/>
              <a:t> on </a:t>
            </a:r>
            <a:r>
              <a:rPr lang="en-US" sz="5400" dirty="0" err="1" smtClean="0"/>
              <a:t>MITx</a:t>
            </a:r>
            <a:endParaRPr lang="en-US" sz="5400" dirty="0" smtClean="0"/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7272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assignment</a:t>
            </a:r>
            <a:r>
              <a:rPr lang="en-US" sz="5400" dirty="0" smtClean="0">
                <a:solidFill>
                  <a:srgbClr val="B61CC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B61CC7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B61CC7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</a:t>
            </a:r>
            <a:r>
              <a:rPr lang="en-US" sz="5400" dirty="0" err="1" smtClean="0">
                <a:latin typeface="Comic Sans MS" pitchFamily="66" charset="0"/>
              </a:rPr>
              <a:t>MITx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link on </a:t>
            </a:r>
            <a:r>
              <a:rPr lang="en-US" sz="5400" dirty="0" smtClean="0">
                <a:latin typeface="Comic Sans MS" pitchFamily="66" charset="0"/>
              </a:rPr>
              <a:t>Stellar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8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6.006, 18.100, 18.06, 18.200,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advanced subject</a:t>
            </a:r>
          </a:p>
        </p:txBody>
      </p:sp>
    </p:spTree>
    <p:extLst>
      <p:ext uri="{BB962C8B-B14F-4D97-AF65-F5344CB8AC3E}">
        <p14:creationId xmlns:p14="http://schemas.microsoft.com/office/powerpoint/2010/main" val="13912708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competitions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Olympiad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Putnam</a:t>
            </a:r>
            <a:r>
              <a:rPr lang="en-US" sz="4400" dirty="0" smtClean="0">
                <a:latin typeface="Comic Sans MS"/>
                <a:cs typeface="Comic Sans MS"/>
              </a:rPr>
              <a:t>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6.006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18.100</a:t>
            </a:r>
            <a:r>
              <a:rPr lang="en-US" sz="4400" dirty="0" smtClean="0">
                <a:latin typeface="Comic Sans MS"/>
                <a:cs typeface="Comic Sans MS"/>
              </a:rPr>
              <a:t>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</a:t>
            </a:r>
            <a:r>
              <a:rPr lang="en-US" sz="4400" dirty="0" smtClean="0">
                <a:solidFill>
                  <a:srgbClr val="B61CC7"/>
                </a:solidFill>
                <a:latin typeface="Comic Sans MS"/>
                <a:cs typeface="Comic Sans MS"/>
              </a:rPr>
              <a:t>advanced subject</a:t>
            </a:r>
          </a:p>
        </p:txBody>
      </p:sp>
      <p:sp useBgFill="1">
        <p:nvSpPr>
          <p:cNvPr id="3" name="Rectangle 2"/>
          <p:cNvSpPr/>
          <p:nvPr/>
        </p:nvSpPr>
        <p:spPr>
          <a:xfrm rot="19418302">
            <a:off x="-296863" y="2788711"/>
            <a:ext cx="974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Comic Sans MS"/>
                <a:cs typeface="Comic Sans MS"/>
              </a:rPr>
              <a:t> 6.042 may not be </a:t>
            </a:r>
            <a:r>
              <a:rPr lang="en-US" sz="6000" dirty="0" smtClean="0">
                <a:solidFill>
                  <a:srgbClr val="FF0000"/>
                </a:solidFill>
                <a:latin typeface="Comic Sans MS"/>
                <a:cs typeface="Comic Sans MS"/>
              </a:rPr>
              <a:t>for you</a:t>
            </a:r>
            <a:endParaRPr lang="en-US" sz="60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32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6.006</a:t>
            </a:r>
            <a:r>
              <a:rPr lang="en-US" sz="4400" dirty="0" smtClean="0">
                <a:latin typeface="Comic Sans MS"/>
                <a:cs typeface="Comic Sans MS"/>
              </a:rPr>
              <a:t>, 18.100,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AbadiMT-CondensedExtraBold"/>
              </a:rPr>
              <a:t>…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6.042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of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 smtClean="0"/>
              <a:t>Experience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48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4648" y="2294503"/>
            <a:ext cx="892428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Discuss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6.042 alternatives</a:t>
            </a: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with the Instructor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 6042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-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instructors@mit.edu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 smtClean="0"/>
              <a:t>Experience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22729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CBD4ADD5-DF96-4ED8-A1CB-551C52AF6B69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75023C36-FE4D-4530-8B57-5C3563E819D6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sp17/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666</Words>
  <Application>Microsoft Macintosh PowerPoint</Application>
  <PresentationFormat>On-screen Show (4:3)</PresentationFormat>
  <Paragraphs>162</Paragraphs>
  <Slides>22</Slides>
  <Notes>17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Strong Math Experience</vt:lpstr>
      <vt:lpstr>Strong Math Experience</vt:lpstr>
      <vt:lpstr>Strong Math Experience?</vt:lpstr>
      <vt:lpstr>Strong Math Experience?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How the Class Works</vt:lpstr>
      <vt:lpstr>Teamwork</vt:lpstr>
      <vt:lpstr>Teamwork</vt:lpstr>
      <vt:lpstr>Teamwork</vt:lpstr>
      <vt:lpstr>Teamwork</vt:lpstr>
      <vt:lpstr>Teamwork</vt:lpstr>
      <vt:lpstr>Register on MITx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Meyer</cp:lastModifiedBy>
  <cp:revision>529</cp:revision>
  <cp:lastPrinted>2017-01-28T22:36:15Z</cp:lastPrinted>
  <dcterms:created xsi:type="dcterms:W3CDTF">2011-02-02T02:45:17Z</dcterms:created>
  <dcterms:modified xsi:type="dcterms:W3CDTF">2017-01-28T22:59:08Z</dcterms:modified>
</cp:coreProperties>
</file>