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Fantastic GitHub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1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96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2</vt:lpstr>
      <vt:lpstr>Quotable</vt:lpstr>
      <vt:lpstr>Fantastic GitHub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Fort Osage School District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Fantastic GitHub Project</dc:title>
  <dc:creator>Ginger McCabe</dc:creator>
  <cp:lastModifiedBy>Ginger McCabe</cp:lastModifiedBy>
  <cp:revision>1</cp:revision>
  <dcterms:created xsi:type="dcterms:W3CDTF">2018-03-07T03:14:40Z</dcterms:created>
  <dcterms:modified xsi:type="dcterms:W3CDTF">2018-03-07T03:15:33Z</dcterms:modified>
</cp:coreProperties>
</file>