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Fantastic GitHub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410638" cy="3636511"/>
          </a:xfrm>
        </p:spPr>
        <p:txBody>
          <a:bodyPr/>
          <a:lstStyle/>
          <a:p>
            <a:r>
              <a:rPr lang="en-US" dirty="0" smtClean="0"/>
              <a:t>So I added a slide and a picture to my file. </a:t>
            </a:r>
            <a:r>
              <a:rPr lang="en-US" dirty="0" smtClean="0"/>
              <a:t>Now time to save it!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109537"/>
            <a:ext cx="47625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4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1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3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7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7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96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</TotalTime>
  <Words>23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Fantastic GitHub Project</vt:lpstr>
      <vt:lpstr>More Content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Fort Osage School District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Fantastic GitHub Project</dc:title>
  <dc:creator>Ginger McCabe</dc:creator>
  <cp:lastModifiedBy>Ginger McCabe</cp:lastModifiedBy>
  <cp:revision>4</cp:revision>
  <dcterms:created xsi:type="dcterms:W3CDTF">2018-03-07T03:14:40Z</dcterms:created>
  <dcterms:modified xsi:type="dcterms:W3CDTF">2018-03-07T03:19:07Z</dcterms:modified>
</cp:coreProperties>
</file>