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Barlow Bold" charset="1" panose="000008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Barlow" charset="1" panose="00000500000000000000"/>
      <p:regular r:id="rId13"/>
    </p:embeddedFont>
    <p:embeddedFont>
      <p:font typeface="Barlow Semi-Bold" charset="1" panose="000007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0069" y="2082817"/>
            <a:ext cx="6381499" cy="6121366"/>
            <a:chOff x="0" y="0"/>
            <a:chExt cx="84734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7341" cy="812800"/>
            </a:xfrm>
            <a:custGeom>
              <a:avLst/>
              <a:gdLst/>
              <a:ahLst/>
              <a:cxnLst/>
              <a:rect r="r" b="b" t="t" l="l"/>
              <a:pathLst>
                <a:path h="812800" w="847341">
                  <a:moveTo>
                    <a:pt x="0" y="0"/>
                  </a:moveTo>
                  <a:lnTo>
                    <a:pt x="847341" y="0"/>
                  </a:lnTo>
                  <a:lnTo>
                    <a:pt x="84734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80366" t="-12113" r="0" b="-1120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452688"/>
            <a:ext cx="10091369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200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Sma</a:t>
            </a:r>
            <a:r>
              <a:rPr lang="en-US" b="true" sz="82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rt Inventory Palletes </a:t>
            </a:r>
          </a:p>
          <a:p>
            <a:pPr algn="l" marL="0" indent="0" lvl="0">
              <a:lnSpc>
                <a:spcPts val="984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0591" y="5785978"/>
            <a:ext cx="542517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(Embedded + SaaS Integration)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591" y="6565360"/>
            <a:ext cx="8672515" cy="3378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sz="2732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Smart Inventory System for </a:t>
            </a:r>
            <a:r>
              <a:rPr lang="en-US" sz="2732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Beverage Distribution Using Embedded IoT Devices and Cloud-Based SaaS Platform</a:t>
            </a:r>
          </a:p>
          <a:p>
            <a:pPr algn="l">
              <a:lnSpc>
                <a:spcPts val="3825"/>
              </a:lnSpc>
            </a:pPr>
          </a:p>
          <a:p>
            <a:pPr algn="l">
              <a:lnSpc>
                <a:spcPts val="3825"/>
              </a:lnSpc>
            </a:pPr>
            <a:r>
              <a:rPr lang="en-US" sz="2732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Chameera K.H.D</a:t>
            </a:r>
          </a:p>
          <a:p>
            <a:pPr algn="l">
              <a:lnSpc>
                <a:spcPts val="3825"/>
              </a:lnSpc>
            </a:pPr>
            <a:r>
              <a:rPr lang="en-US" sz="2732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220080N</a:t>
            </a:r>
          </a:p>
          <a:p>
            <a:pPr algn="l">
              <a:lnSpc>
                <a:spcPts val="382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94030" y="2702653"/>
            <a:ext cx="8730540" cy="5827635"/>
          </a:xfrm>
          <a:custGeom>
            <a:avLst/>
            <a:gdLst/>
            <a:ahLst/>
            <a:cxnLst/>
            <a:rect r="r" b="b" t="t" l="l"/>
            <a:pathLst>
              <a:path h="5827635" w="8730540">
                <a:moveTo>
                  <a:pt x="0" y="0"/>
                </a:moveTo>
                <a:lnTo>
                  <a:pt x="8730540" y="0"/>
                </a:lnTo>
                <a:lnTo>
                  <a:pt x="8730540" y="5827635"/>
                </a:lnTo>
                <a:lnTo>
                  <a:pt x="0" y="58276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4970" y="1854928"/>
            <a:ext cx="1408488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About the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4970" y="3402330"/>
            <a:ext cx="9950784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Beverage inventory management often faces issues like manual stock handling, delays in restocking, and poor real-time visibility. This project proposes an embedded IoT solution that automates stock tracking by integrating smart sensing devices with a cloud-based SaaS platform. It builds on my existing SaaS system for beverage distribution and focuses on real-time, automated warehouse inventory updates using embedded hardware.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69127"/>
            <a:ext cx="6512289" cy="5426908"/>
          </a:xfrm>
          <a:custGeom>
            <a:avLst/>
            <a:gdLst/>
            <a:ahLst/>
            <a:cxnLst/>
            <a:rect r="r" b="b" t="t" l="l"/>
            <a:pathLst>
              <a:path h="5426908" w="6512289">
                <a:moveTo>
                  <a:pt x="0" y="0"/>
                </a:moveTo>
                <a:lnTo>
                  <a:pt x="6512289" y="0"/>
                </a:lnTo>
                <a:lnTo>
                  <a:pt x="6512289" y="5426908"/>
                </a:lnTo>
                <a:lnTo>
                  <a:pt x="0" y="542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7725" y="1009650"/>
            <a:ext cx="5489017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59422" y="1735192"/>
            <a:ext cx="801690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Smart Inventory Palletes (Embedded Device)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59422" y="2344822"/>
            <a:ext cx="8352502" cy="238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Load Sensors measures weight of bottle crates or product bins.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Microcontroller reads sensor data and calculates real-time stock quantity based on weight.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Device sends data to cloud every few seconds or when weight changes.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59422" y="4568592"/>
            <a:ext cx="735474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SaaS Integration (Backend &amp; Dashboard)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59422" y="5076825"/>
            <a:ext cx="8352502" cy="278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Cloud API receives weight data and maps it to specific product units (e.g., 1 bottle = 1kg).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Automatically updates: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Current Stock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Sales (difference between load &amp; unload weight)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Daily/weekly reports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64863" y="7072235"/>
            <a:ext cx="735474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Real-Time Updates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4863" y="7706324"/>
            <a:ext cx="7094559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Data is visualized on the existing SaaS dashboard.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Alerts are sent if stock drops below threshold.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All actions logged for reporting and</a:t>
            </a: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auditing.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728" y="650557"/>
            <a:ext cx="372572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459422" y="7627584"/>
            <a:ext cx="735474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Result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59422" y="8115899"/>
            <a:ext cx="7094559" cy="118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 fully automated, real-time warehouse management system with zero manual inp</a:t>
            </a: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ut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66868"/>
            <a:ext cx="11509276" cy="285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8"/>
              </a:lnSpc>
              <a:spcBef>
                <a:spcPct val="0"/>
              </a:spcBef>
            </a:pPr>
            <a:r>
              <a:rPr lang="en-US" b="true" sz="16656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DAGtHnuXhiU</dc:identifier>
  <dcterms:modified xsi:type="dcterms:W3CDTF">2011-08-01T06:04:30Z</dcterms:modified>
  <cp:revision>1</cp:revision>
  <dc:title>Black and Grey Minimalist Project Proposal Presentation</dc:title>
</cp:coreProperties>
</file>