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1297" autoAdjust="0"/>
  </p:normalViewPr>
  <p:slideViewPr>
    <p:cSldViewPr>
      <p:cViewPr>
        <p:scale>
          <a:sx n="59" d="100"/>
          <a:sy n="59" d="100"/>
        </p:scale>
        <p:origin x="-8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14F52-377E-4E55-984E-993FB9C46F2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803A-5004-4DB7-8379-C1E7FCA1C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8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803A-5004-4DB7-8379-C1E7FCA1C5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B1FF-F5FD-4E5B-80C4-206F09EC8B23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2BD6-C841-4082-BFEF-F4D121938811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2D88-5438-480E-B3C1-6B7D8F6BBF09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CDD-0854-416B-A6AA-494BC4135C4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BEEA-4855-40AA-B486-09A0FBA33FCC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F635-0352-43C4-AAB2-17FD53F1CCC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A388-C912-49EE-9346-D13AE2BC34B2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A3D5-FF2A-40F2-A5CB-60AF136D2EC7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933D-3465-4805-AB8C-AF8868508B4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0C51-510B-4628-A072-639F9656F8D2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1E3E-F4FC-4250-AEC7-CC4A4845D73C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4BF2-9897-4AEC-92EC-84ABFFD5EA3C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362200"/>
            <a:ext cx="533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DAY </a:t>
            </a:r>
            <a:r>
              <a:rPr lang="en-US" b="1" dirty="0" smtClean="0"/>
              <a:t>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Contd..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261277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26574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6" y="3962400"/>
            <a:ext cx="273800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8194" idx="3"/>
          </p:cNvCxnSpPr>
          <p:nvPr/>
        </p:nvCxnSpPr>
        <p:spPr>
          <a:xfrm>
            <a:off x="3527172" y="2476500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195" idx="2"/>
          </p:cNvCxnSpPr>
          <p:nvPr/>
        </p:nvCxnSpPr>
        <p:spPr>
          <a:xfrm flipH="1">
            <a:off x="6205537" y="3505200"/>
            <a:ext cx="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26080"/>
            <a:ext cx="2731081" cy="219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8196" idx="1"/>
          </p:cNvCxnSpPr>
          <p:nvPr/>
        </p:nvCxnSpPr>
        <p:spPr>
          <a:xfrm flipH="1">
            <a:off x="3962400" y="5143500"/>
            <a:ext cx="1271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Contd..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27172" y="2476500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132874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3" y="1524000"/>
            <a:ext cx="2731081" cy="219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474244"/>
            <a:ext cx="3088712" cy="200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79" y="4191000"/>
            <a:ext cx="339926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9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Dual Graph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8865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6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Dual Graph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06582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Question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7" y="2365459"/>
            <a:ext cx="275408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1403502"/>
            <a:ext cx="660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dual graph of the following graphs and verify its correctness</a:t>
            </a:r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19" y="2446421"/>
            <a:ext cx="4876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410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05333" y="5410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0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Planar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999"/>
            <a:ext cx="7010400" cy="168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0" y="3207870"/>
            <a:ext cx="7112788" cy="288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3152" y="4639903"/>
            <a:ext cx="238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Where, Euler’s formula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 = e – n + 2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Planar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622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the inequality is true, the graph is planar, else it is non-planar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" y="2684249"/>
            <a:ext cx="225257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23579" y="2773487"/>
            <a:ext cx="5458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case of K</a:t>
            </a:r>
            <a:r>
              <a:rPr lang="en-US" sz="1200" dirty="0" smtClean="0"/>
              <a:t>5</a:t>
            </a:r>
            <a:r>
              <a:rPr lang="en-US" dirty="0" smtClean="0"/>
              <a:t>, the no. of vertices, n = 5, edge, e = 10</a:t>
            </a:r>
          </a:p>
          <a:p>
            <a:endParaRPr lang="en-US" dirty="0"/>
          </a:p>
          <a:p>
            <a:r>
              <a:rPr lang="en-US" dirty="0" smtClean="0"/>
              <a:t>The inequality is:</a:t>
            </a:r>
          </a:p>
          <a:p>
            <a:endParaRPr lang="en-US" dirty="0"/>
          </a:p>
          <a:p>
            <a:r>
              <a:rPr lang="en-US" dirty="0" smtClean="0"/>
              <a:t>Therefore, e &lt;= 15 – 6 &lt;= 9  but e = 10.</a:t>
            </a:r>
          </a:p>
          <a:p>
            <a:endParaRPr lang="en-US" dirty="0"/>
          </a:p>
          <a:p>
            <a:r>
              <a:rPr lang="en-US" dirty="0" smtClean="0"/>
              <a:t>Hence, 10 &lt;= 9</a:t>
            </a:r>
          </a:p>
          <a:p>
            <a:endParaRPr lang="en-US" dirty="0"/>
          </a:p>
          <a:p>
            <a:r>
              <a:rPr lang="en-US" dirty="0" smtClean="0"/>
              <a:t>So the inequality is wrong and the graph is non-planar.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78" y="3295649"/>
            <a:ext cx="1286622" cy="49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1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Planar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for K</a:t>
            </a:r>
            <a:r>
              <a:rPr lang="en-US" sz="1400" b="1" dirty="0" smtClean="0">
                <a:solidFill>
                  <a:srgbClr val="FF0000"/>
                </a:solidFill>
              </a:rPr>
              <a:t>3,3</a:t>
            </a:r>
            <a:r>
              <a:rPr lang="en-US" b="1" dirty="0" smtClean="0">
                <a:solidFill>
                  <a:srgbClr val="FF0000"/>
                </a:solidFill>
              </a:rPr>
              <a:t> graph?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893332"/>
            <a:ext cx="457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case of K</a:t>
            </a:r>
            <a:r>
              <a:rPr lang="en-US" sz="1200" dirty="0" smtClean="0"/>
              <a:t>3,3</a:t>
            </a:r>
            <a:r>
              <a:rPr lang="en-US" dirty="0" smtClean="0"/>
              <a:t>, the no. of vertices, n = 6, edge, e = 9</a:t>
            </a:r>
          </a:p>
          <a:p>
            <a:endParaRPr lang="en-US" dirty="0"/>
          </a:p>
          <a:p>
            <a:r>
              <a:rPr lang="en-US" dirty="0" smtClean="0"/>
              <a:t>The inequality is: e &lt;= 3n - 6</a:t>
            </a:r>
          </a:p>
          <a:p>
            <a:endParaRPr lang="en-US" dirty="0"/>
          </a:p>
          <a:p>
            <a:r>
              <a:rPr lang="en-US" dirty="0" smtClean="0"/>
              <a:t>Therefore, e &lt;= 18 – 6 &lt;= 12  but e = 9.</a:t>
            </a:r>
          </a:p>
          <a:p>
            <a:endParaRPr lang="en-US" dirty="0"/>
          </a:p>
          <a:p>
            <a:r>
              <a:rPr lang="en-US" dirty="0" smtClean="0"/>
              <a:t>Hence 9 &lt;= 12</a:t>
            </a:r>
          </a:p>
          <a:p>
            <a:endParaRPr lang="en-US" dirty="0"/>
          </a:p>
          <a:p>
            <a:r>
              <a:rPr lang="en-US" dirty="0" smtClean="0"/>
              <a:t>So the inequality is true and the graph must be planar but in reality the K</a:t>
            </a:r>
            <a:r>
              <a:rPr lang="en-US" sz="1400" dirty="0" smtClean="0"/>
              <a:t>3,3</a:t>
            </a:r>
            <a:r>
              <a:rPr lang="en-US" dirty="0" smtClean="0"/>
              <a:t> graph  is non-planar.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How is it possible??</a:t>
            </a:r>
          </a:p>
          <a:p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3816419" cy="250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8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Planar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for K</a:t>
            </a:r>
            <a:r>
              <a:rPr lang="en-US" sz="1400" b="1" dirty="0" smtClean="0">
                <a:solidFill>
                  <a:srgbClr val="FF0000"/>
                </a:solidFill>
              </a:rPr>
              <a:t>3,3</a:t>
            </a:r>
            <a:r>
              <a:rPr lang="en-US" b="1" dirty="0" smtClean="0">
                <a:solidFill>
                  <a:srgbClr val="FF0000"/>
                </a:solidFill>
              </a:rPr>
              <a:t> graph?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1893332"/>
            <a:ext cx="457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case of K</a:t>
            </a:r>
            <a:r>
              <a:rPr lang="en-US" sz="1200" dirty="0" smtClean="0"/>
              <a:t>3,3</a:t>
            </a:r>
            <a:r>
              <a:rPr lang="en-US" dirty="0" smtClean="0"/>
              <a:t>, </a:t>
            </a:r>
            <a:r>
              <a:rPr lang="en-US" dirty="0" err="1" smtClean="0"/>
              <a:t>atleast</a:t>
            </a:r>
            <a:r>
              <a:rPr lang="en-US" dirty="0" smtClean="0"/>
              <a:t> 4 edges are required to bound any region.</a:t>
            </a:r>
          </a:p>
          <a:p>
            <a:endParaRPr lang="en-US" dirty="0"/>
          </a:p>
          <a:p>
            <a:r>
              <a:rPr lang="en-US" dirty="0" smtClean="0"/>
              <a:t>Hence, the inequality becomes: 2e </a:t>
            </a:r>
            <a:r>
              <a:rPr lang="en-US" dirty="0"/>
              <a:t>&gt;</a:t>
            </a:r>
            <a:r>
              <a:rPr lang="en-US" dirty="0" smtClean="0"/>
              <a:t>= 4f</a:t>
            </a:r>
          </a:p>
          <a:p>
            <a:endParaRPr lang="en-US" dirty="0" smtClean="0"/>
          </a:p>
          <a:p>
            <a:r>
              <a:rPr lang="en-US" dirty="0" smtClean="0"/>
              <a:t>i.e. e &gt;= 2f </a:t>
            </a:r>
          </a:p>
          <a:p>
            <a:r>
              <a:rPr lang="en-US" dirty="0" smtClean="0"/>
              <a:t>i.e. e &gt;= 2(e – n + 2)</a:t>
            </a:r>
          </a:p>
          <a:p>
            <a:r>
              <a:rPr lang="en-US" dirty="0" smtClean="0"/>
              <a:t>i.e. e &lt;= 2n - 4</a:t>
            </a:r>
          </a:p>
          <a:p>
            <a:endParaRPr lang="en-US" dirty="0"/>
          </a:p>
          <a:p>
            <a:r>
              <a:rPr lang="en-US" dirty="0" smtClean="0"/>
              <a:t>Therefore, for </a:t>
            </a:r>
            <a:r>
              <a:rPr lang="en-US" dirty="0"/>
              <a:t>n = </a:t>
            </a:r>
            <a:r>
              <a:rPr lang="en-US" dirty="0" smtClean="0"/>
              <a:t>6 and </a:t>
            </a:r>
            <a:r>
              <a:rPr lang="en-US" dirty="0"/>
              <a:t>e = 9 </a:t>
            </a:r>
            <a:r>
              <a:rPr lang="en-US" dirty="0" smtClean="0"/>
              <a:t>we have,</a:t>
            </a:r>
          </a:p>
          <a:p>
            <a:r>
              <a:rPr lang="en-US" dirty="0" smtClean="0"/>
              <a:t>e &lt;= 12 – 4 &lt;= 8  but e = 9.</a:t>
            </a:r>
          </a:p>
          <a:p>
            <a:endParaRPr lang="en-US" dirty="0"/>
          </a:p>
          <a:p>
            <a:r>
              <a:rPr lang="en-US" dirty="0" smtClean="0"/>
              <a:t>Hence 9 &lt;= 8</a:t>
            </a:r>
          </a:p>
          <a:p>
            <a:endParaRPr lang="en-US" dirty="0"/>
          </a:p>
          <a:p>
            <a:r>
              <a:rPr lang="en-US" dirty="0" smtClean="0"/>
              <a:t>So the inequality is false and the graph is non-planar.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514600"/>
            <a:ext cx="3638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6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Detection of Planarity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76400"/>
            <a:ext cx="758623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3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Contd..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5" y="1002632"/>
            <a:ext cx="6587415" cy="28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87738"/>
            <a:ext cx="5029200" cy="13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33790"/>
            <a:ext cx="4495800" cy="402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1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Dual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36574" y="1219200"/>
            <a:ext cx="8074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</a:t>
            </a:r>
            <a:r>
              <a:rPr lang="en-IN" dirty="0"/>
              <a:t> </a:t>
            </a:r>
            <a:r>
              <a:rPr lang="en-IN" b="1" dirty="0"/>
              <a:t>dual graph</a:t>
            </a:r>
            <a:r>
              <a:rPr lang="en-IN" dirty="0"/>
              <a:t> of a plane graph </a:t>
            </a:r>
            <a:r>
              <a:rPr lang="en-IN" i="1" dirty="0"/>
              <a:t>G</a:t>
            </a:r>
            <a:r>
              <a:rPr lang="en-IN" dirty="0"/>
              <a:t> is a graph that has a vertex for each face of </a:t>
            </a:r>
            <a:r>
              <a:rPr lang="en-IN" i="1" dirty="0"/>
              <a:t>G</a:t>
            </a:r>
            <a:r>
              <a:rPr lang="en-IN" dirty="0"/>
              <a:t>. The dual graph has an edge whenever two faces of </a:t>
            </a:r>
            <a:r>
              <a:rPr lang="en-IN" i="1" dirty="0"/>
              <a:t>G</a:t>
            </a:r>
            <a:r>
              <a:rPr lang="en-IN" dirty="0"/>
              <a:t> are separated from each other by an edge, and a self-loop when the same face appears on both sides of an edge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00973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5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Contd..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AutoShape 2" descr="Connectivity (graph theo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2" y="1066800"/>
            <a:ext cx="7010400" cy="163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75353"/>
            <a:ext cx="3048000" cy="234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309661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2648</TotalTime>
  <Words>310</Words>
  <Application>Microsoft Office PowerPoint</Application>
  <PresentationFormat>On-screen Show 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DAY 13</vt:lpstr>
      <vt:lpstr>Planar Graph</vt:lpstr>
      <vt:lpstr>Planar Graph</vt:lpstr>
      <vt:lpstr>Planar Graph</vt:lpstr>
      <vt:lpstr>Planar Graph</vt:lpstr>
      <vt:lpstr>Detection of Planarity</vt:lpstr>
      <vt:lpstr>Contd..</vt:lpstr>
      <vt:lpstr>Dual Graph</vt:lpstr>
      <vt:lpstr>Contd..</vt:lpstr>
      <vt:lpstr>Contd..</vt:lpstr>
      <vt:lpstr>Contd..</vt:lpstr>
      <vt:lpstr>Dual Graph properties</vt:lpstr>
      <vt:lpstr>Dual Graph properties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COLOURING, COVERING AND PARTITIONING</dc:title>
  <dc:creator>VITCC</dc:creator>
  <cp:lastModifiedBy>smita</cp:lastModifiedBy>
  <cp:revision>256</cp:revision>
  <dcterms:created xsi:type="dcterms:W3CDTF">2016-10-23T16:00:10Z</dcterms:created>
  <dcterms:modified xsi:type="dcterms:W3CDTF">2020-10-19T05:39:41Z</dcterms:modified>
</cp:coreProperties>
</file>