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D69A-E7C2-483C-9A8D-A84CF6B0E3E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59FC-62AE-421C-B677-CF0306BFD3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Data Structure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338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Data Structures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701006"/>
            <a:ext cx="62674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Data Structures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0587" y="2463006"/>
            <a:ext cx="7362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1435"/>
            <a:ext cx="8229600" cy="332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Entity?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4303"/>
            <a:ext cx="8229600" cy="341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8229600" cy="331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Data and Information?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8425"/>
            <a:ext cx="8229600" cy="340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Type?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335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Built-in Data Type?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365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Abstract Data Type?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44483"/>
            <a:ext cx="8229600" cy="223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600200"/>
            <a:ext cx="815340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6000750"/>
            <a:ext cx="777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</vt:lpstr>
      <vt:lpstr>What is Data?</vt:lpstr>
      <vt:lpstr>What is Entity?</vt:lpstr>
      <vt:lpstr>What is Information?</vt:lpstr>
      <vt:lpstr>Difference Between Data and Information?</vt:lpstr>
      <vt:lpstr>What is Data Type?</vt:lpstr>
      <vt:lpstr>What is Built-in Data Type?</vt:lpstr>
      <vt:lpstr>What is Abstract Data Type?</vt:lpstr>
      <vt:lpstr>Data Structure</vt:lpstr>
      <vt:lpstr>Overview of Data Structure</vt:lpstr>
      <vt:lpstr>Linear Data Structures</vt:lpstr>
      <vt:lpstr>Non-Linear Data Structures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Priyanka</dc:creator>
  <cp:lastModifiedBy>Priyanka</cp:lastModifiedBy>
  <cp:revision>15</cp:revision>
  <dcterms:created xsi:type="dcterms:W3CDTF">2020-07-29T10:48:58Z</dcterms:created>
  <dcterms:modified xsi:type="dcterms:W3CDTF">2020-07-29T11:51:54Z</dcterms:modified>
</cp:coreProperties>
</file>