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6018-988B-441D-915A-4431EE22AAF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14FA-4501-4AED-891C-808229898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13706"/>
            <a:ext cx="6629400" cy="194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Task for home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insertion </a:t>
            </a:r>
            <a:r>
              <a:rPr lang="en-US" dirty="0" smtClean="0"/>
              <a:t>at end of doubly linked list.</a:t>
            </a:r>
          </a:p>
          <a:p>
            <a:r>
              <a:rPr lang="en-US" smtClean="0"/>
              <a:t>Algorithm </a:t>
            </a:r>
            <a:r>
              <a:rPr lang="en-US" smtClean="0"/>
              <a:t>for </a:t>
            </a:r>
            <a:r>
              <a:rPr lang="en-US" smtClean="0"/>
              <a:t>deletion </a:t>
            </a:r>
            <a:r>
              <a:rPr lang="en-US" dirty="0" smtClean="0"/>
              <a:t>of the first node of doubly linked list.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Linked List</vt:lpstr>
      <vt:lpstr>Circular Linked List</vt:lpstr>
      <vt:lpstr>Doubly Linked List</vt:lpstr>
      <vt:lpstr>Task for home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Priyanka</dc:creator>
  <cp:lastModifiedBy>Priyanka</cp:lastModifiedBy>
  <cp:revision>7</cp:revision>
  <dcterms:created xsi:type="dcterms:W3CDTF">2020-08-27T14:57:27Z</dcterms:created>
  <dcterms:modified xsi:type="dcterms:W3CDTF">2021-09-06T05:35:59Z</dcterms:modified>
</cp:coreProperties>
</file>