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2799-1D2B-4A50-A26D-F34E80C7468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9E80-EF61-4E99-88F7-73FE147CD9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 Terms and Max Terms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ANNISTHA\Downloads\WhatsApp Image 2021-09-14 at 11.58.52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4953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ANNISTHA\Downloads\WhatsApp Image 2021-09-14 at 11.58.52 A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4800600" cy="6580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ANNISTHA\Downloads\WhatsApp Image 2021-09-14 at 11.58.52 AM (2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46863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ANNISTHA\Downloads\WhatsApp Image 2021-09-14 at 11.58.52 AM (3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0"/>
            <a:ext cx="4649986" cy="65047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TANNISTHA\Downloads\WhatsApp Image 2021-09-14 at 11.58.52 AM (4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6999" y="0"/>
            <a:ext cx="474344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TANNISTHA\Downloads\WhatsApp Image 2021-09-14 at 11.58.52 AM (5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"/>
            <a:ext cx="4916686" cy="6555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TANNISTHA\Downloads\WhatsApp Image 2021-09-14 at 11.58.52 AM (6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8600"/>
            <a:ext cx="480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TANNISTHA\Downloads\WhatsApp Image 2021-09-14 at 11.58.52 AM (7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41922" y="228600"/>
            <a:ext cx="474345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Min Terms and Max Terms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Terms and Max Terms</dc:title>
  <dc:creator>TANNISTHA</dc:creator>
  <cp:lastModifiedBy>TANNISTHA</cp:lastModifiedBy>
  <cp:revision>1</cp:revision>
  <dcterms:created xsi:type="dcterms:W3CDTF">2021-09-14T06:36:10Z</dcterms:created>
  <dcterms:modified xsi:type="dcterms:W3CDTF">2021-09-14T07:10:41Z</dcterms:modified>
</cp:coreProperties>
</file>