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8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AE8D-9E8E-4E74-B0FF-44004278C36D}" type="datetimeFigureOut">
              <a:rPr lang="en-US" smtClean="0"/>
              <a:pPr/>
              <a:t>8/13/2020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E359-15D6-4105-9710-4E1A14155E3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AE8D-9E8E-4E74-B0FF-44004278C36D}" type="datetimeFigureOut">
              <a:rPr lang="en-US" smtClean="0"/>
              <a:pPr/>
              <a:t>8/13/2020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E359-15D6-4105-9710-4E1A14155E3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AE8D-9E8E-4E74-B0FF-44004278C36D}" type="datetimeFigureOut">
              <a:rPr lang="en-US" smtClean="0"/>
              <a:pPr/>
              <a:t>8/13/2020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E359-15D6-4105-9710-4E1A14155E3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AE8D-9E8E-4E74-B0FF-44004278C36D}" type="datetimeFigureOut">
              <a:rPr lang="en-US" smtClean="0"/>
              <a:pPr/>
              <a:t>8/13/2020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E359-15D6-4105-9710-4E1A14155E3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AE8D-9E8E-4E74-B0FF-44004278C36D}" type="datetimeFigureOut">
              <a:rPr lang="en-US" smtClean="0"/>
              <a:pPr/>
              <a:t>8/13/2020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E359-15D6-4105-9710-4E1A14155E3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AE8D-9E8E-4E74-B0FF-44004278C36D}" type="datetimeFigureOut">
              <a:rPr lang="en-US" smtClean="0"/>
              <a:pPr/>
              <a:t>8/13/2020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E359-15D6-4105-9710-4E1A14155E3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AE8D-9E8E-4E74-B0FF-44004278C36D}" type="datetimeFigureOut">
              <a:rPr lang="en-US" smtClean="0"/>
              <a:pPr/>
              <a:t>8/13/2020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E359-15D6-4105-9710-4E1A14155E3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AE8D-9E8E-4E74-B0FF-44004278C36D}" type="datetimeFigureOut">
              <a:rPr lang="en-US" smtClean="0"/>
              <a:pPr/>
              <a:t>8/13/2020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E359-15D6-4105-9710-4E1A14155E3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AE8D-9E8E-4E74-B0FF-44004278C36D}" type="datetimeFigureOut">
              <a:rPr lang="en-US" smtClean="0"/>
              <a:pPr/>
              <a:t>8/13/2020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E359-15D6-4105-9710-4E1A14155E3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AE8D-9E8E-4E74-B0FF-44004278C36D}" type="datetimeFigureOut">
              <a:rPr lang="en-US" smtClean="0"/>
              <a:pPr/>
              <a:t>8/13/2020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E359-15D6-4105-9710-4E1A14155E3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AE8D-9E8E-4E74-B0FF-44004278C36D}" type="datetimeFigureOut">
              <a:rPr lang="en-US" smtClean="0"/>
              <a:pPr/>
              <a:t>8/13/2020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E359-15D6-4105-9710-4E1A14155E3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3AE8D-9E8E-4E74-B0FF-44004278C36D}" type="datetimeFigureOut">
              <a:rPr lang="en-US" smtClean="0"/>
              <a:pPr/>
              <a:t>8/13/2020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8E359-15D6-4105-9710-4E1A14155E3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Array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571612"/>
            <a:ext cx="564360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571480"/>
            <a:ext cx="6786609" cy="5554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Searching</a:t>
            </a:r>
            <a:endParaRPr lang="en-I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14422"/>
            <a:ext cx="7215238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Insertion</a:t>
            </a:r>
            <a:endParaRPr lang="en-IN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571612"/>
            <a:ext cx="4857784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142984"/>
            <a:ext cx="721523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Deletion</a:t>
            </a:r>
            <a:endParaRPr lang="en-IN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14422"/>
            <a:ext cx="6772301" cy="445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357298"/>
            <a:ext cx="5214973" cy="386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Merging</a:t>
            </a:r>
            <a:endParaRPr lang="en-IN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142984"/>
            <a:ext cx="7143800" cy="528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85860"/>
            <a:ext cx="7572427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Sparse Matrices</a:t>
            </a:r>
            <a:endParaRPr lang="en-IN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428736"/>
            <a:ext cx="6715171" cy="364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Definition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2984"/>
            <a:ext cx="822960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of Sparse Matrices</a:t>
            </a:r>
            <a:endParaRPr lang="en-IN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52582" y="1714488"/>
            <a:ext cx="5905500" cy="3134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500042"/>
            <a:ext cx="571500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214686"/>
            <a:ext cx="5857916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2" y="571480"/>
            <a:ext cx="5019682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105292"/>
            <a:ext cx="6572296" cy="2181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IN" sz="4800" dirty="0" smtClean="0"/>
              <a:t>Thank you</a:t>
            </a:r>
            <a:endParaRPr lang="en-IN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</a:t>
            </a:r>
            <a:r>
              <a:rPr lang="en-IN" dirty="0" smtClean="0"/>
              <a:t>erminology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97239"/>
            <a:ext cx="8229600" cy="321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7" y="4743464"/>
            <a:ext cx="821537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85860"/>
            <a:ext cx="822960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857496"/>
            <a:ext cx="8286809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Allocation for an Array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8429684" cy="107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2214554"/>
            <a:ext cx="33432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62300" y="2819413"/>
            <a:ext cx="1998247" cy="3395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8675" y="6391298"/>
            <a:ext cx="74866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8304"/>
            <a:ext cx="8401080" cy="161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Class Work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43050"/>
            <a:ext cx="8229600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Operations On Array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28802"/>
            <a:ext cx="8229600" cy="322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1472" y="1428736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Traversing</a:t>
            </a:r>
            <a:endParaRPr lang="en-IN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Sorting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89053"/>
            <a:ext cx="8429683" cy="5026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37</Words>
  <Application>Microsoft Office PowerPoint</Application>
  <PresentationFormat>On-screen Show (4:3)</PresentationFormat>
  <Paragraphs>20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Array</vt:lpstr>
      <vt:lpstr>Definition</vt:lpstr>
      <vt:lpstr>Terminology</vt:lpstr>
      <vt:lpstr>Contd…</vt:lpstr>
      <vt:lpstr>Memory Allocation for an Array</vt:lpstr>
      <vt:lpstr>Contd…</vt:lpstr>
      <vt:lpstr>Class Work</vt:lpstr>
      <vt:lpstr>Operations On Array</vt:lpstr>
      <vt:lpstr>Sorting</vt:lpstr>
      <vt:lpstr>Slide 10</vt:lpstr>
      <vt:lpstr>Slide 11</vt:lpstr>
      <vt:lpstr>Searching</vt:lpstr>
      <vt:lpstr>Insertion</vt:lpstr>
      <vt:lpstr>Contd…</vt:lpstr>
      <vt:lpstr>Deletion</vt:lpstr>
      <vt:lpstr>Contd…</vt:lpstr>
      <vt:lpstr>Merging</vt:lpstr>
      <vt:lpstr>Contd…</vt:lpstr>
      <vt:lpstr>Sparse Matrices</vt:lpstr>
      <vt:lpstr>Classification of Sparse Matrices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apurba</dc:creator>
  <cp:lastModifiedBy>apurba</cp:lastModifiedBy>
  <cp:revision>23</cp:revision>
  <dcterms:created xsi:type="dcterms:W3CDTF">2020-08-11T05:05:39Z</dcterms:created>
  <dcterms:modified xsi:type="dcterms:W3CDTF">2020-08-13T11:05:08Z</dcterms:modified>
</cp:coreProperties>
</file>