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5EAC-82CD-4867-883C-1F65D4470965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F588-D4C3-4CDD-8D8F-1B1EF8AEB1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28"/>
            <a:ext cx="792961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2285992"/>
            <a:ext cx="721523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807249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80010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81"/>
            <a:ext cx="7072362" cy="371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785818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84"/>
            <a:ext cx="6500858" cy="410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290"/>
            <a:ext cx="800105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857232"/>
            <a:ext cx="7286675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857232"/>
            <a:ext cx="770572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107" y="285728"/>
            <a:ext cx="8924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3081350"/>
            <a:ext cx="81343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500042"/>
            <a:ext cx="889635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857496"/>
            <a:ext cx="833437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28802"/>
            <a:ext cx="7315200" cy="328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9931"/>
            <a:ext cx="8229600" cy="176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5" y="3543314"/>
            <a:ext cx="54673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7166"/>
            <a:ext cx="82296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1"/>
            <a:ext cx="814393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6338912" cy="31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                        </a:t>
            </a:r>
            <a:r>
              <a:rPr lang="en-IN" sz="4800" dirty="0" smtClean="0"/>
              <a:t>Thank you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Linked List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4399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4393" y="785794"/>
            <a:ext cx="59552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087" y="357166"/>
            <a:ext cx="77438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528889"/>
            <a:ext cx="828680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28604"/>
            <a:ext cx="542928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5476892"/>
            <a:ext cx="6581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76052"/>
            <a:ext cx="8229600" cy="339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678661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18"/>
            <a:ext cx="8072494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57483"/>
            <a:ext cx="7858180" cy="2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Linked List</vt:lpstr>
      <vt:lpstr>Definition</vt:lpstr>
      <vt:lpstr>Single Linked List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apurba</dc:creator>
  <cp:lastModifiedBy>apurba</cp:lastModifiedBy>
  <cp:revision>9</cp:revision>
  <dcterms:created xsi:type="dcterms:W3CDTF">2020-08-20T05:58:36Z</dcterms:created>
  <dcterms:modified xsi:type="dcterms:W3CDTF">2020-08-20T11:57:02Z</dcterms:modified>
</cp:coreProperties>
</file>