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60" r:id="rId11"/>
    <p:sldId id="277" r:id="rId12"/>
    <p:sldId id="261" r:id="rId13"/>
    <p:sldId id="262" r:id="rId14"/>
    <p:sldId id="267" r:id="rId15"/>
    <p:sldId id="269" r:id="rId16"/>
    <p:sldId id="263" r:id="rId17"/>
    <p:sldId id="268" r:id="rId18"/>
    <p:sldId id="264" r:id="rId19"/>
    <p:sldId id="270" r:id="rId20"/>
    <p:sldId id="275" r:id="rId21"/>
    <p:sldId id="276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6ACE-5DD2-43C4-BC85-B14C28582966}" type="datetimeFigureOut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1DF1-1776-4C6C-ADB2-0BED3D806C3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Microprocessor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7" y="2024856"/>
            <a:ext cx="67913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Microprocessor - 8085 Architecture</a:t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0" y="1916833"/>
            <a:ext cx="7484866" cy="29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33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6512" y="116632"/>
            <a:ext cx="9195375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7697"/>
            <a:ext cx="8072494" cy="320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129099"/>
            <a:ext cx="8001056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4" y="764704"/>
            <a:ext cx="8228742" cy="9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9" y="1988840"/>
            <a:ext cx="827520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3" y="2905124"/>
            <a:ext cx="7862699" cy="117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" y="4171553"/>
            <a:ext cx="8435236" cy="98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3" y="5157192"/>
            <a:ext cx="8009659" cy="116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0228"/>
            <a:ext cx="6978374" cy="357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671789"/>
            <a:ext cx="76771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550" y="332656"/>
            <a:ext cx="8969946" cy="632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5" y="188640"/>
            <a:ext cx="8790893" cy="359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775298"/>
            <a:ext cx="2123495" cy="26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59" y="188640"/>
            <a:ext cx="8988737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2" y="476672"/>
            <a:ext cx="8513108" cy="133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" y="1916832"/>
            <a:ext cx="7749480" cy="129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6" y="3284984"/>
            <a:ext cx="7730506" cy="183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5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1133475"/>
            <a:ext cx="66865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87558" cy="327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0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2" y="1772816"/>
            <a:ext cx="85146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14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9127" y="1600200"/>
            <a:ext cx="59257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1576388"/>
            <a:ext cx="6734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853406"/>
            <a:ext cx="66294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Microprocessors Characteristics</a:t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6" y="2348880"/>
            <a:ext cx="8470634" cy="18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59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sz="2400" b="1" dirty="0"/>
              <a:t>Clock Speed</a:t>
            </a:r>
          </a:p>
          <a:p>
            <a:pPr marL="0" indent="0">
              <a:buNone/>
            </a:pPr>
            <a:r>
              <a:rPr lang="en-US" sz="2400" dirty="0"/>
              <a:t>Every microprocessor has an </a:t>
            </a:r>
            <a:r>
              <a:rPr lang="en-US" sz="2400" b="1" dirty="0"/>
              <a:t>internal clock</a:t>
            </a:r>
            <a:r>
              <a:rPr lang="en-US" sz="2400" dirty="0"/>
              <a:t> that regulates the speed at which it executes instructions and also synchronizes it with other components. The speed at which the microprocessor executes instructions is called </a:t>
            </a:r>
            <a:r>
              <a:rPr lang="en-US" sz="2400" b="1" dirty="0"/>
              <a:t>clock speed</a:t>
            </a:r>
            <a:r>
              <a:rPr lang="en-US" sz="2400" dirty="0"/>
              <a:t>. </a:t>
            </a:r>
            <a:r>
              <a:rPr lang="en-US" sz="2400" b="1" dirty="0"/>
              <a:t>8085</a:t>
            </a:r>
            <a:r>
              <a:rPr lang="en-US" sz="2400" dirty="0"/>
              <a:t> operates on a </a:t>
            </a:r>
            <a:r>
              <a:rPr lang="en-US" sz="2400" b="1" dirty="0"/>
              <a:t>clock frequency</a:t>
            </a:r>
            <a:r>
              <a:rPr lang="en-US" sz="2400" dirty="0"/>
              <a:t> of 3MHz–6MHz depending upon the version selected.</a:t>
            </a:r>
            <a:endParaRPr lang="en-US" sz="2400" dirty="0" smtClean="0"/>
          </a:p>
          <a:p>
            <a:r>
              <a:rPr lang="en-US" sz="2400" b="1" dirty="0"/>
              <a:t>Word Size</a:t>
            </a:r>
          </a:p>
          <a:p>
            <a:pPr marL="0" indent="0">
              <a:buNone/>
            </a:pPr>
            <a:r>
              <a:rPr lang="en-US" sz="2400" dirty="0"/>
              <a:t>Number of bits that can be processed by a processor in a single instruction is called its </a:t>
            </a:r>
            <a:r>
              <a:rPr lang="en-US" sz="2400" b="1" dirty="0"/>
              <a:t>word size</a:t>
            </a:r>
            <a:r>
              <a:rPr lang="en-US" sz="2400" dirty="0"/>
              <a:t>. Word size determines the amount of RAM that can be accessed at one go and total number of pins on the microprocessor. A </a:t>
            </a:r>
            <a:r>
              <a:rPr lang="en-US" sz="2400" b="1" dirty="0"/>
              <a:t>word size</a:t>
            </a:r>
            <a:r>
              <a:rPr lang="en-US" sz="2400" dirty="0"/>
              <a:t> of an </a:t>
            </a:r>
            <a:r>
              <a:rPr lang="en-US" sz="2400" b="1" dirty="0"/>
              <a:t>8085 microprocessor</a:t>
            </a:r>
            <a:r>
              <a:rPr lang="en-US" sz="2400" dirty="0"/>
              <a:t> is 8-bit.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250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Instruction Set</a:t>
            </a:r>
          </a:p>
          <a:p>
            <a:pPr marL="0" indent="0">
              <a:buNone/>
            </a:pPr>
            <a:r>
              <a:rPr lang="en-US" dirty="0"/>
              <a:t>A command given to a digital machine to perform an operation on a piece of data is called an </a:t>
            </a:r>
            <a:r>
              <a:rPr lang="en-US" b="1" dirty="0"/>
              <a:t>instruction</a:t>
            </a:r>
            <a:r>
              <a:rPr lang="en-US" dirty="0"/>
              <a:t>. Basic set of machine level instructions that a microprocessor is designed to execute is called its </a:t>
            </a:r>
            <a:r>
              <a:rPr lang="en-US" b="1" dirty="0"/>
              <a:t>instruction set</a:t>
            </a:r>
            <a:r>
              <a:rPr lang="en-US" dirty="0"/>
              <a:t>. These instructions do carry out these types of operations −</a:t>
            </a:r>
          </a:p>
          <a:p>
            <a:r>
              <a:rPr lang="en-US" dirty="0"/>
              <a:t>Data transfer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/>
              <a:t>Logical operations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Input/output and machine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8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13690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180</Words>
  <Application>Microsoft Office PowerPoint</Application>
  <PresentationFormat>On-screen Show (4:3)</PresentationFormat>
  <Paragraphs>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Microprocessor</vt:lpstr>
      <vt:lpstr>PowerPoint Presentation</vt:lpstr>
      <vt:lpstr>PowerPoint Presentation</vt:lpstr>
      <vt:lpstr>PowerPoint Presentation</vt:lpstr>
      <vt:lpstr>PowerPoint Presentation</vt:lpstr>
      <vt:lpstr>Microprocessors Characteristics </vt:lpstr>
      <vt:lpstr>PowerPoint Presentation</vt:lpstr>
      <vt:lpstr>PowerPoint Presentation</vt:lpstr>
      <vt:lpstr>PowerPoint Presentation</vt:lpstr>
      <vt:lpstr>PowerPoint Presentation</vt:lpstr>
      <vt:lpstr>Microprocessor - 8085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apurba</dc:creator>
  <cp:lastModifiedBy>Priyanka</cp:lastModifiedBy>
  <cp:revision>22</cp:revision>
  <dcterms:created xsi:type="dcterms:W3CDTF">2020-08-10T08:52:07Z</dcterms:created>
  <dcterms:modified xsi:type="dcterms:W3CDTF">2021-01-13T06:23:43Z</dcterms:modified>
</cp:coreProperties>
</file>