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7129" y="766236"/>
            <a:ext cx="10377741" cy="2586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7725" y="1439336"/>
            <a:ext cx="10496549" cy="466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6834"/>
              </a:lnSpc>
              <a:spcBef>
                <a:spcPts val="100"/>
              </a:spcBef>
            </a:pPr>
            <a:r>
              <a:rPr spc="-280" dirty="0"/>
              <a:t>CSE</a:t>
            </a:r>
            <a:r>
              <a:rPr spc="-445" dirty="0"/>
              <a:t> </a:t>
            </a:r>
            <a:r>
              <a:rPr spc="-110" dirty="0"/>
              <a:t>11</a:t>
            </a:r>
          </a:p>
          <a:p>
            <a:pPr marL="12065" marR="5080" algn="ctr">
              <a:lnSpc>
                <a:spcPts val="6500"/>
              </a:lnSpc>
              <a:spcBef>
                <a:spcPts val="430"/>
              </a:spcBef>
            </a:pPr>
            <a:r>
              <a:rPr spc="-355" dirty="0"/>
              <a:t>Accelerated </a:t>
            </a:r>
            <a:r>
              <a:rPr spc="-265" dirty="0"/>
              <a:t>Intro </a:t>
            </a:r>
            <a:r>
              <a:rPr spc="-280" dirty="0"/>
              <a:t>to</a:t>
            </a:r>
            <a:r>
              <a:rPr spc="-750" dirty="0"/>
              <a:t> </a:t>
            </a:r>
            <a:r>
              <a:rPr spc="-275" dirty="0"/>
              <a:t>Programming  </a:t>
            </a:r>
            <a:r>
              <a:rPr spc="-200" dirty="0"/>
              <a:t>Discussion </a:t>
            </a:r>
            <a:r>
              <a:rPr spc="-285" dirty="0"/>
              <a:t>Section</a:t>
            </a:r>
            <a:r>
              <a:rPr spc="-710" dirty="0"/>
              <a:t> </a:t>
            </a:r>
            <a:r>
              <a:rPr spc="-110"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2325" y="3657606"/>
            <a:ext cx="282829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80" dirty="0">
                <a:latin typeface="Trebuchet MS"/>
                <a:cs typeface="Trebuchet MS"/>
              </a:rPr>
              <a:t>Sachin Deshpande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80" dirty="0">
                <a:latin typeface="Trebuchet MS"/>
                <a:cs typeface="Trebuchet MS"/>
              </a:rPr>
              <a:t>Summer 1 2021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87" y="6375406"/>
            <a:ext cx="4053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FF0000"/>
                </a:solidFill>
                <a:latin typeface="Trebuchet MS"/>
                <a:cs typeface="Trebuchet MS"/>
              </a:rPr>
              <a:t>This </a:t>
            </a:r>
            <a:r>
              <a:rPr sz="2400" spc="-80" dirty="0">
                <a:solidFill>
                  <a:srgbClr val="FF0000"/>
                </a:solidFill>
                <a:latin typeface="Trebuchet MS"/>
                <a:cs typeface="Trebuchet MS"/>
              </a:rPr>
              <a:t>discussion </a:t>
            </a:r>
            <a:r>
              <a:rPr sz="2400" spc="-85" dirty="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sz="2400" spc="-90" dirty="0">
                <a:solidFill>
                  <a:srgbClr val="FF0000"/>
                </a:solidFill>
                <a:latin typeface="Trebuchet MS"/>
                <a:cs typeface="Trebuchet MS"/>
              </a:rPr>
              <a:t>being</a:t>
            </a:r>
            <a:r>
              <a:rPr sz="2400" spc="-5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FF0000"/>
                </a:solidFill>
                <a:latin typeface="Trebuchet MS"/>
                <a:cs typeface="Trebuchet MS"/>
              </a:rPr>
              <a:t>recorded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3840"/>
            <a:ext cx="1908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Logistics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3655"/>
            <a:ext cx="5106670" cy="14414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rebuchet MS"/>
                <a:cs typeface="Trebuchet MS"/>
              </a:rPr>
              <a:t>PA9 </a:t>
            </a:r>
            <a:r>
              <a:rPr sz="2800" spc="-130" dirty="0">
                <a:latin typeface="Trebuchet MS"/>
                <a:cs typeface="Trebuchet MS"/>
              </a:rPr>
              <a:t>released </a:t>
            </a:r>
            <a:r>
              <a:rPr sz="2800" spc="365" dirty="0">
                <a:latin typeface="Trebuchet MS"/>
                <a:cs typeface="Trebuchet MS"/>
              </a:rPr>
              <a:t>–</a:t>
            </a:r>
            <a:r>
              <a:rPr sz="2800" spc="-58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due </a:t>
            </a:r>
            <a:r>
              <a:rPr sz="2800" spc="-125" dirty="0">
                <a:latin typeface="Trebuchet MS"/>
                <a:cs typeface="Trebuchet MS"/>
              </a:rPr>
              <a:t>Thursday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rebuchet MS"/>
                <a:cs typeface="Trebuchet MS"/>
              </a:rPr>
              <a:t>Exam</a:t>
            </a:r>
            <a:r>
              <a:rPr lang="en-US" sz="2800" spc="-135" dirty="0">
                <a:latin typeface="Trebuchet MS"/>
                <a:cs typeface="Trebuchet MS"/>
              </a:rPr>
              <a:t>3</a:t>
            </a:r>
            <a:endParaRPr sz="28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400" spc="-105" dirty="0">
                <a:latin typeface="Trebuchet MS"/>
                <a:cs typeface="Trebuchet MS"/>
              </a:rPr>
              <a:t>Friday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0" y="1905000"/>
            <a:ext cx="332073" cy="316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4263" y="1935226"/>
            <a:ext cx="1428827" cy="2433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3840"/>
            <a:ext cx="2428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0" dirty="0"/>
              <a:t>E</a:t>
            </a:r>
            <a:r>
              <a:rPr sz="4400" spc="-380" dirty="0"/>
              <a:t>x</a:t>
            </a:r>
            <a:r>
              <a:rPr sz="4400" spc="-305" dirty="0"/>
              <a:t>c</a:t>
            </a:r>
            <a:r>
              <a:rPr sz="4400" spc="-229" dirty="0"/>
              <a:t>e</a:t>
            </a:r>
            <a:r>
              <a:rPr sz="4400" spc="-195" dirty="0"/>
              <a:t>p</a:t>
            </a:r>
            <a:r>
              <a:rPr sz="4400" spc="-300" dirty="0"/>
              <a:t>t</a:t>
            </a:r>
            <a:r>
              <a:rPr sz="4400" spc="-285" dirty="0"/>
              <a:t>i</a:t>
            </a:r>
            <a:r>
              <a:rPr sz="4400" spc="-70" dirty="0"/>
              <a:t>o</a:t>
            </a:r>
            <a:r>
              <a:rPr sz="4400" spc="-100" dirty="0"/>
              <a:t>ns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28600">
              <a:lnSpc>
                <a:spcPts val="2960"/>
              </a:lnSpc>
              <a:spcBef>
                <a:spcPts val="100"/>
              </a:spcBef>
              <a:buFont typeface="Arial"/>
              <a:buChar char="•"/>
              <a:tabLst>
                <a:tab pos="310515" algn="l"/>
              </a:tabLst>
            </a:pPr>
            <a:r>
              <a:rPr spc="-140" dirty="0"/>
              <a:t>Checked</a:t>
            </a:r>
            <a:r>
              <a:rPr spc="-204" dirty="0"/>
              <a:t> </a:t>
            </a:r>
            <a:r>
              <a:rPr spc="-130" dirty="0"/>
              <a:t>exceptions</a:t>
            </a:r>
          </a:p>
          <a:p>
            <a:pPr marL="767080" lvl="1" indent="-228600">
              <a:lnSpc>
                <a:spcPts val="2435"/>
              </a:lnSpc>
              <a:buFont typeface="Arial"/>
              <a:buChar char="•"/>
              <a:tabLst>
                <a:tab pos="767715" algn="l"/>
              </a:tabLst>
            </a:pPr>
            <a:r>
              <a:rPr sz="2300" spc="20" dirty="0">
                <a:latin typeface="Trebuchet MS"/>
                <a:cs typeface="Trebuchet MS"/>
              </a:rPr>
              <a:t>Must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95" dirty="0">
                <a:latin typeface="Trebuchet MS"/>
                <a:cs typeface="Trebuchet MS"/>
              </a:rPr>
              <a:t>be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90" dirty="0">
                <a:latin typeface="Trebuchet MS"/>
                <a:cs typeface="Trebuchet MS"/>
              </a:rPr>
              <a:t>handled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-95" dirty="0">
                <a:latin typeface="Trebuchet MS"/>
                <a:cs typeface="Trebuchet MS"/>
              </a:rPr>
              <a:t>in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-60" dirty="0">
                <a:latin typeface="Trebuchet MS"/>
                <a:cs typeface="Trebuchet MS"/>
              </a:rPr>
              <a:t>some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-114" dirty="0">
                <a:latin typeface="Trebuchet MS"/>
                <a:cs typeface="Trebuchet MS"/>
              </a:rPr>
              <a:t>way</a:t>
            </a:r>
            <a:r>
              <a:rPr sz="2300" spc="-175" dirty="0">
                <a:latin typeface="Trebuchet MS"/>
                <a:cs typeface="Trebuchet MS"/>
              </a:rPr>
              <a:t> </a:t>
            </a:r>
            <a:r>
              <a:rPr sz="2300" spc="-165" dirty="0">
                <a:latin typeface="Trebuchet MS"/>
                <a:cs typeface="Trebuchet MS"/>
              </a:rPr>
              <a:t>(try/catch,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80" dirty="0">
                <a:latin typeface="Trebuchet MS"/>
                <a:cs typeface="Trebuchet MS"/>
              </a:rPr>
              <a:t>throws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-110" dirty="0">
                <a:latin typeface="Trebuchet MS"/>
                <a:cs typeface="Trebuchet MS"/>
              </a:rPr>
              <a:t>clause)</a:t>
            </a:r>
            <a:endParaRPr sz="2300">
              <a:latin typeface="Trebuchet MS"/>
              <a:cs typeface="Trebuchet MS"/>
            </a:endParaRPr>
          </a:p>
          <a:p>
            <a:pPr marL="767080" lvl="1" indent="-228600">
              <a:lnSpc>
                <a:spcPts val="2595"/>
              </a:lnSpc>
              <a:buFont typeface="Arial"/>
              <a:buChar char="•"/>
              <a:tabLst>
                <a:tab pos="767715" algn="l"/>
              </a:tabLst>
            </a:pPr>
            <a:r>
              <a:rPr sz="2300" spc="-135" dirty="0">
                <a:latin typeface="Trebuchet MS"/>
                <a:cs typeface="Trebuchet MS"/>
              </a:rPr>
              <a:t>Example:</a:t>
            </a:r>
            <a:r>
              <a:rPr sz="2300" spc="-180" dirty="0">
                <a:latin typeface="Trebuchet MS"/>
                <a:cs typeface="Trebuchet MS"/>
              </a:rPr>
              <a:t> </a:t>
            </a:r>
            <a:r>
              <a:rPr sz="2300" spc="-105" dirty="0">
                <a:latin typeface="Trebuchet MS"/>
                <a:cs typeface="Trebuchet MS"/>
              </a:rPr>
              <a:t>IOException</a:t>
            </a:r>
            <a:endParaRPr sz="2300">
              <a:latin typeface="Trebuchet MS"/>
              <a:cs typeface="Trebuchet MS"/>
            </a:endParaRPr>
          </a:p>
          <a:p>
            <a:pPr marL="81280">
              <a:lnSpc>
                <a:spcPct val="100000"/>
              </a:lnSpc>
              <a:spcBef>
                <a:spcPts val="305"/>
              </a:spcBef>
            </a:pPr>
            <a:r>
              <a:rPr sz="1900" spc="-5" dirty="0">
                <a:latin typeface="Courier New"/>
                <a:cs typeface="Courier New"/>
              </a:rPr>
              <a:t>Class FileHelper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659130" marR="4483100" indent="-288925">
              <a:lnSpc>
                <a:spcPct val="113999"/>
              </a:lnSpc>
            </a:pPr>
            <a:r>
              <a:rPr sz="1900" spc="-5" dirty="0">
                <a:latin typeface="Courier New"/>
                <a:cs typeface="Courier New"/>
              </a:rPr>
              <a:t>static String[] getLines(String path)</a:t>
            </a:r>
            <a:r>
              <a:rPr sz="1900" spc="-10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{  </a:t>
            </a:r>
            <a:r>
              <a:rPr sz="1900" spc="-5" dirty="0">
                <a:latin typeface="Courier New"/>
                <a:cs typeface="Courier New"/>
              </a:rPr>
              <a:t>try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947419">
              <a:lnSpc>
                <a:spcPct val="100000"/>
              </a:lnSpc>
              <a:spcBef>
                <a:spcPts val="320"/>
              </a:spcBef>
            </a:pPr>
            <a:r>
              <a:rPr sz="1900" spc="-5" dirty="0">
                <a:latin typeface="Courier New"/>
                <a:cs typeface="Courier New"/>
              </a:rPr>
              <a:t>return</a:t>
            </a:r>
            <a:r>
              <a:rPr sz="1900" spc="-8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Files.readAllLines(Paths.get(path)).toArray(String[]::new);</a:t>
            </a:r>
            <a:endParaRPr sz="1900">
              <a:latin typeface="Courier New"/>
              <a:cs typeface="Courier New"/>
            </a:endParaRPr>
          </a:p>
          <a:p>
            <a:pPr marL="659130">
              <a:lnSpc>
                <a:spcPct val="100000"/>
              </a:lnSpc>
              <a:spcBef>
                <a:spcPts val="320"/>
              </a:spcBef>
            </a:pPr>
            <a:r>
              <a:rPr sz="1900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1236345" marR="3183890" indent="-577850">
              <a:lnSpc>
                <a:spcPct val="113999"/>
              </a:lnSpc>
            </a:pPr>
            <a:r>
              <a:rPr sz="1900" spc="-5" dirty="0">
                <a:latin typeface="Courier New"/>
                <a:cs typeface="Courier New"/>
              </a:rPr>
              <a:t>catch(IOException e) </a:t>
            </a:r>
            <a:r>
              <a:rPr sz="1900" dirty="0">
                <a:latin typeface="Courier New"/>
                <a:cs typeface="Courier New"/>
              </a:rPr>
              <a:t>{  </a:t>
            </a:r>
            <a:r>
              <a:rPr sz="1900" spc="-5" dirty="0">
                <a:latin typeface="Courier New"/>
                <a:cs typeface="Courier New"/>
              </a:rPr>
              <a:t>System.err.println("Error reading file");  return new String[]{"Error reading</a:t>
            </a:r>
            <a:r>
              <a:rPr sz="1900" spc="-10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file"};</a:t>
            </a:r>
            <a:endParaRPr sz="1900">
              <a:latin typeface="Courier New"/>
              <a:cs typeface="Courier New"/>
            </a:endParaRPr>
          </a:p>
          <a:p>
            <a:pPr marL="659130">
              <a:lnSpc>
                <a:spcPct val="100000"/>
              </a:lnSpc>
              <a:spcBef>
                <a:spcPts val="290"/>
              </a:spcBef>
            </a:pPr>
            <a:r>
              <a:rPr sz="1900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370205">
              <a:lnSpc>
                <a:spcPct val="100000"/>
              </a:lnSpc>
              <a:spcBef>
                <a:spcPts val="320"/>
              </a:spcBef>
            </a:pPr>
            <a:r>
              <a:rPr sz="1900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81280">
              <a:lnSpc>
                <a:spcPct val="100000"/>
              </a:lnSpc>
              <a:spcBef>
                <a:spcPts val="320"/>
              </a:spcBef>
            </a:pPr>
            <a:r>
              <a:rPr sz="1900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61129" y="2193099"/>
            <a:ext cx="1137285" cy="86360"/>
          </a:xfrm>
          <a:custGeom>
            <a:avLst/>
            <a:gdLst/>
            <a:ahLst/>
            <a:cxnLst/>
            <a:rect l="l" t="t" r="r" b="b"/>
            <a:pathLst>
              <a:path w="1137285" h="86360">
                <a:moveTo>
                  <a:pt x="1091639" y="51815"/>
                </a:moveTo>
                <a:lnTo>
                  <a:pt x="1091639" y="78866"/>
                </a:lnTo>
                <a:lnTo>
                  <a:pt x="1086825" y="78958"/>
                </a:lnTo>
                <a:lnTo>
                  <a:pt x="1086825" y="82423"/>
                </a:lnTo>
                <a:lnTo>
                  <a:pt x="1090381" y="85851"/>
                </a:lnTo>
                <a:lnTo>
                  <a:pt x="1099144" y="85851"/>
                </a:lnTo>
                <a:lnTo>
                  <a:pt x="1099408" y="85598"/>
                </a:lnTo>
                <a:lnTo>
                  <a:pt x="1096858" y="85598"/>
                </a:lnTo>
                <a:lnTo>
                  <a:pt x="1092667" y="70357"/>
                </a:lnTo>
                <a:lnTo>
                  <a:pt x="1115096" y="61722"/>
                </a:lnTo>
                <a:lnTo>
                  <a:pt x="1120557" y="60832"/>
                </a:lnTo>
                <a:lnTo>
                  <a:pt x="1134698" y="60832"/>
                </a:lnTo>
                <a:lnTo>
                  <a:pt x="1134552" y="60578"/>
                </a:lnTo>
                <a:lnTo>
                  <a:pt x="1099690" y="51942"/>
                </a:lnTo>
                <a:lnTo>
                  <a:pt x="1091639" y="51815"/>
                </a:lnTo>
                <a:close/>
              </a:path>
              <a:path w="1137285" h="86360">
                <a:moveTo>
                  <a:pt x="1115096" y="61722"/>
                </a:moveTo>
                <a:lnTo>
                  <a:pt x="1092667" y="70357"/>
                </a:lnTo>
                <a:lnTo>
                  <a:pt x="1096858" y="85598"/>
                </a:lnTo>
                <a:lnTo>
                  <a:pt x="1099938" y="85086"/>
                </a:lnTo>
                <a:lnTo>
                  <a:pt x="1102700" y="82423"/>
                </a:lnTo>
                <a:lnTo>
                  <a:pt x="1102700" y="78866"/>
                </a:lnTo>
                <a:lnTo>
                  <a:pt x="1098732" y="78866"/>
                </a:lnTo>
                <a:lnTo>
                  <a:pt x="1102700" y="78795"/>
                </a:lnTo>
                <a:lnTo>
                  <a:pt x="1102700" y="73660"/>
                </a:lnTo>
                <a:lnTo>
                  <a:pt x="1099144" y="69976"/>
                </a:lnTo>
                <a:lnTo>
                  <a:pt x="1117357" y="69976"/>
                </a:lnTo>
                <a:lnTo>
                  <a:pt x="1115096" y="61722"/>
                </a:lnTo>
                <a:close/>
              </a:path>
              <a:path w="1137285" h="86360">
                <a:moveTo>
                  <a:pt x="1099938" y="85086"/>
                </a:moveTo>
                <a:lnTo>
                  <a:pt x="1096858" y="85598"/>
                </a:lnTo>
                <a:lnTo>
                  <a:pt x="1099408" y="85598"/>
                </a:lnTo>
                <a:lnTo>
                  <a:pt x="1099938" y="85086"/>
                </a:lnTo>
                <a:close/>
              </a:path>
              <a:path w="1137285" h="86360">
                <a:moveTo>
                  <a:pt x="1105820" y="78739"/>
                </a:moveTo>
                <a:lnTo>
                  <a:pt x="1102700" y="78795"/>
                </a:lnTo>
                <a:lnTo>
                  <a:pt x="1102700" y="82423"/>
                </a:lnTo>
                <a:lnTo>
                  <a:pt x="1099938" y="85086"/>
                </a:lnTo>
                <a:lnTo>
                  <a:pt x="1120557" y="81661"/>
                </a:lnTo>
                <a:lnTo>
                  <a:pt x="1119791" y="78866"/>
                </a:lnTo>
                <a:lnTo>
                  <a:pt x="1112900" y="78866"/>
                </a:lnTo>
                <a:lnTo>
                  <a:pt x="1105820" y="78739"/>
                </a:lnTo>
                <a:close/>
              </a:path>
              <a:path w="1137285" h="86360">
                <a:moveTo>
                  <a:pt x="1120557" y="60832"/>
                </a:moveTo>
                <a:lnTo>
                  <a:pt x="1115096" y="61722"/>
                </a:lnTo>
                <a:lnTo>
                  <a:pt x="1120557" y="81661"/>
                </a:lnTo>
                <a:lnTo>
                  <a:pt x="1125522" y="81152"/>
                </a:lnTo>
                <a:lnTo>
                  <a:pt x="1129904" y="79248"/>
                </a:lnTo>
                <a:lnTo>
                  <a:pt x="1130379" y="78866"/>
                </a:lnTo>
                <a:lnTo>
                  <a:pt x="1119972" y="78866"/>
                </a:lnTo>
                <a:lnTo>
                  <a:pt x="1122182" y="66675"/>
                </a:lnTo>
                <a:lnTo>
                  <a:pt x="1120557" y="60832"/>
                </a:lnTo>
                <a:close/>
              </a:path>
              <a:path w="1137285" h="86360">
                <a:moveTo>
                  <a:pt x="1033638" y="49656"/>
                </a:moveTo>
                <a:lnTo>
                  <a:pt x="1029383" y="77850"/>
                </a:lnTo>
                <a:lnTo>
                  <a:pt x="1032381" y="78231"/>
                </a:lnTo>
                <a:lnTo>
                  <a:pt x="1038400" y="78739"/>
                </a:lnTo>
                <a:lnTo>
                  <a:pt x="1065015" y="79248"/>
                </a:lnTo>
                <a:lnTo>
                  <a:pt x="1086825" y="78958"/>
                </a:lnTo>
                <a:lnTo>
                  <a:pt x="1086825" y="73660"/>
                </a:lnTo>
                <a:lnTo>
                  <a:pt x="1090381" y="69976"/>
                </a:lnTo>
                <a:lnTo>
                  <a:pt x="1091639" y="69976"/>
                </a:lnTo>
                <a:lnTo>
                  <a:pt x="1091639" y="51815"/>
                </a:lnTo>
                <a:lnTo>
                  <a:pt x="1062619" y="51180"/>
                </a:lnTo>
                <a:lnTo>
                  <a:pt x="1033638" y="49656"/>
                </a:lnTo>
                <a:close/>
              </a:path>
              <a:path w="1137285" h="86360">
                <a:moveTo>
                  <a:pt x="1091639" y="69976"/>
                </a:moveTo>
                <a:lnTo>
                  <a:pt x="1090381" y="69976"/>
                </a:lnTo>
                <a:lnTo>
                  <a:pt x="1086825" y="73660"/>
                </a:lnTo>
                <a:lnTo>
                  <a:pt x="1086825" y="78958"/>
                </a:lnTo>
                <a:lnTo>
                  <a:pt x="1091639" y="78866"/>
                </a:lnTo>
                <a:lnTo>
                  <a:pt x="1091639" y="69976"/>
                </a:lnTo>
                <a:close/>
              </a:path>
              <a:path w="1137285" h="86360">
                <a:moveTo>
                  <a:pt x="1102700" y="78795"/>
                </a:moveTo>
                <a:lnTo>
                  <a:pt x="1098732" y="78866"/>
                </a:lnTo>
                <a:lnTo>
                  <a:pt x="1102700" y="78866"/>
                </a:lnTo>
                <a:close/>
              </a:path>
              <a:path w="1137285" h="86360">
                <a:moveTo>
                  <a:pt x="1119757" y="78739"/>
                </a:moveTo>
                <a:lnTo>
                  <a:pt x="1105820" y="78739"/>
                </a:lnTo>
                <a:lnTo>
                  <a:pt x="1112900" y="78866"/>
                </a:lnTo>
                <a:lnTo>
                  <a:pt x="1119791" y="78866"/>
                </a:lnTo>
                <a:close/>
              </a:path>
              <a:path w="1137285" h="86360">
                <a:moveTo>
                  <a:pt x="1134698" y="60832"/>
                </a:moveTo>
                <a:lnTo>
                  <a:pt x="1120557" y="60832"/>
                </a:lnTo>
                <a:lnTo>
                  <a:pt x="1122182" y="66675"/>
                </a:lnTo>
                <a:lnTo>
                  <a:pt x="1119972" y="78866"/>
                </a:lnTo>
                <a:lnTo>
                  <a:pt x="1130379" y="78866"/>
                </a:lnTo>
                <a:lnTo>
                  <a:pt x="1133701" y="76200"/>
                </a:lnTo>
                <a:lnTo>
                  <a:pt x="1134857" y="74802"/>
                </a:lnTo>
                <a:lnTo>
                  <a:pt x="1135746" y="73278"/>
                </a:lnTo>
                <a:lnTo>
                  <a:pt x="1136368" y="71627"/>
                </a:lnTo>
                <a:lnTo>
                  <a:pt x="1136889" y="69468"/>
                </a:lnTo>
                <a:lnTo>
                  <a:pt x="1136829" y="66675"/>
                </a:lnTo>
                <a:lnTo>
                  <a:pt x="1136533" y="65150"/>
                </a:lnTo>
                <a:lnTo>
                  <a:pt x="1135797" y="62737"/>
                </a:lnTo>
                <a:lnTo>
                  <a:pt x="1134698" y="60832"/>
                </a:lnTo>
                <a:close/>
              </a:path>
              <a:path w="1137285" h="86360">
                <a:moveTo>
                  <a:pt x="1117357" y="69976"/>
                </a:moveTo>
                <a:lnTo>
                  <a:pt x="1099144" y="69976"/>
                </a:lnTo>
                <a:lnTo>
                  <a:pt x="1102700" y="73660"/>
                </a:lnTo>
                <a:lnTo>
                  <a:pt x="1102700" y="78795"/>
                </a:lnTo>
                <a:lnTo>
                  <a:pt x="1105820" y="78739"/>
                </a:lnTo>
                <a:lnTo>
                  <a:pt x="1119757" y="78739"/>
                </a:lnTo>
                <a:lnTo>
                  <a:pt x="1117357" y="69976"/>
                </a:lnTo>
                <a:close/>
              </a:path>
              <a:path w="1137285" h="86360">
                <a:moveTo>
                  <a:pt x="1007717" y="47116"/>
                </a:moveTo>
                <a:lnTo>
                  <a:pt x="1005812" y="75056"/>
                </a:lnTo>
                <a:lnTo>
                  <a:pt x="1013712" y="75564"/>
                </a:lnTo>
                <a:lnTo>
                  <a:pt x="1021573" y="76580"/>
                </a:lnTo>
                <a:lnTo>
                  <a:pt x="1029383" y="77850"/>
                </a:lnTo>
                <a:lnTo>
                  <a:pt x="1033638" y="49656"/>
                </a:lnTo>
                <a:lnTo>
                  <a:pt x="1020692" y="48132"/>
                </a:lnTo>
                <a:lnTo>
                  <a:pt x="1007717" y="47116"/>
                </a:lnTo>
                <a:close/>
              </a:path>
              <a:path w="1137285" h="86360">
                <a:moveTo>
                  <a:pt x="951431" y="45592"/>
                </a:moveTo>
                <a:lnTo>
                  <a:pt x="950859" y="73025"/>
                </a:lnTo>
                <a:lnTo>
                  <a:pt x="964603" y="73278"/>
                </a:lnTo>
                <a:lnTo>
                  <a:pt x="1005812" y="75056"/>
                </a:lnTo>
                <a:lnTo>
                  <a:pt x="1007717" y="47116"/>
                </a:lnTo>
                <a:lnTo>
                  <a:pt x="965507" y="45847"/>
                </a:lnTo>
                <a:lnTo>
                  <a:pt x="951431" y="45592"/>
                </a:lnTo>
                <a:close/>
              </a:path>
              <a:path w="1137285" h="86360">
                <a:moveTo>
                  <a:pt x="883968" y="42544"/>
                </a:moveTo>
                <a:lnTo>
                  <a:pt x="881403" y="69214"/>
                </a:lnTo>
                <a:lnTo>
                  <a:pt x="898738" y="70612"/>
                </a:lnTo>
                <a:lnTo>
                  <a:pt x="933467" y="72516"/>
                </a:lnTo>
                <a:lnTo>
                  <a:pt x="950859" y="73025"/>
                </a:lnTo>
                <a:lnTo>
                  <a:pt x="951431" y="45592"/>
                </a:lnTo>
                <a:lnTo>
                  <a:pt x="934541" y="45338"/>
                </a:lnTo>
                <a:lnTo>
                  <a:pt x="917666" y="44703"/>
                </a:lnTo>
                <a:lnTo>
                  <a:pt x="900808" y="43814"/>
                </a:lnTo>
                <a:lnTo>
                  <a:pt x="883968" y="42544"/>
                </a:lnTo>
                <a:close/>
              </a:path>
              <a:path w="1137285" h="86360">
                <a:moveTo>
                  <a:pt x="833041" y="38353"/>
                </a:moveTo>
                <a:lnTo>
                  <a:pt x="831213" y="64897"/>
                </a:lnTo>
                <a:lnTo>
                  <a:pt x="843771" y="65786"/>
                </a:lnTo>
                <a:lnTo>
                  <a:pt x="856322" y="66801"/>
                </a:lnTo>
                <a:lnTo>
                  <a:pt x="868865" y="67944"/>
                </a:lnTo>
                <a:lnTo>
                  <a:pt x="881403" y="69214"/>
                </a:lnTo>
                <a:lnTo>
                  <a:pt x="883968" y="42544"/>
                </a:lnTo>
                <a:lnTo>
                  <a:pt x="871241" y="41401"/>
                </a:lnTo>
                <a:lnTo>
                  <a:pt x="833041" y="38353"/>
                </a:lnTo>
                <a:close/>
              </a:path>
              <a:path w="1137285" h="86360">
                <a:moveTo>
                  <a:pt x="774179" y="36575"/>
                </a:moveTo>
                <a:lnTo>
                  <a:pt x="754543" y="36575"/>
                </a:lnTo>
                <a:lnTo>
                  <a:pt x="754454" y="63118"/>
                </a:lnTo>
                <a:lnTo>
                  <a:pt x="773659" y="63118"/>
                </a:lnTo>
                <a:lnTo>
                  <a:pt x="812036" y="64007"/>
                </a:lnTo>
                <a:lnTo>
                  <a:pt x="831213" y="64897"/>
                </a:lnTo>
                <a:lnTo>
                  <a:pt x="833041" y="38353"/>
                </a:lnTo>
                <a:lnTo>
                  <a:pt x="793806" y="36956"/>
                </a:lnTo>
                <a:lnTo>
                  <a:pt x="774179" y="36575"/>
                </a:lnTo>
                <a:close/>
              </a:path>
              <a:path w="1137285" h="86360">
                <a:moveTo>
                  <a:pt x="670735" y="34798"/>
                </a:moveTo>
                <a:lnTo>
                  <a:pt x="669351" y="61340"/>
                </a:lnTo>
                <a:lnTo>
                  <a:pt x="711893" y="62737"/>
                </a:lnTo>
                <a:lnTo>
                  <a:pt x="754454" y="63118"/>
                </a:lnTo>
                <a:lnTo>
                  <a:pt x="754543" y="36575"/>
                </a:lnTo>
                <a:lnTo>
                  <a:pt x="733582" y="36449"/>
                </a:lnTo>
                <a:lnTo>
                  <a:pt x="691681" y="35560"/>
                </a:lnTo>
                <a:lnTo>
                  <a:pt x="670735" y="34798"/>
                </a:lnTo>
                <a:close/>
              </a:path>
              <a:path w="1137285" h="86360">
                <a:moveTo>
                  <a:pt x="620888" y="29972"/>
                </a:moveTo>
                <a:lnTo>
                  <a:pt x="616684" y="56387"/>
                </a:lnTo>
                <a:lnTo>
                  <a:pt x="642956" y="59562"/>
                </a:lnTo>
                <a:lnTo>
                  <a:pt x="656137" y="60578"/>
                </a:lnTo>
                <a:lnTo>
                  <a:pt x="669351" y="61340"/>
                </a:lnTo>
                <a:lnTo>
                  <a:pt x="670735" y="34798"/>
                </a:lnTo>
                <a:lnTo>
                  <a:pt x="658232" y="34036"/>
                </a:lnTo>
                <a:lnTo>
                  <a:pt x="645754" y="33019"/>
                </a:lnTo>
                <a:lnTo>
                  <a:pt x="633306" y="31623"/>
                </a:lnTo>
                <a:lnTo>
                  <a:pt x="620888" y="29972"/>
                </a:lnTo>
                <a:close/>
              </a:path>
              <a:path w="1137285" h="86360">
                <a:moveTo>
                  <a:pt x="558226" y="15493"/>
                </a:moveTo>
                <a:lnTo>
                  <a:pt x="583864" y="49402"/>
                </a:lnTo>
                <a:lnTo>
                  <a:pt x="616684" y="56387"/>
                </a:lnTo>
                <a:lnTo>
                  <a:pt x="620888" y="29972"/>
                </a:lnTo>
                <a:lnTo>
                  <a:pt x="605107" y="26924"/>
                </a:lnTo>
                <a:lnTo>
                  <a:pt x="589405" y="23367"/>
                </a:lnTo>
                <a:lnTo>
                  <a:pt x="573778" y="19557"/>
                </a:lnTo>
                <a:lnTo>
                  <a:pt x="558226" y="15493"/>
                </a:lnTo>
                <a:close/>
              </a:path>
              <a:path w="1137285" h="86360">
                <a:moveTo>
                  <a:pt x="95514" y="21209"/>
                </a:moveTo>
                <a:lnTo>
                  <a:pt x="82869" y="22732"/>
                </a:lnTo>
                <a:lnTo>
                  <a:pt x="70194" y="23875"/>
                </a:lnTo>
                <a:lnTo>
                  <a:pt x="57484" y="24511"/>
                </a:lnTo>
                <a:lnTo>
                  <a:pt x="44740" y="24637"/>
                </a:lnTo>
                <a:lnTo>
                  <a:pt x="43889" y="46100"/>
                </a:lnTo>
                <a:lnTo>
                  <a:pt x="57576" y="46481"/>
                </a:lnTo>
                <a:lnTo>
                  <a:pt x="71241" y="46100"/>
                </a:lnTo>
                <a:lnTo>
                  <a:pt x="84883" y="45212"/>
                </a:lnTo>
                <a:lnTo>
                  <a:pt x="98499" y="43814"/>
                </a:lnTo>
                <a:lnTo>
                  <a:pt x="95514" y="21209"/>
                </a:lnTo>
                <a:close/>
              </a:path>
              <a:path w="1137285" h="86360">
                <a:moveTo>
                  <a:pt x="17638" y="22732"/>
                </a:moveTo>
                <a:lnTo>
                  <a:pt x="9878" y="40004"/>
                </a:lnTo>
                <a:lnTo>
                  <a:pt x="11682" y="40893"/>
                </a:lnTo>
                <a:lnTo>
                  <a:pt x="13561" y="41655"/>
                </a:lnTo>
                <a:lnTo>
                  <a:pt x="43889" y="46100"/>
                </a:lnTo>
                <a:lnTo>
                  <a:pt x="44166" y="39115"/>
                </a:lnTo>
                <a:lnTo>
                  <a:pt x="17714" y="39115"/>
                </a:lnTo>
                <a:lnTo>
                  <a:pt x="21867" y="34925"/>
                </a:lnTo>
                <a:lnTo>
                  <a:pt x="21741" y="24511"/>
                </a:lnTo>
                <a:lnTo>
                  <a:pt x="20274" y="23030"/>
                </a:lnTo>
                <a:lnTo>
                  <a:pt x="17638" y="22732"/>
                </a:lnTo>
                <a:close/>
              </a:path>
              <a:path w="1137285" h="86360">
                <a:moveTo>
                  <a:pt x="156474" y="12064"/>
                </a:moveTo>
                <a:lnTo>
                  <a:pt x="141249" y="14477"/>
                </a:lnTo>
                <a:lnTo>
                  <a:pt x="95514" y="21209"/>
                </a:lnTo>
                <a:lnTo>
                  <a:pt x="98499" y="43814"/>
                </a:lnTo>
                <a:lnTo>
                  <a:pt x="160043" y="35432"/>
                </a:lnTo>
                <a:lnTo>
                  <a:pt x="156474" y="12064"/>
                </a:lnTo>
                <a:close/>
              </a:path>
              <a:path w="1137285" h="86360">
                <a:moveTo>
                  <a:pt x="498688" y="1904"/>
                </a:moveTo>
                <a:lnTo>
                  <a:pt x="495653" y="28066"/>
                </a:lnTo>
                <a:lnTo>
                  <a:pt x="509693" y="30861"/>
                </a:lnTo>
                <a:lnTo>
                  <a:pt x="523658" y="33909"/>
                </a:lnTo>
                <a:lnTo>
                  <a:pt x="537549" y="37337"/>
                </a:lnTo>
                <a:lnTo>
                  <a:pt x="551368" y="41148"/>
                </a:lnTo>
                <a:lnTo>
                  <a:pt x="558226" y="15493"/>
                </a:lnTo>
                <a:lnTo>
                  <a:pt x="520823" y="6096"/>
                </a:lnTo>
                <a:lnTo>
                  <a:pt x="501889" y="2286"/>
                </a:lnTo>
                <a:lnTo>
                  <a:pt x="498688" y="1904"/>
                </a:lnTo>
                <a:close/>
              </a:path>
              <a:path w="1137285" h="86360">
                <a:moveTo>
                  <a:pt x="11978" y="20447"/>
                </a:moveTo>
                <a:lnTo>
                  <a:pt x="7465" y="20447"/>
                </a:lnTo>
                <a:lnTo>
                  <a:pt x="3438" y="24511"/>
                </a:lnTo>
                <a:lnTo>
                  <a:pt x="3312" y="34925"/>
                </a:lnTo>
                <a:lnTo>
                  <a:pt x="6336" y="37976"/>
                </a:lnTo>
                <a:lnTo>
                  <a:pt x="7325" y="38607"/>
                </a:lnTo>
                <a:lnTo>
                  <a:pt x="9878" y="40004"/>
                </a:lnTo>
                <a:lnTo>
                  <a:pt x="10449" y="38735"/>
                </a:lnTo>
                <a:lnTo>
                  <a:pt x="10208" y="38735"/>
                </a:lnTo>
                <a:lnTo>
                  <a:pt x="7402" y="37591"/>
                </a:lnTo>
                <a:lnTo>
                  <a:pt x="11978" y="20447"/>
                </a:lnTo>
                <a:close/>
              </a:path>
              <a:path w="1137285" h="86360">
                <a:moveTo>
                  <a:pt x="6336" y="37976"/>
                </a:moveTo>
                <a:lnTo>
                  <a:pt x="7465" y="39115"/>
                </a:lnTo>
                <a:lnTo>
                  <a:pt x="8254" y="39115"/>
                </a:lnTo>
                <a:lnTo>
                  <a:pt x="7325" y="38607"/>
                </a:lnTo>
                <a:lnTo>
                  <a:pt x="6336" y="37976"/>
                </a:lnTo>
                <a:close/>
              </a:path>
              <a:path w="1137285" h="86360">
                <a:moveTo>
                  <a:pt x="20274" y="23030"/>
                </a:moveTo>
                <a:lnTo>
                  <a:pt x="21741" y="24511"/>
                </a:lnTo>
                <a:lnTo>
                  <a:pt x="21867" y="34925"/>
                </a:lnTo>
                <a:lnTo>
                  <a:pt x="17714" y="39115"/>
                </a:lnTo>
                <a:lnTo>
                  <a:pt x="44166" y="39115"/>
                </a:lnTo>
                <a:lnTo>
                  <a:pt x="44740" y="24637"/>
                </a:lnTo>
                <a:lnTo>
                  <a:pt x="37937" y="24511"/>
                </a:lnTo>
                <a:lnTo>
                  <a:pt x="31151" y="24129"/>
                </a:lnTo>
                <a:lnTo>
                  <a:pt x="24384" y="23494"/>
                </a:lnTo>
                <a:lnTo>
                  <a:pt x="20274" y="23030"/>
                </a:lnTo>
                <a:close/>
              </a:path>
              <a:path w="1137285" h="86360">
                <a:moveTo>
                  <a:pt x="13752" y="21462"/>
                </a:moveTo>
                <a:lnTo>
                  <a:pt x="7402" y="37591"/>
                </a:lnTo>
                <a:lnTo>
                  <a:pt x="10208" y="38735"/>
                </a:lnTo>
                <a:lnTo>
                  <a:pt x="14729" y="21782"/>
                </a:lnTo>
                <a:lnTo>
                  <a:pt x="13752" y="21462"/>
                </a:lnTo>
                <a:close/>
              </a:path>
              <a:path w="1137285" h="86360">
                <a:moveTo>
                  <a:pt x="14729" y="21782"/>
                </a:moveTo>
                <a:lnTo>
                  <a:pt x="10208" y="38735"/>
                </a:lnTo>
                <a:lnTo>
                  <a:pt x="10449" y="38735"/>
                </a:lnTo>
                <a:lnTo>
                  <a:pt x="17638" y="22732"/>
                </a:lnTo>
                <a:lnTo>
                  <a:pt x="14729" y="21782"/>
                </a:lnTo>
                <a:close/>
              </a:path>
              <a:path w="1137285" h="86360">
                <a:moveTo>
                  <a:pt x="9497" y="19685"/>
                </a:moveTo>
                <a:lnTo>
                  <a:pt x="0" y="29210"/>
                </a:lnTo>
                <a:lnTo>
                  <a:pt x="114" y="30352"/>
                </a:lnTo>
                <a:lnTo>
                  <a:pt x="6336" y="37976"/>
                </a:lnTo>
                <a:lnTo>
                  <a:pt x="3312" y="34925"/>
                </a:lnTo>
                <a:lnTo>
                  <a:pt x="3438" y="24511"/>
                </a:lnTo>
                <a:lnTo>
                  <a:pt x="7465" y="20447"/>
                </a:lnTo>
                <a:lnTo>
                  <a:pt x="11978" y="20447"/>
                </a:lnTo>
                <a:lnTo>
                  <a:pt x="12012" y="20319"/>
                </a:lnTo>
                <a:lnTo>
                  <a:pt x="9497" y="19685"/>
                </a:lnTo>
                <a:close/>
              </a:path>
              <a:path w="1137285" h="86360">
                <a:moveTo>
                  <a:pt x="12012" y="20319"/>
                </a:moveTo>
                <a:lnTo>
                  <a:pt x="7402" y="37591"/>
                </a:lnTo>
                <a:lnTo>
                  <a:pt x="13752" y="21462"/>
                </a:lnTo>
                <a:lnTo>
                  <a:pt x="14814" y="21462"/>
                </a:lnTo>
                <a:lnTo>
                  <a:pt x="14984" y="20827"/>
                </a:lnTo>
                <a:lnTo>
                  <a:pt x="12012" y="20319"/>
                </a:lnTo>
                <a:close/>
              </a:path>
              <a:path w="1137285" h="86360">
                <a:moveTo>
                  <a:pt x="210691" y="4952"/>
                </a:moveTo>
                <a:lnTo>
                  <a:pt x="197094" y="6350"/>
                </a:lnTo>
                <a:lnTo>
                  <a:pt x="183525" y="8000"/>
                </a:lnTo>
                <a:lnTo>
                  <a:pt x="169985" y="9905"/>
                </a:lnTo>
                <a:lnTo>
                  <a:pt x="156474" y="12064"/>
                </a:lnTo>
                <a:lnTo>
                  <a:pt x="160043" y="35432"/>
                </a:lnTo>
                <a:lnTo>
                  <a:pt x="173178" y="33527"/>
                </a:lnTo>
                <a:lnTo>
                  <a:pt x="199510" y="30352"/>
                </a:lnTo>
                <a:lnTo>
                  <a:pt x="212710" y="29210"/>
                </a:lnTo>
                <a:lnTo>
                  <a:pt x="210691" y="4952"/>
                </a:lnTo>
                <a:close/>
              </a:path>
              <a:path w="1137285" h="86360">
                <a:moveTo>
                  <a:pt x="290853" y="2286"/>
                </a:moveTo>
                <a:lnTo>
                  <a:pt x="270796" y="2539"/>
                </a:lnTo>
                <a:lnTo>
                  <a:pt x="250748" y="3048"/>
                </a:lnTo>
                <a:lnTo>
                  <a:pt x="230712" y="3810"/>
                </a:lnTo>
                <a:lnTo>
                  <a:pt x="210691" y="4952"/>
                </a:lnTo>
                <a:lnTo>
                  <a:pt x="212710" y="29210"/>
                </a:lnTo>
                <a:lnTo>
                  <a:pt x="232279" y="28321"/>
                </a:lnTo>
                <a:lnTo>
                  <a:pt x="251858" y="27686"/>
                </a:lnTo>
                <a:lnTo>
                  <a:pt x="271446" y="27431"/>
                </a:lnTo>
                <a:lnTo>
                  <a:pt x="291043" y="27431"/>
                </a:lnTo>
                <a:lnTo>
                  <a:pt x="290853" y="2286"/>
                </a:lnTo>
                <a:close/>
              </a:path>
              <a:path w="1137285" h="86360">
                <a:moveTo>
                  <a:pt x="445602" y="0"/>
                </a:moveTo>
                <a:lnTo>
                  <a:pt x="445488" y="26415"/>
                </a:lnTo>
                <a:lnTo>
                  <a:pt x="458047" y="26415"/>
                </a:lnTo>
                <a:lnTo>
                  <a:pt x="470594" y="26669"/>
                </a:lnTo>
                <a:lnTo>
                  <a:pt x="483130" y="27304"/>
                </a:lnTo>
                <a:lnTo>
                  <a:pt x="495653" y="28066"/>
                </a:lnTo>
                <a:lnTo>
                  <a:pt x="498688" y="1904"/>
                </a:lnTo>
                <a:lnTo>
                  <a:pt x="485434" y="1015"/>
                </a:lnTo>
                <a:lnTo>
                  <a:pt x="472169" y="380"/>
                </a:lnTo>
                <a:lnTo>
                  <a:pt x="445602" y="0"/>
                </a:lnTo>
                <a:close/>
              </a:path>
              <a:path w="1137285" h="86360">
                <a:moveTo>
                  <a:pt x="378216" y="762"/>
                </a:moveTo>
                <a:lnTo>
                  <a:pt x="290853" y="2286"/>
                </a:lnTo>
                <a:lnTo>
                  <a:pt x="291043" y="27431"/>
                </a:lnTo>
                <a:lnTo>
                  <a:pt x="312989" y="27431"/>
                </a:lnTo>
                <a:lnTo>
                  <a:pt x="378839" y="26797"/>
                </a:lnTo>
                <a:lnTo>
                  <a:pt x="378216" y="762"/>
                </a:lnTo>
                <a:close/>
              </a:path>
              <a:path w="1137285" h="86360">
                <a:moveTo>
                  <a:pt x="445602" y="0"/>
                </a:moveTo>
                <a:lnTo>
                  <a:pt x="428755" y="0"/>
                </a:lnTo>
                <a:lnTo>
                  <a:pt x="411909" y="126"/>
                </a:lnTo>
                <a:lnTo>
                  <a:pt x="378216" y="762"/>
                </a:lnTo>
                <a:lnTo>
                  <a:pt x="378839" y="26797"/>
                </a:lnTo>
                <a:lnTo>
                  <a:pt x="428822" y="26288"/>
                </a:lnTo>
                <a:lnTo>
                  <a:pt x="445489" y="26288"/>
                </a:lnTo>
                <a:lnTo>
                  <a:pt x="445602" y="0"/>
                </a:lnTo>
                <a:close/>
              </a:path>
              <a:path w="1137285" h="86360">
                <a:moveTo>
                  <a:pt x="445489" y="26288"/>
                </a:moveTo>
                <a:lnTo>
                  <a:pt x="428822" y="26288"/>
                </a:lnTo>
                <a:lnTo>
                  <a:pt x="445488" y="26415"/>
                </a:lnTo>
                <a:close/>
              </a:path>
              <a:path w="1137285" h="86360">
                <a:moveTo>
                  <a:pt x="17714" y="20447"/>
                </a:moveTo>
                <a:lnTo>
                  <a:pt x="12755" y="20447"/>
                </a:lnTo>
                <a:lnTo>
                  <a:pt x="14984" y="20827"/>
                </a:lnTo>
                <a:lnTo>
                  <a:pt x="14729" y="21782"/>
                </a:lnTo>
                <a:lnTo>
                  <a:pt x="17638" y="22732"/>
                </a:lnTo>
                <a:lnTo>
                  <a:pt x="20274" y="23030"/>
                </a:lnTo>
                <a:lnTo>
                  <a:pt x="17714" y="20447"/>
                </a:lnTo>
                <a:close/>
              </a:path>
              <a:path w="1137285" h="86360">
                <a:moveTo>
                  <a:pt x="14814" y="21462"/>
                </a:moveTo>
                <a:lnTo>
                  <a:pt x="13752" y="21462"/>
                </a:lnTo>
                <a:lnTo>
                  <a:pt x="14729" y="21782"/>
                </a:lnTo>
                <a:lnTo>
                  <a:pt x="14814" y="2146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68274" y="2146668"/>
            <a:ext cx="1709420" cy="76835"/>
          </a:xfrm>
          <a:custGeom>
            <a:avLst/>
            <a:gdLst/>
            <a:ahLst/>
            <a:cxnLst/>
            <a:rect l="l" t="t" r="r" b="b"/>
            <a:pathLst>
              <a:path w="1709420" h="76835">
                <a:moveTo>
                  <a:pt x="527697" y="52196"/>
                </a:moveTo>
                <a:lnTo>
                  <a:pt x="526897" y="74802"/>
                </a:lnTo>
                <a:lnTo>
                  <a:pt x="611672" y="76580"/>
                </a:lnTo>
                <a:lnTo>
                  <a:pt x="639940" y="76580"/>
                </a:lnTo>
                <a:lnTo>
                  <a:pt x="639940" y="53975"/>
                </a:lnTo>
                <a:lnTo>
                  <a:pt x="611872" y="53975"/>
                </a:lnTo>
                <a:lnTo>
                  <a:pt x="555751" y="53085"/>
                </a:lnTo>
                <a:lnTo>
                  <a:pt x="527697" y="52196"/>
                </a:lnTo>
                <a:close/>
              </a:path>
              <a:path w="1709420" h="76835">
                <a:moveTo>
                  <a:pt x="741299" y="51688"/>
                </a:moveTo>
                <a:lnTo>
                  <a:pt x="715969" y="52831"/>
                </a:lnTo>
                <a:lnTo>
                  <a:pt x="665291" y="53975"/>
                </a:lnTo>
                <a:lnTo>
                  <a:pt x="639940" y="53975"/>
                </a:lnTo>
                <a:lnTo>
                  <a:pt x="639940" y="76580"/>
                </a:lnTo>
                <a:lnTo>
                  <a:pt x="665581" y="76580"/>
                </a:lnTo>
                <a:lnTo>
                  <a:pt x="691219" y="76326"/>
                </a:lnTo>
                <a:lnTo>
                  <a:pt x="742480" y="74802"/>
                </a:lnTo>
                <a:lnTo>
                  <a:pt x="741299" y="51688"/>
                </a:lnTo>
                <a:close/>
              </a:path>
              <a:path w="1709420" h="76835">
                <a:moveTo>
                  <a:pt x="1096772" y="50164"/>
                </a:moveTo>
                <a:lnTo>
                  <a:pt x="1095806" y="73786"/>
                </a:lnTo>
                <a:lnTo>
                  <a:pt x="1118137" y="74548"/>
                </a:lnTo>
                <a:lnTo>
                  <a:pt x="1162818" y="75437"/>
                </a:lnTo>
                <a:lnTo>
                  <a:pt x="1185164" y="75564"/>
                </a:lnTo>
                <a:lnTo>
                  <a:pt x="1185164" y="51942"/>
                </a:lnTo>
                <a:lnTo>
                  <a:pt x="1140958" y="51561"/>
                </a:lnTo>
                <a:lnTo>
                  <a:pt x="1096772" y="50164"/>
                </a:lnTo>
                <a:close/>
              </a:path>
              <a:path w="1709420" h="76835">
                <a:moveTo>
                  <a:pt x="1265415" y="49529"/>
                </a:moveTo>
                <a:lnTo>
                  <a:pt x="1245367" y="50672"/>
                </a:lnTo>
                <a:lnTo>
                  <a:pt x="1225308" y="51434"/>
                </a:lnTo>
                <a:lnTo>
                  <a:pt x="1205239" y="51815"/>
                </a:lnTo>
                <a:lnTo>
                  <a:pt x="1185164" y="51942"/>
                </a:lnTo>
                <a:lnTo>
                  <a:pt x="1185164" y="75564"/>
                </a:lnTo>
                <a:lnTo>
                  <a:pt x="1205626" y="75564"/>
                </a:lnTo>
                <a:lnTo>
                  <a:pt x="1246518" y="74421"/>
                </a:lnTo>
                <a:lnTo>
                  <a:pt x="1266952" y="73278"/>
                </a:lnTo>
                <a:lnTo>
                  <a:pt x="1265415" y="49529"/>
                </a:lnTo>
                <a:close/>
              </a:path>
              <a:path w="1709420" h="76835">
                <a:moveTo>
                  <a:pt x="450608" y="50291"/>
                </a:moveTo>
                <a:lnTo>
                  <a:pt x="450608" y="73025"/>
                </a:lnTo>
                <a:lnTo>
                  <a:pt x="469685" y="73278"/>
                </a:lnTo>
                <a:lnTo>
                  <a:pt x="526897" y="74802"/>
                </a:lnTo>
                <a:lnTo>
                  <a:pt x="527697" y="52196"/>
                </a:lnTo>
                <a:lnTo>
                  <a:pt x="489162" y="50926"/>
                </a:lnTo>
                <a:lnTo>
                  <a:pt x="450608" y="50291"/>
                </a:lnTo>
                <a:close/>
              </a:path>
              <a:path w="1709420" h="76835">
                <a:moveTo>
                  <a:pt x="807631" y="49021"/>
                </a:moveTo>
                <a:lnTo>
                  <a:pt x="774455" y="50037"/>
                </a:lnTo>
                <a:lnTo>
                  <a:pt x="741299" y="51688"/>
                </a:lnTo>
                <a:lnTo>
                  <a:pt x="742480" y="74802"/>
                </a:lnTo>
                <a:lnTo>
                  <a:pt x="775300" y="73405"/>
                </a:lnTo>
                <a:lnTo>
                  <a:pt x="808139" y="72389"/>
                </a:lnTo>
                <a:lnTo>
                  <a:pt x="807631" y="49021"/>
                </a:lnTo>
                <a:close/>
              </a:path>
              <a:path w="1709420" h="76835">
                <a:moveTo>
                  <a:pt x="981512" y="48386"/>
                </a:moveTo>
                <a:lnTo>
                  <a:pt x="943089" y="48386"/>
                </a:lnTo>
                <a:lnTo>
                  <a:pt x="943089" y="71881"/>
                </a:lnTo>
                <a:lnTo>
                  <a:pt x="981272" y="71881"/>
                </a:lnTo>
                <a:lnTo>
                  <a:pt x="1057630" y="72770"/>
                </a:lnTo>
                <a:lnTo>
                  <a:pt x="1095806" y="73786"/>
                </a:lnTo>
                <a:lnTo>
                  <a:pt x="1096772" y="50164"/>
                </a:lnTo>
                <a:lnTo>
                  <a:pt x="1019935" y="48640"/>
                </a:lnTo>
                <a:lnTo>
                  <a:pt x="981512" y="48386"/>
                </a:lnTo>
                <a:close/>
              </a:path>
              <a:path w="1709420" h="76835">
                <a:moveTo>
                  <a:pt x="1368678" y="43306"/>
                </a:moveTo>
                <a:lnTo>
                  <a:pt x="1265415" y="49529"/>
                </a:lnTo>
                <a:lnTo>
                  <a:pt x="1266952" y="73278"/>
                </a:lnTo>
                <a:lnTo>
                  <a:pt x="1370088" y="66928"/>
                </a:lnTo>
                <a:lnTo>
                  <a:pt x="1368678" y="43306"/>
                </a:lnTo>
                <a:close/>
              </a:path>
              <a:path w="1709420" h="76835">
                <a:moveTo>
                  <a:pt x="384975" y="49275"/>
                </a:moveTo>
                <a:lnTo>
                  <a:pt x="384251" y="71500"/>
                </a:lnTo>
                <a:lnTo>
                  <a:pt x="400834" y="72135"/>
                </a:lnTo>
                <a:lnTo>
                  <a:pt x="434010" y="72897"/>
                </a:lnTo>
                <a:lnTo>
                  <a:pt x="450608" y="73025"/>
                </a:lnTo>
                <a:lnTo>
                  <a:pt x="450608" y="50291"/>
                </a:lnTo>
                <a:lnTo>
                  <a:pt x="434197" y="50291"/>
                </a:lnTo>
                <a:lnTo>
                  <a:pt x="384975" y="49275"/>
                </a:lnTo>
                <a:close/>
              </a:path>
              <a:path w="1709420" h="76835">
                <a:moveTo>
                  <a:pt x="943089" y="48386"/>
                </a:moveTo>
                <a:lnTo>
                  <a:pt x="909220" y="48386"/>
                </a:lnTo>
                <a:lnTo>
                  <a:pt x="807631" y="49021"/>
                </a:lnTo>
                <a:lnTo>
                  <a:pt x="808139" y="72389"/>
                </a:lnTo>
                <a:lnTo>
                  <a:pt x="943089" y="71881"/>
                </a:lnTo>
                <a:lnTo>
                  <a:pt x="943089" y="48386"/>
                </a:lnTo>
                <a:close/>
              </a:path>
              <a:path w="1709420" h="76835">
                <a:moveTo>
                  <a:pt x="323710" y="46735"/>
                </a:moveTo>
                <a:lnTo>
                  <a:pt x="322249" y="68579"/>
                </a:lnTo>
                <a:lnTo>
                  <a:pt x="368739" y="70992"/>
                </a:lnTo>
                <a:lnTo>
                  <a:pt x="384251" y="71500"/>
                </a:lnTo>
                <a:lnTo>
                  <a:pt x="384975" y="49275"/>
                </a:lnTo>
                <a:lnTo>
                  <a:pt x="339019" y="47625"/>
                </a:lnTo>
                <a:lnTo>
                  <a:pt x="323710" y="46735"/>
                </a:lnTo>
                <a:close/>
              </a:path>
              <a:path w="1709420" h="76835">
                <a:moveTo>
                  <a:pt x="6499" y="50926"/>
                </a:moveTo>
                <a:lnTo>
                  <a:pt x="4165" y="50926"/>
                </a:lnTo>
                <a:lnTo>
                  <a:pt x="0" y="54990"/>
                </a:lnTo>
                <a:lnTo>
                  <a:pt x="0" y="65277"/>
                </a:lnTo>
                <a:lnTo>
                  <a:pt x="4165" y="69468"/>
                </a:lnTo>
                <a:lnTo>
                  <a:pt x="14401" y="69468"/>
                </a:lnTo>
                <a:lnTo>
                  <a:pt x="15911" y="67944"/>
                </a:lnTo>
                <a:lnTo>
                  <a:pt x="14262" y="67944"/>
                </a:lnTo>
                <a:lnTo>
                  <a:pt x="4292" y="52323"/>
                </a:lnTo>
                <a:lnTo>
                  <a:pt x="6499" y="50926"/>
                </a:lnTo>
                <a:close/>
              </a:path>
              <a:path w="1709420" h="76835">
                <a:moveTo>
                  <a:pt x="279311" y="43179"/>
                </a:moveTo>
                <a:lnTo>
                  <a:pt x="277266" y="64896"/>
                </a:lnTo>
                <a:lnTo>
                  <a:pt x="288500" y="65912"/>
                </a:lnTo>
                <a:lnTo>
                  <a:pt x="322249" y="68579"/>
                </a:lnTo>
                <a:lnTo>
                  <a:pt x="323710" y="46735"/>
                </a:lnTo>
                <a:lnTo>
                  <a:pt x="312604" y="45973"/>
                </a:lnTo>
                <a:lnTo>
                  <a:pt x="290402" y="44195"/>
                </a:lnTo>
                <a:lnTo>
                  <a:pt x="279311" y="43179"/>
                </a:lnTo>
                <a:close/>
              </a:path>
              <a:path w="1709420" h="76835">
                <a:moveTo>
                  <a:pt x="11112" y="48005"/>
                </a:moveTo>
                <a:lnTo>
                  <a:pt x="4292" y="52323"/>
                </a:lnTo>
                <a:lnTo>
                  <a:pt x="14262" y="67944"/>
                </a:lnTo>
                <a:lnTo>
                  <a:pt x="18443" y="65277"/>
                </a:lnTo>
                <a:lnTo>
                  <a:pt x="18370" y="59435"/>
                </a:lnTo>
                <a:lnTo>
                  <a:pt x="11112" y="48005"/>
                </a:lnTo>
                <a:close/>
              </a:path>
              <a:path w="1709420" h="76835">
                <a:moveTo>
                  <a:pt x="18554" y="65206"/>
                </a:moveTo>
                <a:lnTo>
                  <a:pt x="14262" y="67944"/>
                </a:lnTo>
                <a:lnTo>
                  <a:pt x="15911" y="67944"/>
                </a:lnTo>
                <a:lnTo>
                  <a:pt x="18554" y="65277"/>
                </a:lnTo>
                <a:close/>
              </a:path>
              <a:path w="1709420" h="76835">
                <a:moveTo>
                  <a:pt x="1448689" y="38480"/>
                </a:moveTo>
                <a:lnTo>
                  <a:pt x="1368678" y="43306"/>
                </a:lnTo>
                <a:lnTo>
                  <a:pt x="1370088" y="66928"/>
                </a:lnTo>
                <a:lnTo>
                  <a:pt x="1450073" y="62229"/>
                </a:lnTo>
                <a:lnTo>
                  <a:pt x="1448689" y="38480"/>
                </a:lnTo>
                <a:close/>
              </a:path>
              <a:path w="1709420" h="76835">
                <a:moveTo>
                  <a:pt x="18554" y="59726"/>
                </a:moveTo>
                <a:lnTo>
                  <a:pt x="18554" y="65206"/>
                </a:lnTo>
                <a:lnTo>
                  <a:pt x="21031" y="63626"/>
                </a:lnTo>
                <a:lnTo>
                  <a:pt x="18554" y="59726"/>
                </a:lnTo>
                <a:close/>
              </a:path>
              <a:path w="1709420" h="76835">
                <a:moveTo>
                  <a:pt x="223393" y="39369"/>
                </a:moveTo>
                <a:lnTo>
                  <a:pt x="222300" y="61086"/>
                </a:lnTo>
                <a:lnTo>
                  <a:pt x="249802" y="62737"/>
                </a:lnTo>
                <a:lnTo>
                  <a:pt x="277266" y="64896"/>
                </a:lnTo>
                <a:lnTo>
                  <a:pt x="279311" y="43179"/>
                </a:lnTo>
                <a:lnTo>
                  <a:pt x="251375" y="41020"/>
                </a:lnTo>
                <a:lnTo>
                  <a:pt x="223393" y="39369"/>
                </a:lnTo>
                <a:close/>
              </a:path>
              <a:path w="1709420" h="76835">
                <a:moveTo>
                  <a:pt x="35053" y="50926"/>
                </a:moveTo>
                <a:lnTo>
                  <a:pt x="14401" y="50926"/>
                </a:lnTo>
                <a:lnTo>
                  <a:pt x="18554" y="54990"/>
                </a:lnTo>
                <a:lnTo>
                  <a:pt x="18612" y="59816"/>
                </a:lnTo>
                <a:lnTo>
                  <a:pt x="21031" y="63626"/>
                </a:lnTo>
                <a:lnTo>
                  <a:pt x="21844" y="63118"/>
                </a:lnTo>
                <a:lnTo>
                  <a:pt x="23558" y="62356"/>
                </a:lnTo>
                <a:lnTo>
                  <a:pt x="27546" y="60959"/>
                </a:lnTo>
                <a:lnTo>
                  <a:pt x="31661" y="60197"/>
                </a:lnTo>
                <a:lnTo>
                  <a:pt x="35902" y="60197"/>
                </a:lnTo>
                <a:lnTo>
                  <a:pt x="35053" y="50926"/>
                </a:lnTo>
                <a:close/>
              </a:path>
              <a:path w="1709420" h="76835">
                <a:moveTo>
                  <a:pt x="1486369" y="32511"/>
                </a:moveTo>
                <a:lnTo>
                  <a:pt x="1477006" y="34416"/>
                </a:lnTo>
                <a:lnTo>
                  <a:pt x="1467605" y="36067"/>
                </a:lnTo>
                <a:lnTo>
                  <a:pt x="1458166" y="37337"/>
                </a:lnTo>
                <a:lnTo>
                  <a:pt x="1448689" y="38480"/>
                </a:lnTo>
                <a:lnTo>
                  <a:pt x="1450073" y="62229"/>
                </a:lnTo>
                <a:lnTo>
                  <a:pt x="1460367" y="61340"/>
                </a:lnTo>
                <a:lnTo>
                  <a:pt x="1470618" y="60070"/>
                </a:lnTo>
                <a:lnTo>
                  <a:pt x="1480827" y="58419"/>
                </a:lnTo>
                <a:lnTo>
                  <a:pt x="1490992" y="56514"/>
                </a:lnTo>
                <a:lnTo>
                  <a:pt x="1486369" y="32511"/>
                </a:lnTo>
                <a:close/>
              </a:path>
              <a:path w="1709420" h="76835">
                <a:moveTo>
                  <a:pt x="156159" y="37718"/>
                </a:moveTo>
                <a:lnTo>
                  <a:pt x="156159" y="59435"/>
                </a:lnTo>
                <a:lnTo>
                  <a:pt x="189239" y="59816"/>
                </a:lnTo>
                <a:lnTo>
                  <a:pt x="205772" y="60325"/>
                </a:lnTo>
                <a:lnTo>
                  <a:pt x="222300" y="61086"/>
                </a:lnTo>
                <a:lnTo>
                  <a:pt x="223393" y="39369"/>
                </a:lnTo>
                <a:lnTo>
                  <a:pt x="206595" y="38607"/>
                </a:lnTo>
                <a:lnTo>
                  <a:pt x="189790" y="38100"/>
                </a:lnTo>
                <a:lnTo>
                  <a:pt x="156159" y="37718"/>
                </a:lnTo>
                <a:close/>
              </a:path>
              <a:path w="1709420" h="76835">
                <a:moveTo>
                  <a:pt x="84480" y="38226"/>
                </a:moveTo>
                <a:lnTo>
                  <a:pt x="71859" y="38353"/>
                </a:lnTo>
                <a:lnTo>
                  <a:pt x="59256" y="38861"/>
                </a:lnTo>
                <a:lnTo>
                  <a:pt x="46670" y="39496"/>
                </a:lnTo>
                <a:lnTo>
                  <a:pt x="34099" y="40512"/>
                </a:lnTo>
                <a:lnTo>
                  <a:pt x="35902" y="60197"/>
                </a:lnTo>
                <a:lnTo>
                  <a:pt x="48095" y="59943"/>
                </a:lnTo>
                <a:lnTo>
                  <a:pt x="84683" y="59562"/>
                </a:lnTo>
                <a:lnTo>
                  <a:pt x="84480" y="38226"/>
                </a:lnTo>
                <a:close/>
              </a:path>
              <a:path w="1709420" h="76835">
                <a:moveTo>
                  <a:pt x="34099" y="40512"/>
                </a:moveTo>
                <a:lnTo>
                  <a:pt x="27736" y="41401"/>
                </a:lnTo>
                <a:lnTo>
                  <a:pt x="21602" y="43052"/>
                </a:lnTo>
                <a:lnTo>
                  <a:pt x="15722" y="45592"/>
                </a:lnTo>
                <a:lnTo>
                  <a:pt x="14135" y="46227"/>
                </a:lnTo>
                <a:lnTo>
                  <a:pt x="12598" y="47116"/>
                </a:lnTo>
                <a:lnTo>
                  <a:pt x="11112" y="48005"/>
                </a:lnTo>
                <a:lnTo>
                  <a:pt x="18554" y="59726"/>
                </a:lnTo>
                <a:lnTo>
                  <a:pt x="18554" y="54990"/>
                </a:lnTo>
                <a:lnTo>
                  <a:pt x="14401" y="50926"/>
                </a:lnTo>
                <a:lnTo>
                  <a:pt x="35053" y="50926"/>
                </a:lnTo>
                <a:lnTo>
                  <a:pt x="34099" y="40512"/>
                </a:lnTo>
                <a:close/>
              </a:path>
              <a:path w="1709420" h="76835">
                <a:moveTo>
                  <a:pt x="156159" y="37718"/>
                </a:moveTo>
                <a:lnTo>
                  <a:pt x="138235" y="37845"/>
                </a:lnTo>
                <a:lnTo>
                  <a:pt x="120315" y="37845"/>
                </a:lnTo>
                <a:lnTo>
                  <a:pt x="84480" y="38226"/>
                </a:lnTo>
                <a:lnTo>
                  <a:pt x="84683" y="59562"/>
                </a:lnTo>
                <a:lnTo>
                  <a:pt x="102552" y="59562"/>
                </a:lnTo>
                <a:lnTo>
                  <a:pt x="156159" y="59435"/>
                </a:lnTo>
                <a:lnTo>
                  <a:pt x="156159" y="37718"/>
                </a:lnTo>
                <a:close/>
              </a:path>
              <a:path w="1709420" h="76835">
                <a:moveTo>
                  <a:pt x="1540751" y="25780"/>
                </a:moveTo>
                <a:lnTo>
                  <a:pt x="1527066" y="26796"/>
                </a:lnTo>
                <a:lnTo>
                  <a:pt x="1513441" y="28193"/>
                </a:lnTo>
                <a:lnTo>
                  <a:pt x="1499876" y="30098"/>
                </a:lnTo>
                <a:lnTo>
                  <a:pt x="1486369" y="32511"/>
                </a:lnTo>
                <a:lnTo>
                  <a:pt x="1490992" y="56514"/>
                </a:lnTo>
                <a:lnTo>
                  <a:pt x="1503694" y="54355"/>
                </a:lnTo>
                <a:lnTo>
                  <a:pt x="1516443" y="52704"/>
                </a:lnTo>
                <a:lnTo>
                  <a:pt x="1529240" y="51307"/>
                </a:lnTo>
                <a:lnTo>
                  <a:pt x="1542084" y="50418"/>
                </a:lnTo>
                <a:lnTo>
                  <a:pt x="1540751" y="25780"/>
                </a:lnTo>
                <a:close/>
              </a:path>
              <a:path w="1709420" h="76835">
                <a:moveTo>
                  <a:pt x="1585277" y="22478"/>
                </a:moveTo>
                <a:lnTo>
                  <a:pt x="1574164" y="23494"/>
                </a:lnTo>
                <a:lnTo>
                  <a:pt x="1563038" y="24383"/>
                </a:lnTo>
                <a:lnTo>
                  <a:pt x="1551900" y="25145"/>
                </a:lnTo>
                <a:lnTo>
                  <a:pt x="1540751" y="25780"/>
                </a:lnTo>
                <a:lnTo>
                  <a:pt x="1542084" y="50418"/>
                </a:lnTo>
                <a:lnTo>
                  <a:pt x="1553500" y="49783"/>
                </a:lnTo>
                <a:lnTo>
                  <a:pt x="1564906" y="49021"/>
                </a:lnTo>
                <a:lnTo>
                  <a:pt x="1576303" y="48132"/>
                </a:lnTo>
                <a:lnTo>
                  <a:pt x="1587690" y="47116"/>
                </a:lnTo>
                <a:lnTo>
                  <a:pt x="1585277" y="22478"/>
                </a:lnTo>
                <a:close/>
              </a:path>
              <a:path w="1709420" h="76835">
                <a:moveTo>
                  <a:pt x="1616938" y="17652"/>
                </a:moveTo>
                <a:lnTo>
                  <a:pt x="1609073" y="19176"/>
                </a:lnTo>
                <a:lnTo>
                  <a:pt x="1601174" y="20573"/>
                </a:lnTo>
                <a:lnTo>
                  <a:pt x="1593242" y="21589"/>
                </a:lnTo>
                <a:lnTo>
                  <a:pt x="1585277" y="22478"/>
                </a:lnTo>
                <a:lnTo>
                  <a:pt x="1587690" y="47116"/>
                </a:lnTo>
                <a:lnTo>
                  <a:pt x="1596360" y="46227"/>
                </a:lnTo>
                <a:lnTo>
                  <a:pt x="1604997" y="45084"/>
                </a:lnTo>
                <a:lnTo>
                  <a:pt x="1613600" y="43814"/>
                </a:lnTo>
                <a:lnTo>
                  <a:pt x="1622171" y="42163"/>
                </a:lnTo>
                <a:lnTo>
                  <a:pt x="1616938" y="17652"/>
                </a:lnTo>
                <a:close/>
              </a:path>
              <a:path w="1709420" h="76835">
                <a:moveTo>
                  <a:pt x="1648383" y="11556"/>
                </a:moveTo>
                <a:lnTo>
                  <a:pt x="1632618" y="14350"/>
                </a:lnTo>
                <a:lnTo>
                  <a:pt x="1616938" y="17652"/>
                </a:lnTo>
                <a:lnTo>
                  <a:pt x="1622171" y="42163"/>
                </a:lnTo>
                <a:lnTo>
                  <a:pt x="1629623" y="40766"/>
                </a:lnTo>
                <a:lnTo>
                  <a:pt x="1637103" y="39496"/>
                </a:lnTo>
                <a:lnTo>
                  <a:pt x="1644605" y="38353"/>
                </a:lnTo>
                <a:lnTo>
                  <a:pt x="1652130" y="37464"/>
                </a:lnTo>
                <a:lnTo>
                  <a:pt x="1648383" y="11556"/>
                </a:lnTo>
                <a:close/>
              </a:path>
              <a:path w="1709420" h="76835">
                <a:moveTo>
                  <a:pt x="1670481" y="6603"/>
                </a:moveTo>
                <a:lnTo>
                  <a:pt x="1663230" y="8635"/>
                </a:lnTo>
                <a:lnTo>
                  <a:pt x="1655851" y="10286"/>
                </a:lnTo>
                <a:lnTo>
                  <a:pt x="1648383" y="11556"/>
                </a:lnTo>
                <a:lnTo>
                  <a:pt x="1652130" y="37464"/>
                </a:lnTo>
                <a:lnTo>
                  <a:pt x="1658928" y="36575"/>
                </a:lnTo>
                <a:lnTo>
                  <a:pt x="1665665" y="35432"/>
                </a:lnTo>
                <a:lnTo>
                  <a:pt x="1672339" y="33908"/>
                </a:lnTo>
                <a:lnTo>
                  <a:pt x="1678952" y="32130"/>
                </a:lnTo>
                <a:lnTo>
                  <a:pt x="1673093" y="14477"/>
                </a:lnTo>
                <a:lnTo>
                  <a:pt x="1671548" y="12953"/>
                </a:lnTo>
                <a:lnTo>
                  <a:pt x="1671548" y="9818"/>
                </a:lnTo>
                <a:lnTo>
                  <a:pt x="1670481" y="6603"/>
                </a:lnTo>
                <a:close/>
              </a:path>
              <a:path w="1709420" h="76835">
                <a:moveTo>
                  <a:pt x="1673095" y="14479"/>
                </a:moveTo>
                <a:lnTo>
                  <a:pt x="1678952" y="32130"/>
                </a:lnTo>
                <a:lnTo>
                  <a:pt x="1683423" y="30733"/>
                </a:lnTo>
                <a:lnTo>
                  <a:pt x="1688007" y="29717"/>
                </a:lnTo>
                <a:lnTo>
                  <a:pt x="1692719" y="29336"/>
                </a:lnTo>
                <a:lnTo>
                  <a:pt x="1692719" y="22732"/>
                </a:lnTo>
                <a:lnTo>
                  <a:pt x="1691349" y="22732"/>
                </a:lnTo>
                <a:lnTo>
                  <a:pt x="1687601" y="22097"/>
                </a:lnTo>
                <a:lnTo>
                  <a:pt x="1677899" y="16636"/>
                </a:lnTo>
                <a:lnTo>
                  <a:pt x="1675282" y="16636"/>
                </a:lnTo>
                <a:lnTo>
                  <a:pt x="1673095" y="14479"/>
                </a:lnTo>
                <a:close/>
              </a:path>
              <a:path w="1709420" h="76835">
                <a:moveTo>
                  <a:pt x="1694662" y="2920"/>
                </a:moveTo>
                <a:lnTo>
                  <a:pt x="1694148" y="4317"/>
                </a:lnTo>
                <a:lnTo>
                  <a:pt x="1694093" y="6267"/>
                </a:lnTo>
                <a:lnTo>
                  <a:pt x="1694302" y="9818"/>
                </a:lnTo>
                <a:lnTo>
                  <a:pt x="1694423" y="14479"/>
                </a:lnTo>
                <a:lnTo>
                  <a:pt x="1693659" y="19938"/>
                </a:lnTo>
                <a:lnTo>
                  <a:pt x="1692719" y="21075"/>
                </a:lnTo>
                <a:lnTo>
                  <a:pt x="1692719" y="29336"/>
                </a:lnTo>
                <a:lnTo>
                  <a:pt x="1697101" y="29336"/>
                </a:lnTo>
                <a:lnTo>
                  <a:pt x="1701063" y="28066"/>
                </a:lnTo>
                <a:lnTo>
                  <a:pt x="1709151" y="16128"/>
                </a:lnTo>
                <a:lnTo>
                  <a:pt x="1708734" y="12826"/>
                </a:lnTo>
                <a:lnTo>
                  <a:pt x="1698459" y="3428"/>
                </a:lnTo>
                <a:lnTo>
                  <a:pt x="1694662" y="2920"/>
                </a:lnTo>
                <a:close/>
              </a:path>
              <a:path w="1709420" h="76835">
                <a:moveTo>
                  <a:pt x="1692719" y="8198"/>
                </a:moveTo>
                <a:lnTo>
                  <a:pt x="1687601" y="22097"/>
                </a:lnTo>
                <a:lnTo>
                  <a:pt x="1691349" y="22732"/>
                </a:lnTo>
                <a:lnTo>
                  <a:pt x="1692719" y="21075"/>
                </a:lnTo>
                <a:lnTo>
                  <a:pt x="1692719" y="8198"/>
                </a:lnTo>
                <a:close/>
              </a:path>
              <a:path w="1709420" h="76835">
                <a:moveTo>
                  <a:pt x="1692719" y="21075"/>
                </a:moveTo>
                <a:lnTo>
                  <a:pt x="1691349" y="22732"/>
                </a:lnTo>
                <a:lnTo>
                  <a:pt x="1692719" y="22732"/>
                </a:lnTo>
                <a:lnTo>
                  <a:pt x="1692719" y="21075"/>
                </a:lnTo>
                <a:close/>
              </a:path>
              <a:path w="1709420" h="76835">
                <a:moveTo>
                  <a:pt x="1685137" y="3428"/>
                </a:moveTo>
                <a:lnTo>
                  <a:pt x="1681524" y="3862"/>
                </a:lnTo>
                <a:lnTo>
                  <a:pt x="1676996" y="16128"/>
                </a:lnTo>
                <a:lnTo>
                  <a:pt x="1687601" y="22097"/>
                </a:lnTo>
                <a:lnTo>
                  <a:pt x="1689612" y="16636"/>
                </a:lnTo>
                <a:lnTo>
                  <a:pt x="1684477" y="16636"/>
                </a:lnTo>
                <a:lnTo>
                  <a:pt x="1688211" y="12953"/>
                </a:lnTo>
                <a:lnTo>
                  <a:pt x="1688104" y="3578"/>
                </a:lnTo>
                <a:lnTo>
                  <a:pt x="1685137" y="3428"/>
                </a:lnTo>
                <a:close/>
              </a:path>
              <a:path w="1709420" h="76835">
                <a:moveTo>
                  <a:pt x="1694002" y="4714"/>
                </a:moveTo>
                <a:lnTo>
                  <a:pt x="1692838" y="7873"/>
                </a:lnTo>
                <a:lnTo>
                  <a:pt x="1692719" y="21075"/>
                </a:lnTo>
                <a:lnTo>
                  <a:pt x="1693659" y="19938"/>
                </a:lnTo>
                <a:lnTo>
                  <a:pt x="1694423" y="14479"/>
                </a:lnTo>
                <a:lnTo>
                  <a:pt x="1694302" y="9818"/>
                </a:lnTo>
                <a:lnTo>
                  <a:pt x="1694002" y="4714"/>
                </a:lnTo>
                <a:close/>
              </a:path>
              <a:path w="1709420" h="76835">
                <a:moveTo>
                  <a:pt x="1681524" y="3862"/>
                </a:moveTo>
                <a:lnTo>
                  <a:pt x="1677720" y="4317"/>
                </a:lnTo>
                <a:lnTo>
                  <a:pt x="1671548" y="6267"/>
                </a:lnTo>
                <a:lnTo>
                  <a:pt x="1671548" y="9818"/>
                </a:lnTo>
                <a:lnTo>
                  <a:pt x="1673095" y="14479"/>
                </a:lnTo>
                <a:lnTo>
                  <a:pt x="1675282" y="16636"/>
                </a:lnTo>
                <a:lnTo>
                  <a:pt x="1677899" y="16636"/>
                </a:lnTo>
                <a:lnTo>
                  <a:pt x="1676996" y="16128"/>
                </a:lnTo>
                <a:lnTo>
                  <a:pt x="1681524" y="3862"/>
                </a:lnTo>
                <a:close/>
              </a:path>
              <a:path w="1709420" h="76835">
                <a:moveTo>
                  <a:pt x="1688104" y="3578"/>
                </a:moveTo>
                <a:lnTo>
                  <a:pt x="1688211" y="12953"/>
                </a:lnTo>
                <a:lnTo>
                  <a:pt x="1684477" y="16636"/>
                </a:lnTo>
                <a:lnTo>
                  <a:pt x="1689612" y="16636"/>
                </a:lnTo>
                <a:lnTo>
                  <a:pt x="1692698" y="8254"/>
                </a:lnTo>
                <a:lnTo>
                  <a:pt x="1692719" y="3809"/>
                </a:lnTo>
                <a:lnTo>
                  <a:pt x="1688104" y="3578"/>
                </a:lnTo>
                <a:close/>
              </a:path>
              <a:path w="1709420" h="76835">
                <a:moveTo>
                  <a:pt x="1671548" y="9818"/>
                </a:moveTo>
                <a:lnTo>
                  <a:pt x="1671548" y="12953"/>
                </a:lnTo>
                <a:lnTo>
                  <a:pt x="1673095" y="14479"/>
                </a:lnTo>
                <a:lnTo>
                  <a:pt x="1671548" y="9818"/>
                </a:lnTo>
                <a:close/>
              </a:path>
              <a:path w="1709420" h="76835">
                <a:moveTo>
                  <a:pt x="1671548" y="6267"/>
                </a:moveTo>
                <a:lnTo>
                  <a:pt x="1670481" y="6603"/>
                </a:lnTo>
                <a:lnTo>
                  <a:pt x="1671548" y="9818"/>
                </a:lnTo>
                <a:lnTo>
                  <a:pt x="1671548" y="6267"/>
                </a:lnTo>
                <a:close/>
              </a:path>
              <a:path w="1709420" h="76835">
                <a:moveTo>
                  <a:pt x="1692719" y="3809"/>
                </a:moveTo>
                <a:lnTo>
                  <a:pt x="1692719" y="8198"/>
                </a:lnTo>
                <a:lnTo>
                  <a:pt x="1693961" y="4825"/>
                </a:lnTo>
                <a:lnTo>
                  <a:pt x="1693964" y="4063"/>
                </a:lnTo>
                <a:lnTo>
                  <a:pt x="1693570" y="3936"/>
                </a:lnTo>
                <a:lnTo>
                  <a:pt x="1693151" y="3936"/>
                </a:lnTo>
                <a:lnTo>
                  <a:pt x="1692719" y="3809"/>
                </a:lnTo>
                <a:close/>
              </a:path>
              <a:path w="1709420" h="76835">
                <a:moveTo>
                  <a:pt x="1684477" y="0"/>
                </a:moveTo>
                <a:lnTo>
                  <a:pt x="1675282" y="0"/>
                </a:lnTo>
                <a:lnTo>
                  <a:pt x="1671654" y="3578"/>
                </a:lnTo>
                <a:lnTo>
                  <a:pt x="1671548" y="6267"/>
                </a:lnTo>
                <a:lnTo>
                  <a:pt x="1677720" y="4317"/>
                </a:lnTo>
                <a:lnTo>
                  <a:pt x="1681524" y="3862"/>
                </a:lnTo>
                <a:lnTo>
                  <a:pt x="1682762" y="507"/>
                </a:lnTo>
                <a:lnTo>
                  <a:pt x="1684992" y="507"/>
                </a:lnTo>
                <a:lnTo>
                  <a:pt x="1684477" y="0"/>
                </a:lnTo>
                <a:close/>
              </a:path>
              <a:path w="1709420" h="76835">
                <a:moveTo>
                  <a:pt x="1685569" y="1077"/>
                </a:moveTo>
                <a:lnTo>
                  <a:pt x="1688104" y="3578"/>
                </a:lnTo>
                <a:lnTo>
                  <a:pt x="1692719" y="3809"/>
                </a:lnTo>
                <a:lnTo>
                  <a:pt x="1693151" y="3936"/>
                </a:lnTo>
                <a:lnTo>
                  <a:pt x="1693570" y="3936"/>
                </a:lnTo>
                <a:lnTo>
                  <a:pt x="1693964" y="4063"/>
                </a:lnTo>
                <a:lnTo>
                  <a:pt x="1694002" y="4714"/>
                </a:lnTo>
                <a:lnTo>
                  <a:pt x="1694662" y="2920"/>
                </a:lnTo>
                <a:lnTo>
                  <a:pt x="1685569" y="1077"/>
                </a:lnTo>
                <a:close/>
              </a:path>
              <a:path w="1709420" h="76835">
                <a:moveTo>
                  <a:pt x="1682762" y="507"/>
                </a:moveTo>
                <a:lnTo>
                  <a:pt x="1681524" y="3862"/>
                </a:lnTo>
                <a:lnTo>
                  <a:pt x="1685137" y="3428"/>
                </a:lnTo>
                <a:lnTo>
                  <a:pt x="1687953" y="3428"/>
                </a:lnTo>
                <a:lnTo>
                  <a:pt x="1685569" y="1077"/>
                </a:lnTo>
                <a:lnTo>
                  <a:pt x="1682762" y="507"/>
                </a:lnTo>
                <a:close/>
              </a:path>
              <a:path w="1709420" h="76835">
                <a:moveTo>
                  <a:pt x="1687953" y="3428"/>
                </a:moveTo>
                <a:lnTo>
                  <a:pt x="1685137" y="3428"/>
                </a:lnTo>
                <a:lnTo>
                  <a:pt x="1688104" y="3578"/>
                </a:lnTo>
                <a:lnTo>
                  <a:pt x="1687953" y="3428"/>
                </a:lnTo>
                <a:close/>
              </a:path>
              <a:path w="1709420" h="76835">
                <a:moveTo>
                  <a:pt x="1684992" y="507"/>
                </a:moveTo>
                <a:lnTo>
                  <a:pt x="1682762" y="507"/>
                </a:lnTo>
                <a:lnTo>
                  <a:pt x="1685569" y="1077"/>
                </a:lnTo>
                <a:lnTo>
                  <a:pt x="1684992" y="507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921" y="2600176"/>
            <a:ext cx="417195" cy="3949700"/>
          </a:xfrm>
          <a:custGeom>
            <a:avLst/>
            <a:gdLst/>
            <a:ahLst/>
            <a:cxnLst/>
            <a:rect l="l" t="t" r="r" b="b"/>
            <a:pathLst>
              <a:path w="417194" h="3949700">
                <a:moveTo>
                  <a:pt x="379125" y="3924300"/>
                </a:moveTo>
                <a:lnTo>
                  <a:pt x="368336" y="3924300"/>
                </a:lnTo>
                <a:lnTo>
                  <a:pt x="358957" y="3937000"/>
                </a:lnTo>
                <a:lnTo>
                  <a:pt x="365074" y="3937000"/>
                </a:lnTo>
                <a:lnTo>
                  <a:pt x="371508" y="3949700"/>
                </a:lnTo>
                <a:lnTo>
                  <a:pt x="378259" y="3949700"/>
                </a:lnTo>
                <a:lnTo>
                  <a:pt x="384937" y="3937000"/>
                </a:lnTo>
                <a:lnTo>
                  <a:pt x="379125" y="3924300"/>
                </a:lnTo>
                <a:close/>
              </a:path>
              <a:path w="417194" h="3949700">
                <a:moveTo>
                  <a:pt x="402429" y="3937000"/>
                </a:moveTo>
                <a:lnTo>
                  <a:pt x="384937" y="3937000"/>
                </a:lnTo>
                <a:lnTo>
                  <a:pt x="378259" y="3949700"/>
                </a:lnTo>
                <a:lnTo>
                  <a:pt x="398254" y="3949700"/>
                </a:lnTo>
                <a:lnTo>
                  <a:pt x="402429" y="3937000"/>
                </a:lnTo>
                <a:close/>
              </a:path>
              <a:path w="417194" h="3949700">
                <a:moveTo>
                  <a:pt x="405895" y="3937000"/>
                </a:moveTo>
                <a:lnTo>
                  <a:pt x="402429" y="3937000"/>
                </a:lnTo>
                <a:lnTo>
                  <a:pt x="398254" y="3949700"/>
                </a:lnTo>
                <a:lnTo>
                  <a:pt x="402704" y="3949700"/>
                </a:lnTo>
                <a:lnTo>
                  <a:pt x="405895" y="3937000"/>
                </a:lnTo>
                <a:close/>
              </a:path>
              <a:path w="417194" h="3949700">
                <a:moveTo>
                  <a:pt x="411794" y="3937000"/>
                </a:moveTo>
                <a:lnTo>
                  <a:pt x="405895" y="3937000"/>
                </a:lnTo>
                <a:lnTo>
                  <a:pt x="402704" y="3949700"/>
                </a:lnTo>
                <a:lnTo>
                  <a:pt x="407866" y="3949700"/>
                </a:lnTo>
                <a:lnTo>
                  <a:pt x="411794" y="3937000"/>
                </a:lnTo>
                <a:close/>
              </a:path>
              <a:path w="417194" h="3949700">
                <a:moveTo>
                  <a:pt x="413765" y="3937000"/>
                </a:moveTo>
                <a:lnTo>
                  <a:pt x="411794" y="3937000"/>
                </a:lnTo>
                <a:lnTo>
                  <a:pt x="407866" y="3949700"/>
                </a:lnTo>
                <a:lnTo>
                  <a:pt x="416955" y="3949700"/>
                </a:lnTo>
                <a:lnTo>
                  <a:pt x="413765" y="3937000"/>
                </a:lnTo>
                <a:close/>
              </a:path>
              <a:path w="417194" h="3949700">
                <a:moveTo>
                  <a:pt x="368336" y="3924300"/>
                </a:moveTo>
                <a:lnTo>
                  <a:pt x="345832" y="3924300"/>
                </a:lnTo>
                <a:lnTo>
                  <a:pt x="352157" y="3937000"/>
                </a:lnTo>
                <a:lnTo>
                  <a:pt x="358957" y="3937000"/>
                </a:lnTo>
                <a:lnTo>
                  <a:pt x="368336" y="3924300"/>
                </a:lnTo>
                <a:close/>
              </a:path>
              <a:path w="417194" h="3949700">
                <a:moveTo>
                  <a:pt x="347655" y="3898900"/>
                </a:moveTo>
                <a:lnTo>
                  <a:pt x="325871" y="3898900"/>
                </a:lnTo>
                <a:lnTo>
                  <a:pt x="330444" y="3911600"/>
                </a:lnTo>
                <a:lnTo>
                  <a:pt x="335148" y="3911600"/>
                </a:lnTo>
                <a:lnTo>
                  <a:pt x="339984" y="3924300"/>
                </a:lnTo>
                <a:lnTo>
                  <a:pt x="352055" y="3911600"/>
                </a:lnTo>
                <a:lnTo>
                  <a:pt x="347655" y="3898900"/>
                </a:lnTo>
                <a:close/>
              </a:path>
              <a:path w="417194" h="3949700">
                <a:moveTo>
                  <a:pt x="357039" y="3911600"/>
                </a:moveTo>
                <a:lnTo>
                  <a:pt x="352055" y="3911600"/>
                </a:lnTo>
                <a:lnTo>
                  <a:pt x="339984" y="3924300"/>
                </a:lnTo>
                <a:lnTo>
                  <a:pt x="362467" y="3924300"/>
                </a:lnTo>
                <a:lnTo>
                  <a:pt x="357039" y="3911600"/>
                </a:lnTo>
                <a:close/>
              </a:path>
              <a:path w="417194" h="3949700">
                <a:moveTo>
                  <a:pt x="335261" y="3886200"/>
                </a:moveTo>
                <a:lnTo>
                  <a:pt x="312578" y="3886200"/>
                </a:lnTo>
                <a:lnTo>
                  <a:pt x="316933" y="3898900"/>
                </a:lnTo>
                <a:lnTo>
                  <a:pt x="321431" y="3898900"/>
                </a:lnTo>
                <a:lnTo>
                  <a:pt x="335261" y="3886200"/>
                </a:lnTo>
                <a:close/>
              </a:path>
              <a:path w="417194" h="3949700">
                <a:moveTo>
                  <a:pt x="335261" y="3886200"/>
                </a:moveTo>
                <a:lnTo>
                  <a:pt x="321431" y="3898900"/>
                </a:lnTo>
                <a:lnTo>
                  <a:pt x="339258" y="3898900"/>
                </a:lnTo>
                <a:lnTo>
                  <a:pt x="335261" y="3886200"/>
                </a:lnTo>
                <a:close/>
              </a:path>
              <a:path w="417194" h="3949700">
                <a:moveTo>
                  <a:pt x="319653" y="3860800"/>
                </a:moveTo>
                <a:lnTo>
                  <a:pt x="304297" y="3873500"/>
                </a:lnTo>
                <a:lnTo>
                  <a:pt x="308366" y="3886200"/>
                </a:lnTo>
                <a:lnTo>
                  <a:pt x="331177" y="3886200"/>
                </a:lnTo>
                <a:lnTo>
                  <a:pt x="327214" y="3873500"/>
                </a:lnTo>
                <a:lnTo>
                  <a:pt x="323373" y="3873500"/>
                </a:lnTo>
                <a:lnTo>
                  <a:pt x="319653" y="3860800"/>
                </a:lnTo>
                <a:close/>
              </a:path>
              <a:path w="417194" h="3949700">
                <a:moveTo>
                  <a:pt x="319653" y="3860800"/>
                </a:moveTo>
                <a:lnTo>
                  <a:pt x="295958" y="3860800"/>
                </a:lnTo>
                <a:lnTo>
                  <a:pt x="300074" y="3873500"/>
                </a:lnTo>
                <a:lnTo>
                  <a:pt x="304297" y="3873500"/>
                </a:lnTo>
                <a:lnTo>
                  <a:pt x="319653" y="3860800"/>
                </a:lnTo>
                <a:close/>
              </a:path>
              <a:path w="417194" h="3949700">
                <a:moveTo>
                  <a:pt x="304368" y="3835400"/>
                </a:moveTo>
                <a:lnTo>
                  <a:pt x="288049" y="3848100"/>
                </a:lnTo>
                <a:lnTo>
                  <a:pt x="291950" y="3860800"/>
                </a:lnTo>
                <a:lnTo>
                  <a:pt x="315692" y="3860800"/>
                </a:lnTo>
                <a:lnTo>
                  <a:pt x="311824" y="3848100"/>
                </a:lnTo>
                <a:lnTo>
                  <a:pt x="308050" y="3848100"/>
                </a:lnTo>
                <a:lnTo>
                  <a:pt x="304368" y="3835400"/>
                </a:lnTo>
                <a:close/>
              </a:path>
              <a:path w="417194" h="3949700">
                <a:moveTo>
                  <a:pt x="304368" y="3835400"/>
                </a:moveTo>
                <a:lnTo>
                  <a:pt x="283648" y="3835400"/>
                </a:lnTo>
                <a:lnTo>
                  <a:pt x="288049" y="3848100"/>
                </a:lnTo>
                <a:lnTo>
                  <a:pt x="304368" y="3835400"/>
                </a:lnTo>
                <a:close/>
              </a:path>
              <a:path w="417194" h="3949700">
                <a:moveTo>
                  <a:pt x="296059" y="3822700"/>
                </a:moveTo>
                <a:lnTo>
                  <a:pt x="275117" y="3822700"/>
                </a:lnTo>
                <a:lnTo>
                  <a:pt x="279337" y="3835400"/>
                </a:lnTo>
                <a:lnTo>
                  <a:pt x="300166" y="3835400"/>
                </a:lnTo>
                <a:lnTo>
                  <a:pt x="296059" y="3822700"/>
                </a:lnTo>
                <a:close/>
              </a:path>
              <a:path w="417194" h="3949700">
                <a:moveTo>
                  <a:pt x="271595" y="3771900"/>
                </a:moveTo>
                <a:lnTo>
                  <a:pt x="253756" y="3784600"/>
                </a:lnTo>
                <a:lnTo>
                  <a:pt x="257928" y="3784600"/>
                </a:lnTo>
                <a:lnTo>
                  <a:pt x="262191" y="3797300"/>
                </a:lnTo>
                <a:lnTo>
                  <a:pt x="266544" y="3810000"/>
                </a:lnTo>
                <a:lnTo>
                  <a:pt x="270987" y="3822700"/>
                </a:lnTo>
                <a:lnTo>
                  <a:pt x="288129" y="3810000"/>
                </a:lnTo>
                <a:lnTo>
                  <a:pt x="283882" y="3797300"/>
                </a:lnTo>
                <a:lnTo>
                  <a:pt x="279711" y="3797300"/>
                </a:lnTo>
                <a:lnTo>
                  <a:pt x="275615" y="3784600"/>
                </a:lnTo>
                <a:lnTo>
                  <a:pt x="271595" y="3771900"/>
                </a:lnTo>
                <a:close/>
              </a:path>
              <a:path w="417194" h="3949700">
                <a:moveTo>
                  <a:pt x="288129" y="3810000"/>
                </a:moveTo>
                <a:lnTo>
                  <a:pt x="270987" y="3822700"/>
                </a:lnTo>
                <a:lnTo>
                  <a:pt x="292046" y="3822700"/>
                </a:lnTo>
                <a:lnTo>
                  <a:pt x="288129" y="3810000"/>
                </a:lnTo>
                <a:close/>
              </a:path>
              <a:path w="417194" h="3949700">
                <a:moveTo>
                  <a:pt x="255474" y="3733800"/>
                </a:moveTo>
                <a:lnTo>
                  <a:pt x="237134" y="3746500"/>
                </a:lnTo>
                <a:lnTo>
                  <a:pt x="241139" y="3746500"/>
                </a:lnTo>
                <a:lnTo>
                  <a:pt x="245245" y="3759200"/>
                </a:lnTo>
                <a:lnTo>
                  <a:pt x="249450" y="3771900"/>
                </a:lnTo>
                <a:lnTo>
                  <a:pt x="253756" y="3784600"/>
                </a:lnTo>
                <a:lnTo>
                  <a:pt x="271595" y="3771900"/>
                </a:lnTo>
                <a:lnTo>
                  <a:pt x="267435" y="3759200"/>
                </a:lnTo>
                <a:lnTo>
                  <a:pt x="263361" y="3759200"/>
                </a:lnTo>
                <a:lnTo>
                  <a:pt x="259374" y="3746500"/>
                </a:lnTo>
                <a:lnTo>
                  <a:pt x="255474" y="3733800"/>
                </a:lnTo>
                <a:close/>
              </a:path>
              <a:path w="417194" h="3949700">
                <a:moveTo>
                  <a:pt x="233097" y="3670300"/>
                </a:moveTo>
                <a:lnTo>
                  <a:pt x="214305" y="3683000"/>
                </a:lnTo>
                <a:lnTo>
                  <a:pt x="219821" y="3695700"/>
                </a:lnTo>
                <a:lnTo>
                  <a:pt x="225465" y="3708400"/>
                </a:lnTo>
                <a:lnTo>
                  <a:pt x="231236" y="3733800"/>
                </a:lnTo>
                <a:lnTo>
                  <a:pt x="237134" y="3746500"/>
                </a:lnTo>
                <a:lnTo>
                  <a:pt x="255474" y="3733800"/>
                </a:lnTo>
                <a:lnTo>
                  <a:pt x="249690" y="3721100"/>
                </a:lnTo>
                <a:lnTo>
                  <a:pt x="244032" y="3708400"/>
                </a:lnTo>
                <a:lnTo>
                  <a:pt x="238501" y="3695700"/>
                </a:lnTo>
                <a:lnTo>
                  <a:pt x="233097" y="3670300"/>
                </a:lnTo>
                <a:close/>
              </a:path>
              <a:path w="417194" h="3949700">
                <a:moveTo>
                  <a:pt x="211310" y="3606800"/>
                </a:moveTo>
                <a:lnTo>
                  <a:pt x="192002" y="3619500"/>
                </a:lnTo>
                <a:lnTo>
                  <a:pt x="197386" y="3632200"/>
                </a:lnTo>
                <a:lnTo>
                  <a:pt x="202897" y="3644900"/>
                </a:lnTo>
                <a:lnTo>
                  <a:pt x="208537" y="3670300"/>
                </a:lnTo>
                <a:lnTo>
                  <a:pt x="214305" y="3683000"/>
                </a:lnTo>
                <a:lnTo>
                  <a:pt x="233097" y="3670300"/>
                </a:lnTo>
                <a:lnTo>
                  <a:pt x="227441" y="3657600"/>
                </a:lnTo>
                <a:lnTo>
                  <a:pt x="221925" y="3644900"/>
                </a:lnTo>
                <a:lnTo>
                  <a:pt x="216548" y="3632200"/>
                </a:lnTo>
                <a:lnTo>
                  <a:pt x="211310" y="3606800"/>
                </a:lnTo>
                <a:close/>
              </a:path>
              <a:path w="417194" h="3949700">
                <a:moveTo>
                  <a:pt x="176578" y="3479800"/>
                </a:moveTo>
                <a:lnTo>
                  <a:pt x="156319" y="3492500"/>
                </a:lnTo>
                <a:lnTo>
                  <a:pt x="161331" y="3505200"/>
                </a:lnTo>
                <a:lnTo>
                  <a:pt x="166486" y="3530600"/>
                </a:lnTo>
                <a:lnTo>
                  <a:pt x="171784" y="3543300"/>
                </a:lnTo>
                <a:lnTo>
                  <a:pt x="177227" y="3568700"/>
                </a:lnTo>
                <a:lnTo>
                  <a:pt x="180747" y="3581400"/>
                </a:lnTo>
                <a:lnTo>
                  <a:pt x="184382" y="3594100"/>
                </a:lnTo>
                <a:lnTo>
                  <a:pt x="188134" y="3606800"/>
                </a:lnTo>
                <a:lnTo>
                  <a:pt x="192002" y="3619500"/>
                </a:lnTo>
                <a:lnTo>
                  <a:pt x="211310" y="3606800"/>
                </a:lnTo>
                <a:lnTo>
                  <a:pt x="207579" y="3594100"/>
                </a:lnTo>
                <a:lnTo>
                  <a:pt x="203961" y="3581400"/>
                </a:lnTo>
                <a:lnTo>
                  <a:pt x="200455" y="3581400"/>
                </a:lnTo>
                <a:lnTo>
                  <a:pt x="197063" y="3568700"/>
                </a:lnTo>
                <a:lnTo>
                  <a:pt x="191754" y="3543300"/>
                </a:lnTo>
                <a:lnTo>
                  <a:pt x="186570" y="3517900"/>
                </a:lnTo>
                <a:lnTo>
                  <a:pt x="181511" y="3505200"/>
                </a:lnTo>
                <a:lnTo>
                  <a:pt x="176578" y="3479800"/>
                </a:lnTo>
                <a:close/>
              </a:path>
              <a:path w="417194" h="3949700">
                <a:moveTo>
                  <a:pt x="156691" y="3390900"/>
                </a:moveTo>
                <a:lnTo>
                  <a:pt x="136209" y="3403600"/>
                </a:lnTo>
                <a:lnTo>
                  <a:pt x="141059" y="3416300"/>
                </a:lnTo>
                <a:lnTo>
                  <a:pt x="146027" y="3441700"/>
                </a:lnTo>
                <a:lnTo>
                  <a:pt x="151114" y="3467100"/>
                </a:lnTo>
                <a:lnTo>
                  <a:pt x="156319" y="3492500"/>
                </a:lnTo>
                <a:lnTo>
                  <a:pt x="176578" y="3479800"/>
                </a:lnTo>
                <a:lnTo>
                  <a:pt x="171443" y="3454400"/>
                </a:lnTo>
                <a:lnTo>
                  <a:pt x="166417" y="3441700"/>
                </a:lnTo>
                <a:lnTo>
                  <a:pt x="161500" y="3416300"/>
                </a:lnTo>
                <a:lnTo>
                  <a:pt x="156691" y="3390900"/>
                </a:lnTo>
                <a:close/>
              </a:path>
              <a:path w="417194" h="3949700">
                <a:moveTo>
                  <a:pt x="68084" y="508000"/>
                </a:moveTo>
                <a:lnTo>
                  <a:pt x="47279" y="508000"/>
                </a:lnTo>
                <a:lnTo>
                  <a:pt x="45228" y="533400"/>
                </a:lnTo>
                <a:lnTo>
                  <a:pt x="44481" y="558800"/>
                </a:lnTo>
                <a:lnTo>
                  <a:pt x="44016" y="571500"/>
                </a:lnTo>
                <a:lnTo>
                  <a:pt x="43346" y="609600"/>
                </a:lnTo>
                <a:lnTo>
                  <a:pt x="41103" y="660400"/>
                </a:lnTo>
                <a:lnTo>
                  <a:pt x="35632" y="723900"/>
                </a:lnTo>
                <a:lnTo>
                  <a:pt x="31830" y="774700"/>
                </a:lnTo>
                <a:lnTo>
                  <a:pt x="29227" y="800100"/>
                </a:lnTo>
                <a:lnTo>
                  <a:pt x="26787" y="838200"/>
                </a:lnTo>
                <a:lnTo>
                  <a:pt x="24509" y="876300"/>
                </a:lnTo>
                <a:lnTo>
                  <a:pt x="22395" y="901700"/>
                </a:lnTo>
                <a:lnTo>
                  <a:pt x="20100" y="939800"/>
                </a:lnTo>
                <a:lnTo>
                  <a:pt x="17974" y="977900"/>
                </a:lnTo>
                <a:lnTo>
                  <a:pt x="16016" y="1003300"/>
                </a:lnTo>
                <a:lnTo>
                  <a:pt x="14227" y="1041400"/>
                </a:lnTo>
                <a:lnTo>
                  <a:pt x="12260" y="1092200"/>
                </a:lnTo>
                <a:lnTo>
                  <a:pt x="10637" y="1143000"/>
                </a:lnTo>
                <a:lnTo>
                  <a:pt x="9545" y="1181100"/>
                </a:lnTo>
                <a:lnTo>
                  <a:pt x="8530" y="1231900"/>
                </a:lnTo>
                <a:lnTo>
                  <a:pt x="7591" y="1282700"/>
                </a:lnTo>
                <a:lnTo>
                  <a:pt x="6730" y="1333500"/>
                </a:lnTo>
                <a:lnTo>
                  <a:pt x="5731" y="1384300"/>
                </a:lnTo>
                <a:lnTo>
                  <a:pt x="4903" y="1435100"/>
                </a:lnTo>
                <a:lnTo>
                  <a:pt x="4247" y="1498600"/>
                </a:lnTo>
                <a:lnTo>
                  <a:pt x="3763" y="1549400"/>
                </a:lnTo>
                <a:lnTo>
                  <a:pt x="3738" y="1892300"/>
                </a:lnTo>
                <a:lnTo>
                  <a:pt x="3886" y="1943100"/>
                </a:lnTo>
                <a:lnTo>
                  <a:pt x="4112" y="1993900"/>
                </a:lnTo>
                <a:lnTo>
                  <a:pt x="4893" y="2019300"/>
                </a:lnTo>
                <a:lnTo>
                  <a:pt x="5823" y="2032000"/>
                </a:lnTo>
                <a:lnTo>
                  <a:pt x="6903" y="2057400"/>
                </a:lnTo>
                <a:lnTo>
                  <a:pt x="8132" y="2070100"/>
                </a:lnTo>
                <a:lnTo>
                  <a:pt x="9668" y="2095500"/>
                </a:lnTo>
                <a:lnTo>
                  <a:pt x="11298" y="2120900"/>
                </a:lnTo>
                <a:lnTo>
                  <a:pt x="14841" y="2171700"/>
                </a:lnTo>
                <a:lnTo>
                  <a:pt x="23034" y="2273300"/>
                </a:lnTo>
                <a:lnTo>
                  <a:pt x="25230" y="2298700"/>
                </a:lnTo>
                <a:lnTo>
                  <a:pt x="27303" y="2324100"/>
                </a:lnTo>
                <a:lnTo>
                  <a:pt x="29252" y="2362200"/>
                </a:lnTo>
                <a:lnTo>
                  <a:pt x="31077" y="2387600"/>
                </a:lnTo>
                <a:lnTo>
                  <a:pt x="32457" y="2413000"/>
                </a:lnTo>
                <a:lnTo>
                  <a:pt x="33747" y="2438400"/>
                </a:lnTo>
                <a:lnTo>
                  <a:pt x="34949" y="2451100"/>
                </a:lnTo>
                <a:lnTo>
                  <a:pt x="36062" y="2476500"/>
                </a:lnTo>
                <a:lnTo>
                  <a:pt x="37015" y="2501900"/>
                </a:lnTo>
                <a:lnTo>
                  <a:pt x="37859" y="2527300"/>
                </a:lnTo>
                <a:lnTo>
                  <a:pt x="38595" y="2540000"/>
                </a:lnTo>
                <a:lnTo>
                  <a:pt x="39223" y="2565400"/>
                </a:lnTo>
                <a:lnTo>
                  <a:pt x="40042" y="2590800"/>
                </a:lnTo>
                <a:lnTo>
                  <a:pt x="40983" y="2616200"/>
                </a:lnTo>
                <a:lnTo>
                  <a:pt x="42046" y="2654300"/>
                </a:lnTo>
                <a:lnTo>
                  <a:pt x="44424" y="2705100"/>
                </a:lnTo>
                <a:lnTo>
                  <a:pt x="47329" y="2755900"/>
                </a:lnTo>
                <a:lnTo>
                  <a:pt x="51024" y="2806700"/>
                </a:lnTo>
                <a:lnTo>
                  <a:pt x="55276" y="2857500"/>
                </a:lnTo>
                <a:lnTo>
                  <a:pt x="57542" y="2882900"/>
                </a:lnTo>
                <a:lnTo>
                  <a:pt x="59442" y="2908300"/>
                </a:lnTo>
                <a:lnTo>
                  <a:pt x="61408" y="2921000"/>
                </a:lnTo>
                <a:lnTo>
                  <a:pt x="63439" y="2946400"/>
                </a:lnTo>
                <a:lnTo>
                  <a:pt x="65536" y="2971800"/>
                </a:lnTo>
                <a:lnTo>
                  <a:pt x="67582" y="2984500"/>
                </a:lnTo>
                <a:lnTo>
                  <a:pt x="69740" y="2997200"/>
                </a:lnTo>
                <a:lnTo>
                  <a:pt x="72009" y="3022600"/>
                </a:lnTo>
                <a:lnTo>
                  <a:pt x="74390" y="3035300"/>
                </a:lnTo>
                <a:lnTo>
                  <a:pt x="77930" y="3060700"/>
                </a:lnTo>
                <a:lnTo>
                  <a:pt x="81590" y="3086100"/>
                </a:lnTo>
                <a:lnTo>
                  <a:pt x="85368" y="3111500"/>
                </a:lnTo>
                <a:lnTo>
                  <a:pt x="89266" y="3136900"/>
                </a:lnTo>
                <a:lnTo>
                  <a:pt x="93741" y="3162300"/>
                </a:lnTo>
                <a:lnTo>
                  <a:pt x="98343" y="3200400"/>
                </a:lnTo>
                <a:lnTo>
                  <a:pt x="103069" y="3225800"/>
                </a:lnTo>
                <a:lnTo>
                  <a:pt x="107921" y="3251200"/>
                </a:lnTo>
                <a:lnTo>
                  <a:pt x="111797" y="3276600"/>
                </a:lnTo>
                <a:lnTo>
                  <a:pt x="115764" y="3302000"/>
                </a:lnTo>
                <a:lnTo>
                  <a:pt x="119824" y="3314700"/>
                </a:lnTo>
                <a:lnTo>
                  <a:pt x="123975" y="3340100"/>
                </a:lnTo>
                <a:lnTo>
                  <a:pt x="126916" y="3352800"/>
                </a:lnTo>
                <a:lnTo>
                  <a:pt x="129936" y="3365500"/>
                </a:lnTo>
                <a:lnTo>
                  <a:pt x="133033" y="3390900"/>
                </a:lnTo>
                <a:lnTo>
                  <a:pt x="136209" y="3403600"/>
                </a:lnTo>
                <a:lnTo>
                  <a:pt x="156691" y="3390900"/>
                </a:lnTo>
                <a:lnTo>
                  <a:pt x="153541" y="3378200"/>
                </a:lnTo>
                <a:lnTo>
                  <a:pt x="150468" y="3365500"/>
                </a:lnTo>
                <a:lnTo>
                  <a:pt x="147473" y="3352800"/>
                </a:lnTo>
                <a:lnTo>
                  <a:pt x="144555" y="3340100"/>
                </a:lnTo>
                <a:lnTo>
                  <a:pt x="140441" y="3314700"/>
                </a:lnTo>
                <a:lnTo>
                  <a:pt x="136428" y="3289300"/>
                </a:lnTo>
                <a:lnTo>
                  <a:pt x="132515" y="3276600"/>
                </a:lnTo>
                <a:lnTo>
                  <a:pt x="128703" y="3251200"/>
                </a:lnTo>
                <a:lnTo>
                  <a:pt x="123926" y="3225800"/>
                </a:lnTo>
                <a:lnTo>
                  <a:pt x="119273" y="3187700"/>
                </a:lnTo>
                <a:lnTo>
                  <a:pt x="110338" y="3136900"/>
                </a:lnTo>
                <a:lnTo>
                  <a:pt x="102793" y="3086100"/>
                </a:lnTo>
                <a:lnTo>
                  <a:pt x="95726" y="3035300"/>
                </a:lnTo>
                <a:lnTo>
                  <a:pt x="93403" y="3022600"/>
                </a:lnTo>
                <a:lnTo>
                  <a:pt x="91190" y="2997200"/>
                </a:lnTo>
                <a:lnTo>
                  <a:pt x="89087" y="2984500"/>
                </a:lnTo>
                <a:lnTo>
                  <a:pt x="87094" y="2971800"/>
                </a:lnTo>
                <a:lnTo>
                  <a:pt x="85073" y="2946400"/>
                </a:lnTo>
                <a:lnTo>
                  <a:pt x="83128" y="2921000"/>
                </a:lnTo>
                <a:lnTo>
                  <a:pt x="81257" y="2908300"/>
                </a:lnTo>
                <a:lnTo>
                  <a:pt x="79460" y="2882900"/>
                </a:lnTo>
                <a:lnTo>
                  <a:pt x="77311" y="2857500"/>
                </a:lnTo>
                <a:lnTo>
                  <a:pt x="75238" y="2832100"/>
                </a:lnTo>
                <a:lnTo>
                  <a:pt x="71314" y="2781300"/>
                </a:lnTo>
                <a:lnTo>
                  <a:pt x="68217" y="2730500"/>
                </a:lnTo>
                <a:lnTo>
                  <a:pt x="65869" y="2679700"/>
                </a:lnTo>
                <a:lnTo>
                  <a:pt x="64800" y="2641600"/>
                </a:lnTo>
                <a:lnTo>
                  <a:pt x="63840" y="2616200"/>
                </a:lnTo>
                <a:lnTo>
                  <a:pt x="62990" y="2590800"/>
                </a:lnTo>
                <a:lnTo>
                  <a:pt x="62248" y="2565400"/>
                </a:lnTo>
                <a:lnTo>
                  <a:pt x="61662" y="2540000"/>
                </a:lnTo>
                <a:lnTo>
                  <a:pt x="60955" y="2527300"/>
                </a:lnTo>
                <a:lnTo>
                  <a:pt x="59176" y="2476500"/>
                </a:lnTo>
                <a:lnTo>
                  <a:pt x="56888" y="2425700"/>
                </a:lnTo>
                <a:lnTo>
                  <a:pt x="55632" y="2413000"/>
                </a:lnTo>
                <a:lnTo>
                  <a:pt x="54301" y="2387600"/>
                </a:lnTo>
                <a:lnTo>
                  <a:pt x="52526" y="2362200"/>
                </a:lnTo>
                <a:lnTo>
                  <a:pt x="50609" y="2324100"/>
                </a:lnTo>
                <a:lnTo>
                  <a:pt x="48549" y="2298700"/>
                </a:lnTo>
                <a:lnTo>
                  <a:pt x="42230" y="2222500"/>
                </a:lnTo>
                <a:lnTo>
                  <a:pt x="38166" y="2171700"/>
                </a:lnTo>
                <a:lnTo>
                  <a:pt x="34643" y="2120900"/>
                </a:lnTo>
                <a:lnTo>
                  <a:pt x="31482" y="2070100"/>
                </a:lnTo>
                <a:lnTo>
                  <a:pt x="30263" y="2057400"/>
                </a:lnTo>
                <a:lnTo>
                  <a:pt x="29194" y="2032000"/>
                </a:lnTo>
                <a:lnTo>
                  <a:pt x="28273" y="2019300"/>
                </a:lnTo>
                <a:lnTo>
                  <a:pt x="27502" y="1993900"/>
                </a:lnTo>
                <a:lnTo>
                  <a:pt x="27308" y="1943100"/>
                </a:lnTo>
                <a:lnTo>
                  <a:pt x="27192" y="1892300"/>
                </a:lnTo>
                <a:lnTo>
                  <a:pt x="27291" y="1651000"/>
                </a:lnTo>
                <a:lnTo>
                  <a:pt x="27479" y="1549400"/>
                </a:lnTo>
                <a:lnTo>
                  <a:pt x="28027" y="1498600"/>
                </a:lnTo>
                <a:lnTo>
                  <a:pt x="29614" y="1384300"/>
                </a:lnTo>
                <a:lnTo>
                  <a:pt x="30651" y="1333500"/>
                </a:lnTo>
                <a:lnTo>
                  <a:pt x="31546" y="1282700"/>
                </a:lnTo>
                <a:lnTo>
                  <a:pt x="32526" y="1231900"/>
                </a:lnTo>
                <a:lnTo>
                  <a:pt x="33591" y="1193800"/>
                </a:lnTo>
                <a:lnTo>
                  <a:pt x="34742" y="1143000"/>
                </a:lnTo>
                <a:lnTo>
                  <a:pt x="36422" y="1092200"/>
                </a:lnTo>
                <a:lnTo>
                  <a:pt x="38409" y="1041400"/>
                </a:lnTo>
                <a:lnTo>
                  <a:pt x="40165" y="1016000"/>
                </a:lnTo>
                <a:lnTo>
                  <a:pt x="42056" y="977900"/>
                </a:lnTo>
                <a:lnTo>
                  <a:pt x="44081" y="939800"/>
                </a:lnTo>
                <a:lnTo>
                  <a:pt x="46239" y="901700"/>
                </a:lnTo>
                <a:lnTo>
                  <a:pt x="48221" y="876300"/>
                </a:lnTo>
                <a:lnTo>
                  <a:pt x="50348" y="838200"/>
                </a:lnTo>
                <a:lnTo>
                  <a:pt x="52619" y="812800"/>
                </a:lnTo>
                <a:lnTo>
                  <a:pt x="55037" y="774700"/>
                </a:lnTo>
                <a:lnTo>
                  <a:pt x="58572" y="736600"/>
                </a:lnTo>
                <a:lnTo>
                  <a:pt x="62029" y="685800"/>
                </a:lnTo>
                <a:lnTo>
                  <a:pt x="64744" y="635000"/>
                </a:lnTo>
                <a:lnTo>
                  <a:pt x="65477" y="571500"/>
                </a:lnTo>
                <a:lnTo>
                  <a:pt x="65717" y="558800"/>
                </a:lnTo>
                <a:lnTo>
                  <a:pt x="66265" y="533400"/>
                </a:lnTo>
                <a:lnTo>
                  <a:pt x="67119" y="520700"/>
                </a:lnTo>
                <a:lnTo>
                  <a:pt x="68084" y="508000"/>
                </a:lnTo>
                <a:close/>
              </a:path>
              <a:path w="417194" h="3949700">
                <a:moveTo>
                  <a:pt x="70600" y="495300"/>
                </a:moveTo>
                <a:lnTo>
                  <a:pt x="50019" y="495300"/>
                </a:lnTo>
                <a:lnTo>
                  <a:pt x="48533" y="508000"/>
                </a:lnTo>
                <a:lnTo>
                  <a:pt x="69244" y="508000"/>
                </a:lnTo>
                <a:lnTo>
                  <a:pt x="70600" y="495300"/>
                </a:lnTo>
                <a:close/>
              </a:path>
              <a:path w="417194" h="3949700">
                <a:moveTo>
                  <a:pt x="78735" y="469900"/>
                </a:moveTo>
                <a:lnTo>
                  <a:pt x="56284" y="469900"/>
                </a:lnTo>
                <a:lnTo>
                  <a:pt x="53888" y="482600"/>
                </a:lnTo>
                <a:lnTo>
                  <a:pt x="51737" y="495300"/>
                </a:lnTo>
                <a:lnTo>
                  <a:pt x="72150" y="495300"/>
                </a:lnTo>
                <a:lnTo>
                  <a:pt x="74100" y="482600"/>
                </a:lnTo>
                <a:lnTo>
                  <a:pt x="76295" y="482600"/>
                </a:lnTo>
                <a:lnTo>
                  <a:pt x="78735" y="469900"/>
                </a:lnTo>
                <a:close/>
              </a:path>
              <a:path w="417194" h="3949700">
                <a:moveTo>
                  <a:pt x="61815" y="457200"/>
                </a:moveTo>
                <a:lnTo>
                  <a:pt x="58927" y="469900"/>
                </a:lnTo>
                <a:lnTo>
                  <a:pt x="81420" y="469900"/>
                </a:lnTo>
                <a:lnTo>
                  <a:pt x="61815" y="457200"/>
                </a:lnTo>
                <a:close/>
              </a:path>
              <a:path w="417194" h="3949700">
                <a:moveTo>
                  <a:pt x="84572" y="457200"/>
                </a:moveTo>
                <a:lnTo>
                  <a:pt x="61815" y="457200"/>
                </a:lnTo>
                <a:lnTo>
                  <a:pt x="81420" y="469900"/>
                </a:lnTo>
                <a:lnTo>
                  <a:pt x="84572" y="457200"/>
                </a:lnTo>
                <a:close/>
              </a:path>
              <a:path w="417194" h="3949700">
                <a:moveTo>
                  <a:pt x="76573" y="431800"/>
                </a:moveTo>
                <a:lnTo>
                  <a:pt x="72534" y="431800"/>
                </a:lnTo>
                <a:lnTo>
                  <a:pt x="68727" y="444500"/>
                </a:lnTo>
                <a:lnTo>
                  <a:pt x="65154" y="457200"/>
                </a:lnTo>
                <a:lnTo>
                  <a:pt x="87954" y="457200"/>
                </a:lnTo>
                <a:lnTo>
                  <a:pt x="91564" y="444500"/>
                </a:lnTo>
                <a:lnTo>
                  <a:pt x="95404" y="444500"/>
                </a:lnTo>
                <a:lnTo>
                  <a:pt x="76573" y="431800"/>
                </a:lnTo>
                <a:close/>
              </a:path>
              <a:path w="417194" h="3949700">
                <a:moveTo>
                  <a:pt x="107988" y="419100"/>
                </a:moveTo>
                <a:lnTo>
                  <a:pt x="80983" y="419100"/>
                </a:lnTo>
                <a:lnTo>
                  <a:pt x="76573" y="431800"/>
                </a:lnTo>
                <a:lnTo>
                  <a:pt x="95404" y="444500"/>
                </a:lnTo>
                <a:lnTo>
                  <a:pt x="99289" y="431800"/>
                </a:lnTo>
                <a:lnTo>
                  <a:pt x="103484" y="431800"/>
                </a:lnTo>
                <a:lnTo>
                  <a:pt x="107988" y="419100"/>
                </a:lnTo>
                <a:close/>
              </a:path>
              <a:path w="417194" h="3949700">
                <a:moveTo>
                  <a:pt x="96570" y="406400"/>
                </a:moveTo>
                <a:lnTo>
                  <a:pt x="90981" y="406400"/>
                </a:lnTo>
                <a:lnTo>
                  <a:pt x="85786" y="419100"/>
                </a:lnTo>
                <a:lnTo>
                  <a:pt x="112801" y="419100"/>
                </a:lnTo>
                <a:lnTo>
                  <a:pt x="96570" y="406400"/>
                </a:lnTo>
                <a:close/>
              </a:path>
              <a:path w="417194" h="3949700">
                <a:moveTo>
                  <a:pt x="132610" y="393700"/>
                </a:moveTo>
                <a:lnTo>
                  <a:pt x="103414" y="393700"/>
                </a:lnTo>
                <a:lnTo>
                  <a:pt x="96570" y="406400"/>
                </a:lnTo>
                <a:lnTo>
                  <a:pt x="112801" y="419100"/>
                </a:lnTo>
                <a:lnTo>
                  <a:pt x="119229" y="406400"/>
                </a:lnTo>
                <a:lnTo>
                  <a:pt x="125832" y="406400"/>
                </a:lnTo>
                <a:lnTo>
                  <a:pt x="132610" y="393700"/>
                </a:lnTo>
                <a:close/>
              </a:path>
              <a:path w="417194" h="3949700">
                <a:moveTo>
                  <a:pt x="125059" y="381000"/>
                </a:moveTo>
                <a:lnTo>
                  <a:pt x="117659" y="381000"/>
                </a:lnTo>
                <a:lnTo>
                  <a:pt x="110444" y="393700"/>
                </a:lnTo>
                <a:lnTo>
                  <a:pt x="139564" y="393700"/>
                </a:lnTo>
                <a:lnTo>
                  <a:pt x="125059" y="381000"/>
                </a:lnTo>
                <a:close/>
              </a:path>
              <a:path w="417194" h="3949700">
                <a:moveTo>
                  <a:pt x="160564" y="368300"/>
                </a:moveTo>
                <a:lnTo>
                  <a:pt x="130904" y="368300"/>
                </a:lnTo>
                <a:lnTo>
                  <a:pt x="125059" y="381000"/>
                </a:lnTo>
                <a:lnTo>
                  <a:pt x="139564" y="393700"/>
                </a:lnTo>
                <a:lnTo>
                  <a:pt x="144990" y="393700"/>
                </a:lnTo>
                <a:lnTo>
                  <a:pt x="150299" y="381000"/>
                </a:lnTo>
                <a:lnTo>
                  <a:pt x="155490" y="381000"/>
                </a:lnTo>
                <a:lnTo>
                  <a:pt x="160564" y="368300"/>
                </a:lnTo>
                <a:close/>
              </a:path>
              <a:path w="417194" h="3949700">
                <a:moveTo>
                  <a:pt x="147349" y="355600"/>
                </a:moveTo>
                <a:lnTo>
                  <a:pt x="142049" y="355600"/>
                </a:lnTo>
                <a:lnTo>
                  <a:pt x="136568" y="368300"/>
                </a:lnTo>
                <a:lnTo>
                  <a:pt x="164807" y="368300"/>
                </a:lnTo>
                <a:lnTo>
                  <a:pt x="147349" y="355600"/>
                </a:lnTo>
                <a:close/>
              </a:path>
              <a:path w="417194" h="3949700">
                <a:moveTo>
                  <a:pt x="170661" y="355600"/>
                </a:moveTo>
                <a:lnTo>
                  <a:pt x="147349" y="355600"/>
                </a:lnTo>
                <a:lnTo>
                  <a:pt x="164807" y="368300"/>
                </a:lnTo>
                <a:lnTo>
                  <a:pt x="168224" y="368300"/>
                </a:lnTo>
                <a:lnTo>
                  <a:pt x="170661" y="355600"/>
                </a:lnTo>
                <a:close/>
              </a:path>
              <a:path w="417194" h="3949700">
                <a:moveTo>
                  <a:pt x="173035" y="342900"/>
                </a:moveTo>
                <a:lnTo>
                  <a:pt x="150285" y="342900"/>
                </a:lnTo>
                <a:lnTo>
                  <a:pt x="149706" y="355600"/>
                </a:lnTo>
                <a:lnTo>
                  <a:pt x="172895" y="355600"/>
                </a:lnTo>
                <a:lnTo>
                  <a:pt x="173035" y="342900"/>
                </a:lnTo>
                <a:close/>
              </a:path>
              <a:path w="417194" h="3949700">
                <a:moveTo>
                  <a:pt x="82862" y="304800"/>
                </a:moveTo>
                <a:lnTo>
                  <a:pt x="72893" y="304800"/>
                </a:lnTo>
                <a:lnTo>
                  <a:pt x="66248" y="330200"/>
                </a:lnTo>
                <a:lnTo>
                  <a:pt x="87766" y="330200"/>
                </a:lnTo>
                <a:lnTo>
                  <a:pt x="98639" y="342900"/>
                </a:lnTo>
                <a:lnTo>
                  <a:pt x="109587" y="342900"/>
                </a:lnTo>
                <a:lnTo>
                  <a:pt x="113177" y="317500"/>
                </a:lnTo>
                <a:lnTo>
                  <a:pt x="92898" y="317500"/>
                </a:lnTo>
                <a:lnTo>
                  <a:pt x="82862" y="304800"/>
                </a:lnTo>
                <a:close/>
              </a:path>
              <a:path w="417194" h="3949700">
                <a:moveTo>
                  <a:pt x="143134" y="317500"/>
                </a:moveTo>
                <a:lnTo>
                  <a:pt x="113177" y="317500"/>
                </a:lnTo>
                <a:lnTo>
                  <a:pt x="109587" y="342900"/>
                </a:lnTo>
                <a:lnTo>
                  <a:pt x="146149" y="342900"/>
                </a:lnTo>
                <a:lnTo>
                  <a:pt x="152983" y="330200"/>
                </a:lnTo>
                <a:lnTo>
                  <a:pt x="143134" y="317500"/>
                </a:lnTo>
                <a:close/>
              </a:path>
              <a:path w="417194" h="3949700">
                <a:moveTo>
                  <a:pt x="169207" y="330200"/>
                </a:moveTo>
                <a:lnTo>
                  <a:pt x="152983" y="330200"/>
                </a:lnTo>
                <a:lnTo>
                  <a:pt x="146149" y="342900"/>
                </a:lnTo>
                <a:lnTo>
                  <a:pt x="171759" y="342900"/>
                </a:lnTo>
                <a:lnTo>
                  <a:pt x="169207" y="330200"/>
                </a:lnTo>
                <a:close/>
              </a:path>
              <a:path w="417194" h="3949700">
                <a:moveTo>
                  <a:pt x="48630" y="292100"/>
                </a:moveTo>
                <a:lnTo>
                  <a:pt x="36747" y="317500"/>
                </a:lnTo>
                <a:lnTo>
                  <a:pt x="51053" y="317500"/>
                </a:lnTo>
                <a:lnTo>
                  <a:pt x="58539" y="330200"/>
                </a:lnTo>
                <a:lnTo>
                  <a:pt x="66248" y="330200"/>
                </a:lnTo>
                <a:lnTo>
                  <a:pt x="72893" y="304800"/>
                </a:lnTo>
                <a:lnTo>
                  <a:pt x="54433" y="304800"/>
                </a:lnTo>
                <a:lnTo>
                  <a:pt x="48630" y="292100"/>
                </a:lnTo>
                <a:close/>
              </a:path>
              <a:path w="417194" h="3949700">
                <a:moveTo>
                  <a:pt x="30114" y="279400"/>
                </a:moveTo>
                <a:lnTo>
                  <a:pt x="13127" y="292100"/>
                </a:lnTo>
                <a:lnTo>
                  <a:pt x="18428" y="304800"/>
                </a:lnTo>
                <a:lnTo>
                  <a:pt x="24132" y="304800"/>
                </a:lnTo>
                <a:lnTo>
                  <a:pt x="30238" y="317500"/>
                </a:lnTo>
                <a:lnTo>
                  <a:pt x="36747" y="317500"/>
                </a:lnTo>
                <a:lnTo>
                  <a:pt x="48630" y="292100"/>
                </a:lnTo>
                <a:lnTo>
                  <a:pt x="35447" y="292100"/>
                </a:lnTo>
                <a:lnTo>
                  <a:pt x="30114" y="279400"/>
                </a:lnTo>
                <a:close/>
              </a:path>
              <a:path w="417194" h="3949700">
                <a:moveTo>
                  <a:pt x="30114" y="279400"/>
                </a:moveTo>
                <a:lnTo>
                  <a:pt x="4728" y="279400"/>
                </a:lnTo>
                <a:lnTo>
                  <a:pt x="8389" y="292100"/>
                </a:lnTo>
                <a:lnTo>
                  <a:pt x="13127" y="292100"/>
                </a:lnTo>
                <a:lnTo>
                  <a:pt x="30114" y="279400"/>
                </a:lnTo>
                <a:close/>
              </a:path>
              <a:path w="417194" h="3949700">
                <a:moveTo>
                  <a:pt x="21290" y="254000"/>
                </a:moveTo>
                <a:lnTo>
                  <a:pt x="107" y="254000"/>
                </a:lnTo>
                <a:lnTo>
                  <a:pt x="639" y="266700"/>
                </a:lnTo>
                <a:lnTo>
                  <a:pt x="2144" y="279400"/>
                </a:lnTo>
                <a:lnTo>
                  <a:pt x="25710" y="279400"/>
                </a:lnTo>
                <a:lnTo>
                  <a:pt x="22990" y="266700"/>
                </a:lnTo>
                <a:lnTo>
                  <a:pt x="21953" y="266700"/>
                </a:lnTo>
                <a:lnTo>
                  <a:pt x="21290" y="254000"/>
                </a:lnTo>
                <a:close/>
              </a:path>
              <a:path w="417194" h="3949700">
                <a:moveTo>
                  <a:pt x="1057" y="228600"/>
                </a:moveTo>
                <a:lnTo>
                  <a:pt x="316" y="241300"/>
                </a:lnTo>
                <a:lnTo>
                  <a:pt x="0" y="254000"/>
                </a:lnTo>
                <a:lnTo>
                  <a:pt x="20999" y="254000"/>
                </a:lnTo>
                <a:lnTo>
                  <a:pt x="21080" y="241300"/>
                </a:lnTo>
                <a:lnTo>
                  <a:pt x="21534" y="241300"/>
                </a:lnTo>
                <a:lnTo>
                  <a:pt x="1057" y="228600"/>
                </a:lnTo>
                <a:close/>
              </a:path>
              <a:path w="417194" h="3949700">
                <a:moveTo>
                  <a:pt x="28435" y="203200"/>
                </a:moveTo>
                <a:lnTo>
                  <a:pt x="6599" y="203200"/>
                </a:lnTo>
                <a:lnTo>
                  <a:pt x="4315" y="215900"/>
                </a:lnTo>
                <a:lnTo>
                  <a:pt x="2468" y="228600"/>
                </a:lnTo>
                <a:lnTo>
                  <a:pt x="1057" y="228600"/>
                </a:lnTo>
                <a:lnTo>
                  <a:pt x="21534" y="241300"/>
                </a:lnTo>
                <a:lnTo>
                  <a:pt x="22618" y="228600"/>
                </a:lnTo>
                <a:lnTo>
                  <a:pt x="24129" y="215900"/>
                </a:lnTo>
                <a:lnTo>
                  <a:pt x="26068" y="215900"/>
                </a:lnTo>
                <a:lnTo>
                  <a:pt x="28435" y="203200"/>
                </a:lnTo>
                <a:close/>
              </a:path>
              <a:path w="417194" h="3949700">
                <a:moveTo>
                  <a:pt x="39601" y="177800"/>
                </a:moveTo>
                <a:lnTo>
                  <a:pt x="17094" y="177800"/>
                </a:lnTo>
                <a:lnTo>
                  <a:pt x="12984" y="190500"/>
                </a:lnTo>
                <a:lnTo>
                  <a:pt x="9318" y="203200"/>
                </a:lnTo>
                <a:lnTo>
                  <a:pt x="31756" y="203200"/>
                </a:lnTo>
                <a:lnTo>
                  <a:pt x="35478" y="190500"/>
                </a:lnTo>
                <a:lnTo>
                  <a:pt x="39601" y="177800"/>
                </a:lnTo>
                <a:close/>
              </a:path>
              <a:path w="417194" h="3949700">
                <a:moveTo>
                  <a:pt x="26648" y="165100"/>
                </a:moveTo>
                <a:lnTo>
                  <a:pt x="21649" y="177800"/>
                </a:lnTo>
                <a:lnTo>
                  <a:pt x="44126" y="177800"/>
                </a:lnTo>
                <a:lnTo>
                  <a:pt x="26648" y="165100"/>
                </a:lnTo>
                <a:close/>
              </a:path>
              <a:path w="417194" h="3949700">
                <a:moveTo>
                  <a:pt x="52569" y="127000"/>
                </a:moveTo>
                <a:lnTo>
                  <a:pt x="45687" y="127000"/>
                </a:lnTo>
                <a:lnTo>
                  <a:pt x="39072" y="139700"/>
                </a:lnTo>
                <a:lnTo>
                  <a:pt x="32726" y="152400"/>
                </a:lnTo>
                <a:lnTo>
                  <a:pt x="26648" y="165100"/>
                </a:lnTo>
                <a:lnTo>
                  <a:pt x="44126" y="177800"/>
                </a:lnTo>
                <a:lnTo>
                  <a:pt x="49908" y="165100"/>
                </a:lnTo>
                <a:lnTo>
                  <a:pt x="55949" y="152400"/>
                </a:lnTo>
                <a:lnTo>
                  <a:pt x="62248" y="139700"/>
                </a:lnTo>
                <a:lnTo>
                  <a:pt x="68807" y="139700"/>
                </a:lnTo>
                <a:lnTo>
                  <a:pt x="52569" y="127000"/>
                </a:lnTo>
                <a:close/>
              </a:path>
              <a:path w="417194" h="3949700">
                <a:moveTo>
                  <a:pt x="84497" y="88900"/>
                </a:moveTo>
                <a:lnTo>
                  <a:pt x="76277" y="88900"/>
                </a:lnTo>
                <a:lnTo>
                  <a:pt x="68216" y="101600"/>
                </a:lnTo>
                <a:lnTo>
                  <a:pt x="60313" y="114300"/>
                </a:lnTo>
                <a:lnTo>
                  <a:pt x="52569" y="127000"/>
                </a:lnTo>
                <a:lnTo>
                  <a:pt x="68807" y="139700"/>
                </a:lnTo>
                <a:lnTo>
                  <a:pt x="76366" y="127000"/>
                </a:lnTo>
                <a:lnTo>
                  <a:pt x="84106" y="114300"/>
                </a:lnTo>
                <a:lnTo>
                  <a:pt x="92028" y="101600"/>
                </a:lnTo>
                <a:lnTo>
                  <a:pt x="100131" y="101600"/>
                </a:lnTo>
                <a:lnTo>
                  <a:pt x="84497" y="88900"/>
                </a:lnTo>
                <a:close/>
              </a:path>
              <a:path w="417194" h="3949700">
                <a:moveTo>
                  <a:pt x="126562" y="38100"/>
                </a:moveTo>
                <a:lnTo>
                  <a:pt x="115647" y="50800"/>
                </a:lnTo>
                <a:lnTo>
                  <a:pt x="104997" y="63500"/>
                </a:lnTo>
                <a:lnTo>
                  <a:pt x="94614" y="76200"/>
                </a:lnTo>
                <a:lnTo>
                  <a:pt x="84497" y="88900"/>
                </a:lnTo>
                <a:lnTo>
                  <a:pt x="100131" y="101600"/>
                </a:lnTo>
                <a:lnTo>
                  <a:pt x="110051" y="88900"/>
                </a:lnTo>
                <a:lnTo>
                  <a:pt x="120222" y="76200"/>
                </a:lnTo>
                <a:lnTo>
                  <a:pt x="130644" y="63500"/>
                </a:lnTo>
                <a:lnTo>
                  <a:pt x="141312" y="50796"/>
                </a:lnTo>
                <a:lnTo>
                  <a:pt x="126562" y="38100"/>
                </a:lnTo>
                <a:close/>
              </a:path>
              <a:path w="417194" h="3949700">
                <a:moveTo>
                  <a:pt x="200702" y="50800"/>
                </a:moveTo>
                <a:lnTo>
                  <a:pt x="182146" y="50800"/>
                </a:lnTo>
                <a:lnTo>
                  <a:pt x="182146" y="63500"/>
                </a:lnTo>
                <a:lnTo>
                  <a:pt x="200702" y="63500"/>
                </a:lnTo>
                <a:lnTo>
                  <a:pt x="200702" y="50800"/>
                </a:lnTo>
                <a:close/>
              </a:path>
              <a:path w="417194" h="3949700">
                <a:moveTo>
                  <a:pt x="166873" y="25400"/>
                </a:moveTo>
                <a:lnTo>
                  <a:pt x="133893" y="25400"/>
                </a:lnTo>
                <a:lnTo>
                  <a:pt x="126562" y="38100"/>
                </a:lnTo>
                <a:lnTo>
                  <a:pt x="141317" y="50800"/>
                </a:lnTo>
                <a:lnTo>
                  <a:pt x="149633" y="50796"/>
                </a:lnTo>
                <a:lnTo>
                  <a:pt x="158149" y="38100"/>
                </a:lnTo>
                <a:lnTo>
                  <a:pt x="166873" y="25400"/>
                </a:lnTo>
                <a:close/>
              </a:path>
              <a:path w="417194" h="3949700">
                <a:moveTo>
                  <a:pt x="196549" y="38100"/>
                </a:moveTo>
                <a:lnTo>
                  <a:pt x="186300" y="38100"/>
                </a:lnTo>
                <a:lnTo>
                  <a:pt x="182147" y="50800"/>
                </a:lnTo>
                <a:lnTo>
                  <a:pt x="200701" y="50796"/>
                </a:lnTo>
                <a:lnTo>
                  <a:pt x="196549" y="38100"/>
                </a:lnTo>
                <a:close/>
              </a:path>
              <a:path w="417194" h="3949700">
                <a:moveTo>
                  <a:pt x="201134" y="38100"/>
                </a:moveTo>
                <a:lnTo>
                  <a:pt x="196549" y="38100"/>
                </a:lnTo>
                <a:lnTo>
                  <a:pt x="200701" y="50796"/>
                </a:lnTo>
                <a:lnTo>
                  <a:pt x="201134" y="38100"/>
                </a:lnTo>
                <a:close/>
              </a:path>
              <a:path w="417194" h="3949700">
                <a:moveTo>
                  <a:pt x="201567" y="25400"/>
                </a:moveTo>
                <a:lnTo>
                  <a:pt x="182027" y="25400"/>
                </a:lnTo>
                <a:lnTo>
                  <a:pt x="182147" y="50796"/>
                </a:lnTo>
                <a:lnTo>
                  <a:pt x="186300" y="38100"/>
                </a:lnTo>
                <a:lnTo>
                  <a:pt x="201134" y="38100"/>
                </a:lnTo>
                <a:lnTo>
                  <a:pt x="201567" y="25400"/>
                </a:lnTo>
                <a:close/>
              </a:path>
              <a:path w="417194" h="3949700">
                <a:moveTo>
                  <a:pt x="163420" y="0"/>
                </a:moveTo>
                <a:lnTo>
                  <a:pt x="161127" y="12700"/>
                </a:lnTo>
                <a:lnTo>
                  <a:pt x="148964" y="12700"/>
                </a:lnTo>
                <a:lnTo>
                  <a:pt x="141360" y="25400"/>
                </a:lnTo>
                <a:lnTo>
                  <a:pt x="175802" y="25400"/>
                </a:lnTo>
                <a:lnTo>
                  <a:pt x="163420" y="0"/>
                </a:lnTo>
                <a:close/>
              </a:path>
              <a:path w="417194" h="3949700">
                <a:moveTo>
                  <a:pt x="186985" y="0"/>
                </a:moveTo>
                <a:lnTo>
                  <a:pt x="163420" y="0"/>
                </a:lnTo>
                <a:lnTo>
                  <a:pt x="175802" y="25400"/>
                </a:lnTo>
                <a:lnTo>
                  <a:pt x="181714" y="25400"/>
                </a:lnTo>
                <a:lnTo>
                  <a:pt x="180783" y="12700"/>
                </a:lnTo>
                <a:lnTo>
                  <a:pt x="180263" y="12700"/>
                </a:lnTo>
                <a:lnTo>
                  <a:pt x="186985" y="0"/>
                </a:lnTo>
                <a:close/>
              </a:path>
              <a:path w="417194" h="3949700">
                <a:moveTo>
                  <a:pt x="186985" y="0"/>
                </a:moveTo>
                <a:lnTo>
                  <a:pt x="180263" y="12700"/>
                </a:lnTo>
                <a:lnTo>
                  <a:pt x="180783" y="12700"/>
                </a:lnTo>
                <a:lnTo>
                  <a:pt x="181714" y="25400"/>
                </a:lnTo>
                <a:lnTo>
                  <a:pt x="182278" y="25400"/>
                </a:lnTo>
                <a:lnTo>
                  <a:pt x="185890" y="12700"/>
                </a:lnTo>
                <a:lnTo>
                  <a:pt x="186985" y="0"/>
                </a:lnTo>
                <a:close/>
              </a:path>
              <a:path w="417194" h="3949700">
                <a:moveTo>
                  <a:pt x="199314" y="0"/>
                </a:moveTo>
                <a:lnTo>
                  <a:pt x="186985" y="0"/>
                </a:lnTo>
                <a:lnTo>
                  <a:pt x="185890" y="12700"/>
                </a:lnTo>
                <a:lnTo>
                  <a:pt x="182278" y="25400"/>
                </a:lnTo>
                <a:lnTo>
                  <a:pt x="202019" y="25400"/>
                </a:lnTo>
                <a:lnTo>
                  <a:pt x="201576" y="12700"/>
                </a:lnTo>
                <a:lnTo>
                  <a:pt x="200237" y="12700"/>
                </a:lnTo>
                <a:lnTo>
                  <a:pt x="199314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61372" y="3140354"/>
            <a:ext cx="1274445" cy="77470"/>
          </a:xfrm>
          <a:custGeom>
            <a:avLst/>
            <a:gdLst/>
            <a:ahLst/>
            <a:cxnLst/>
            <a:rect l="l" t="t" r="r" b="b"/>
            <a:pathLst>
              <a:path w="1274445" h="77469">
                <a:moveTo>
                  <a:pt x="24396" y="73080"/>
                </a:moveTo>
                <a:lnTo>
                  <a:pt x="24396" y="73278"/>
                </a:lnTo>
                <a:lnTo>
                  <a:pt x="28549" y="77342"/>
                </a:lnTo>
                <a:lnTo>
                  <a:pt x="38798" y="77342"/>
                </a:lnTo>
                <a:lnTo>
                  <a:pt x="40355" y="75818"/>
                </a:lnTo>
                <a:lnTo>
                  <a:pt x="28562" y="75818"/>
                </a:lnTo>
                <a:lnTo>
                  <a:pt x="24396" y="73080"/>
                </a:lnTo>
                <a:close/>
              </a:path>
              <a:path w="1274445" h="77469">
                <a:moveTo>
                  <a:pt x="26247" y="61124"/>
                </a:moveTo>
                <a:lnTo>
                  <a:pt x="24396" y="62991"/>
                </a:lnTo>
                <a:lnTo>
                  <a:pt x="24396" y="73080"/>
                </a:lnTo>
                <a:lnTo>
                  <a:pt x="28562" y="75818"/>
                </a:lnTo>
                <a:lnTo>
                  <a:pt x="37112" y="62844"/>
                </a:lnTo>
                <a:lnTo>
                  <a:pt x="34483" y="62356"/>
                </a:lnTo>
                <a:lnTo>
                  <a:pt x="26247" y="61124"/>
                </a:lnTo>
                <a:close/>
              </a:path>
              <a:path w="1274445" h="77469">
                <a:moveTo>
                  <a:pt x="37112" y="62844"/>
                </a:moveTo>
                <a:lnTo>
                  <a:pt x="28562" y="75818"/>
                </a:lnTo>
                <a:lnTo>
                  <a:pt x="40355" y="75818"/>
                </a:lnTo>
                <a:lnTo>
                  <a:pt x="42951" y="73278"/>
                </a:lnTo>
                <a:lnTo>
                  <a:pt x="42951" y="63928"/>
                </a:lnTo>
                <a:lnTo>
                  <a:pt x="37112" y="62844"/>
                </a:lnTo>
                <a:close/>
              </a:path>
              <a:path w="1274445" h="77469">
                <a:moveTo>
                  <a:pt x="25281" y="60994"/>
                </a:moveTo>
                <a:lnTo>
                  <a:pt x="19481" y="69850"/>
                </a:lnTo>
                <a:lnTo>
                  <a:pt x="24396" y="73080"/>
                </a:lnTo>
                <a:lnTo>
                  <a:pt x="24396" y="62991"/>
                </a:lnTo>
                <a:lnTo>
                  <a:pt x="26247" y="61124"/>
                </a:lnTo>
                <a:lnTo>
                  <a:pt x="25281" y="60994"/>
                </a:lnTo>
                <a:close/>
              </a:path>
              <a:path w="1274445" h="77469">
                <a:moveTo>
                  <a:pt x="221424" y="47751"/>
                </a:moveTo>
                <a:lnTo>
                  <a:pt x="202745" y="48387"/>
                </a:lnTo>
                <a:lnTo>
                  <a:pt x="184064" y="48767"/>
                </a:lnTo>
                <a:lnTo>
                  <a:pt x="146685" y="49148"/>
                </a:lnTo>
                <a:lnTo>
                  <a:pt x="146583" y="72262"/>
                </a:lnTo>
                <a:lnTo>
                  <a:pt x="165507" y="72389"/>
                </a:lnTo>
                <a:lnTo>
                  <a:pt x="184427" y="72262"/>
                </a:lnTo>
                <a:lnTo>
                  <a:pt x="222262" y="71373"/>
                </a:lnTo>
                <a:lnTo>
                  <a:pt x="221424" y="47751"/>
                </a:lnTo>
                <a:close/>
              </a:path>
              <a:path w="1274445" h="77469">
                <a:moveTo>
                  <a:pt x="89014" y="47625"/>
                </a:moveTo>
                <a:lnTo>
                  <a:pt x="87249" y="70357"/>
                </a:lnTo>
                <a:lnTo>
                  <a:pt x="102072" y="71246"/>
                </a:lnTo>
                <a:lnTo>
                  <a:pt x="116901" y="71881"/>
                </a:lnTo>
                <a:lnTo>
                  <a:pt x="146583" y="72262"/>
                </a:lnTo>
                <a:lnTo>
                  <a:pt x="146685" y="49148"/>
                </a:lnTo>
                <a:lnTo>
                  <a:pt x="117835" y="48894"/>
                </a:lnTo>
                <a:lnTo>
                  <a:pt x="103420" y="48387"/>
                </a:lnTo>
                <a:lnTo>
                  <a:pt x="89014" y="47625"/>
                </a:lnTo>
                <a:close/>
              </a:path>
              <a:path w="1274445" h="77469">
                <a:moveTo>
                  <a:pt x="316064" y="42163"/>
                </a:moveTo>
                <a:lnTo>
                  <a:pt x="292419" y="43941"/>
                </a:lnTo>
                <a:lnTo>
                  <a:pt x="245098" y="46735"/>
                </a:lnTo>
                <a:lnTo>
                  <a:pt x="221424" y="47751"/>
                </a:lnTo>
                <a:lnTo>
                  <a:pt x="222262" y="71373"/>
                </a:lnTo>
                <a:lnTo>
                  <a:pt x="246148" y="70357"/>
                </a:lnTo>
                <a:lnTo>
                  <a:pt x="293896" y="67690"/>
                </a:lnTo>
                <a:lnTo>
                  <a:pt x="317754" y="66039"/>
                </a:lnTo>
                <a:lnTo>
                  <a:pt x="316064" y="42163"/>
                </a:lnTo>
                <a:close/>
              </a:path>
              <a:path w="1274445" h="77469">
                <a:moveTo>
                  <a:pt x="53606" y="43433"/>
                </a:moveTo>
                <a:lnTo>
                  <a:pt x="87249" y="70357"/>
                </a:lnTo>
                <a:lnTo>
                  <a:pt x="89014" y="47625"/>
                </a:lnTo>
                <a:lnTo>
                  <a:pt x="80122" y="46989"/>
                </a:lnTo>
                <a:lnTo>
                  <a:pt x="71258" y="45973"/>
                </a:lnTo>
                <a:lnTo>
                  <a:pt x="62419" y="44830"/>
                </a:lnTo>
                <a:lnTo>
                  <a:pt x="53606" y="43433"/>
                </a:lnTo>
                <a:close/>
              </a:path>
              <a:path w="1274445" h="77469">
                <a:moveTo>
                  <a:pt x="17411" y="45084"/>
                </a:moveTo>
                <a:lnTo>
                  <a:pt x="4711" y="59562"/>
                </a:lnTo>
                <a:lnTo>
                  <a:pt x="9525" y="63118"/>
                </a:lnTo>
                <a:lnTo>
                  <a:pt x="14452" y="66547"/>
                </a:lnTo>
                <a:lnTo>
                  <a:pt x="19481" y="69850"/>
                </a:lnTo>
                <a:lnTo>
                  <a:pt x="25281" y="60994"/>
                </a:lnTo>
                <a:lnTo>
                  <a:pt x="15430" y="59689"/>
                </a:lnTo>
                <a:lnTo>
                  <a:pt x="13474" y="59562"/>
                </a:lnTo>
                <a:lnTo>
                  <a:pt x="19389" y="59562"/>
                </a:lnTo>
                <a:lnTo>
                  <a:pt x="20499" y="47901"/>
                </a:lnTo>
                <a:lnTo>
                  <a:pt x="17411" y="45084"/>
                </a:lnTo>
                <a:close/>
              </a:path>
              <a:path w="1274445" h="77469">
                <a:moveTo>
                  <a:pt x="464578" y="33019"/>
                </a:moveTo>
                <a:lnTo>
                  <a:pt x="316064" y="42163"/>
                </a:lnTo>
                <a:lnTo>
                  <a:pt x="317754" y="66039"/>
                </a:lnTo>
                <a:lnTo>
                  <a:pt x="465874" y="57403"/>
                </a:lnTo>
                <a:lnTo>
                  <a:pt x="464578" y="33019"/>
                </a:lnTo>
                <a:close/>
              </a:path>
              <a:path w="1274445" h="77469">
                <a:moveTo>
                  <a:pt x="50731" y="58800"/>
                </a:moveTo>
                <a:lnTo>
                  <a:pt x="38798" y="58800"/>
                </a:lnTo>
                <a:lnTo>
                  <a:pt x="42951" y="62991"/>
                </a:lnTo>
                <a:lnTo>
                  <a:pt x="42951" y="63928"/>
                </a:lnTo>
                <a:lnTo>
                  <a:pt x="49542" y="65150"/>
                </a:lnTo>
                <a:lnTo>
                  <a:pt x="50731" y="58800"/>
                </a:lnTo>
                <a:close/>
              </a:path>
              <a:path w="1274445" h="77469">
                <a:moveTo>
                  <a:pt x="21310" y="39369"/>
                </a:moveTo>
                <a:lnTo>
                  <a:pt x="20499" y="47901"/>
                </a:lnTo>
                <a:lnTo>
                  <a:pt x="21170" y="48513"/>
                </a:lnTo>
                <a:lnTo>
                  <a:pt x="25247" y="51688"/>
                </a:lnTo>
                <a:lnTo>
                  <a:pt x="29629" y="54355"/>
                </a:lnTo>
                <a:lnTo>
                  <a:pt x="38773" y="60325"/>
                </a:lnTo>
                <a:lnTo>
                  <a:pt x="37112" y="62844"/>
                </a:lnTo>
                <a:lnTo>
                  <a:pt x="42951" y="63928"/>
                </a:lnTo>
                <a:lnTo>
                  <a:pt x="42951" y="62991"/>
                </a:lnTo>
                <a:lnTo>
                  <a:pt x="38798" y="58800"/>
                </a:lnTo>
                <a:lnTo>
                  <a:pt x="50731" y="58800"/>
                </a:lnTo>
                <a:lnTo>
                  <a:pt x="53606" y="43433"/>
                </a:lnTo>
                <a:lnTo>
                  <a:pt x="45567" y="42037"/>
                </a:lnTo>
                <a:lnTo>
                  <a:pt x="29421" y="40004"/>
                </a:lnTo>
                <a:lnTo>
                  <a:pt x="21310" y="39369"/>
                </a:lnTo>
                <a:close/>
              </a:path>
              <a:path w="1274445" h="77469">
                <a:moveTo>
                  <a:pt x="36438" y="58800"/>
                </a:moveTo>
                <a:lnTo>
                  <a:pt x="28549" y="58800"/>
                </a:lnTo>
                <a:lnTo>
                  <a:pt x="26247" y="61124"/>
                </a:lnTo>
                <a:lnTo>
                  <a:pt x="34483" y="62356"/>
                </a:lnTo>
                <a:lnTo>
                  <a:pt x="37112" y="62844"/>
                </a:lnTo>
                <a:lnTo>
                  <a:pt x="38773" y="60325"/>
                </a:lnTo>
                <a:lnTo>
                  <a:pt x="36438" y="58800"/>
                </a:lnTo>
                <a:close/>
              </a:path>
              <a:path w="1274445" h="77469">
                <a:moveTo>
                  <a:pt x="29629" y="54355"/>
                </a:moveTo>
                <a:lnTo>
                  <a:pt x="25281" y="60994"/>
                </a:lnTo>
                <a:lnTo>
                  <a:pt x="26247" y="61124"/>
                </a:lnTo>
                <a:lnTo>
                  <a:pt x="28549" y="58800"/>
                </a:lnTo>
                <a:lnTo>
                  <a:pt x="36438" y="58800"/>
                </a:lnTo>
                <a:lnTo>
                  <a:pt x="29629" y="54355"/>
                </a:lnTo>
                <a:close/>
              </a:path>
              <a:path w="1274445" h="77469">
                <a:moveTo>
                  <a:pt x="20499" y="47901"/>
                </a:moveTo>
                <a:lnTo>
                  <a:pt x="19329" y="60197"/>
                </a:lnTo>
                <a:lnTo>
                  <a:pt x="25281" y="60994"/>
                </a:lnTo>
                <a:lnTo>
                  <a:pt x="29629" y="54355"/>
                </a:lnTo>
                <a:lnTo>
                  <a:pt x="25247" y="51688"/>
                </a:lnTo>
                <a:lnTo>
                  <a:pt x="21170" y="48513"/>
                </a:lnTo>
                <a:lnTo>
                  <a:pt x="20499" y="47901"/>
                </a:lnTo>
                <a:close/>
              </a:path>
              <a:path w="1274445" h="77469">
                <a:moveTo>
                  <a:pt x="19389" y="59562"/>
                </a:moveTo>
                <a:lnTo>
                  <a:pt x="13474" y="59562"/>
                </a:lnTo>
                <a:lnTo>
                  <a:pt x="15430" y="59689"/>
                </a:lnTo>
                <a:lnTo>
                  <a:pt x="19329" y="60197"/>
                </a:lnTo>
                <a:lnTo>
                  <a:pt x="19389" y="59562"/>
                </a:lnTo>
                <a:close/>
              </a:path>
              <a:path w="1274445" h="77469">
                <a:moveTo>
                  <a:pt x="17538" y="38988"/>
                </a:moveTo>
                <a:lnTo>
                  <a:pt x="0" y="50672"/>
                </a:lnTo>
                <a:lnTo>
                  <a:pt x="406" y="52831"/>
                </a:lnTo>
                <a:lnTo>
                  <a:pt x="1117" y="55498"/>
                </a:lnTo>
                <a:lnTo>
                  <a:pt x="2552" y="57784"/>
                </a:lnTo>
                <a:lnTo>
                  <a:pt x="4711" y="59562"/>
                </a:lnTo>
                <a:lnTo>
                  <a:pt x="17411" y="45084"/>
                </a:lnTo>
                <a:lnTo>
                  <a:pt x="20766" y="45084"/>
                </a:lnTo>
                <a:lnTo>
                  <a:pt x="21310" y="39369"/>
                </a:lnTo>
                <a:lnTo>
                  <a:pt x="17538" y="38988"/>
                </a:lnTo>
                <a:close/>
              </a:path>
              <a:path w="1274445" h="77469">
                <a:moveTo>
                  <a:pt x="636231" y="25526"/>
                </a:moveTo>
                <a:lnTo>
                  <a:pt x="593300" y="27050"/>
                </a:lnTo>
                <a:lnTo>
                  <a:pt x="464578" y="33019"/>
                </a:lnTo>
                <a:lnTo>
                  <a:pt x="465874" y="57403"/>
                </a:lnTo>
                <a:lnTo>
                  <a:pt x="594195" y="51815"/>
                </a:lnTo>
                <a:lnTo>
                  <a:pt x="636993" y="50418"/>
                </a:lnTo>
                <a:lnTo>
                  <a:pt x="636231" y="25526"/>
                </a:lnTo>
                <a:close/>
              </a:path>
              <a:path w="1274445" h="77469">
                <a:moveTo>
                  <a:pt x="771499" y="19938"/>
                </a:moveTo>
                <a:lnTo>
                  <a:pt x="737692" y="21589"/>
                </a:lnTo>
                <a:lnTo>
                  <a:pt x="636231" y="25526"/>
                </a:lnTo>
                <a:lnTo>
                  <a:pt x="636993" y="50418"/>
                </a:lnTo>
                <a:lnTo>
                  <a:pt x="738911" y="46862"/>
                </a:lnTo>
                <a:lnTo>
                  <a:pt x="772871" y="45212"/>
                </a:lnTo>
                <a:lnTo>
                  <a:pt x="771499" y="19938"/>
                </a:lnTo>
                <a:close/>
              </a:path>
              <a:path w="1274445" h="77469">
                <a:moveTo>
                  <a:pt x="20766" y="45084"/>
                </a:moveTo>
                <a:lnTo>
                  <a:pt x="17411" y="45084"/>
                </a:lnTo>
                <a:lnTo>
                  <a:pt x="20499" y="47901"/>
                </a:lnTo>
                <a:lnTo>
                  <a:pt x="20766" y="45084"/>
                </a:lnTo>
                <a:close/>
              </a:path>
              <a:path w="1274445" h="77469">
                <a:moveTo>
                  <a:pt x="881494" y="12445"/>
                </a:moveTo>
                <a:lnTo>
                  <a:pt x="837428" y="15753"/>
                </a:lnTo>
                <a:lnTo>
                  <a:pt x="799012" y="18287"/>
                </a:lnTo>
                <a:lnTo>
                  <a:pt x="771499" y="19938"/>
                </a:lnTo>
                <a:lnTo>
                  <a:pt x="772871" y="45212"/>
                </a:lnTo>
                <a:lnTo>
                  <a:pt x="883513" y="37845"/>
                </a:lnTo>
                <a:lnTo>
                  <a:pt x="881494" y="12445"/>
                </a:lnTo>
                <a:close/>
              </a:path>
              <a:path w="1274445" h="77469">
                <a:moveTo>
                  <a:pt x="1262513" y="21207"/>
                </a:moveTo>
                <a:lnTo>
                  <a:pt x="1259042" y="26415"/>
                </a:lnTo>
                <a:lnTo>
                  <a:pt x="1258927" y="26923"/>
                </a:lnTo>
                <a:lnTo>
                  <a:pt x="1257604" y="36448"/>
                </a:lnTo>
                <a:lnTo>
                  <a:pt x="1259217" y="37464"/>
                </a:lnTo>
                <a:lnTo>
                  <a:pt x="1260995" y="37972"/>
                </a:lnTo>
                <a:lnTo>
                  <a:pt x="1262938" y="37972"/>
                </a:lnTo>
                <a:lnTo>
                  <a:pt x="1266367" y="37591"/>
                </a:lnTo>
                <a:lnTo>
                  <a:pt x="1269149" y="36067"/>
                </a:lnTo>
                <a:lnTo>
                  <a:pt x="1271397" y="33146"/>
                </a:lnTo>
                <a:lnTo>
                  <a:pt x="1259408" y="33146"/>
                </a:lnTo>
                <a:lnTo>
                  <a:pt x="1262773" y="29717"/>
                </a:lnTo>
                <a:lnTo>
                  <a:pt x="1262773" y="21462"/>
                </a:lnTo>
                <a:lnTo>
                  <a:pt x="1262513" y="21207"/>
                </a:lnTo>
                <a:close/>
              </a:path>
              <a:path w="1274445" h="77469">
                <a:moveTo>
                  <a:pt x="970610" y="4952"/>
                </a:moveTo>
                <a:lnTo>
                  <a:pt x="881494" y="12445"/>
                </a:lnTo>
                <a:lnTo>
                  <a:pt x="883513" y="37845"/>
                </a:lnTo>
                <a:lnTo>
                  <a:pt x="940596" y="33263"/>
                </a:lnTo>
                <a:lnTo>
                  <a:pt x="972794" y="30606"/>
                </a:lnTo>
                <a:lnTo>
                  <a:pt x="970610" y="4952"/>
                </a:lnTo>
                <a:close/>
              </a:path>
              <a:path w="1274445" h="77469">
                <a:moveTo>
                  <a:pt x="1258986" y="26499"/>
                </a:moveTo>
                <a:lnTo>
                  <a:pt x="1254556" y="33146"/>
                </a:lnTo>
                <a:lnTo>
                  <a:pt x="1257604" y="36448"/>
                </a:lnTo>
                <a:lnTo>
                  <a:pt x="1258986" y="26499"/>
                </a:lnTo>
                <a:close/>
              </a:path>
              <a:path w="1274445" h="77469">
                <a:moveTo>
                  <a:pt x="1250518" y="7492"/>
                </a:moveTo>
                <a:lnTo>
                  <a:pt x="1244295" y="33146"/>
                </a:lnTo>
                <a:lnTo>
                  <a:pt x="1247203" y="33781"/>
                </a:lnTo>
                <a:lnTo>
                  <a:pt x="1250022" y="34670"/>
                </a:lnTo>
                <a:lnTo>
                  <a:pt x="1252778" y="35813"/>
                </a:lnTo>
                <a:lnTo>
                  <a:pt x="1252948" y="35559"/>
                </a:lnTo>
                <a:lnTo>
                  <a:pt x="1252423" y="35559"/>
                </a:lnTo>
                <a:lnTo>
                  <a:pt x="1253415" y="33146"/>
                </a:lnTo>
                <a:lnTo>
                  <a:pt x="1251127" y="33146"/>
                </a:lnTo>
                <a:lnTo>
                  <a:pt x="1247762" y="29717"/>
                </a:lnTo>
                <a:lnTo>
                  <a:pt x="1247762" y="21462"/>
                </a:lnTo>
                <a:lnTo>
                  <a:pt x="1251127" y="18160"/>
                </a:lnTo>
                <a:lnTo>
                  <a:pt x="1256296" y="18160"/>
                </a:lnTo>
                <a:lnTo>
                  <a:pt x="1260462" y="15875"/>
                </a:lnTo>
                <a:lnTo>
                  <a:pt x="1260573" y="15747"/>
                </a:lnTo>
                <a:lnTo>
                  <a:pt x="1260678" y="15493"/>
                </a:lnTo>
                <a:lnTo>
                  <a:pt x="1266281" y="15493"/>
                </a:lnTo>
                <a:lnTo>
                  <a:pt x="1255293" y="8635"/>
                </a:lnTo>
                <a:lnTo>
                  <a:pt x="1250518" y="7492"/>
                </a:lnTo>
                <a:close/>
              </a:path>
              <a:path w="1274445" h="77469">
                <a:moveTo>
                  <a:pt x="1254254" y="32907"/>
                </a:moveTo>
                <a:lnTo>
                  <a:pt x="1252423" y="35559"/>
                </a:lnTo>
                <a:lnTo>
                  <a:pt x="1252948" y="35559"/>
                </a:lnTo>
                <a:lnTo>
                  <a:pt x="1254471" y="33273"/>
                </a:lnTo>
                <a:lnTo>
                  <a:pt x="1254254" y="32907"/>
                </a:lnTo>
                <a:close/>
              </a:path>
              <a:path w="1274445" h="77469">
                <a:moveTo>
                  <a:pt x="1259063" y="25945"/>
                </a:moveTo>
                <a:lnTo>
                  <a:pt x="1254254" y="32907"/>
                </a:lnTo>
                <a:lnTo>
                  <a:pt x="1254363" y="33146"/>
                </a:lnTo>
                <a:lnTo>
                  <a:pt x="1258957" y="26542"/>
                </a:lnTo>
                <a:lnTo>
                  <a:pt x="1259063" y="25945"/>
                </a:lnTo>
                <a:close/>
              </a:path>
              <a:path w="1274445" h="77469">
                <a:moveTo>
                  <a:pt x="1226934" y="3301"/>
                </a:moveTo>
                <a:lnTo>
                  <a:pt x="1223518" y="29463"/>
                </a:lnTo>
                <a:lnTo>
                  <a:pt x="1230515" y="30352"/>
                </a:lnTo>
                <a:lnTo>
                  <a:pt x="1237437" y="31622"/>
                </a:lnTo>
                <a:lnTo>
                  <a:pt x="1244295" y="33146"/>
                </a:lnTo>
                <a:lnTo>
                  <a:pt x="1250518" y="7492"/>
                </a:lnTo>
                <a:lnTo>
                  <a:pt x="1242733" y="5714"/>
                </a:lnTo>
                <a:lnTo>
                  <a:pt x="1234871" y="4317"/>
                </a:lnTo>
                <a:lnTo>
                  <a:pt x="1226934" y="3301"/>
                </a:lnTo>
                <a:close/>
              </a:path>
              <a:path w="1274445" h="77469">
                <a:moveTo>
                  <a:pt x="1256296" y="18160"/>
                </a:moveTo>
                <a:lnTo>
                  <a:pt x="1251127" y="18160"/>
                </a:lnTo>
                <a:lnTo>
                  <a:pt x="1247762" y="21462"/>
                </a:lnTo>
                <a:lnTo>
                  <a:pt x="1247762" y="29717"/>
                </a:lnTo>
                <a:lnTo>
                  <a:pt x="1251127" y="33146"/>
                </a:lnTo>
                <a:lnTo>
                  <a:pt x="1253415" y="33146"/>
                </a:lnTo>
                <a:lnTo>
                  <a:pt x="1254630" y="30194"/>
                </a:lnTo>
                <a:lnTo>
                  <a:pt x="1256296" y="18160"/>
                </a:lnTo>
                <a:close/>
              </a:path>
              <a:path w="1274445" h="77469">
                <a:moveTo>
                  <a:pt x="1254630" y="30194"/>
                </a:moveTo>
                <a:lnTo>
                  <a:pt x="1253415" y="33146"/>
                </a:lnTo>
                <a:lnTo>
                  <a:pt x="1254089" y="33146"/>
                </a:lnTo>
                <a:lnTo>
                  <a:pt x="1254254" y="32907"/>
                </a:lnTo>
                <a:lnTo>
                  <a:pt x="1254630" y="30194"/>
                </a:lnTo>
                <a:close/>
              </a:path>
              <a:path w="1274445" h="77469">
                <a:moveTo>
                  <a:pt x="1267421" y="13842"/>
                </a:moveTo>
                <a:lnTo>
                  <a:pt x="1262513" y="21207"/>
                </a:lnTo>
                <a:lnTo>
                  <a:pt x="1262773" y="21462"/>
                </a:lnTo>
                <a:lnTo>
                  <a:pt x="1262773" y="29717"/>
                </a:lnTo>
                <a:lnTo>
                  <a:pt x="1259408" y="33146"/>
                </a:lnTo>
                <a:lnTo>
                  <a:pt x="1271397" y="33146"/>
                </a:lnTo>
                <a:lnTo>
                  <a:pt x="1273987" y="25145"/>
                </a:lnTo>
                <a:lnTo>
                  <a:pt x="1273632" y="23113"/>
                </a:lnTo>
                <a:lnTo>
                  <a:pt x="1272755" y="19303"/>
                </a:lnTo>
                <a:lnTo>
                  <a:pt x="1270685" y="16128"/>
                </a:lnTo>
                <a:lnTo>
                  <a:pt x="1267421" y="13842"/>
                </a:lnTo>
                <a:close/>
              </a:path>
              <a:path w="1274445" h="77469">
                <a:moveTo>
                  <a:pt x="1259531" y="18281"/>
                </a:moveTo>
                <a:lnTo>
                  <a:pt x="1254630" y="30194"/>
                </a:lnTo>
                <a:lnTo>
                  <a:pt x="1254254" y="32907"/>
                </a:lnTo>
                <a:lnTo>
                  <a:pt x="1259001" y="26034"/>
                </a:lnTo>
                <a:lnTo>
                  <a:pt x="1259121" y="25526"/>
                </a:lnTo>
                <a:lnTo>
                  <a:pt x="1260056" y="18797"/>
                </a:lnTo>
                <a:lnTo>
                  <a:pt x="1259531" y="18281"/>
                </a:lnTo>
                <a:close/>
              </a:path>
              <a:path w="1274445" h="77469">
                <a:moveTo>
                  <a:pt x="1030224" y="1015"/>
                </a:moveTo>
                <a:lnTo>
                  <a:pt x="1000393" y="2666"/>
                </a:lnTo>
                <a:lnTo>
                  <a:pt x="970610" y="4952"/>
                </a:lnTo>
                <a:lnTo>
                  <a:pt x="972794" y="30606"/>
                </a:lnTo>
                <a:lnTo>
                  <a:pt x="1016603" y="27685"/>
                </a:lnTo>
                <a:lnTo>
                  <a:pt x="1031227" y="27050"/>
                </a:lnTo>
                <a:lnTo>
                  <a:pt x="1030224" y="1015"/>
                </a:lnTo>
                <a:close/>
              </a:path>
              <a:path w="1274445" h="77469">
                <a:moveTo>
                  <a:pt x="1260462" y="15875"/>
                </a:moveTo>
                <a:lnTo>
                  <a:pt x="1256296" y="18160"/>
                </a:lnTo>
                <a:lnTo>
                  <a:pt x="1254630" y="30194"/>
                </a:lnTo>
                <a:lnTo>
                  <a:pt x="1259528" y="18287"/>
                </a:lnTo>
                <a:lnTo>
                  <a:pt x="1259408" y="18160"/>
                </a:lnTo>
                <a:lnTo>
                  <a:pt x="1259581" y="18160"/>
                </a:lnTo>
                <a:lnTo>
                  <a:pt x="1260416" y="16128"/>
                </a:lnTo>
                <a:lnTo>
                  <a:pt x="1260462" y="15875"/>
                </a:lnTo>
                <a:close/>
              </a:path>
              <a:path w="1274445" h="77469">
                <a:moveTo>
                  <a:pt x="1196454" y="762"/>
                </a:moveTo>
                <a:lnTo>
                  <a:pt x="1195108" y="26923"/>
                </a:lnTo>
                <a:lnTo>
                  <a:pt x="1209336" y="27939"/>
                </a:lnTo>
                <a:lnTo>
                  <a:pt x="1223518" y="29463"/>
                </a:lnTo>
                <a:lnTo>
                  <a:pt x="1226934" y="3301"/>
                </a:lnTo>
                <a:lnTo>
                  <a:pt x="1211722" y="1777"/>
                </a:lnTo>
                <a:lnTo>
                  <a:pt x="1196454" y="762"/>
                </a:lnTo>
                <a:close/>
              </a:path>
              <a:path w="1274445" h="77469">
                <a:moveTo>
                  <a:pt x="1118349" y="0"/>
                </a:moveTo>
                <a:lnTo>
                  <a:pt x="1096310" y="0"/>
                </a:lnTo>
                <a:lnTo>
                  <a:pt x="1074277" y="126"/>
                </a:lnTo>
                <a:lnTo>
                  <a:pt x="1030224" y="1015"/>
                </a:lnTo>
                <a:lnTo>
                  <a:pt x="1031227" y="27050"/>
                </a:lnTo>
                <a:lnTo>
                  <a:pt x="1053003" y="26542"/>
                </a:lnTo>
                <a:lnTo>
                  <a:pt x="1096565" y="26034"/>
                </a:lnTo>
                <a:lnTo>
                  <a:pt x="1118349" y="26034"/>
                </a:lnTo>
                <a:lnTo>
                  <a:pt x="1118349" y="0"/>
                </a:lnTo>
                <a:close/>
              </a:path>
              <a:path w="1274445" h="77469">
                <a:moveTo>
                  <a:pt x="1137882" y="0"/>
                </a:moveTo>
                <a:lnTo>
                  <a:pt x="1118349" y="0"/>
                </a:lnTo>
                <a:lnTo>
                  <a:pt x="1118349" y="26034"/>
                </a:lnTo>
                <a:lnTo>
                  <a:pt x="1175922" y="26415"/>
                </a:lnTo>
                <a:lnTo>
                  <a:pt x="1195108" y="26923"/>
                </a:lnTo>
                <a:lnTo>
                  <a:pt x="1196454" y="762"/>
                </a:lnTo>
                <a:lnTo>
                  <a:pt x="1137882" y="0"/>
                </a:lnTo>
                <a:close/>
              </a:path>
              <a:path w="1274445" h="77469">
                <a:moveTo>
                  <a:pt x="1262407" y="21103"/>
                </a:moveTo>
                <a:lnTo>
                  <a:pt x="1259063" y="25945"/>
                </a:lnTo>
                <a:lnTo>
                  <a:pt x="1258986" y="26499"/>
                </a:lnTo>
                <a:lnTo>
                  <a:pt x="1262343" y="21462"/>
                </a:lnTo>
                <a:lnTo>
                  <a:pt x="1262407" y="21103"/>
                </a:lnTo>
                <a:close/>
              </a:path>
              <a:path w="1274445" h="77469">
                <a:moveTo>
                  <a:pt x="1260056" y="18797"/>
                </a:moveTo>
                <a:lnTo>
                  <a:pt x="1259063" y="25945"/>
                </a:lnTo>
                <a:lnTo>
                  <a:pt x="1262407" y="21103"/>
                </a:lnTo>
                <a:lnTo>
                  <a:pt x="1260056" y="18797"/>
                </a:lnTo>
                <a:close/>
              </a:path>
              <a:path w="1274445" h="77469">
                <a:moveTo>
                  <a:pt x="1267421" y="13842"/>
                </a:moveTo>
                <a:lnTo>
                  <a:pt x="1262407" y="21103"/>
                </a:lnTo>
                <a:lnTo>
                  <a:pt x="1267421" y="13842"/>
                </a:lnTo>
                <a:close/>
              </a:path>
              <a:path w="1274445" h="77469">
                <a:moveTo>
                  <a:pt x="1266281" y="15493"/>
                </a:moveTo>
                <a:lnTo>
                  <a:pt x="1260678" y="15493"/>
                </a:lnTo>
                <a:lnTo>
                  <a:pt x="1260432" y="16092"/>
                </a:lnTo>
                <a:lnTo>
                  <a:pt x="1260056" y="18797"/>
                </a:lnTo>
                <a:lnTo>
                  <a:pt x="1262407" y="21103"/>
                </a:lnTo>
                <a:lnTo>
                  <a:pt x="1266281" y="15493"/>
                </a:lnTo>
                <a:close/>
              </a:path>
              <a:path w="1274445" h="77469">
                <a:moveTo>
                  <a:pt x="1260432" y="16092"/>
                </a:moveTo>
                <a:lnTo>
                  <a:pt x="1259537" y="18287"/>
                </a:lnTo>
                <a:lnTo>
                  <a:pt x="1260056" y="18797"/>
                </a:lnTo>
                <a:lnTo>
                  <a:pt x="1260432" y="16092"/>
                </a:lnTo>
                <a:close/>
              </a:path>
              <a:path w="1274445" h="77469">
                <a:moveTo>
                  <a:pt x="1259581" y="18160"/>
                </a:moveTo>
                <a:lnTo>
                  <a:pt x="1259408" y="18160"/>
                </a:lnTo>
                <a:lnTo>
                  <a:pt x="1259581" y="18160"/>
                </a:lnTo>
                <a:close/>
              </a:path>
              <a:path w="1274445" h="77469">
                <a:moveTo>
                  <a:pt x="1260571" y="15753"/>
                </a:moveTo>
                <a:lnTo>
                  <a:pt x="1260432" y="16092"/>
                </a:lnTo>
                <a:lnTo>
                  <a:pt x="1260571" y="1575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9525" y="3742448"/>
            <a:ext cx="1872005" cy="153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1429" y="3438842"/>
            <a:ext cx="1076325" cy="88265"/>
          </a:xfrm>
          <a:custGeom>
            <a:avLst/>
            <a:gdLst/>
            <a:ahLst/>
            <a:cxnLst/>
            <a:rect l="l" t="t" r="r" b="b"/>
            <a:pathLst>
              <a:path w="1076325" h="88264">
                <a:moveTo>
                  <a:pt x="242811" y="69430"/>
                </a:moveTo>
                <a:lnTo>
                  <a:pt x="238747" y="65366"/>
                </a:lnTo>
                <a:lnTo>
                  <a:pt x="234226" y="65366"/>
                </a:lnTo>
                <a:lnTo>
                  <a:pt x="208851" y="62890"/>
                </a:lnTo>
                <a:lnTo>
                  <a:pt x="208203" y="62230"/>
                </a:lnTo>
                <a:lnTo>
                  <a:pt x="193827" y="62166"/>
                </a:lnTo>
                <a:lnTo>
                  <a:pt x="188010" y="67983"/>
                </a:lnTo>
                <a:lnTo>
                  <a:pt x="188010" y="82296"/>
                </a:lnTo>
                <a:lnTo>
                  <a:pt x="193827" y="88112"/>
                </a:lnTo>
                <a:lnTo>
                  <a:pt x="208153" y="88112"/>
                </a:lnTo>
                <a:lnTo>
                  <a:pt x="208267" y="87985"/>
                </a:lnTo>
                <a:lnTo>
                  <a:pt x="209169" y="87083"/>
                </a:lnTo>
                <a:lnTo>
                  <a:pt x="234365" y="83515"/>
                </a:lnTo>
                <a:lnTo>
                  <a:pt x="238747" y="83515"/>
                </a:lnTo>
                <a:lnTo>
                  <a:pt x="242811" y="79451"/>
                </a:lnTo>
                <a:lnTo>
                  <a:pt x="242811" y="69430"/>
                </a:lnTo>
                <a:close/>
              </a:path>
              <a:path w="1076325" h="88264">
                <a:moveTo>
                  <a:pt x="1075956" y="56896"/>
                </a:moveTo>
                <a:lnTo>
                  <a:pt x="1074674" y="53403"/>
                </a:lnTo>
                <a:lnTo>
                  <a:pt x="1071537" y="50584"/>
                </a:lnTo>
                <a:lnTo>
                  <a:pt x="1069352" y="49072"/>
                </a:lnTo>
                <a:lnTo>
                  <a:pt x="1066901" y="48348"/>
                </a:lnTo>
                <a:lnTo>
                  <a:pt x="1064209" y="48412"/>
                </a:lnTo>
                <a:lnTo>
                  <a:pt x="1061834" y="48463"/>
                </a:lnTo>
                <a:lnTo>
                  <a:pt x="1061847" y="48310"/>
                </a:lnTo>
                <a:lnTo>
                  <a:pt x="1061935" y="47510"/>
                </a:lnTo>
                <a:lnTo>
                  <a:pt x="1060932" y="47332"/>
                </a:lnTo>
                <a:lnTo>
                  <a:pt x="1060932" y="56959"/>
                </a:lnTo>
                <a:lnTo>
                  <a:pt x="1060894" y="59524"/>
                </a:lnTo>
                <a:lnTo>
                  <a:pt x="1060894" y="57429"/>
                </a:lnTo>
                <a:lnTo>
                  <a:pt x="1060894" y="51549"/>
                </a:lnTo>
                <a:lnTo>
                  <a:pt x="1060894" y="57429"/>
                </a:lnTo>
                <a:lnTo>
                  <a:pt x="1060932" y="56959"/>
                </a:lnTo>
                <a:lnTo>
                  <a:pt x="1060932" y="47332"/>
                </a:lnTo>
                <a:lnTo>
                  <a:pt x="1060399" y="47231"/>
                </a:lnTo>
                <a:lnTo>
                  <a:pt x="1060399" y="62026"/>
                </a:lnTo>
                <a:lnTo>
                  <a:pt x="1060386" y="62230"/>
                </a:lnTo>
                <a:lnTo>
                  <a:pt x="1060234" y="62763"/>
                </a:lnTo>
                <a:lnTo>
                  <a:pt x="1060399" y="62026"/>
                </a:lnTo>
                <a:lnTo>
                  <a:pt x="1060399" y="47231"/>
                </a:lnTo>
                <a:lnTo>
                  <a:pt x="1059840" y="47129"/>
                </a:lnTo>
                <a:lnTo>
                  <a:pt x="1057719" y="46901"/>
                </a:lnTo>
                <a:lnTo>
                  <a:pt x="1055585" y="46812"/>
                </a:lnTo>
                <a:lnTo>
                  <a:pt x="1055522" y="48310"/>
                </a:lnTo>
                <a:lnTo>
                  <a:pt x="1055497" y="48945"/>
                </a:lnTo>
                <a:lnTo>
                  <a:pt x="1055458" y="49072"/>
                </a:lnTo>
                <a:lnTo>
                  <a:pt x="1055522" y="48310"/>
                </a:lnTo>
                <a:lnTo>
                  <a:pt x="1055522" y="46812"/>
                </a:lnTo>
                <a:lnTo>
                  <a:pt x="989723" y="43459"/>
                </a:lnTo>
                <a:lnTo>
                  <a:pt x="920648" y="39751"/>
                </a:lnTo>
                <a:lnTo>
                  <a:pt x="864171" y="35699"/>
                </a:lnTo>
                <a:lnTo>
                  <a:pt x="743534" y="24701"/>
                </a:lnTo>
                <a:lnTo>
                  <a:pt x="738124" y="24218"/>
                </a:lnTo>
                <a:lnTo>
                  <a:pt x="653288" y="16840"/>
                </a:lnTo>
                <a:lnTo>
                  <a:pt x="614514" y="14160"/>
                </a:lnTo>
                <a:lnTo>
                  <a:pt x="575703" y="12268"/>
                </a:lnTo>
                <a:lnTo>
                  <a:pt x="498983" y="10236"/>
                </a:lnTo>
                <a:lnTo>
                  <a:pt x="473417" y="9829"/>
                </a:lnTo>
                <a:lnTo>
                  <a:pt x="371132" y="7467"/>
                </a:lnTo>
                <a:lnTo>
                  <a:pt x="332206" y="5816"/>
                </a:lnTo>
                <a:lnTo>
                  <a:pt x="293319" y="3632"/>
                </a:lnTo>
                <a:lnTo>
                  <a:pt x="275120" y="2578"/>
                </a:lnTo>
                <a:lnTo>
                  <a:pt x="256933" y="1701"/>
                </a:lnTo>
                <a:lnTo>
                  <a:pt x="238721" y="1016"/>
                </a:lnTo>
                <a:lnTo>
                  <a:pt x="220510" y="508"/>
                </a:lnTo>
                <a:lnTo>
                  <a:pt x="182460" y="38"/>
                </a:lnTo>
                <a:lnTo>
                  <a:pt x="163436" y="0"/>
                </a:lnTo>
                <a:lnTo>
                  <a:pt x="144411" y="76"/>
                </a:lnTo>
                <a:lnTo>
                  <a:pt x="91859" y="1358"/>
                </a:lnTo>
                <a:lnTo>
                  <a:pt x="50495" y="4305"/>
                </a:lnTo>
                <a:lnTo>
                  <a:pt x="10363" y="12395"/>
                </a:lnTo>
                <a:lnTo>
                  <a:pt x="0" y="26962"/>
                </a:lnTo>
                <a:lnTo>
                  <a:pt x="647" y="29908"/>
                </a:lnTo>
                <a:lnTo>
                  <a:pt x="2552" y="33020"/>
                </a:lnTo>
                <a:lnTo>
                  <a:pt x="4292" y="35712"/>
                </a:lnTo>
                <a:lnTo>
                  <a:pt x="6362" y="38112"/>
                </a:lnTo>
                <a:lnTo>
                  <a:pt x="8737" y="40259"/>
                </a:lnTo>
                <a:lnTo>
                  <a:pt x="9690" y="41135"/>
                </a:lnTo>
                <a:lnTo>
                  <a:pt x="19469" y="55575"/>
                </a:lnTo>
                <a:lnTo>
                  <a:pt x="23723" y="64185"/>
                </a:lnTo>
                <a:lnTo>
                  <a:pt x="23723" y="56896"/>
                </a:lnTo>
                <a:lnTo>
                  <a:pt x="23825" y="64427"/>
                </a:lnTo>
                <a:lnTo>
                  <a:pt x="23723" y="64185"/>
                </a:lnTo>
                <a:lnTo>
                  <a:pt x="23837" y="67271"/>
                </a:lnTo>
                <a:lnTo>
                  <a:pt x="27876" y="71297"/>
                </a:lnTo>
                <a:lnTo>
                  <a:pt x="38125" y="71297"/>
                </a:lnTo>
                <a:lnTo>
                  <a:pt x="42151" y="67271"/>
                </a:lnTo>
                <a:lnTo>
                  <a:pt x="42278" y="66548"/>
                </a:lnTo>
                <a:lnTo>
                  <a:pt x="42278" y="56896"/>
                </a:lnTo>
                <a:lnTo>
                  <a:pt x="38125" y="52743"/>
                </a:lnTo>
                <a:lnTo>
                  <a:pt x="34620" y="47129"/>
                </a:lnTo>
                <a:lnTo>
                  <a:pt x="30721" y="40779"/>
                </a:lnTo>
                <a:lnTo>
                  <a:pt x="26250" y="33947"/>
                </a:lnTo>
                <a:lnTo>
                  <a:pt x="25425" y="32727"/>
                </a:lnTo>
                <a:lnTo>
                  <a:pt x="17589" y="32727"/>
                </a:lnTo>
                <a:lnTo>
                  <a:pt x="17449" y="32727"/>
                </a:lnTo>
                <a:lnTo>
                  <a:pt x="17627" y="32588"/>
                </a:lnTo>
                <a:lnTo>
                  <a:pt x="25387" y="32689"/>
                </a:lnTo>
                <a:lnTo>
                  <a:pt x="24269" y="31051"/>
                </a:lnTo>
                <a:lnTo>
                  <a:pt x="64465" y="26352"/>
                </a:lnTo>
                <a:lnTo>
                  <a:pt x="110109" y="24599"/>
                </a:lnTo>
                <a:lnTo>
                  <a:pt x="144538" y="24218"/>
                </a:lnTo>
                <a:lnTo>
                  <a:pt x="163398" y="24218"/>
                </a:lnTo>
                <a:lnTo>
                  <a:pt x="219976" y="24892"/>
                </a:lnTo>
                <a:lnTo>
                  <a:pt x="255892" y="26111"/>
                </a:lnTo>
                <a:lnTo>
                  <a:pt x="291795" y="27978"/>
                </a:lnTo>
                <a:lnTo>
                  <a:pt x="311404" y="29108"/>
                </a:lnTo>
                <a:lnTo>
                  <a:pt x="370255" y="31750"/>
                </a:lnTo>
                <a:lnTo>
                  <a:pt x="472986" y="34480"/>
                </a:lnTo>
                <a:lnTo>
                  <a:pt x="498411" y="35026"/>
                </a:lnTo>
                <a:lnTo>
                  <a:pt x="574675" y="37477"/>
                </a:lnTo>
                <a:lnTo>
                  <a:pt x="612927" y="39547"/>
                </a:lnTo>
                <a:lnTo>
                  <a:pt x="651141" y="42405"/>
                </a:lnTo>
                <a:lnTo>
                  <a:pt x="741070" y="50787"/>
                </a:lnTo>
                <a:lnTo>
                  <a:pt x="824306" y="58940"/>
                </a:lnTo>
                <a:lnTo>
                  <a:pt x="860018" y="62141"/>
                </a:lnTo>
                <a:lnTo>
                  <a:pt x="895769" y="64820"/>
                </a:lnTo>
                <a:lnTo>
                  <a:pt x="942162" y="67614"/>
                </a:lnTo>
                <a:lnTo>
                  <a:pt x="988618" y="69697"/>
                </a:lnTo>
                <a:lnTo>
                  <a:pt x="1054557" y="71856"/>
                </a:lnTo>
                <a:lnTo>
                  <a:pt x="1059256" y="72136"/>
                </a:lnTo>
                <a:lnTo>
                  <a:pt x="1063815" y="71488"/>
                </a:lnTo>
                <a:lnTo>
                  <a:pt x="1068209" y="69938"/>
                </a:lnTo>
                <a:lnTo>
                  <a:pt x="1072045" y="68135"/>
                </a:lnTo>
                <a:lnTo>
                  <a:pt x="1072210" y="67932"/>
                </a:lnTo>
                <a:lnTo>
                  <a:pt x="1074445" y="65201"/>
                </a:lnTo>
                <a:lnTo>
                  <a:pt x="1075423" y="61099"/>
                </a:lnTo>
                <a:lnTo>
                  <a:pt x="1075956" y="5689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47322" y="4435309"/>
            <a:ext cx="3507740" cy="139700"/>
          </a:xfrm>
          <a:custGeom>
            <a:avLst/>
            <a:gdLst/>
            <a:ahLst/>
            <a:cxnLst/>
            <a:rect l="l" t="t" r="r" b="b"/>
            <a:pathLst>
              <a:path w="3507740" h="139700">
                <a:moveTo>
                  <a:pt x="18772" y="125184"/>
                </a:moveTo>
                <a:lnTo>
                  <a:pt x="19338" y="130810"/>
                </a:lnTo>
                <a:lnTo>
                  <a:pt x="839" y="132080"/>
                </a:lnTo>
                <a:lnTo>
                  <a:pt x="810" y="135890"/>
                </a:lnTo>
                <a:lnTo>
                  <a:pt x="4964" y="139700"/>
                </a:lnTo>
                <a:lnTo>
                  <a:pt x="15213" y="139700"/>
                </a:lnTo>
                <a:lnTo>
                  <a:pt x="19367" y="135890"/>
                </a:lnTo>
                <a:lnTo>
                  <a:pt x="19367" y="125730"/>
                </a:lnTo>
                <a:lnTo>
                  <a:pt x="18772" y="125184"/>
                </a:lnTo>
                <a:close/>
              </a:path>
              <a:path w="3507740" h="139700">
                <a:moveTo>
                  <a:pt x="810" y="131446"/>
                </a:moveTo>
                <a:lnTo>
                  <a:pt x="810" y="132080"/>
                </a:lnTo>
                <a:lnTo>
                  <a:pt x="810" y="131446"/>
                </a:lnTo>
                <a:close/>
              </a:path>
              <a:path w="3507740" h="139700">
                <a:moveTo>
                  <a:pt x="15213" y="121920"/>
                </a:moveTo>
                <a:lnTo>
                  <a:pt x="4964" y="121920"/>
                </a:lnTo>
                <a:lnTo>
                  <a:pt x="810" y="125730"/>
                </a:lnTo>
                <a:lnTo>
                  <a:pt x="839" y="132080"/>
                </a:lnTo>
                <a:lnTo>
                  <a:pt x="19338" y="130810"/>
                </a:lnTo>
                <a:lnTo>
                  <a:pt x="18772" y="125184"/>
                </a:lnTo>
                <a:lnTo>
                  <a:pt x="15213" y="121920"/>
                </a:lnTo>
                <a:close/>
              </a:path>
              <a:path w="3507740" h="139700">
                <a:moveTo>
                  <a:pt x="18317" y="120650"/>
                </a:moveTo>
                <a:lnTo>
                  <a:pt x="370" y="121920"/>
                </a:lnTo>
                <a:lnTo>
                  <a:pt x="810" y="131446"/>
                </a:lnTo>
                <a:lnTo>
                  <a:pt x="810" y="125730"/>
                </a:lnTo>
                <a:lnTo>
                  <a:pt x="4964" y="121920"/>
                </a:lnTo>
                <a:lnTo>
                  <a:pt x="18444" y="121920"/>
                </a:lnTo>
                <a:lnTo>
                  <a:pt x="18317" y="120650"/>
                </a:lnTo>
                <a:close/>
              </a:path>
              <a:path w="3507740" h="139700">
                <a:moveTo>
                  <a:pt x="18444" y="121920"/>
                </a:moveTo>
                <a:lnTo>
                  <a:pt x="15213" y="121920"/>
                </a:lnTo>
                <a:lnTo>
                  <a:pt x="18772" y="125184"/>
                </a:lnTo>
                <a:lnTo>
                  <a:pt x="18444" y="121920"/>
                </a:lnTo>
                <a:close/>
              </a:path>
              <a:path w="3507740" h="139700">
                <a:moveTo>
                  <a:pt x="8303" y="99060"/>
                </a:moveTo>
                <a:lnTo>
                  <a:pt x="7068" y="100330"/>
                </a:lnTo>
                <a:lnTo>
                  <a:pt x="5949" y="101600"/>
                </a:lnTo>
                <a:lnTo>
                  <a:pt x="4945" y="104140"/>
                </a:lnTo>
                <a:lnTo>
                  <a:pt x="1524" y="109220"/>
                </a:lnTo>
                <a:lnTo>
                  <a:pt x="0" y="115570"/>
                </a:lnTo>
                <a:lnTo>
                  <a:pt x="370" y="121920"/>
                </a:lnTo>
                <a:lnTo>
                  <a:pt x="18317" y="120650"/>
                </a:lnTo>
                <a:lnTo>
                  <a:pt x="18228" y="118110"/>
                </a:lnTo>
                <a:lnTo>
                  <a:pt x="18454" y="115570"/>
                </a:lnTo>
                <a:lnTo>
                  <a:pt x="19622" y="113030"/>
                </a:lnTo>
                <a:lnTo>
                  <a:pt x="21733" y="111760"/>
                </a:lnTo>
                <a:lnTo>
                  <a:pt x="8303" y="99060"/>
                </a:lnTo>
                <a:close/>
              </a:path>
              <a:path w="3507740" h="139700">
                <a:moveTo>
                  <a:pt x="27617" y="83820"/>
                </a:moveTo>
                <a:lnTo>
                  <a:pt x="20322" y="87630"/>
                </a:lnTo>
                <a:lnTo>
                  <a:pt x="13883" y="92710"/>
                </a:lnTo>
                <a:lnTo>
                  <a:pt x="8303" y="99060"/>
                </a:lnTo>
                <a:lnTo>
                  <a:pt x="21733" y="111760"/>
                </a:lnTo>
                <a:lnTo>
                  <a:pt x="26334" y="107950"/>
                </a:lnTo>
                <a:lnTo>
                  <a:pt x="31427" y="104140"/>
                </a:lnTo>
                <a:lnTo>
                  <a:pt x="37015" y="101600"/>
                </a:lnTo>
                <a:lnTo>
                  <a:pt x="27617" y="83820"/>
                </a:lnTo>
                <a:close/>
              </a:path>
              <a:path w="3507740" h="139700">
                <a:moveTo>
                  <a:pt x="54300" y="73660"/>
                </a:moveTo>
                <a:lnTo>
                  <a:pt x="47360" y="74930"/>
                </a:lnTo>
                <a:lnTo>
                  <a:pt x="40601" y="77470"/>
                </a:lnTo>
                <a:lnTo>
                  <a:pt x="34020" y="80010"/>
                </a:lnTo>
                <a:lnTo>
                  <a:pt x="27617" y="83820"/>
                </a:lnTo>
                <a:lnTo>
                  <a:pt x="37015" y="101600"/>
                </a:lnTo>
                <a:lnTo>
                  <a:pt x="44038" y="97790"/>
                </a:lnTo>
                <a:lnTo>
                  <a:pt x="51366" y="95250"/>
                </a:lnTo>
                <a:lnTo>
                  <a:pt x="58986" y="93980"/>
                </a:lnTo>
                <a:lnTo>
                  <a:pt x="54300" y="73660"/>
                </a:lnTo>
                <a:close/>
              </a:path>
              <a:path w="3507740" h="139700">
                <a:moveTo>
                  <a:pt x="3189094" y="71120"/>
                </a:moveTo>
                <a:lnTo>
                  <a:pt x="3154039" y="71120"/>
                </a:lnTo>
                <a:lnTo>
                  <a:pt x="3153201" y="93980"/>
                </a:lnTo>
                <a:lnTo>
                  <a:pt x="3188455" y="93980"/>
                </a:lnTo>
                <a:lnTo>
                  <a:pt x="3223713" y="95250"/>
                </a:lnTo>
                <a:lnTo>
                  <a:pt x="3294235" y="95250"/>
                </a:lnTo>
                <a:lnTo>
                  <a:pt x="3294273" y="72390"/>
                </a:lnTo>
                <a:lnTo>
                  <a:pt x="3224151" y="72390"/>
                </a:lnTo>
                <a:lnTo>
                  <a:pt x="3189094" y="71120"/>
                </a:lnTo>
                <a:close/>
              </a:path>
              <a:path w="3507740" h="139700">
                <a:moveTo>
                  <a:pt x="3425578" y="71120"/>
                </a:moveTo>
                <a:lnTo>
                  <a:pt x="3392755" y="72390"/>
                </a:lnTo>
                <a:lnTo>
                  <a:pt x="3294273" y="72390"/>
                </a:lnTo>
                <a:lnTo>
                  <a:pt x="3294235" y="95250"/>
                </a:lnTo>
                <a:lnTo>
                  <a:pt x="3360305" y="95250"/>
                </a:lnTo>
                <a:lnTo>
                  <a:pt x="3393335" y="93980"/>
                </a:lnTo>
                <a:lnTo>
                  <a:pt x="3426366" y="93980"/>
                </a:lnTo>
                <a:lnTo>
                  <a:pt x="3425578" y="71120"/>
                </a:lnTo>
                <a:close/>
              </a:path>
              <a:path w="3507740" h="139700">
                <a:moveTo>
                  <a:pt x="94394" y="68580"/>
                </a:moveTo>
                <a:lnTo>
                  <a:pt x="84287" y="68580"/>
                </a:lnTo>
                <a:lnTo>
                  <a:pt x="64242" y="71120"/>
                </a:lnTo>
                <a:lnTo>
                  <a:pt x="54300" y="73660"/>
                </a:lnTo>
                <a:lnTo>
                  <a:pt x="58986" y="93980"/>
                </a:lnTo>
                <a:lnTo>
                  <a:pt x="86420" y="90170"/>
                </a:lnTo>
                <a:lnTo>
                  <a:pt x="95638" y="90170"/>
                </a:lnTo>
                <a:lnTo>
                  <a:pt x="94394" y="68580"/>
                </a:lnTo>
                <a:close/>
              </a:path>
              <a:path w="3507740" h="139700">
                <a:moveTo>
                  <a:pt x="3094227" y="68580"/>
                </a:moveTo>
                <a:lnTo>
                  <a:pt x="3074283" y="68580"/>
                </a:lnTo>
                <a:lnTo>
                  <a:pt x="3073788" y="90170"/>
                </a:lnTo>
                <a:lnTo>
                  <a:pt x="3093646" y="91440"/>
                </a:lnTo>
                <a:lnTo>
                  <a:pt x="3113499" y="91440"/>
                </a:lnTo>
                <a:lnTo>
                  <a:pt x="3153201" y="93980"/>
                </a:lnTo>
                <a:lnTo>
                  <a:pt x="3154039" y="71120"/>
                </a:lnTo>
                <a:lnTo>
                  <a:pt x="3134103" y="69850"/>
                </a:lnTo>
                <a:lnTo>
                  <a:pt x="3114166" y="69850"/>
                </a:lnTo>
                <a:lnTo>
                  <a:pt x="3094227" y="68580"/>
                </a:lnTo>
                <a:close/>
              </a:path>
              <a:path w="3507740" h="139700">
                <a:moveTo>
                  <a:pt x="3477572" y="71120"/>
                </a:moveTo>
                <a:lnTo>
                  <a:pt x="3425578" y="71120"/>
                </a:lnTo>
                <a:lnTo>
                  <a:pt x="3426366" y="93980"/>
                </a:lnTo>
                <a:lnTo>
                  <a:pt x="3439258" y="93980"/>
                </a:lnTo>
                <a:lnTo>
                  <a:pt x="3465024" y="91440"/>
                </a:lnTo>
                <a:lnTo>
                  <a:pt x="3477902" y="91440"/>
                </a:lnTo>
                <a:lnTo>
                  <a:pt x="3477572" y="71120"/>
                </a:lnTo>
                <a:close/>
              </a:path>
              <a:path w="3507740" h="139700">
                <a:moveTo>
                  <a:pt x="3484125" y="71120"/>
                </a:moveTo>
                <a:lnTo>
                  <a:pt x="3477572" y="71120"/>
                </a:lnTo>
                <a:lnTo>
                  <a:pt x="3477902" y="91440"/>
                </a:lnTo>
                <a:lnTo>
                  <a:pt x="3484328" y="90170"/>
                </a:lnTo>
                <a:lnTo>
                  <a:pt x="3490742" y="90170"/>
                </a:lnTo>
                <a:lnTo>
                  <a:pt x="3497117" y="88900"/>
                </a:lnTo>
                <a:lnTo>
                  <a:pt x="3499746" y="88900"/>
                </a:lnTo>
                <a:lnTo>
                  <a:pt x="3502146" y="87630"/>
                </a:lnTo>
                <a:lnTo>
                  <a:pt x="3504344" y="86360"/>
                </a:lnTo>
                <a:lnTo>
                  <a:pt x="3495669" y="86360"/>
                </a:lnTo>
                <a:lnTo>
                  <a:pt x="3492380" y="83820"/>
                </a:lnTo>
                <a:lnTo>
                  <a:pt x="3492380" y="78841"/>
                </a:lnTo>
                <a:lnTo>
                  <a:pt x="3491758" y="78740"/>
                </a:lnTo>
                <a:lnTo>
                  <a:pt x="3492380" y="77719"/>
                </a:lnTo>
                <a:lnTo>
                  <a:pt x="3492380" y="74930"/>
                </a:lnTo>
                <a:lnTo>
                  <a:pt x="3495669" y="72390"/>
                </a:lnTo>
                <a:lnTo>
                  <a:pt x="3490666" y="72390"/>
                </a:lnTo>
                <a:lnTo>
                  <a:pt x="3484125" y="71120"/>
                </a:lnTo>
                <a:close/>
              </a:path>
              <a:path w="3507740" h="139700">
                <a:moveTo>
                  <a:pt x="144330" y="63500"/>
                </a:moveTo>
                <a:lnTo>
                  <a:pt x="94394" y="68580"/>
                </a:lnTo>
                <a:lnTo>
                  <a:pt x="95638" y="90170"/>
                </a:lnTo>
                <a:lnTo>
                  <a:pt x="146806" y="85090"/>
                </a:lnTo>
                <a:lnTo>
                  <a:pt x="144330" y="63500"/>
                </a:lnTo>
                <a:close/>
              </a:path>
              <a:path w="3507740" h="139700">
                <a:moveTo>
                  <a:pt x="2945423" y="67310"/>
                </a:moveTo>
                <a:lnTo>
                  <a:pt x="2902465" y="68580"/>
                </a:lnTo>
                <a:lnTo>
                  <a:pt x="2902465" y="88900"/>
                </a:lnTo>
                <a:lnTo>
                  <a:pt x="2945299" y="88900"/>
                </a:lnTo>
                <a:lnTo>
                  <a:pt x="2988131" y="90170"/>
                </a:lnTo>
                <a:lnTo>
                  <a:pt x="3073788" y="90170"/>
                </a:lnTo>
                <a:lnTo>
                  <a:pt x="3074283" y="68580"/>
                </a:lnTo>
                <a:lnTo>
                  <a:pt x="2988379" y="68580"/>
                </a:lnTo>
                <a:lnTo>
                  <a:pt x="2945423" y="67310"/>
                </a:lnTo>
                <a:close/>
              </a:path>
              <a:path w="3507740" h="139700">
                <a:moveTo>
                  <a:pt x="2596955" y="66040"/>
                </a:moveTo>
                <a:lnTo>
                  <a:pt x="2564061" y="66040"/>
                </a:lnTo>
                <a:lnTo>
                  <a:pt x="2563337" y="87630"/>
                </a:lnTo>
                <a:lnTo>
                  <a:pt x="2596406" y="88900"/>
                </a:lnTo>
                <a:lnTo>
                  <a:pt x="2695620" y="88900"/>
                </a:lnTo>
                <a:lnTo>
                  <a:pt x="2695671" y="67310"/>
                </a:lnTo>
                <a:lnTo>
                  <a:pt x="2629856" y="67310"/>
                </a:lnTo>
                <a:lnTo>
                  <a:pt x="2596955" y="66040"/>
                </a:lnTo>
                <a:close/>
              </a:path>
              <a:path w="3507740" h="139700">
                <a:moveTo>
                  <a:pt x="2799068" y="67310"/>
                </a:moveTo>
                <a:lnTo>
                  <a:pt x="2695671" y="67310"/>
                </a:lnTo>
                <a:lnTo>
                  <a:pt x="2695620" y="88900"/>
                </a:lnTo>
                <a:lnTo>
                  <a:pt x="2902465" y="88900"/>
                </a:lnTo>
                <a:lnTo>
                  <a:pt x="2902465" y="68580"/>
                </a:lnTo>
                <a:lnTo>
                  <a:pt x="2850765" y="68580"/>
                </a:lnTo>
                <a:lnTo>
                  <a:pt x="2799068" y="67310"/>
                </a:lnTo>
                <a:close/>
              </a:path>
              <a:path w="3507740" h="139700">
                <a:moveTo>
                  <a:pt x="2474399" y="60960"/>
                </a:moveTo>
                <a:lnTo>
                  <a:pt x="2472735" y="83820"/>
                </a:lnTo>
                <a:lnTo>
                  <a:pt x="2518017" y="86360"/>
                </a:lnTo>
                <a:lnTo>
                  <a:pt x="2540672" y="86360"/>
                </a:lnTo>
                <a:lnTo>
                  <a:pt x="2563337" y="87630"/>
                </a:lnTo>
                <a:lnTo>
                  <a:pt x="2564061" y="66040"/>
                </a:lnTo>
                <a:lnTo>
                  <a:pt x="2474399" y="60960"/>
                </a:lnTo>
                <a:close/>
              </a:path>
              <a:path w="3507740" h="139700">
                <a:moveTo>
                  <a:pt x="3492380" y="78841"/>
                </a:moveTo>
                <a:lnTo>
                  <a:pt x="3492380" y="83820"/>
                </a:lnTo>
                <a:lnTo>
                  <a:pt x="3495669" y="86360"/>
                </a:lnTo>
                <a:lnTo>
                  <a:pt x="3503797" y="86360"/>
                </a:lnTo>
                <a:lnTo>
                  <a:pt x="3506566" y="84222"/>
                </a:lnTo>
                <a:lnTo>
                  <a:pt x="3506884" y="83820"/>
                </a:lnTo>
                <a:lnTo>
                  <a:pt x="3507087" y="82691"/>
                </a:lnTo>
                <a:lnTo>
                  <a:pt x="3507087" y="81238"/>
                </a:lnTo>
                <a:lnTo>
                  <a:pt x="3492380" y="78841"/>
                </a:lnTo>
                <a:close/>
              </a:path>
              <a:path w="3507740" h="139700">
                <a:moveTo>
                  <a:pt x="3506566" y="84222"/>
                </a:moveTo>
                <a:lnTo>
                  <a:pt x="3503797" y="86360"/>
                </a:lnTo>
                <a:lnTo>
                  <a:pt x="3504344" y="86360"/>
                </a:lnTo>
                <a:lnTo>
                  <a:pt x="3505880" y="85090"/>
                </a:lnTo>
                <a:lnTo>
                  <a:pt x="3506566" y="84222"/>
                </a:lnTo>
                <a:close/>
              </a:path>
              <a:path w="3507740" h="139700">
                <a:moveTo>
                  <a:pt x="193911" y="57150"/>
                </a:moveTo>
                <a:lnTo>
                  <a:pt x="181540" y="59690"/>
                </a:lnTo>
                <a:lnTo>
                  <a:pt x="144330" y="63500"/>
                </a:lnTo>
                <a:lnTo>
                  <a:pt x="146806" y="85090"/>
                </a:lnTo>
                <a:lnTo>
                  <a:pt x="184568" y="81280"/>
                </a:lnTo>
                <a:lnTo>
                  <a:pt x="197137" y="78740"/>
                </a:lnTo>
                <a:lnTo>
                  <a:pt x="193911" y="57150"/>
                </a:lnTo>
                <a:close/>
              </a:path>
              <a:path w="3507740" h="139700">
                <a:moveTo>
                  <a:pt x="3507087" y="82691"/>
                </a:moveTo>
                <a:lnTo>
                  <a:pt x="3506884" y="83820"/>
                </a:lnTo>
                <a:lnTo>
                  <a:pt x="3506566" y="84222"/>
                </a:lnTo>
                <a:lnTo>
                  <a:pt x="3507087" y="83820"/>
                </a:lnTo>
                <a:lnTo>
                  <a:pt x="3507087" y="82691"/>
                </a:lnTo>
                <a:close/>
              </a:path>
              <a:path w="3507740" h="139700">
                <a:moveTo>
                  <a:pt x="2408537" y="54610"/>
                </a:moveTo>
                <a:lnTo>
                  <a:pt x="2405946" y="77470"/>
                </a:lnTo>
                <a:lnTo>
                  <a:pt x="2439312" y="80010"/>
                </a:lnTo>
                <a:lnTo>
                  <a:pt x="2456016" y="82550"/>
                </a:lnTo>
                <a:lnTo>
                  <a:pt x="2472735" y="83820"/>
                </a:lnTo>
                <a:lnTo>
                  <a:pt x="2474399" y="60960"/>
                </a:lnTo>
                <a:lnTo>
                  <a:pt x="2424977" y="57150"/>
                </a:lnTo>
                <a:lnTo>
                  <a:pt x="2408537" y="54610"/>
                </a:lnTo>
                <a:close/>
              </a:path>
              <a:path w="3507740" h="139700">
                <a:moveTo>
                  <a:pt x="3507087" y="81238"/>
                </a:moveTo>
                <a:lnTo>
                  <a:pt x="3507087" y="82691"/>
                </a:lnTo>
                <a:lnTo>
                  <a:pt x="3507341" y="81280"/>
                </a:lnTo>
                <a:lnTo>
                  <a:pt x="3507087" y="81238"/>
                </a:lnTo>
                <a:close/>
              </a:path>
              <a:path w="3507740" h="139700">
                <a:moveTo>
                  <a:pt x="3507087" y="81057"/>
                </a:moveTo>
                <a:lnTo>
                  <a:pt x="3507087" y="81238"/>
                </a:lnTo>
                <a:lnTo>
                  <a:pt x="3507341" y="81280"/>
                </a:lnTo>
                <a:lnTo>
                  <a:pt x="3507087" y="81057"/>
                </a:lnTo>
                <a:close/>
              </a:path>
              <a:path w="3507740" h="139700">
                <a:moveTo>
                  <a:pt x="3507087" y="80486"/>
                </a:moveTo>
                <a:lnTo>
                  <a:pt x="3507087" y="81057"/>
                </a:lnTo>
                <a:lnTo>
                  <a:pt x="3507341" y="81280"/>
                </a:lnTo>
                <a:lnTo>
                  <a:pt x="3507087" y="80486"/>
                </a:lnTo>
                <a:close/>
              </a:path>
              <a:path w="3507740" h="139700">
                <a:moveTo>
                  <a:pt x="3492533" y="77470"/>
                </a:moveTo>
                <a:lnTo>
                  <a:pt x="3492380" y="77719"/>
                </a:lnTo>
                <a:lnTo>
                  <a:pt x="3492380" y="78841"/>
                </a:lnTo>
                <a:lnTo>
                  <a:pt x="3507087" y="81238"/>
                </a:lnTo>
                <a:lnTo>
                  <a:pt x="3507087" y="81057"/>
                </a:lnTo>
                <a:lnTo>
                  <a:pt x="3505625" y="79779"/>
                </a:lnTo>
                <a:lnTo>
                  <a:pt x="3492533" y="77470"/>
                </a:lnTo>
                <a:close/>
              </a:path>
              <a:path w="3507740" h="139700">
                <a:moveTo>
                  <a:pt x="3505625" y="79779"/>
                </a:moveTo>
                <a:lnTo>
                  <a:pt x="3507087" y="81057"/>
                </a:lnTo>
                <a:lnTo>
                  <a:pt x="3507087" y="80486"/>
                </a:lnTo>
                <a:lnTo>
                  <a:pt x="3506934" y="80010"/>
                </a:lnTo>
                <a:lnTo>
                  <a:pt x="3505625" y="79779"/>
                </a:lnTo>
                <a:close/>
              </a:path>
              <a:path w="3507740" h="139700">
                <a:moveTo>
                  <a:pt x="3503797" y="72390"/>
                </a:moveTo>
                <a:lnTo>
                  <a:pt x="3497181" y="72390"/>
                </a:lnTo>
                <a:lnTo>
                  <a:pt x="3505625" y="79779"/>
                </a:lnTo>
                <a:lnTo>
                  <a:pt x="3506934" y="80010"/>
                </a:lnTo>
                <a:lnTo>
                  <a:pt x="3507087" y="80486"/>
                </a:lnTo>
                <a:lnTo>
                  <a:pt x="3507087" y="74930"/>
                </a:lnTo>
                <a:lnTo>
                  <a:pt x="3503797" y="72390"/>
                </a:lnTo>
                <a:close/>
              </a:path>
              <a:path w="3507740" h="139700">
                <a:moveTo>
                  <a:pt x="3502986" y="77470"/>
                </a:moveTo>
                <a:lnTo>
                  <a:pt x="3492533" y="77470"/>
                </a:lnTo>
                <a:lnTo>
                  <a:pt x="3505625" y="79779"/>
                </a:lnTo>
                <a:lnTo>
                  <a:pt x="3502986" y="77470"/>
                </a:lnTo>
                <a:close/>
              </a:path>
              <a:path w="3507740" h="139700">
                <a:moveTo>
                  <a:pt x="3492380" y="77719"/>
                </a:moveTo>
                <a:lnTo>
                  <a:pt x="3491758" y="78740"/>
                </a:lnTo>
                <a:lnTo>
                  <a:pt x="3492380" y="78841"/>
                </a:lnTo>
                <a:lnTo>
                  <a:pt x="3492380" y="77719"/>
                </a:lnTo>
                <a:close/>
              </a:path>
              <a:path w="3507740" h="139700">
                <a:moveTo>
                  <a:pt x="245663" y="50800"/>
                </a:moveTo>
                <a:lnTo>
                  <a:pt x="219744" y="53340"/>
                </a:lnTo>
                <a:lnTo>
                  <a:pt x="206817" y="55880"/>
                </a:lnTo>
                <a:lnTo>
                  <a:pt x="193911" y="57150"/>
                </a:lnTo>
                <a:lnTo>
                  <a:pt x="197137" y="78740"/>
                </a:lnTo>
                <a:lnTo>
                  <a:pt x="222473" y="76200"/>
                </a:lnTo>
                <a:lnTo>
                  <a:pt x="235170" y="73660"/>
                </a:lnTo>
                <a:lnTo>
                  <a:pt x="247886" y="72390"/>
                </a:lnTo>
                <a:lnTo>
                  <a:pt x="245663" y="50800"/>
                </a:lnTo>
                <a:close/>
              </a:path>
              <a:path w="3507740" h="139700">
                <a:moveTo>
                  <a:pt x="3497181" y="72390"/>
                </a:moveTo>
                <a:lnTo>
                  <a:pt x="3495669" y="72390"/>
                </a:lnTo>
                <a:lnTo>
                  <a:pt x="3492380" y="74930"/>
                </a:lnTo>
                <a:lnTo>
                  <a:pt x="3492380" y="77719"/>
                </a:lnTo>
                <a:lnTo>
                  <a:pt x="3492533" y="77470"/>
                </a:lnTo>
                <a:lnTo>
                  <a:pt x="3502986" y="77470"/>
                </a:lnTo>
                <a:lnTo>
                  <a:pt x="3497181" y="72390"/>
                </a:lnTo>
                <a:close/>
              </a:path>
              <a:path w="3507740" h="139700">
                <a:moveTo>
                  <a:pt x="2317389" y="43180"/>
                </a:moveTo>
                <a:lnTo>
                  <a:pt x="2314227" y="64770"/>
                </a:lnTo>
                <a:lnTo>
                  <a:pt x="2337127" y="67310"/>
                </a:lnTo>
                <a:lnTo>
                  <a:pt x="2360048" y="71120"/>
                </a:lnTo>
                <a:lnTo>
                  <a:pt x="2382989" y="73660"/>
                </a:lnTo>
                <a:lnTo>
                  <a:pt x="2405946" y="77470"/>
                </a:lnTo>
                <a:lnTo>
                  <a:pt x="2408537" y="54610"/>
                </a:lnTo>
                <a:lnTo>
                  <a:pt x="2362929" y="49530"/>
                </a:lnTo>
                <a:lnTo>
                  <a:pt x="2340151" y="45720"/>
                </a:lnTo>
                <a:lnTo>
                  <a:pt x="2317389" y="43180"/>
                </a:lnTo>
                <a:close/>
              </a:path>
              <a:path w="3507740" h="139700">
                <a:moveTo>
                  <a:pt x="311449" y="45720"/>
                </a:moveTo>
                <a:lnTo>
                  <a:pt x="245663" y="50800"/>
                </a:lnTo>
                <a:lnTo>
                  <a:pt x="247886" y="72390"/>
                </a:lnTo>
                <a:lnTo>
                  <a:pt x="296402" y="68580"/>
                </a:lnTo>
                <a:lnTo>
                  <a:pt x="312605" y="68580"/>
                </a:lnTo>
                <a:lnTo>
                  <a:pt x="311449" y="45720"/>
                </a:lnTo>
                <a:close/>
              </a:path>
              <a:path w="3507740" h="139700">
                <a:moveTo>
                  <a:pt x="390913" y="41910"/>
                </a:moveTo>
                <a:lnTo>
                  <a:pt x="351176" y="44450"/>
                </a:lnTo>
                <a:lnTo>
                  <a:pt x="331311" y="44450"/>
                </a:lnTo>
                <a:lnTo>
                  <a:pt x="311449" y="45720"/>
                </a:lnTo>
                <a:lnTo>
                  <a:pt x="312605" y="68580"/>
                </a:lnTo>
                <a:lnTo>
                  <a:pt x="352254" y="66040"/>
                </a:lnTo>
                <a:lnTo>
                  <a:pt x="391904" y="64770"/>
                </a:lnTo>
                <a:lnTo>
                  <a:pt x="390913" y="41910"/>
                </a:lnTo>
                <a:close/>
              </a:path>
              <a:path w="3507740" h="139700">
                <a:moveTo>
                  <a:pt x="465564" y="39370"/>
                </a:moveTo>
                <a:lnTo>
                  <a:pt x="446897" y="39370"/>
                </a:lnTo>
                <a:lnTo>
                  <a:pt x="409573" y="41910"/>
                </a:lnTo>
                <a:lnTo>
                  <a:pt x="390913" y="41910"/>
                </a:lnTo>
                <a:lnTo>
                  <a:pt x="391904" y="64770"/>
                </a:lnTo>
                <a:lnTo>
                  <a:pt x="410497" y="63500"/>
                </a:lnTo>
                <a:lnTo>
                  <a:pt x="429089" y="63500"/>
                </a:lnTo>
                <a:lnTo>
                  <a:pt x="466275" y="60960"/>
                </a:lnTo>
                <a:lnTo>
                  <a:pt x="465564" y="39370"/>
                </a:lnTo>
                <a:close/>
              </a:path>
              <a:path w="3507740" h="139700">
                <a:moveTo>
                  <a:pt x="2211560" y="29210"/>
                </a:moveTo>
                <a:lnTo>
                  <a:pt x="2209185" y="50800"/>
                </a:lnTo>
                <a:lnTo>
                  <a:pt x="2235481" y="53340"/>
                </a:lnTo>
                <a:lnTo>
                  <a:pt x="2314227" y="64770"/>
                </a:lnTo>
                <a:lnTo>
                  <a:pt x="2317389" y="43180"/>
                </a:lnTo>
                <a:lnTo>
                  <a:pt x="2238063" y="31750"/>
                </a:lnTo>
                <a:lnTo>
                  <a:pt x="2211560" y="29210"/>
                </a:lnTo>
                <a:close/>
              </a:path>
              <a:path w="3507740" h="139700">
                <a:moveTo>
                  <a:pt x="546628" y="35560"/>
                </a:moveTo>
                <a:lnTo>
                  <a:pt x="506105" y="38100"/>
                </a:lnTo>
                <a:lnTo>
                  <a:pt x="485838" y="38100"/>
                </a:lnTo>
                <a:lnTo>
                  <a:pt x="465564" y="39370"/>
                </a:lnTo>
                <a:lnTo>
                  <a:pt x="466275" y="60960"/>
                </a:lnTo>
                <a:lnTo>
                  <a:pt x="486639" y="60960"/>
                </a:lnTo>
                <a:lnTo>
                  <a:pt x="527363" y="58420"/>
                </a:lnTo>
                <a:lnTo>
                  <a:pt x="547720" y="58420"/>
                </a:lnTo>
                <a:lnTo>
                  <a:pt x="546628" y="35560"/>
                </a:lnTo>
                <a:close/>
              </a:path>
              <a:path w="3507740" h="139700">
                <a:moveTo>
                  <a:pt x="675533" y="27940"/>
                </a:moveTo>
                <a:lnTo>
                  <a:pt x="643324" y="30480"/>
                </a:lnTo>
                <a:lnTo>
                  <a:pt x="611104" y="31750"/>
                </a:lnTo>
                <a:lnTo>
                  <a:pt x="578873" y="34290"/>
                </a:lnTo>
                <a:lnTo>
                  <a:pt x="546628" y="35560"/>
                </a:lnTo>
                <a:lnTo>
                  <a:pt x="547720" y="58420"/>
                </a:lnTo>
                <a:lnTo>
                  <a:pt x="612488" y="53340"/>
                </a:lnTo>
                <a:lnTo>
                  <a:pt x="644855" y="52070"/>
                </a:lnTo>
                <a:lnTo>
                  <a:pt x="677209" y="49530"/>
                </a:lnTo>
                <a:lnTo>
                  <a:pt x="675533" y="27940"/>
                </a:lnTo>
                <a:close/>
              </a:path>
              <a:path w="3507740" h="139700">
                <a:moveTo>
                  <a:pt x="2132858" y="21590"/>
                </a:moveTo>
                <a:lnTo>
                  <a:pt x="2131524" y="43180"/>
                </a:lnTo>
                <a:lnTo>
                  <a:pt x="2150972" y="44450"/>
                </a:lnTo>
                <a:lnTo>
                  <a:pt x="2170397" y="46990"/>
                </a:lnTo>
                <a:lnTo>
                  <a:pt x="2189801" y="48260"/>
                </a:lnTo>
                <a:lnTo>
                  <a:pt x="2209185" y="50800"/>
                </a:lnTo>
                <a:lnTo>
                  <a:pt x="2211560" y="29210"/>
                </a:lnTo>
                <a:lnTo>
                  <a:pt x="2191910" y="26670"/>
                </a:lnTo>
                <a:lnTo>
                  <a:pt x="2152558" y="24130"/>
                </a:lnTo>
                <a:lnTo>
                  <a:pt x="2132858" y="21590"/>
                </a:lnTo>
                <a:close/>
              </a:path>
              <a:path w="3507740" h="139700">
                <a:moveTo>
                  <a:pt x="784105" y="20320"/>
                </a:moveTo>
                <a:lnTo>
                  <a:pt x="729805" y="22860"/>
                </a:lnTo>
                <a:lnTo>
                  <a:pt x="675533" y="27940"/>
                </a:lnTo>
                <a:lnTo>
                  <a:pt x="677209" y="49530"/>
                </a:lnTo>
                <a:lnTo>
                  <a:pt x="731227" y="44450"/>
                </a:lnTo>
                <a:lnTo>
                  <a:pt x="758246" y="43180"/>
                </a:lnTo>
                <a:lnTo>
                  <a:pt x="785274" y="40640"/>
                </a:lnTo>
                <a:lnTo>
                  <a:pt x="784105" y="20320"/>
                </a:lnTo>
                <a:close/>
              </a:path>
              <a:path w="3507740" h="139700">
                <a:moveTo>
                  <a:pt x="2051044" y="17780"/>
                </a:moveTo>
                <a:lnTo>
                  <a:pt x="2050194" y="39370"/>
                </a:lnTo>
                <a:lnTo>
                  <a:pt x="2090864" y="41910"/>
                </a:lnTo>
                <a:lnTo>
                  <a:pt x="2111196" y="41910"/>
                </a:lnTo>
                <a:lnTo>
                  <a:pt x="2131524" y="43180"/>
                </a:lnTo>
                <a:lnTo>
                  <a:pt x="2132858" y="21590"/>
                </a:lnTo>
                <a:lnTo>
                  <a:pt x="2112413" y="20320"/>
                </a:lnTo>
                <a:lnTo>
                  <a:pt x="2091961" y="20320"/>
                </a:lnTo>
                <a:lnTo>
                  <a:pt x="2051044" y="17780"/>
                </a:lnTo>
                <a:close/>
              </a:path>
              <a:path w="3507740" h="139700">
                <a:moveTo>
                  <a:pt x="901339" y="15240"/>
                </a:moveTo>
                <a:lnTo>
                  <a:pt x="872025" y="15240"/>
                </a:lnTo>
                <a:lnTo>
                  <a:pt x="813412" y="17780"/>
                </a:lnTo>
                <a:lnTo>
                  <a:pt x="784105" y="20320"/>
                </a:lnTo>
                <a:lnTo>
                  <a:pt x="785274" y="40640"/>
                </a:lnTo>
                <a:lnTo>
                  <a:pt x="872945" y="36830"/>
                </a:lnTo>
                <a:lnTo>
                  <a:pt x="902177" y="36830"/>
                </a:lnTo>
                <a:lnTo>
                  <a:pt x="901339" y="15240"/>
                </a:lnTo>
                <a:close/>
              </a:path>
              <a:path w="3507740" h="139700">
                <a:moveTo>
                  <a:pt x="1933265" y="13970"/>
                </a:moveTo>
                <a:lnTo>
                  <a:pt x="1932807" y="36830"/>
                </a:lnTo>
                <a:lnTo>
                  <a:pt x="1962161" y="36830"/>
                </a:lnTo>
                <a:lnTo>
                  <a:pt x="1991510" y="38100"/>
                </a:lnTo>
                <a:lnTo>
                  <a:pt x="2020854" y="38100"/>
                </a:lnTo>
                <a:lnTo>
                  <a:pt x="2050194" y="39370"/>
                </a:lnTo>
                <a:lnTo>
                  <a:pt x="2051044" y="17780"/>
                </a:lnTo>
                <a:lnTo>
                  <a:pt x="2021602" y="16510"/>
                </a:lnTo>
                <a:lnTo>
                  <a:pt x="1992159" y="16510"/>
                </a:lnTo>
                <a:lnTo>
                  <a:pt x="1933265" y="13970"/>
                </a:lnTo>
                <a:close/>
              </a:path>
              <a:path w="3507740" h="139700">
                <a:moveTo>
                  <a:pt x="1031349" y="8890"/>
                </a:moveTo>
                <a:lnTo>
                  <a:pt x="998849" y="10160"/>
                </a:lnTo>
                <a:lnTo>
                  <a:pt x="966349" y="12700"/>
                </a:lnTo>
                <a:lnTo>
                  <a:pt x="901339" y="15240"/>
                </a:lnTo>
                <a:lnTo>
                  <a:pt x="902177" y="36830"/>
                </a:lnTo>
                <a:lnTo>
                  <a:pt x="1032339" y="31750"/>
                </a:lnTo>
                <a:lnTo>
                  <a:pt x="1031349" y="8890"/>
                </a:lnTo>
                <a:close/>
              </a:path>
              <a:path w="3507740" h="139700">
                <a:moveTo>
                  <a:pt x="1819587" y="11430"/>
                </a:moveTo>
                <a:lnTo>
                  <a:pt x="1818965" y="34290"/>
                </a:lnTo>
                <a:lnTo>
                  <a:pt x="1847425" y="34290"/>
                </a:lnTo>
                <a:lnTo>
                  <a:pt x="1875886" y="35560"/>
                </a:lnTo>
                <a:lnTo>
                  <a:pt x="1904347" y="35560"/>
                </a:lnTo>
                <a:lnTo>
                  <a:pt x="1932807" y="36830"/>
                </a:lnTo>
                <a:lnTo>
                  <a:pt x="1933265" y="13970"/>
                </a:lnTo>
                <a:lnTo>
                  <a:pt x="1904844" y="13970"/>
                </a:lnTo>
                <a:lnTo>
                  <a:pt x="1876426" y="12700"/>
                </a:lnTo>
                <a:lnTo>
                  <a:pt x="1848008" y="12700"/>
                </a:lnTo>
                <a:lnTo>
                  <a:pt x="1819587" y="11430"/>
                </a:lnTo>
                <a:close/>
              </a:path>
              <a:path w="3507740" h="139700">
                <a:moveTo>
                  <a:pt x="1691406" y="6350"/>
                </a:moveTo>
                <a:lnTo>
                  <a:pt x="1690237" y="27940"/>
                </a:lnTo>
                <a:lnTo>
                  <a:pt x="1722413" y="29210"/>
                </a:lnTo>
                <a:lnTo>
                  <a:pt x="1754591" y="31750"/>
                </a:lnTo>
                <a:lnTo>
                  <a:pt x="1818965" y="34290"/>
                </a:lnTo>
                <a:lnTo>
                  <a:pt x="1819587" y="11430"/>
                </a:lnTo>
                <a:lnTo>
                  <a:pt x="1691406" y="6350"/>
                </a:lnTo>
                <a:close/>
              </a:path>
              <a:path w="3507740" h="139700">
                <a:moveTo>
                  <a:pt x="1141699" y="5080"/>
                </a:moveTo>
                <a:lnTo>
                  <a:pt x="1086519" y="7620"/>
                </a:lnTo>
                <a:lnTo>
                  <a:pt x="1058933" y="7620"/>
                </a:lnTo>
                <a:lnTo>
                  <a:pt x="1031349" y="8890"/>
                </a:lnTo>
                <a:lnTo>
                  <a:pt x="1032339" y="31750"/>
                </a:lnTo>
                <a:lnTo>
                  <a:pt x="1142525" y="26670"/>
                </a:lnTo>
                <a:lnTo>
                  <a:pt x="1141699" y="5080"/>
                </a:lnTo>
                <a:close/>
              </a:path>
              <a:path w="3507740" h="139700">
                <a:moveTo>
                  <a:pt x="1581678" y="1270"/>
                </a:moveTo>
                <a:lnTo>
                  <a:pt x="1581094" y="22860"/>
                </a:lnTo>
                <a:lnTo>
                  <a:pt x="1690237" y="27940"/>
                </a:lnTo>
                <a:lnTo>
                  <a:pt x="1691406" y="6350"/>
                </a:lnTo>
                <a:lnTo>
                  <a:pt x="1581678" y="1270"/>
                </a:lnTo>
                <a:close/>
              </a:path>
              <a:path w="3507740" h="139700">
                <a:moveTo>
                  <a:pt x="1256761" y="1270"/>
                </a:moveTo>
                <a:lnTo>
                  <a:pt x="1227988" y="2540"/>
                </a:lnTo>
                <a:lnTo>
                  <a:pt x="1199220" y="2540"/>
                </a:lnTo>
                <a:lnTo>
                  <a:pt x="1141699" y="5080"/>
                </a:lnTo>
                <a:lnTo>
                  <a:pt x="1142525" y="26670"/>
                </a:lnTo>
                <a:lnTo>
                  <a:pt x="1199867" y="24130"/>
                </a:lnTo>
                <a:lnTo>
                  <a:pt x="1228541" y="24130"/>
                </a:lnTo>
                <a:lnTo>
                  <a:pt x="1257218" y="22860"/>
                </a:lnTo>
                <a:lnTo>
                  <a:pt x="1256761" y="1270"/>
                </a:lnTo>
                <a:close/>
              </a:path>
              <a:path w="3507740" h="139700">
                <a:moveTo>
                  <a:pt x="1427995" y="0"/>
                </a:moveTo>
                <a:lnTo>
                  <a:pt x="1342378" y="0"/>
                </a:lnTo>
                <a:lnTo>
                  <a:pt x="1299568" y="1270"/>
                </a:lnTo>
                <a:lnTo>
                  <a:pt x="1256761" y="1270"/>
                </a:lnTo>
                <a:lnTo>
                  <a:pt x="1257218" y="22860"/>
                </a:lnTo>
                <a:lnTo>
                  <a:pt x="1299911" y="22860"/>
                </a:lnTo>
                <a:lnTo>
                  <a:pt x="1342607" y="21590"/>
                </a:lnTo>
                <a:lnTo>
                  <a:pt x="1427995" y="21590"/>
                </a:lnTo>
                <a:lnTo>
                  <a:pt x="1427995" y="0"/>
                </a:lnTo>
                <a:close/>
              </a:path>
              <a:path w="3507740" h="139700">
                <a:moveTo>
                  <a:pt x="1504841" y="0"/>
                </a:moveTo>
                <a:lnTo>
                  <a:pt x="1427995" y="0"/>
                </a:lnTo>
                <a:lnTo>
                  <a:pt x="1427995" y="21590"/>
                </a:lnTo>
                <a:lnTo>
                  <a:pt x="1504549" y="21590"/>
                </a:lnTo>
                <a:lnTo>
                  <a:pt x="1542822" y="22860"/>
                </a:lnTo>
                <a:lnTo>
                  <a:pt x="1581094" y="22860"/>
                </a:lnTo>
                <a:lnTo>
                  <a:pt x="1581678" y="1270"/>
                </a:lnTo>
                <a:lnTo>
                  <a:pt x="1543261" y="1270"/>
                </a:lnTo>
                <a:lnTo>
                  <a:pt x="1504841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3840"/>
            <a:ext cx="2428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0" dirty="0"/>
              <a:t>E</a:t>
            </a:r>
            <a:r>
              <a:rPr sz="4400" spc="-380" dirty="0"/>
              <a:t>x</a:t>
            </a:r>
            <a:r>
              <a:rPr sz="4400" spc="-305" dirty="0"/>
              <a:t>c</a:t>
            </a:r>
            <a:r>
              <a:rPr sz="4400" spc="-229" dirty="0"/>
              <a:t>e</a:t>
            </a:r>
            <a:r>
              <a:rPr sz="4400" spc="-195" dirty="0"/>
              <a:t>p</a:t>
            </a:r>
            <a:r>
              <a:rPr sz="4400" spc="-300" dirty="0"/>
              <a:t>t</a:t>
            </a:r>
            <a:r>
              <a:rPr sz="4400" spc="-285" dirty="0"/>
              <a:t>i</a:t>
            </a:r>
            <a:r>
              <a:rPr sz="4400" spc="-70" dirty="0"/>
              <a:t>o</a:t>
            </a:r>
            <a:r>
              <a:rPr sz="4400" spc="-100" dirty="0"/>
              <a:t>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4309"/>
            <a:ext cx="4234180" cy="28390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Unchecked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exceptions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Trebuchet MS"/>
                <a:cs typeface="Trebuchet MS"/>
              </a:rPr>
              <a:t>Do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not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have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handled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20" dirty="0">
                <a:latin typeface="Trebuchet MS"/>
                <a:cs typeface="Trebuchet MS"/>
              </a:rPr>
              <a:t>ArithmeticException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95" dirty="0">
                <a:latin typeface="Trebuchet MS"/>
                <a:cs typeface="Trebuchet MS"/>
              </a:rPr>
              <a:t>IndexOutofBoundsException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4" dirty="0">
                <a:latin typeface="Trebuchet MS"/>
                <a:cs typeface="Trebuchet MS"/>
              </a:rPr>
              <a:t>IllegalArgumentException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4" dirty="0">
                <a:latin typeface="Trebuchet MS"/>
                <a:cs typeface="Trebuchet MS"/>
              </a:rPr>
              <a:t>NullPointerException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0" dirty="0">
                <a:latin typeface="Trebuchet MS"/>
                <a:cs typeface="Trebuchet MS"/>
              </a:rPr>
              <a:t>…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00330" y="1859559"/>
            <a:ext cx="329565" cy="292100"/>
            <a:chOff x="4600330" y="1859559"/>
            <a:chExt cx="329565" cy="292100"/>
          </a:xfrm>
        </p:grpSpPr>
        <p:sp>
          <p:nvSpPr>
            <p:cNvPr id="5" name="object 5"/>
            <p:cNvSpPr/>
            <p:nvPr/>
          </p:nvSpPr>
          <p:spPr>
            <a:xfrm>
              <a:off x="4600330" y="1950269"/>
              <a:ext cx="292735" cy="201295"/>
            </a:xfrm>
            <a:custGeom>
              <a:avLst/>
              <a:gdLst/>
              <a:ahLst/>
              <a:cxnLst/>
              <a:rect l="l" t="t" r="r" b="b"/>
              <a:pathLst>
                <a:path w="292735" h="201294">
                  <a:moveTo>
                    <a:pt x="4067" y="194885"/>
                  </a:moveTo>
                  <a:lnTo>
                    <a:pt x="4067" y="197008"/>
                  </a:lnTo>
                  <a:lnTo>
                    <a:pt x="8220" y="201174"/>
                  </a:lnTo>
                  <a:lnTo>
                    <a:pt x="18468" y="201174"/>
                  </a:lnTo>
                  <a:lnTo>
                    <a:pt x="22419" y="197211"/>
                  </a:lnTo>
                  <a:lnTo>
                    <a:pt x="5730" y="197211"/>
                  </a:lnTo>
                  <a:lnTo>
                    <a:pt x="4067" y="194885"/>
                  </a:lnTo>
                  <a:close/>
                </a:path>
                <a:path w="292735" h="201294">
                  <a:moveTo>
                    <a:pt x="18967" y="183664"/>
                  </a:moveTo>
                  <a:lnTo>
                    <a:pt x="18964" y="183813"/>
                  </a:lnTo>
                  <a:lnTo>
                    <a:pt x="4175" y="193021"/>
                  </a:lnTo>
                  <a:lnTo>
                    <a:pt x="4067" y="194885"/>
                  </a:lnTo>
                  <a:lnTo>
                    <a:pt x="5730" y="197211"/>
                  </a:lnTo>
                  <a:lnTo>
                    <a:pt x="20945" y="186569"/>
                  </a:lnTo>
                  <a:lnTo>
                    <a:pt x="18967" y="183664"/>
                  </a:lnTo>
                  <a:close/>
                </a:path>
                <a:path w="292735" h="201294">
                  <a:moveTo>
                    <a:pt x="18981" y="183119"/>
                  </a:moveTo>
                  <a:lnTo>
                    <a:pt x="19069" y="183813"/>
                  </a:lnTo>
                  <a:lnTo>
                    <a:pt x="20945" y="186569"/>
                  </a:lnTo>
                  <a:lnTo>
                    <a:pt x="5730" y="197211"/>
                  </a:lnTo>
                  <a:lnTo>
                    <a:pt x="22419" y="197211"/>
                  </a:lnTo>
                  <a:lnTo>
                    <a:pt x="22621" y="197008"/>
                  </a:lnTo>
                  <a:lnTo>
                    <a:pt x="22621" y="186759"/>
                  </a:lnTo>
                  <a:lnTo>
                    <a:pt x="18981" y="183119"/>
                  </a:lnTo>
                  <a:close/>
                </a:path>
                <a:path w="292735" h="201294">
                  <a:moveTo>
                    <a:pt x="4067" y="193089"/>
                  </a:moveTo>
                  <a:lnTo>
                    <a:pt x="3178" y="193643"/>
                  </a:lnTo>
                  <a:lnTo>
                    <a:pt x="4067" y="194885"/>
                  </a:lnTo>
                  <a:lnTo>
                    <a:pt x="4067" y="193089"/>
                  </a:lnTo>
                  <a:close/>
                </a:path>
                <a:path w="292735" h="201294">
                  <a:moveTo>
                    <a:pt x="1425" y="173056"/>
                  </a:moveTo>
                  <a:lnTo>
                    <a:pt x="282" y="177348"/>
                  </a:lnTo>
                  <a:lnTo>
                    <a:pt x="78" y="179761"/>
                  </a:lnTo>
                  <a:lnTo>
                    <a:pt x="0" y="182606"/>
                  </a:lnTo>
                  <a:lnTo>
                    <a:pt x="333" y="186111"/>
                  </a:lnTo>
                  <a:lnTo>
                    <a:pt x="3178" y="193643"/>
                  </a:lnTo>
                  <a:lnTo>
                    <a:pt x="3970" y="193089"/>
                  </a:lnTo>
                  <a:lnTo>
                    <a:pt x="4067" y="186759"/>
                  </a:lnTo>
                  <a:lnTo>
                    <a:pt x="8220" y="182606"/>
                  </a:lnTo>
                  <a:lnTo>
                    <a:pt x="18994" y="182606"/>
                  </a:lnTo>
                  <a:lnTo>
                    <a:pt x="19025" y="181705"/>
                  </a:lnTo>
                  <a:lnTo>
                    <a:pt x="19345" y="179761"/>
                  </a:lnTo>
                  <a:lnTo>
                    <a:pt x="19954" y="177793"/>
                  </a:lnTo>
                  <a:lnTo>
                    <a:pt x="1425" y="173056"/>
                  </a:lnTo>
                  <a:close/>
                </a:path>
                <a:path w="292735" h="201294">
                  <a:moveTo>
                    <a:pt x="4067" y="193021"/>
                  </a:moveTo>
                  <a:lnTo>
                    <a:pt x="3178" y="193643"/>
                  </a:lnTo>
                  <a:lnTo>
                    <a:pt x="4067" y="193089"/>
                  </a:lnTo>
                  <a:close/>
                </a:path>
                <a:path w="292735" h="201294">
                  <a:moveTo>
                    <a:pt x="18481" y="182949"/>
                  </a:moveTo>
                  <a:lnTo>
                    <a:pt x="4067" y="193021"/>
                  </a:lnTo>
                  <a:lnTo>
                    <a:pt x="18964" y="183813"/>
                  </a:lnTo>
                  <a:lnTo>
                    <a:pt x="18967" y="183664"/>
                  </a:lnTo>
                  <a:lnTo>
                    <a:pt x="18481" y="182949"/>
                  </a:lnTo>
                  <a:close/>
                </a:path>
                <a:path w="292735" h="201294">
                  <a:moveTo>
                    <a:pt x="18468" y="182606"/>
                  </a:moveTo>
                  <a:lnTo>
                    <a:pt x="8220" y="182606"/>
                  </a:lnTo>
                  <a:lnTo>
                    <a:pt x="4067" y="186759"/>
                  </a:lnTo>
                  <a:lnTo>
                    <a:pt x="4067" y="193021"/>
                  </a:lnTo>
                  <a:lnTo>
                    <a:pt x="18481" y="182949"/>
                  </a:lnTo>
                  <a:lnTo>
                    <a:pt x="18811" y="182949"/>
                  </a:lnTo>
                  <a:lnTo>
                    <a:pt x="18468" y="182606"/>
                  </a:lnTo>
                  <a:close/>
                </a:path>
                <a:path w="292735" h="201294">
                  <a:moveTo>
                    <a:pt x="18811" y="182949"/>
                  </a:moveTo>
                  <a:lnTo>
                    <a:pt x="18481" y="182949"/>
                  </a:lnTo>
                  <a:lnTo>
                    <a:pt x="18967" y="183664"/>
                  </a:lnTo>
                  <a:lnTo>
                    <a:pt x="18981" y="183119"/>
                  </a:lnTo>
                  <a:lnTo>
                    <a:pt x="18811" y="182949"/>
                  </a:lnTo>
                  <a:close/>
                </a:path>
                <a:path w="292735" h="201294">
                  <a:moveTo>
                    <a:pt x="18994" y="182606"/>
                  </a:moveTo>
                  <a:lnTo>
                    <a:pt x="18468" y="182606"/>
                  </a:lnTo>
                  <a:lnTo>
                    <a:pt x="18981" y="183119"/>
                  </a:lnTo>
                  <a:lnTo>
                    <a:pt x="18994" y="182606"/>
                  </a:lnTo>
                  <a:close/>
                </a:path>
                <a:path w="292735" h="201294">
                  <a:moveTo>
                    <a:pt x="18100" y="144405"/>
                  </a:moveTo>
                  <a:lnTo>
                    <a:pt x="1425" y="173056"/>
                  </a:lnTo>
                  <a:lnTo>
                    <a:pt x="19954" y="177793"/>
                  </a:lnTo>
                  <a:lnTo>
                    <a:pt x="20361" y="176561"/>
                  </a:lnTo>
                  <a:lnTo>
                    <a:pt x="20881" y="175393"/>
                  </a:lnTo>
                  <a:lnTo>
                    <a:pt x="34153" y="158870"/>
                  </a:lnTo>
                  <a:lnTo>
                    <a:pt x="18100" y="144405"/>
                  </a:lnTo>
                  <a:close/>
                </a:path>
                <a:path w="292735" h="201294">
                  <a:moveTo>
                    <a:pt x="44694" y="116185"/>
                  </a:moveTo>
                  <a:lnTo>
                    <a:pt x="37645" y="122863"/>
                  </a:lnTo>
                  <a:lnTo>
                    <a:pt x="30864" y="129790"/>
                  </a:lnTo>
                  <a:lnTo>
                    <a:pt x="24349" y="136970"/>
                  </a:lnTo>
                  <a:lnTo>
                    <a:pt x="18100" y="144405"/>
                  </a:lnTo>
                  <a:lnTo>
                    <a:pt x="34153" y="158870"/>
                  </a:lnTo>
                  <a:lnTo>
                    <a:pt x="40606" y="152574"/>
                  </a:lnTo>
                  <a:lnTo>
                    <a:pt x="47180" y="146411"/>
                  </a:lnTo>
                  <a:lnTo>
                    <a:pt x="53873" y="140382"/>
                  </a:lnTo>
                  <a:lnTo>
                    <a:pt x="60683" y="134486"/>
                  </a:lnTo>
                  <a:lnTo>
                    <a:pt x="44694" y="116185"/>
                  </a:lnTo>
                  <a:close/>
                </a:path>
                <a:path w="292735" h="201294">
                  <a:moveTo>
                    <a:pt x="83772" y="84257"/>
                  </a:moveTo>
                  <a:lnTo>
                    <a:pt x="73794" y="91989"/>
                  </a:lnTo>
                  <a:lnTo>
                    <a:pt x="63957" y="99888"/>
                  </a:lnTo>
                  <a:lnTo>
                    <a:pt x="54257" y="107953"/>
                  </a:lnTo>
                  <a:lnTo>
                    <a:pt x="44694" y="116185"/>
                  </a:lnTo>
                  <a:lnTo>
                    <a:pt x="60683" y="134486"/>
                  </a:lnTo>
                  <a:lnTo>
                    <a:pt x="70134" y="126775"/>
                  </a:lnTo>
                  <a:lnTo>
                    <a:pt x="79686" y="119189"/>
                  </a:lnTo>
                  <a:lnTo>
                    <a:pt x="89337" y="111726"/>
                  </a:lnTo>
                  <a:lnTo>
                    <a:pt x="99088" y="104387"/>
                  </a:lnTo>
                  <a:lnTo>
                    <a:pt x="83772" y="84257"/>
                  </a:lnTo>
                  <a:close/>
                </a:path>
                <a:path w="292735" h="201294">
                  <a:moveTo>
                    <a:pt x="128539" y="51657"/>
                  </a:moveTo>
                  <a:lnTo>
                    <a:pt x="117155" y="59544"/>
                  </a:lnTo>
                  <a:lnTo>
                    <a:pt x="105898" y="67605"/>
                  </a:lnTo>
                  <a:lnTo>
                    <a:pt x="94771" y="75842"/>
                  </a:lnTo>
                  <a:lnTo>
                    <a:pt x="83772" y="84257"/>
                  </a:lnTo>
                  <a:lnTo>
                    <a:pt x="99088" y="104387"/>
                  </a:lnTo>
                  <a:lnTo>
                    <a:pt x="109882" y="96350"/>
                  </a:lnTo>
                  <a:lnTo>
                    <a:pt x="120778" y="88453"/>
                  </a:lnTo>
                  <a:lnTo>
                    <a:pt x="131776" y="80696"/>
                  </a:lnTo>
                  <a:lnTo>
                    <a:pt x="142878" y="73081"/>
                  </a:lnTo>
                  <a:lnTo>
                    <a:pt x="128539" y="51657"/>
                  </a:lnTo>
                  <a:close/>
                </a:path>
                <a:path w="292735" h="201294">
                  <a:moveTo>
                    <a:pt x="166792" y="28771"/>
                  </a:moveTo>
                  <a:lnTo>
                    <a:pt x="157000" y="34110"/>
                  </a:lnTo>
                  <a:lnTo>
                    <a:pt x="147361" y="39704"/>
                  </a:lnTo>
                  <a:lnTo>
                    <a:pt x="137874" y="45554"/>
                  </a:lnTo>
                  <a:lnTo>
                    <a:pt x="128539" y="51657"/>
                  </a:lnTo>
                  <a:lnTo>
                    <a:pt x="142878" y="73081"/>
                  </a:lnTo>
                  <a:lnTo>
                    <a:pt x="151641" y="67367"/>
                  </a:lnTo>
                  <a:lnTo>
                    <a:pt x="160540" y="61882"/>
                  </a:lnTo>
                  <a:lnTo>
                    <a:pt x="169577" y="56628"/>
                  </a:lnTo>
                  <a:lnTo>
                    <a:pt x="178755" y="51606"/>
                  </a:lnTo>
                  <a:lnTo>
                    <a:pt x="166792" y="28771"/>
                  </a:lnTo>
                  <a:close/>
                </a:path>
                <a:path w="292735" h="201294">
                  <a:moveTo>
                    <a:pt x="202479" y="12083"/>
                  </a:moveTo>
                  <a:lnTo>
                    <a:pt x="193418" y="15955"/>
                  </a:lnTo>
                  <a:lnTo>
                    <a:pt x="184450" y="20027"/>
                  </a:lnTo>
                  <a:lnTo>
                    <a:pt x="175574" y="24299"/>
                  </a:lnTo>
                  <a:lnTo>
                    <a:pt x="166792" y="28771"/>
                  </a:lnTo>
                  <a:lnTo>
                    <a:pt x="178755" y="51606"/>
                  </a:lnTo>
                  <a:lnTo>
                    <a:pt x="186966" y="47393"/>
                  </a:lnTo>
                  <a:lnTo>
                    <a:pt x="195273" y="43386"/>
                  </a:lnTo>
                  <a:lnTo>
                    <a:pt x="203678" y="39583"/>
                  </a:lnTo>
                  <a:lnTo>
                    <a:pt x="212182" y="35985"/>
                  </a:lnTo>
                  <a:lnTo>
                    <a:pt x="202479" y="12083"/>
                  </a:lnTo>
                  <a:close/>
                </a:path>
                <a:path w="292735" h="201294">
                  <a:moveTo>
                    <a:pt x="233911" y="2241"/>
                  </a:moveTo>
                  <a:lnTo>
                    <a:pt x="225882" y="4150"/>
                  </a:lnTo>
                  <a:lnTo>
                    <a:pt x="217966" y="6429"/>
                  </a:lnTo>
                  <a:lnTo>
                    <a:pt x="210165" y="9074"/>
                  </a:lnTo>
                  <a:lnTo>
                    <a:pt x="202479" y="12083"/>
                  </a:lnTo>
                  <a:lnTo>
                    <a:pt x="212182" y="35985"/>
                  </a:lnTo>
                  <a:lnTo>
                    <a:pt x="218954" y="33315"/>
                  </a:lnTo>
                  <a:lnTo>
                    <a:pt x="225785" y="30813"/>
                  </a:lnTo>
                  <a:lnTo>
                    <a:pt x="232675" y="28477"/>
                  </a:lnTo>
                  <a:lnTo>
                    <a:pt x="239626" y="26307"/>
                  </a:lnTo>
                  <a:lnTo>
                    <a:pt x="233911" y="2241"/>
                  </a:lnTo>
                  <a:close/>
                </a:path>
                <a:path w="292735" h="201294">
                  <a:moveTo>
                    <a:pt x="256791" y="0"/>
                  </a:moveTo>
                  <a:lnTo>
                    <a:pt x="249134" y="306"/>
                  </a:lnTo>
                  <a:lnTo>
                    <a:pt x="241508" y="1052"/>
                  </a:lnTo>
                  <a:lnTo>
                    <a:pt x="233911" y="2241"/>
                  </a:lnTo>
                  <a:lnTo>
                    <a:pt x="239626" y="26307"/>
                  </a:lnTo>
                  <a:lnTo>
                    <a:pt x="246011" y="24626"/>
                  </a:lnTo>
                  <a:lnTo>
                    <a:pt x="252439" y="23163"/>
                  </a:lnTo>
                  <a:lnTo>
                    <a:pt x="258913" y="21916"/>
                  </a:lnTo>
                  <a:lnTo>
                    <a:pt x="265433" y="20884"/>
                  </a:lnTo>
                  <a:lnTo>
                    <a:pt x="264480" y="133"/>
                  </a:lnTo>
                  <a:lnTo>
                    <a:pt x="256791" y="0"/>
                  </a:lnTo>
                  <a:close/>
                </a:path>
                <a:path w="292735" h="201294">
                  <a:moveTo>
                    <a:pt x="264480" y="133"/>
                  </a:moveTo>
                  <a:lnTo>
                    <a:pt x="265433" y="20884"/>
                  </a:lnTo>
                  <a:lnTo>
                    <a:pt x="271300" y="20211"/>
                  </a:lnTo>
                  <a:lnTo>
                    <a:pt x="277079" y="19068"/>
                  </a:lnTo>
                  <a:lnTo>
                    <a:pt x="282768" y="17481"/>
                  </a:lnTo>
                  <a:lnTo>
                    <a:pt x="283911" y="17087"/>
                  </a:lnTo>
                  <a:lnTo>
                    <a:pt x="285003" y="16617"/>
                  </a:lnTo>
                  <a:lnTo>
                    <a:pt x="286070" y="16046"/>
                  </a:lnTo>
                  <a:lnTo>
                    <a:pt x="285533" y="14928"/>
                  </a:lnTo>
                  <a:lnTo>
                    <a:pt x="280800" y="14928"/>
                  </a:lnTo>
                  <a:lnTo>
                    <a:pt x="277510" y="11639"/>
                  </a:lnTo>
                  <a:lnTo>
                    <a:pt x="277510" y="3511"/>
                  </a:lnTo>
                  <a:lnTo>
                    <a:pt x="279223" y="1798"/>
                  </a:lnTo>
                  <a:lnTo>
                    <a:pt x="278996" y="1326"/>
                  </a:lnTo>
                  <a:lnTo>
                    <a:pt x="279715" y="1224"/>
                  </a:lnTo>
                  <a:lnTo>
                    <a:pt x="279568" y="882"/>
                  </a:lnTo>
                  <a:lnTo>
                    <a:pt x="279326" y="780"/>
                  </a:lnTo>
                  <a:lnTo>
                    <a:pt x="279136" y="742"/>
                  </a:lnTo>
                  <a:lnTo>
                    <a:pt x="278806" y="742"/>
                  </a:lnTo>
                  <a:lnTo>
                    <a:pt x="264480" y="133"/>
                  </a:lnTo>
                  <a:close/>
                </a:path>
                <a:path w="292735" h="201294">
                  <a:moveTo>
                    <a:pt x="279739" y="1282"/>
                  </a:moveTo>
                  <a:lnTo>
                    <a:pt x="279223" y="1798"/>
                  </a:lnTo>
                  <a:lnTo>
                    <a:pt x="286070" y="16046"/>
                  </a:lnTo>
                  <a:lnTo>
                    <a:pt x="279739" y="1282"/>
                  </a:lnTo>
                  <a:close/>
                </a:path>
                <a:path w="292735" h="201294">
                  <a:moveTo>
                    <a:pt x="281676" y="945"/>
                  </a:moveTo>
                  <a:lnTo>
                    <a:pt x="279811" y="1211"/>
                  </a:lnTo>
                  <a:lnTo>
                    <a:pt x="286070" y="16046"/>
                  </a:lnTo>
                  <a:lnTo>
                    <a:pt x="288039" y="14204"/>
                  </a:lnTo>
                  <a:lnTo>
                    <a:pt x="281676" y="945"/>
                  </a:lnTo>
                  <a:close/>
                </a:path>
                <a:path w="292735" h="201294">
                  <a:moveTo>
                    <a:pt x="279223" y="1798"/>
                  </a:moveTo>
                  <a:lnTo>
                    <a:pt x="277510" y="3511"/>
                  </a:lnTo>
                  <a:lnTo>
                    <a:pt x="277510" y="11639"/>
                  </a:lnTo>
                  <a:lnTo>
                    <a:pt x="280800" y="14928"/>
                  </a:lnTo>
                  <a:lnTo>
                    <a:pt x="285533" y="14928"/>
                  </a:lnTo>
                  <a:lnTo>
                    <a:pt x="279223" y="1798"/>
                  </a:lnTo>
                  <a:close/>
                </a:path>
                <a:path w="292735" h="201294">
                  <a:moveTo>
                    <a:pt x="289642" y="945"/>
                  </a:moveTo>
                  <a:lnTo>
                    <a:pt x="281676" y="945"/>
                  </a:lnTo>
                  <a:lnTo>
                    <a:pt x="288039" y="14204"/>
                  </a:lnTo>
                  <a:lnTo>
                    <a:pt x="287265" y="14928"/>
                  </a:lnTo>
                  <a:lnTo>
                    <a:pt x="288915" y="14928"/>
                  </a:lnTo>
                  <a:lnTo>
                    <a:pt x="292217" y="11639"/>
                  </a:lnTo>
                  <a:lnTo>
                    <a:pt x="292217" y="3511"/>
                  </a:lnTo>
                  <a:lnTo>
                    <a:pt x="289642" y="945"/>
                  </a:lnTo>
                  <a:close/>
                </a:path>
                <a:path w="292735" h="201294">
                  <a:moveTo>
                    <a:pt x="279715" y="1224"/>
                  </a:moveTo>
                  <a:lnTo>
                    <a:pt x="278996" y="1326"/>
                  </a:lnTo>
                  <a:lnTo>
                    <a:pt x="279223" y="1798"/>
                  </a:lnTo>
                  <a:lnTo>
                    <a:pt x="279695" y="1326"/>
                  </a:lnTo>
                  <a:close/>
                </a:path>
                <a:path w="292735" h="201294">
                  <a:moveTo>
                    <a:pt x="288915" y="222"/>
                  </a:moveTo>
                  <a:lnTo>
                    <a:pt x="280800" y="222"/>
                  </a:lnTo>
                  <a:lnTo>
                    <a:pt x="279811" y="1211"/>
                  </a:lnTo>
                  <a:lnTo>
                    <a:pt x="281676" y="945"/>
                  </a:lnTo>
                  <a:lnTo>
                    <a:pt x="289642" y="945"/>
                  </a:lnTo>
                  <a:lnTo>
                    <a:pt x="288915" y="222"/>
                  </a:lnTo>
                  <a:close/>
                </a:path>
                <a:path w="292735" h="201294">
                  <a:moveTo>
                    <a:pt x="279072" y="730"/>
                  </a:moveTo>
                  <a:lnTo>
                    <a:pt x="278806" y="742"/>
                  </a:lnTo>
                  <a:lnTo>
                    <a:pt x="279136" y="742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37125" y="1859559"/>
              <a:ext cx="92760" cy="1201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169179" y="1554403"/>
            <a:ext cx="1099172" cy="368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84137" y="1476857"/>
            <a:ext cx="159493" cy="151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880529" y="1264158"/>
            <a:ext cx="665480" cy="276860"/>
            <a:chOff x="6880529" y="1264158"/>
            <a:chExt cx="665480" cy="276860"/>
          </a:xfrm>
        </p:grpSpPr>
        <p:sp>
          <p:nvSpPr>
            <p:cNvPr id="10" name="object 10"/>
            <p:cNvSpPr/>
            <p:nvPr/>
          </p:nvSpPr>
          <p:spPr>
            <a:xfrm>
              <a:off x="6880529" y="1393824"/>
              <a:ext cx="173278" cy="1310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81824" y="1264158"/>
              <a:ext cx="464146" cy="2768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7821428" y="1010805"/>
            <a:ext cx="570095" cy="2955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93810" y="889571"/>
            <a:ext cx="559803" cy="2941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51593" y="623087"/>
            <a:ext cx="560324" cy="3314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17662" y="2369883"/>
            <a:ext cx="390489" cy="2266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63229" y="2427274"/>
            <a:ext cx="153888" cy="1409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77941" y="2433993"/>
            <a:ext cx="50149" cy="350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37451" y="2557462"/>
            <a:ext cx="94640" cy="734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19280" y="2724594"/>
            <a:ext cx="453908" cy="2120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76592" y="2705607"/>
            <a:ext cx="127635" cy="259079"/>
          </a:xfrm>
          <a:custGeom>
            <a:avLst/>
            <a:gdLst/>
            <a:ahLst/>
            <a:cxnLst/>
            <a:rect l="l" t="t" r="r" b="b"/>
            <a:pathLst>
              <a:path w="127634" h="259080">
                <a:moveTo>
                  <a:pt x="2413" y="200659"/>
                </a:moveTo>
                <a:lnTo>
                  <a:pt x="115" y="242569"/>
                </a:lnTo>
                <a:lnTo>
                  <a:pt x="0" y="248919"/>
                </a:lnTo>
                <a:lnTo>
                  <a:pt x="1384" y="252729"/>
                </a:lnTo>
                <a:lnTo>
                  <a:pt x="4178" y="256539"/>
                </a:lnTo>
                <a:lnTo>
                  <a:pt x="6769" y="257809"/>
                </a:lnTo>
                <a:lnTo>
                  <a:pt x="9817" y="259079"/>
                </a:lnTo>
                <a:lnTo>
                  <a:pt x="18529" y="259079"/>
                </a:lnTo>
                <a:lnTo>
                  <a:pt x="25831" y="250189"/>
                </a:lnTo>
                <a:lnTo>
                  <a:pt x="28092" y="245109"/>
                </a:lnTo>
                <a:lnTo>
                  <a:pt x="25831" y="245109"/>
                </a:lnTo>
                <a:lnTo>
                  <a:pt x="3746" y="240029"/>
                </a:lnTo>
                <a:lnTo>
                  <a:pt x="6223" y="234950"/>
                </a:lnTo>
                <a:lnTo>
                  <a:pt x="8331" y="231139"/>
                </a:lnTo>
                <a:lnTo>
                  <a:pt x="10058" y="226059"/>
                </a:lnTo>
                <a:lnTo>
                  <a:pt x="14350" y="214629"/>
                </a:lnTo>
                <a:lnTo>
                  <a:pt x="18769" y="204469"/>
                </a:lnTo>
                <a:lnTo>
                  <a:pt x="19740" y="202301"/>
                </a:lnTo>
                <a:lnTo>
                  <a:pt x="2413" y="200659"/>
                </a:lnTo>
                <a:close/>
              </a:path>
              <a:path w="127634" h="259080">
                <a:moveTo>
                  <a:pt x="39377" y="231953"/>
                </a:moveTo>
                <a:lnTo>
                  <a:pt x="30970" y="236138"/>
                </a:lnTo>
                <a:lnTo>
                  <a:pt x="30086" y="238759"/>
                </a:lnTo>
                <a:lnTo>
                  <a:pt x="29477" y="240699"/>
                </a:lnTo>
                <a:lnTo>
                  <a:pt x="30187" y="242569"/>
                </a:lnTo>
                <a:lnTo>
                  <a:pt x="33527" y="246379"/>
                </a:lnTo>
                <a:lnTo>
                  <a:pt x="38303" y="247650"/>
                </a:lnTo>
                <a:lnTo>
                  <a:pt x="42557" y="250189"/>
                </a:lnTo>
                <a:lnTo>
                  <a:pt x="51562" y="250189"/>
                </a:lnTo>
                <a:lnTo>
                  <a:pt x="50405" y="234950"/>
                </a:lnTo>
                <a:lnTo>
                  <a:pt x="36830" y="234950"/>
                </a:lnTo>
                <a:lnTo>
                  <a:pt x="39377" y="231953"/>
                </a:lnTo>
                <a:close/>
              </a:path>
              <a:path w="127634" h="259080">
                <a:moveTo>
                  <a:pt x="69748" y="223519"/>
                </a:moveTo>
                <a:lnTo>
                  <a:pt x="63347" y="226059"/>
                </a:lnTo>
                <a:lnTo>
                  <a:pt x="49923" y="228600"/>
                </a:lnTo>
                <a:lnTo>
                  <a:pt x="51562" y="250189"/>
                </a:lnTo>
                <a:lnTo>
                  <a:pt x="58339" y="250189"/>
                </a:lnTo>
                <a:lnTo>
                  <a:pt x="78155" y="246379"/>
                </a:lnTo>
                <a:lnTo>
                  <a:pt x="69748" y="223519"/>
                </a:lnTo>
                <a:close/>
              </a:path>
              <a:path w="127634" h="259080">
                <a:moveTo>
                  <a:pt x="87731" y="213359"/>
                </a:moveTo>
                <a:lnTo>
                  <a:pt x="82130" y="217169"/>
                </a:lnTo>
                <a:lnTo>
                  <a:pt x="76136" y="220979"/>
                </a:lnTo>
                <a:lnTo>
                  <a:pt x="69748" y="223519"/>
                </a:lnTo>
                <a:lnTo>
                  <a:pt x="78155" y="246379"/>
                </a:lnTo>
                <a:lnTo>
                  <a:pt x="84687" y="243839"/>
                </a:lnTo>
                <a:lnTo>
                  <a:pt x="90968" y="241300"/>
                </a:lnTo>
                <a:lnTo>
                  <a:pt x="96999" y="237489"/>
                </a:lnTo>
                <a:lnTo>
                  <a:pt x="102781" y="233679"/>
                </a:lnTo>
                <a:lnTo>
                  <a:pt x="87731" y="213359"/>
                </a:lnTo>
                <a:close/>
              </a:path>
              <a:path w="127634" h="259080">
                <a:moveTo>
                  <a:pt x="10058" y="226059"/>
                </a:moveTo>
                <a:lnTo>
                  <a:pt x="8331" y="231139"/>
                </a:lnTo>
                <a:lnTo>
                  <a:pt x="6223" y="234950"/>
                </a:lnTo>
                <a:lnTo>
                  <a:pt x="3746" y="240029"/>
                </a:lnTo>
                <a:lnTo>
                  <a:pt x="25831" y="245109"/>
                </a:lnTo>
                <a:lnTo>
                  <a:pt x="26845" y="232586"/>
                </a:lnTo>
                <a:lnTo>
                  <a:pt x="26066" y="231670"/>
                </a:lnTo>
                <a:lnTo>
                  <a:pt x="10058" y="226059"/>
                </a:lnTo>
                <a:close/>
              </a:path>
              <a:path w="127634" h="259080">
                <a:moveTo>
                  <a:pt x="26845" y="232586"/>
                </a:moveTo>
                <a:lnTo>
                  <a:pt x="25831" y="245109"/>
                </a:lnTo>
                <a:lnTo>
                  <a:pt x="28092" y="245109"/>
                </a:lnTo>
                <a:lnTo>
                  <a:pt x="29477" y="240699"/>
                </a:lnTo>
                <a:lnTo>
                  <a:pt x="28257" y="237489"/>
                </a:lnTo>
                <a:lnTo>
                  <a:pt x="27031" y="232805"/>
                </a:lnTo>
                <a:lnTo>
                  <a:pt x="26845" y="232586"/>
                </a:lnTo>
                <a:close/>
              </a:path>
              <a:path w="127634" h="259080">
                <a:moveTo>
                  <a:pt x="30970" y="236138"/>
                </a:moveTo>
                <a:lnTo>
                  <a:pt x="28257" y="237489"/>
                </a:lnTo>
                <a:lnTo>
                  <a:pt x="29477" y="240699"/>
                </a:lnTo>
                <a:lnTo>
                  <a:pt x="30086" y="238759"/>
                </a:lnTo>
                <a:lnTo>
                  <a:pt x="30970" y="236138"/>
                </a:lnTo>
                <a:close/>
              </a:path>
              <a:path w="127634" h="259080">
                <a:moveTo>
                  <a:pt x="27031" y="232805"/>
                </a:moveTo>
                <a:lnTo>
                  <a:pt x="28257" y="237489"/>
                </a:lnTo>
                <a:lnTo>
                  <a:pt x="30970" y="236138"/>
                </a:lnTo>
                <a:lnTo>
                  <a:pt x="31372" y="234950"/>
                </a:lnTo>
                <a:lnTo>
                  <a:pt x="28854" y="234950"/>
                </a:lnTo>
                <a:lnTo>
                  <a:pt x="27031" y="232805"/>
                </a:lnTo>
                <a:close/>
              </a:path>
              <a:path w="127634" h="259080">
                <a:moveTo>
                  <a:pt x="39420" y="224789"/>
                </a:moveTo>
                <a:lnTo>
                  <a:pt x="33785" y="226965"/>
                </a:lnTo>
                <a:lnTo>
                  <a:pt x="31800" y="233679"/>
                </a:lnTo>
                <a:lnTo>
                  <a:pt x="30970" y="236138"/>
                </a:lnTo>
                <a:lnTo>
                  <a:pt x="39361" y="231960"/>
                </a:lnTo>
                <a:lnTo>
                  <a:pt x="40068" y="231139"/>
                </a:lnTo>
                <a:lnTo>
                  <a:pt x="40068" y="225584"/>
                </a:lnTo>
                <a:lnTo>
                  <a:pt x="39420" y="224789"/>
                </a:lnTo>
                <a:close/>
              </a:path>
              <a:path w="127634" h="259080">
                <a:moveTo>
                  <a:pt x="26895" y="231960"/>
                </a:moveTo>
                <a:lnTo>
                  <a:pt x="26974" y="232586"/>
                </a:lnTo>
                <a:lnTo>
                  <a:pt x="27031" y="232805"/>
                </a:lnTo>
                <a:lnTo>
                  <a:pt x="28854" y="234950"/>
                </a:lnTo>
                <a:lnTo>
                  <a:pt x="31372" y="234950"/>
                </a:lnTo>
                <a:lnTo>
                  <a:pt x="31800" y="233679"/>
                </a:lnTo>
                <a:lnTo>
                  <a:pt x="26895" y="231960"/>
                </a:lnTo>
                <a:close/>
              </a:path>
              <a:path w="127634" h="259080">
                <a:moveTo>
                  <a:pt x="43561" y="229869"/>
                </a:moveTo>
                <a:lnTo>
                  <a:pt x="39370" y="231960"/>
                </a:lnTo>
                <a:lnTo>
                  <a:pt x="36830" y="234950"/>
                </a:lnTo>
                <a:lnTo>
                  <a:pt x="50405" y="234950"/>
                </a:lnTo>
                <a:lnTo>
                  <a:pt x="50116" y="231139"/>
                </a:lnTo>
                <a:lnTo>
                  <a:pt x="43649" y="231139"/>
                </a:lnTo>
                <a:lnTo>
                  <a:pt x="43561" y="229869"/>
                </a:lnTo>
                <a:close/>
              </a:path>
              <a:path w="127634" h="259080">
                <a:moveTo>
                  <a:pt x="33785" y="226965"/>
                </a:moveTo>
                <a:lnTo>
                  <a:pt x="27090" y="229550"/>
                </a:lnTo>
                <a:lnTo>
                  <a:pt x="26895" y="231960"/>
                </a:lnTo>
                <a:lnTo>
                  <a:pt x="31800" y="233679"/>
                </a:lnTo>
                <a:lnTo>
                  <a:pt x="33785" y="226965"/>
                </a:lnTo>
                <a:close/>
              </a:path>
              <a:path w="127634" h="259080">
                <a:moveTo>
                  <a:pt x="99034" y="200659"/>
                </a:moveTo>
                <a:lnTo>
                  <a:pt x="96164" y="205739"/>
                </a:lnTo>
                <a:lnTo>
                  <a:pt x="92392" y="209550"/>
                </a:lnTo>
                <a:lnTo>
                  <a:pt x="87731" y="213359"/>
                </a:lnTo>
                <a:lnTo>
                  <a:pt x="102781" y="233679"/>
                </a:lnTo>
                <a:lnTo>
                  <a:pt x="108175" y="228600"/>
                </a:lnTo>
                <a:lnTo>
                  <a:pt x="113061" y="224789"/>
                </a:lnTo>
                <a:lnTo>
                  <a:pt x="117443" y="219709"/>
                </a:lnTo>
                <a:lnTo>
                  <a:pt x="121323" y="213359"/>
                </a:lnTo>
                <a:lnTo>
                  <a:pt x="99034" y="200659"/>
                </a:lnTo>
                <a:close/>
              </a:path>
              <a:path w="127634" h="259080">
                <a:moveTo>
                  <a:pt x="26875" y="232208"/>
                </a:moveTo>
                <a:lnTo>
                  <a:pt x="26845" y="232586"/>
                </a:lnTo>
                <a:lnTo>
                  <a:pt x="27031" y="232805"/>
                </a:lnTo>
                <a:lnTo>
                  <a:pt x="26875" y="232208"/>
                </a:lnTo>
                <a:close/>
              </a:path>
              <a:path w="127634" h="259080">
                <a:moveTo>
                  <a:pt x="26066" y="231670"/>
                </a:moveTo>
                <a:lnTo>
                  <a:pt x="26845" y="232586"/>
                </a:lnTo>
                <a:lnTo>
                  <a:pt x="26802" y="231928"/>
                </a:lnTo>
                <a:lnTo>
                  <a:pt x="26066" y="231670"/>
                </a:lnTo>
                <a:close/>
              </a:path>
              <a:path w="127634" h="259080">
                <a:moveTo>
                  <a:pt x="27090" y="229550"/>
                </a:moveTo>
                <a:lnTo>
                  <a:pt x="26263" y="229869"/>
                </a:lnTo>
                <a:lnTo>
                  <a:pt x="26802" y="231928"/>
                </a:lnTo>
                <a:lnTo>
                  <a:pt x="27090" y="229550"/>
                </a:lnTo>
                <a:close/>
              </a:path>
              <a:path w="127634" h="259080">
                <a:moveTo>
                  <a:pt x="40068" y="225584"/>
                </a:moveTo>
                <a:lnTo>
                  <a:pt x="40068" y="231139"/>
                </a:lnTo>
                <a:lnTo>
                  <a:pt x="39377" y="231953"/>
                </a:lnTo>
                <a:lnTo>
                  <a:pt x="43561" y="229869"/>
                </a:lnTo>
                <a:lnTo>
                  <a:pt x="40068" y="225584"/>
                </a:lnTo>
                <a:close/>
              </a:path>
              <a:path w="127634" h="259080">
                <a:moveTo>
                  <a:pt x="27785" y="220967"/>
                </a:moveTo>
                <a:lnTo>
                  <a:pt x="25615" y="223519"/>
                </a:lnTo>
                <a:lnTo>
                  <a:pt x="25615" y="231139"/>
                </a:lnTo>
                <a:lnTo>
                  <a:pt x="26066" y="231670"/>
                </a:lnTo>
                <a:lnTo>
                  <a:pt x="26802" y="231928"/>
                </a:lnTo>
                <a:lnTo>
                  <a:pt x="26263" y="229869"/>
                </a:lnTo>
                <a:lnTo>
                  <a:pt x="27090" y="229550"/>
                </a:lnTo>
                <a:lnTo>
                  <a:pt x="27785" y="220967"/>
                </a:lnTo>
                <a:close/>
              </a:path>
              <a:path w="127634" h="259080">
                <a:moveTo>
                  <a:pt x="19740" y="202301"/>
                </a:moveTo>
                <a:lnTo>
                  <a:pt x="18769" y="204469"/>
                </a:lnTo>
                <a:lnTo>
                  <a:pt x="14350" y="214629"/>
                </a:lnTo>
                <a:lnTo>
                  <a:pt x="10058" y="226059"/>
                </a:lnTo>
                <a:lnTo>
                  <a:pt x="26066" y="231670"/>
                </a:lnTo>
                <a:lnTo>
                  <a:pt x="25615" y="231139"/>
                </a:lnTo>
                <a:lnTo>
                  <a:pt x="25615" y="223519"/>
                </a:lnTo>
                <a:lnTo>
                  <a:pt x="27774" y="220979"/>
                </a:lnTo>
                <a:lnTo>
                  <a:pt x="29222" y="203200"/>
                </a:lnTo>
                <a:lnTo>
                  <a:pt x="19740" y="202301"/>
                </a:lnTo>
                <a:close/>
              </a:path>
              <a:path w="127634" h="259080">
                <a:moveTo>
                  <a:pt x="49923" y="228600"/>
                </a:moveTo>
                <a:lnTo>
                  <a:pt x="48107" y="229869"/>
                </a:lnTo>
                <a:lnTo>
                  <a:pt x="43827" y="229869"/>
                </a:lnTo>
                <a:lnTo>
                  <a:pt x="43738" y="231139"/>
                </a:lnTo>
                <a:lnTo>
                  <a:pt x="50116" y="231139"/>
                </a:lnTo>
                <a:lnTo>
                  <a:pt x="49923" y="228600"/>
                </a:lnTo>
                <a:close/>
              </a:path>
              <a:path w="127634" h="259080">
                <a:moveTo>
                  <a:pt x="36093" y="219709"/>
                </a:moveTo>
                <a:lnTo>
                  <a:pt x="28854" y="219709"/>
                </a:lnTo>
                <a:lnTo>
                  <a:pt x="27785" y="220967"/>
                </a:lnTo>
                <a:lnTo>
                  <a:pt x="27090" y="229550"/>
                </a:lnTo>
                <a:lnTo>
                  <a:pt x="33785" y="226965"/>
                </a:lnTo>
                <a:lnTo>
                  <a:pt x="35179" y="222250"/>
                </a:lnTo>
                <a:lnTo>
                  <a:pt x="36093" y="219709"/>
                </a:lnTo>
                <a:close/>
              </a:path>
              <a:path w="127634" h="259080">
                <a:moveTo>
                  <a:pt x="36830" y="219709"/>
                </a:moveTo>
                <a:lnTo>
                  <a:pt x="36093" y="219709"/>
                </a:lnTo>
                <a:lnTo>
                  <a:pt x="35179" y="222250"/>
                </a:lnTo>
                <a:lnTo>
                  <a:pt x="33785" y="226965"/>
                </a:lnTo>
                <a:lnTo>
                  <a:pt x="39420" y="224789"/>
                </a:lnTo>
                <a:lnTo>
                  <a:pt x="40068" y="224789"/>
                </a:lnTo>
                <a:lnTo>
                  <a:pt x="40068" y="223519"/>
                </a:lnTo>
                <a:lnTo>
                  <a:pt x="36830" y="219709"/>
                </a:lnTo>
                <a:close/>
              </a:path>
              <a:path w="127634" h="259080">
                <a:moveTo>
                  <a:pt x="40068" y="224789"/>
                </a:moveTo>
                <a:lnTo>
                  <a:pt x="39420" y="224789"/>
                </a:lnTo>
                <a:lnTo>
                  <a:pt x="40068" y="225584"/>
                </a:lnTo>
                <a:lnTo>
                  <a:pt x="40068" y="224789"/>
                </a:lnTo>
                <a:close/>
              </a:path>
              <a:path w="127634" h="259080">
                <a:moveTo>
                  <a:pt x="30466" y="184033"/>
                </a:moveTo>
                <a:lnTo>
                  <a:pt x="29222" y="203200"/>
                </a:lnTo>
                <a:lnTo>
                  <a:pt x="27785" y="220967"/>
                </a:lnTo>
                <a:lnTo>
                  <a:pt x="28854" y="219709"/>
                </a:lnTo>
                <a:lnTo>
                  <a:pt x="36093" y="219709"/>
                </a:lnTo>
                <a:lnTo>
                  <a:pt x="38836" y="212089"/>
                </a:lnTo>
                <a:lnTo>
                  <a:pt x="42770" y="201929"/>
                </a:lnTo>
                <a:lnTo>
                  <a:pt x="46977" y="191769"/>
                </a:lnTo>
                <a:lnTo>
                  <a:pt x="30466" y="184033"/>
                </a:lnTo>
                <a:close/>
              </a:path>
              <a:path w="127634" h="259080">
                <a:moveTo>
                  <a:pt x="127088" y="176529"/>
                </a:moveTo>
                <a:lnTo>
                  <a:pt x="101282" y="177800"/>
                </a:lnTo>
                <a:lnTo>
                  <a:pt x="101587" y="182879"/>
                </a:lnTo>
                <a:lnTo>
                  <a:pt x="101460" y="187959"/>
                </a:lnTo>
                <a:lnTo>
                  <a:pt x="100596" y="195579"/>
                </a:lnTo>
                <a:lnTo>
                  <a:pt x="99987" y="198119"/>
                </a:lnTo>
                <a:lnTo>
                  <a:pt x="99034" y="200659"/>
                </a:lnTo>
                <a:lnTo>
                  <a:pt x="121323" y="213359"/>
                </a:lnTo>
                <a:lnTo>
                  <a:pt x="127622" y="184150"/>
                </a:lnTo>
                <a:lnTo>
                  <a:pt x="127088" y="176529"/>
                </a:lnTo>
                <a:close/>
              </a:path>
              <a:path w="127634" h="259080">
                <a:moveTo>
                  <a:pt x="28003" y="182879"/>
                </a:moveTo>
                <a:lnTo>
                  <a:pt x="23318" y="194309"/>
                </a:lnTo>
                <a:lnTo>
                  <a:pt x="19740" y="202301"/>
                </a:lnTo>
                <a:lnTo>
                  <a:pt x="29222" y="203200"/>
                </a:lnTo>
                <a:lnTo>
                  <a:pt x="30466" y="184033"/>
                </a:lnTo>
                <a:lnTo>
                  <a:pt x="28003" y="182879"/>
                </a:lnTo>
                <a:close/>
              </a:path>
              <a:path w="127634" h="259080">
                <a:moveTo>
                  <a:pt x="30467" y="68579"/>
                </a:moveTo>
                <a:lnTo>
                  <a:pt x="4140" y="69850"/>
                </a:lnTo>
                <a:lnTo>
                  <a:pt x="4595" y="85089"/>
                </a:lnTo>
                <a:lnTo>
                  <a:pt x="4894" y="99059"/>
                </a:lnTo>
                <a:lnTo>
                  <a:pt x="4892" y="142239"/>
                </a:lnTo>
                <a:lnTo>
                  <a:pt x="3532" y="182879"/>
                </a:lnTo>
                <a:lnTo>
                  <a:pt x="2413" y="200659"/>
                </a:lnTo>
                <a:lnTo>
                  <a:pt x="19740" y="202301"/>
                </a:lnTo>
                <a:lnTo>
                  <a:pt x="23318" y="194309"/>
                </a:lnTo>
                <a:lnTo>
                  <a:pt x="28003" y="182879"/>
                </a:lnTo>
                <a:lnTo>
                  <a:pt x="30808" y="177074"/>
                </a:lnTo>
                <a:lnTo>
                  <a:pt x="31335" y="166369"/>
                </a:lnTo>
                <a:lnTo>
                  <a:pt x="31778" y="149859"/>
                </a:lnTo>
                <a:lnTo>
                  <a:pt x="31898" y="140969"/>
                </a:lnTo>
                <a:lnTo>
                  <a:pt x="31878" y="111759"/>
                </a:lnTo>
                <a:lnTo>
                  <a:pt x="31648" y="99059"/>
                </a:lnTo>
                <a:lnTo>
                  <a:pt x="31162" y="83819"/>
                </a:lnTo>
                <a:lnTo>
                  <a:pt x="30467" y="68579"/>
                </a:lnTo>
                <a:close/>
              </a:path>
              <a:path w="127634" h="259080">
                <a:moveTo>
                  <a:pt x="46685" y="147319"/>
                </a:moveTo>
                <a:lnTo>
                  <a:pt x="30466" y="184033"/>
                </a:lnTo>
                <a:lnTo>
                  <a:pt x="46977" y="191769"/>
                </a:lnTo>
                <a:lnTo>
                  <a:pt x="50853" y="182879"/>
                </a:lnTo>
                <a:lnTo>
                  <a:pt x="55033" y="173989"/>
                </a:lnTo>
                <a:lnTo>
                  <a:pt x="59516" y="166369"/>
                </a:lnTo>
                <a:lnTo>
                  <a:pt x="64300" y="157479"/>
                </a:lnTo>
                <a:lnTo>
                  <a:pt x="46685" y="147319"/>
                </a:lnTo>
                <a:close/>
              </a:path>
              <a:path w="127634" h="259080">
                <a:moveTo>
                  <a:pt x="30808" y="177074"/>
                </a:moveTo>
                <a:lnTo>
                  <a:pt x="28003" y="182879"/>
                </a:lnTo>
                <a:lnTo>
                  <a:pt x="30466" y="184033"/>
                </a:lnTo>
                <a:lnTo>
                  <a:pt x="30808" y="177074"/>
                </a:lnTo>
                <a:close/>
              </a:path>
              <a:path w="127634" h="259080">
                <a:moveTo>
                  <a:pt x="121793" y="142239"/>
                </a:moveTo>
                <a:lnTo>
                  <a:pt x="97828" y="149859"/>
                </a:lnTo>
                <a:lnTo>
                  <a:pt x="98259" y="151129"/>
                </a:lnTo>
                <a:lnTo>
                  <a:pt x="98640" y="153669"/>
                </a:lnTo>
                <a:lnTo>
                  <a:pt x="98945" y="154939"/>
                </a:lnTo>
                <a:lnTo>
                  <a:pt x="100202" y="162559"/>
                </a:lnTo>
                <a:lnTo>
                  <a:pt x="100977" y="170179"/>
                </a:lnTo>
                <a:lnTo>
                  <a:pt x="101282" y="177800"/>
                </a:lnTo>
                <a:lnTo>
                  <a:pt x="127088" y="176529"/>
                </a:lnTo>
                <a:lnTo>
                  <a:pt x="122516" y="144779"/>
                </a:lnTo>
                <a:lnTo>
                  <a:pt x="121793" y="142239"/>
                </a:lnTo>
                <a:close/>
              </a:path>
              <a:path w="127634" h="259080">
                <a:moveTo>
                  <a:pt x="66675" y="121919"/>
                </a:moveTo>
                <a:lnTo>
                  <a:pt x="50092" y="142239"/>
                </a:lnTo>
                <a:lnTo>
                  <a:pt x="46685" y="147319"/>
                </a:lnTo>
                <a:lnTo>
                  <a:pt x="64300" y="157479"/>
                </a:lnTo>
                <a:lnTo>
                  <a:pt x="67894" y="152400"/>
                </a:lnTo>
                <a:lnTo>
                  <a:pt x="72059" y="146050"/>
                </a:lnTo>
                <a:lnTo>
                  <a:pt x="76809" y="140969"/>
                </a:lnTo>
                <a:lnTo>
                  <a:pt x="77914" y="140969"/>
                </a:lnTo>
                <a:lnTo>
                  <a:pt x="79070" y="139700"/>
                </a:lnTo>
                <a:lnTo>
                  <a:pt x="80302" y="138429"/>
                </a:lnTo>
                <a:lnTo>
                  <a:pt x="66675" y="121919"/>
                </a:lnTo>
                <a:close/>
              </a:path>
              <a:path w="127634" h="259080">
                <a:moveTo>
                  <a:pt x="110693" y="121919"/>
                </a:moveTo>
                <a:lnTo>
                  <a:pt x="91808" y="135889"/>
                </a:lnTo>
                <a:lnTo>
                  <a:pt x="96494" y="144779"/>
                </a:lnTo>
                <a:lnTo>
                  <a:pt x="97828" y="149859"/>
                </a:lnTo>
                <a:lnTo>
                  <a:pt x="121793" y="142239"/>
                </a:lnTo>
                <a:lnTo>
                  <a:pt x="119291" y="134619"/>
                </a:lnTo>
                <a:lnTo>
                  <a:pt x="115582" y="128269"/>
                </a:lnTo>
                <a:lnTo>
                  <a:pt x="110693" y="121919"/>
                </a:lnTo>
                <a:close/>
              </a:path>
              <a:path w="127634" h="259080">
                <a:moveTo>
                  <a:pt x="88049" y="111759"/>
                </a:moveTo>
                <a:lnTo>
                  <a:pt x="84543" y="111759"/>
                </a:lnTo>
                <a:lnTo>
                  <a:pt x="82842" y="113029"/>
                </a:lnTo>
                <a:lnTo>
                  <a:pt x="76809" y="114300"/>
                </a:lnTo>
                <a:lnTo>
                  <a:pt x="71424" y="118109"/>
                </a:lnTo>
                <a:lnTo>
                  <a:pt x="66675" y="121919"/>
                </a:lnTo>
                <a:lnTo>
                  <a:pt x="80302" y="138429"/>
                </a:lnTo>
                <a:lnTo>
                  <a:pt x="82651" y="135889"/>
                </a:lnTo>
                <a:lnTo>
                  <a:pt x="85242" y="134619"/>
                </a:lnTo>
                <a:lnTo>
                  <a:pt x="88099" y="134619"/>
                </a:lnTo>
                <a:lnTo>
                  <a:pt x="88658" y="133350"/>
                </a:lnTo>
                <a:lnTo>
                  <a:pt x="89814" y="133350"/>
                </a:lnTo>
                <a:lnTo>
                  <a:pt x="88049" y="111759"/>
                </a:lnTo>
                <a:close/>
              </a:path>
              <a:path w="127634" h="259080">
                <a:moveTo>
                  <a:pt x="96837" y="111759"/>
                </a:moveTo>
                <a:lnTo>
                  <a:pt x="88049" y="111759"/>
                </a:lnTo>
                <a:lnTo>
                  <a:pt x="89814" y="133350"/>
                </a:lnTo>
                <a:lnTo>
                  <a:pt x="90106" y="133350"/>
                </a:lnTo>
                <a:lnTo>
                  <a:pt x="90728" y="134619"/>
                </a:lnTo>
                <a:lnTo>
                  <a:pt x="91287" y="135889"/>
                </a:lnTo>
                <a:lnTo>
                  <a:pt x="91808" y="135889"/>
                </a:lnTo>
                <a:lnTo>
                  <a:pt x="110693" y="121919"/>
                </a:lnTo>
                <a:lnTo>
                  <a:pt x="107378" y="118109"/>
                </a:lnTo>
                <a:lnTo>
                  <a:pt x="103238" y="114300"/>
                </a:lnTo>
                <a:lnTo>
                  <a:pt x="98298" y="113029"/>
                </a:lnTo>
                <a:lnTo>
                  <a:pt x="96837" y="111759"/>
                </a:lnTo>
                <a:close/>
              </a:path>
              <a:path w="127634" h="259080">
                <a:moveTo>
                  <a:pt x="17043" y="0"/>
                </a:moveTo>
                <a:lnTo>
                  <a:pt x="14224" y="1269"/>
                </a:lnTo>
                <a:lnTo>
                  <a:pt x="12141" y="2539"/>
                </a:lnTo>
                <a:lnTo>
                  <a:pt x="10337" y="2539"/>
                </a:lnTo>
                <a:lnTo>
                  <a:pt x="8826" y="5079"/>
                </a:lnTo>
                <a:lnTo>
                  <a:pt x="7772" y="6350"/>
                </a:lnTo>
                <a:lnTo>
                  <a:pt x="6921" y="7619"/>
                </a:lnTo>
                <a:lnTo>
                  <a:pt x="3503" y="49529"/>
                </a:lnTo>
                <a:lnTo>
                  <a:pt x="3747" y="59689"/>
                </a:lnTo>
                <a:lnTo>
                  <a:pt x="4140" y="69850"/>
                </a:lnTo>
                <a:lnTo>
                  <a:pt x="30467" y="68579"/>
                </a:lnTo>
                <a:lnTo>
                  <a:pt x="25984" y="30479"/>
                </a:lnTo>
                <a:lnTo>
                  <a:pt x="25984" y="30350"/>
                </a:lnTo>
                <a:lnTo>
                  <a:pt x="21869" y="26669"/>
                </a:lnTo>
                <a:lnTo>
                  <a:pt x="19697" y="24129"/>
                </a:lnTo>
                <a:lnTo>
                  <a:pt x="17284" y="22859"/>
                </a:lnTo>
                <a:lnTo>
                  <a:pt x="14325" y="20319"/>
                </a:lnTo>
                <a:lnTo>
                  <a:pt x="13703" y="20319"/>
                </a:lnTo>
                <a:lnTo>
                  <a:pt x="22390" y="2539"/>
                </a:lnTo>
                <a:lnTo>
                  <a:pt x="19761" y="1269"/>
                </a:lnTo>
                <a:lnTo>
                  <a:pt x="17043" y="0"/>
                </a:lnTo>
                <a:close/>
              </a:path>
              <a:path w="127634" h="259080">
                <a:moveTo>
                  <a:pt x="27927" y="32088"/>
                </a:moveTo>
                <a:lnTo>
                  <a:pt x="27992" y="32936"/>
                </a:lnTo>
                <a:lnTo>
                  <a:pt x="30137" y="35559"/>
                </a:lnTo>
                <a:lnTo>
                  <a:pt x="40386" y="35559"/>
                </a:lnTo>
                <a:lnTo>
                  <a:pt x="42462" y="33019"/>
                </a:lnTo>
                <a:lnTo>
                  <a:pt x="28968" y="33019"/>
                </a:lnTo>
                <a:lnTo>
                  <a:pt x="27927" y="32088"/>
                </a:lnTo>
                <a:close/>
              </a:path>
              <a:path w="127634" h="259080">
                <a:moveTo>
                  <a:pt x="34505" y="12700"/>
                </a:moveTo>
                <a:lnTo>
                  <a:pt x="27108" y="20878"/>
                </a:lnTo>
                <a:lnTo>
                  <a:pt x="27292" y="24129"/>
                </a:lnTo>
                <a:lnTo>
                  <a:pt x="27927" y="32088"/>
                </a:lnTo>
                <a:lnTo>
                  <a:pt x="28968" y="33019"/>
                </a:lnTo>
                <a:lnTo>
                  <a:pt x="41554" y="19050"/>
                </a:lnTo>
                <a:lnTo>
                  <a:pt x="34505" y="12700"/>
                </a:lnTo>
                <a:close/>
              </a:path>
              <a:path w="127634" h="259080">
                <a:moveTo>
                  <a:pt x="40386" y="16509"/>
                </a:moveTo>
                <a:lnTo>
                  <a:pt x="38734" y="16509"/>
                </a:lnTo>
                <a:lnTo>
                  <a:pt x="41554" y="19050"/>
                </a:lnTo>
                <a:lnTo>
                  <a:pt x="28968" y="33019"/>
                </a:lnTo>
                <a:lnTo>
                  <a:pt x="42462" y="33019"/>
                </a:lnTo>
                <a:lnTo>
                  <a:pt x="44538" y="30479"/>
                </a:lnTo>
                <a:lnTo>
                  <a:pt x="44538" y="20319"/>
                </a:lnTo>
                <a:lnTo>
                  <a:pt x="40386" y="16509"/>
                </a:lnTo>
                <a:close/>
              </a:path>
              <a:path w="127634" h="259080">
                <a:moveTo>
                  <a:pt x="25984" y="30350"/>
                </a:moveTo>
                <a:lnTo>
                  <a:pt x="25984" y="30479"/>
                </a:lnTo>
                <a:lnTo>
                  <a:pt x="27992" y="32936"/>
                </a:lnTo>
                <a:lnTo>
                  <a:pt x="27927" y="32088"/>
                </a:lnTo>
                <a:lnTo>
                  <a:pt x="25984" y="30350"/>
                </a:lnTo>
                <a:close/>
              </a:path>
              <a:path w="127634" h="259080">
                <a:moveTo>
                  <a:pt x="27108" y="20878"/>
                </a:moveTo>
                <a:lnTo>
                  <a:pt x="25984" y="22120"/>
                </a:lnTo>
                <a:lnTo>
                  <a:pt x="25984" y="30350"/>
                </a:lnTo>
                <a:lnTo>
                  <a:pt x="27927" y="32088"/>
                </a:lnTo>
                <a:lnTo>
                  <a:pt x="27292" y="24129"/>
                </a:lnTo>
                <a:lnTo>
                  <a:pt x="27108" y="20878"/>
                </a:lnTo>
                <a:close/>
              </a:path>
              <a:path w="127634" h="259080">
                <a:moveTo>
                  <a:pt x="25984" y="22120"/>
                </a:moveTo>
                <a:lnTo>
                  <a:pt x="21869" y="26669"/>
                </a:lnTo>
                <a:lnTo>
                  <a:pt x="25984" y="30350"/>
                </a:lnTo>
                <a:lnTo>
                  <a:pt x="25984" y="22120"/>
                </a:lnTo>
                <a:close/>
              </a:path>
              <a:path w="127634" h="259080">
                <a:moveTo>
                  <a:pt x="22390" y="2539"/>
                </a:moveTo>
                <a:lnTo>
                  <a:pt x="13703" y="20319"/>
                </a:lnTo>
                <a:lnTo>
                  <a:pt x="14325" y="20319"/>
                </a:lnTo>
                <a:lnTo>
                  <a:pt x="17284" y="22859"/>
                </a:lnTo>
                <a:lnTo>
                  <a:pt x="19697" y="24129"/>
                </a:lnTo>
                <a:lnTo>
                  <a:pt x="21869" y="26669"/>
                </a:lnTo>
                <a:lnTo>
                  <a:pt x="25984" y="22120"/>
                </a:lnTo>
                <a:lnTo>
                  <a:pt x="25984" y="20319"/>
                </a:lnTo>
                <a:lnTo>
                  <a:pt x="27043" y="19347"/>
                </a:lnTo>
                <a:lnTo>
                  <a:pt x="26949" y="16509"/>
                </a:lnTo>
                <a:lnTo>
                  <a:pt x="22390" y="2539"/>
                </a:lnTo>
                <a:close/>
              </a:path>
              <a:path w="127634" h="259080">
                <a:moveTo>
                  <a:pt x="27043" y="19347"/>
                </a:moveTo>
                <a:lnTo>
                  <a:pt x="25984" y="20319"/>
                </a:lnTo>
                <a:lnTo>
                  <a:pt x="25984" y="22120"/>
                </a:lnTo>
                <a:lnTo>
                  <a:pt x="27108" y="20878"/>
                </a:lnTo>
                <a:lnTo>
                  <a:pt x="27043" y="19347"/>
                </a:lnTo>
                <a:close/>
              </a:path>
              <a:path w="127634" h="259080">
                <a:moveTo>
                  <a:pt x="23850" y="2539"/>
                </a:moveTo>
                <a:lnTo>
                  <a:pt x="22390" y="2539"/>
                </a:lnTo>
                <a:lnTo>
                  <a:pt x="26847" y="16509"/>
                </a:lnTo>
                <a:lnTo>
                  <a:pt x="30137" y="16509"/>
                </a:lnTo>
                <a:lnTo>
                  <a:pt x="27043" y="19347"/>
                </a:lnTo>
                <a:lnTo>
                  <a:pt x="27108" y="20878"/>
                </a:lnTo>
                <a:lnTo>
                  <a:pt x="34505" y="12700"/>
                </a:lnTo>
                <a:lnTo>
                  <a:pt x="31280" y="8889"/>
                </a:lnTo>
                <a:lnTo>
                  <a:pt x="27952" y="6350"/>
                </a:lnTo>
                <a:lnTo>
                  <a:pt x="24549" y="3809"/>
                </a:lnTo>
                <a:lnTo>
                  <a:pt x="23850" y="2539"/>
                </a:lnTo>
                <a:close/>
              </a:path>
              <a:path w="127634" h="259080">
                <a:moveTo>
                  <a:pt x="30137" y="16509"/>
                </a:moveTo>
                <a:lnTo>
                  <a:pt x="26949" y="16509"/>
                </a:lnTo>
                <a:lnTo>
                  <a:pt x="27043" y="19347"/>
                </a:lnTo>
                <a:lnTo>
                  <a:pt x="30137" y="1650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65739" y="2740075"/>
            <a:ext cx="50800" cy="39370"/>
          </a:xfrm>
          <a:custGeom>
            <a:avLst/>
            <a:gdLst/>
            <a:ahLst/>
            <a:cxnLst/>
            <a:rect l="l" t="t" r="r" b="b"/>
            <a:pathLst>
              <a:path w="50800" h="39369">
                <a:moveTo>
                  <a:pt x="34271" y="33725"/>
                </a:moveTo>
                <a:lnTo>
                  <a:pt x="34271" y="35534"/>
                </a:lnTo>
                <a:lnTo>
                  <a:pt x="37903" y="39166"/>
                </a:lnTo>
                <a:lnTo>
                  <a:pt x="46844" y="39166"/>
                </a:lnTo>
                <a:lnTo>
                  <a:pt x="50463" y="35534"/>
                </a:lnTo>
                <a:lnTo>
                  <a:pt x="50463" y="34874"/>
                </a:lnTo>
                <a:lnTo>
                  <a:pt x="35223" y="34874"/>
                </a:lnTo>
                <a:lnTo>
                  <a:pt x="34271" y="33725"/>
                </a:lnTo>
                <a:close/>
              </a:path>
              <a:path w="50800" h="39369">
                <a:moveTo>
                  <a:pt x="5099" y="29620"/>
                </a:moveTo>
                <a:lnTo>
                  <a:pt x="5099" y="32842"/>
                </a:lnTo>
                <a:lnTo>
                  <a:pt x="9252" y="36995"/>
                </a:lnTo>
                <a:lnTo>
                  <a:pt x="19501" y="36995"/>
                </a:lnTo>
                <a:lnTo>
                  <a:pt x="23654" y="32842"/>
                </a:lnTo>
                <a:lnTo>
                  <a:pt x="23654" y="30238"/>
                </a:lnTo>
                <a:lnTo>
                  <a:pt x="5442" y="30238"/>
                </a:lnTo>
                <a:lnTo>
                  <a:pt x="5099" y="29620"/>
                </a:lnTo>
                <a:close/>
              </a:path>
              <a:path w="50800" h="39369">
                <a:moveTo>
                  <a:pt x="46913" y="23043"/>
                </a:moveTo>
                <a:lnTo>
                  <a:pt x="34271" y="29793"/>
                </a:lnTo>
                <a:lnTo>
                  <a:pt x="34271" y="33725"/>
                </a:lnTo>
                <a:lnTo>
                  <a:pt x="35223" y="34874"/>
                </a:lnTo>
                <a:lnTo>
                  <a:pt x="49511" y="27254"/>
                </a:lnTo>
                <a:lnTo>
                  <a:pt x="48910" y="25209"/>
                </a:lnTo>
                <a:lnTo>
                  <a:pt x="48812" y="24942"/>
                </a:lnTo>
                <a:lnTo>
                  <a:pt x="46913" y="23043"/>
                </a:lnTo>
                <a:close/>
              </a:path>
              <a:path w="50800" h="39369">
                <a:moveTo>
                  <a:pt x="48839" y="24969"/>
                </a:moveTo>
                <a:lnTo>
                  <a:pt x="49317" y="26593"/>
                </a:lnTo>
                <a:lnTo>
                  <a:pt x="49440" y="27292"/>
                </a:lnTo>
                <a:lnTo>
                  <a:pt x="35223" y="34874"/>
                </a:lnTo>
                <a:lnTo>
                  <a:pt x="50463" y="34874"/>
                </a:lnTo>
                <a:lnTo>
                  <a:pt x="50463" y="26593"/>
                </a:lnTo>
                <a:lnTo>
                  <a:pt x="48839" y="24969"/>
                </a:lnTo>
                <a:close/>
              </a:path>
              <a:path w="50800" h="39369">
                <a:moveTo>
                  <a:pt x="34271" y="29793"/>
                </a:moveTo>
                <a:lnTo>
                  <a:pt x="32010" y="31000"/>
                </a:lnTo>
                <a:lnTo>
                  <a:pt x="34271" y="33725"/>
                </a:lnTo>
                <a:lnTo>
                  <a:pt x="34271" y="29793"/>
                </a:lnTo>
                <a:close/>
              </a:path>
              <a:path w="50800" h="39369">
                <a:moveTo>
                  <a:pt x="39999" y="9613"/>
                </a:moveTo>
                <a:lnTo>
                  <a:pt x="25216" y="25666"/>
                </a:lnTo>
                <a:lnTo>
                  <a:pt x="27591" y="27292"/>
                </a:lnTo>
                <a:lnTo>
                  <a:pt x="29864" y="29070"/>
                </a:lnTo>
                <a:lnTo>
                  <a:pt x="32010" y="31000"/>
                </a:lnTo>
                <a:lnTo>
                  <a:pt x="34271" y="29793"/>
                </a:lnTo>
                <a:lnTo>
                  <a:pt x="34271" y="26593"/>
                </a:lnTo>
                <a:lnTo>
                  <a:pt x="37903" y="22974"/>
                </a:lnTo>
                <a:lnTo>
                  <a:pt x="47042" y="22974"/>
                </a:lnTo>
                <a:lnTo>
                  <a:pt x="48089" y="22415"/>
                </a:lnTo>
                <a:lnTo>
                  <a:pt x="46184" y="17652"/>
                </a:lnTo>
                <a:lnTo>
                  <a:pt x="43491" y="13385"/>
                </a:lnTo>
                <a:lnTo>
                  <a:pt x="39999" y="9613"/>
                </a:lnTo>
                <a:close/>
              </a:path>
              <a:path w="50800" h="39369">
                <a:moveTo>
                  <a:pt x="18661" y="18307"/>
                </a:moveTo>
                <a:lnTo>
                  <a:pt x="5748" y="21944"/>
                </a:lnTo>
                <a:lnTo>
                  <a:pt x="5277" y="22415"/>
                </a:lnTo>
                <a:lnTo>
                  <a:pt x="5195" y="29793"/>
                </a:lnTo>
                <a:lnTo>
                  <a:pt x="5442" y="30238"/>
                </a:lnTo>
                <a:lnTo>
                  <a:pt x="23311" y="25209"/>
                </a:lnTo>
                <a:lnTo>
                  <a:pt x="23305" y="25069"/>
                </a:lnTo>
                <a:lnTo>
                  <a:pt x="18498" y="25069"/>
                </a:lnTo>
                <a:lnTo>
                  <a:pt x="18661" y="18307"/>
                </a:lnTo>
                <a:close/>
              </a:path>
              <a:path w="50800" h="39369">
                <a:moveTo>
                  <a:pt x="23303" y="25029"/>
                </a:moveTo>
                <a:lnTo>
                  <a:pt x="23311" y="25209"/>
                </a:lnTo>
                <a:lnTo>
                  <a:pt x="5442" y="30238"/>
                </a:lnTo>
                <a:lnTo>
                  <a:pt x="23654" y="30238"/>
                </a:lnTo>
                <a:lnTo>
                  <a:pt x="23654" y="25145"/>
                </a:lnTo>
                <a:lnTo>
                  <a:pt x="23303" y="25029"/>
                </a:lnTo>
                <a:close/>
              </a:path>
              <a:path w="50800" h="39369">
                <a:moveTo>
                  <a:pt x="46844" y="22974"/>
                </a:moveTo>
                <a:lnTo>
                  <a:pt x="37903" y="22974"/>
                </a:lnTo>
                <a:lnTo>
                  <a:pt x="34271" y="26593"/>
                </a:lnTo>
                <a:lnTo>
                  <a:pt x="34271" y="29793"/>
                </a:lnTo>
                <a:lnTo>
                  <a:pt x="46913" y="23043"/>
                </a:lnTo>
                <a:close/>
              </a:path>
              <a:path w="50800" h="39369">
                <a:moveTo>
                  <a:pt x="5748" y="21944"/>
                </a:moveTo>
                <a:lnTo>
                  <a:pt x="1505" y="23139"/>
                </a:lnTo>
                <a:lnTo>
                  <a:pt x="5099" y="29620"/>
                </a:lnTo>
                <a:lnTo>
                  <a:pt x="5099" y="22593"/>
                </a:lnTo>
                <a:lnTo>
                  <a:pt x="5748" y="21944"/>
                </a:lnTo>
                <a:close/>
              </a:path>
              <a:path w="50800" h="39369">
                <a:moveTo>
                  <a:pt x="33286" y="16903"/>
                </a:moveTo>
                <a:lnTo>
                  <a:pt x="23158" y="16903"/>
                </a:lnTo>
                <a:lnTo>
                  <a:pt x="23087" y="19912"/>
                </a:lnTo>
                <a:lnTo>
                  <a:pt x="23180" y="22119"/>
                </a:lnTo>
                <a:lnTo>
                  <a:pt x="23654" y="22593"/>
                </a:lnTo>
                <a:lnTo>
                  <a:pt x="23654" y="25145"/>
                </a:lnTo>
                <a:lnTo>
                  <a:pt x="25216" y="25666"/>
                </a:lnTo>
                <a:lnTo>
                  <a:pt x="33286" y="16903"/>
                </a:lnTo>
                <a:close/>
              </a:path>
              <a:path w="50800" h="39369">
                <a:moveTo>
                  <a:pt x="23180" y="22119"/>
                </a:moveTo>
                <a:lnTo>
                  <a:pt x="23300" y="24942"/>
                </a:lnTo>
                <a:lnTo>
                  <a:pt x="23654" y="25145"/>
                </a:lnTo>
                <a:lnTo>
                  <a:pt x="23654" y="22593"/>
                </a:lnTo>
                <a:lnTo>
                  <a:pt x="23180" y="22119"/>
                </a:lnTo>
                <a:close/>
              </a:path>
              <a:path w="50800" h="39369">
                <a:moveTo>
                  <a:pt x="22968" y="17094"/>
                </a:moveTo>
                <a:lnTo>
                  <a:pt x="18729" y="18287"/>
                </a:lnTo>
                <a:lnTo>
                  <a:pt x="18622" y="19912"/>
                </a:lnTo>
                <a:lnTo>
                  <a:pt x="18498" y="25069"/>
                </a:lnTo>
                <a:lnTo>
                  <a:pt x="19162" y="22974"/>
                </a:lnTo>
                <a:lnTo>
                  <a:pt x="20695" y="20294"/>
                </a:lnTo>
                <a:lnTo>
                  <a:pt x="20973" y="19912"/>
                </a:lnTo>
                <a:lnTo>
                  <a:pt x="19501" y="18440"/>
                </a:lnTo>
                <a:lnTo>
                  <a:pt x="22042" y="18440"/>
                </a:lnTo>
                <a:lnTo>
                  <a:pt x="22971" y="17161"/>
                </a:lnTo>
                <a:close/>
              </a:path>
              <a:path w="50800" h="39369">
                <a:moveTo>
                  <a:pt x="20973" y="19912"/>
                </a:moveTo>
                <a:lnTo>
                  <a:pt x="20695" y="20294"/>
                </a:lnTo>
                <a:lnTo>
                  <a:pt x="19162" y="22974"/>
                </a:lnTo>
                <a:lnTo>
                  <a:pt x="18498" y="25069"/>
                </a:lnTo>
                <a:lnTo>
                  <a:pt x="20796" y="24739"/>
                </a:lnTo>
                <a:lnTo>
                  <a:pt x="23291" y="24739"/>
                </a:lnTo>
                <a:lnTo>
                  <a:pt x="23180" y="22119"/>
                </a:lnTo>
                <a:lnTo>
                  <a:pt x="20973" y="19912"/>
                </a:lnTo>
                <a:close/>
              </a:path>
              <a:path w="50800" h="39369">
                <a:moveTo>
                  <a:pt x="20796" y="24739"/>
                </a:moveTo>
                <a:lnTo>
                  <a:pt x="18498" y="25069"/>
                </a:lnTo>
                <a:lnTo>
                  <a:pt x="23305" y="25069"/>
                </a:lnTo>
                <a:lnTo>
                  <a:pt x="23044" y="24942"/>
                </a:lnTo>
                <a:lnTo>
                  <a:pt x="20796" y="24739"/>
                </a:lnTo>
                <a:close/>
              </a:path>
              <a:path w="50800" h="39369">
                <a:moveTo>
                  <a:pt x="23291" y="24739"/>
                </a:moveTo>
                <a:lnTo>
                  <a:pt x="20796" y="24739"/>
                </a:lnTo>
                <a:lnTo>
                  <a:pt x="23044" y="24942"/>
                </a:lnTo>
                <a:lnTo>
                  <a:pt x="23303" y="25029"/>
                </a:lnTo>
                <a:lnTo>
                  <a:pt x="23291" y="24739"/>
                </a:lnTo>
                <a:close/>
              </a:path>
              <a:path w="50800" h="39369">
                <a:moveTo>
                  <a:pt x="48089" y="22415"/>
                </a:moveTo>
                <a:lnTo>
                  <a:pt x="47042" y="22974"/>
                </a:lnTo>
                <a:lnTo>
                  <a:pt x="47009" y="23139"/>
                </a:lnTo>
                <a:lnTo>
                  <a:pt x="48839" y="24969"/>
                </a:lnTo>
                <a:lnTo>
                  <a:pt x="48089" y="22415"/>
                </a:lnTo>
                <a:close/>
              </a:path>
              <a:path w="50800" h="39369">
                <a:moveTo>
                  <a:pt x="14522" y="0"/>
                </a:moveTo>
                <a:lnTo>
                  <a:pt x="0" y="18440"/>
                </a:lnTo>
                <a:lnTo>
                  <a:pt x="476" y="20764"/>
                </a:lnTo>
                <a:lnTo>
                  <a:pt x="1505" y="23139"/>
                </a:lnTo>
                <a:lnTo>
                  <a:pt x="5748" y="21944"/>
                </a:lnTo>
                <a:lnTo>
                  <a:pt x="9252" y="18440"/>
                </a:lnTo>
                <a:lnTo>
                  <a:pt x="18188" y="18440"/>
                </a:lnTo>
                <a:lnTo>
                  <a:pt x="18661" y="18307"/>
                </a:lnTo>
                <a:lnTo>
                  <a:pt x="19094" y="368"/>
                </a:lnTo>
                <a:lnTo>
                  <a:pt x="14522" y="0"/>
                </a:lnTo>
                <a:close/>
              </a:path>
              <a:path w="50800" h="39369">
                <a:moveTo>
                  <a:pt x="47042" y="22974"/>
                </a:moveTo>
                <a:lnTo>
                  <a:pt x="46844" y="22974"/>
                </a:lnTo>
                <a:lnTo>
                  <a:pt x="47042" y="22974"/>
                </a:lnTo>
                <a:close/>
              </a:path>
              <a:path w="50800" h="39369">
                <a:moveTo>
                  <a:pt x="22971" y="17161"/>
                </a:moveTo>
                <a:lnTo>
                  <a:pt x="20973" y="19912"/>
                </a:lnTo>
                <a:lnTo>
                  <a:pt x="23180" y="22119"/>
                </a:lnTo>
                <a:lnTo>
                  <a:pt x="22971" y="17161"/>
                </a:lnTo>
                <a:close/>
              </a:path>
              <a:path w="50800" h="39369">
                <a:moveTo>
                  <a:pt x="18188" y="18440"/>
                </a:moveTo>
                <a:lnTo>
                  <a:pt x="9252" y="18440"/>
                </a:lnTo>
                <a:lnTo>
                  <a:pt x="5748" y="21944"/>
                </a:lnTo>
                <a:lnTo>
                  <a:pt x="18188" y="18440"/>
                </a:lnTo>
                <a:close/>
              </a:path>
              <a:path w="50800" h="39369">
                <a:moveTo>
                  <a:pt x="22042" y="18440"/>
                </a:moveTo>
                <a:lnTo>
                  <a:pt x="19501" y="18440"/>
                </a:lnTo>
                <a:lnTo>
                  <a:pt x="20973" y="19912"/>
                </a:lnTo>
                <a:lnTo>
                  <a:pt x="22042" y="18440"/>
                </a:lnTo>
                <a:close/>
              </a:path>
              <a:path w="50800" h="39369">
                <a:moveTo>
                  <a:pt x="19094" y="368"/>
                </a:moveTo>
                <a:lnTo>
                  <a:pt x="18661" y="18307"/>
                </a:lnTo>
                <a:lnTo>
                  <a:pt x="22968" y="17094"/>
                </a:lnTo>
                <a:lnTo>
                  <a:pt x="23070" y="16941"/>
                </a:lnTo>
                <a:lnTo>
                  <a:pt x="33286" y="16903"/>
                </a:lnTo>
                <a:lnTo>
                  <a:pt x="39999" y="9613"/>
                </a:lnTo>
                <a:lnTo>
                  <a:pt x="25267" y="787"/>
                </a:lnTo>
                <a:lnTo>
                  <a:pt x="19094" y="36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63256" y="2865259"/>
            <a:ext cx="54610" cy="127000"/>
          </a:xfrm>
          <a:custGeom>
            <a:avLst/>
            <a:gdLst/>
            <a:ahLst/>
            <a:cxnLst/>
            <a:rect l="l" t="t" r="r" b="b"/>
            <a:pathLst>
              <a:path w="54609" h="127000">
                <a:moveTo>
                  <a:pt x="900" y="111977"/>
                </a:moveTo>
                <a:lnTo>
                  <a:pt x="0" y="112877"/>
                </a:lnTo>
                <a:lnTo>
                  <a:pt x="0" y="122770"/>
                </a:lnTo>
                <a:lnTo>
                  <a:pt x="4000" y="126784"/>
                </a:lnTo>
                <a:lnTo>
                  <a:pt x="13893" y="126784"/>
                </a:lnTo>
                <a:lnTo>
                  <a:pt x="17907" y="122770"/>
                </a:lnTo>
                <a:lnTo>
                  <a:pt x="17907" y="121094"/>
                </a:lnTo>
                <a:lnTo>
                  <a:pt x="17284" y="121094"/>
                </a:lnTo>
                <a:lnTo>
                  <a:pt x="609" y="114553"/>
                </a:lnTo>
                <a:lnTo>
                  <a:pt x="900" y="111977"/>
                </a:lnTo>
                <a:close/>
              </a:path>
              <a:path w="54609" h="127000">
                <a:moveTo>
                  <a:pt x="3186" y="109690"/>
                </a:moveTo>
                <a:lnTo>
                  <a:pt x="900" y="111977"/>
                </a:lnTo>
                <a:lnTo>
                  <a:pt x="609" y="114553"/>
                </a:lnTo>
                <a:lnTo>
                  <a:pt x="17284" y="121094"/>
                </a:lnTo>
                <a:lnTo>
                  <a:pt x="17907" y="120253"/>
                </a:lnTo>
                <a:lnTo>
                  <a:pt x="17907" y="115470"/>
                </a:lnTo>
                <a:lnTo>
                  <a:pt x="3186" y="109690"/>
                </a:lnTo>
                <a:close/>
              </a:path>
              <a:path w="54609" h="127000">
                <a:moveTo>
                  <a:pt x="17907" y="120253"/>
                </a:moveTo>
                <a:lnTo>
                  <a:pt x="17284" y="121094"/>
                </a:lnTo>
                <a:lnTo>
                  <a:pt x="17907" y="121094"/>
                </a:lnTo>
                <a:lnTo>
                  <a:pt x="17907" y="120253"/>
                </a:lnTo>
                <a:close/>
              </a:path>
              <a:path w="54609" h="127000">
                <a:moveTo>
                  <a:pt x="17907" y="115470"/>
                </a:moveTo>
                <a:lnTo>
                  <a:pt x="17907" y="120253"/>
                </a:lnTo>
                <a:lnTo>
                  <a:pt x="20650" y="116547"/>
                </a:lnTo>
                <a:lnTo>
                  <a:pt x="17907" y="115470"/>
                </a:lnTo>
                <a:close/>
              </a:path>
              <a:path w="54609" h="127000">
                <a:moveTo>
                  <a:pt x="24311" y="108877"/>
                </a:moveTo>
                <a:lnTo>
                  <a:pt x="13893" y="108877"/>
                </a:lnTo>
                <a:lnTo>
                  <a:pt x="17907" y="112877"/>
                </a:lnTo>
                <a:lnTo>
                  <a:pt x="17907" y="115470"/>
                </a:lnTo>
                <a:lnTo>
                  <a:pt x="20650" y="116547"/>
                </a:lnTo>
                <a:lnTo>
                  <a:pt x="21374" y="115379"/>
                </a:lnTo>
                <a:lnTo>
                  <a:pt x="22021" y="114173"/>
                </a:lnTo>
                <a:lnTo>
                  <a:pt x="22614" y="112877"/>
                </a:lnTo>
                <a:lnTo>
                  <a:pt x="24311" y="108877"/>
                </a:lnTo>
                <a:close/>
              </a:path>
              <a:path w="54609" h="127000">
                <a:moveTo>
                  <a:pt x="13893" y="108877"/>
                </a:moveTo>
                <a:lnTo>
                  <a:pt x="4000" y="108877"/>
                </a:lnTo>
                <a:lnTo>
                  <a:pt x="3186" y="109690"/>
                </a:lnTo>
                <a:lnTo>
                  <a:pt x="17907" y="115470"/>
                </a:lnTo>
                <a:lnTo>
                  <a:pt x="17907" y="112877"/>
                </a:lnTo>
                <a:lnTo>
                  <a:pt x="13893" y="108877"/>
                </a:lnTo>
                <a:close/>
              </a:path>
              <a:path w="54609" h="127000">
                <a:moveTo>
                  <a:pt x="1244" y="108927"/>
                </a:moveTo>
                <a:lnTo>
                  <a:pt x="900" y="111977"/>
                </a:lnTo>
                <a:lnTo>
                  <a:pt x="3186" y="109690"/>
                </a:lnTo>
                <a:lnTo>
                  <a:pt x="1244" y="108927"/>
                </a:lnTo>
                <a:close/>
              </a:path>
              <a:path w="54609" h="127000">
                <a:moveTo>
                  <a:pt x="3733" y="91300"/>
                </a:moveTo>
                <a:lnTo>
                  <a:pt x="2794" y="96431"/>
                </a:lnTo>
                <a:lnTo>
                  <a:pt x="1950" y="102044"/>
                </a:lnTo>
                <a:lnTo>
                  <a:pt x="1282" y="107480"/>
                </a:lnTo>
                <a:lnTo>
                  <a:pt x="1244" y="108927"/>
                </a:lnTo>
                <a:lnTo>
                  <a:pt x="3186" y="109690"/>
                </a:lnTo>
                <a:lnTo>
                  <a:pt x="4000" y="108877"/>
                </a:lnTo>
                <a:lnTo>
                  <a:pt x="24311" y="108877"/>
                </a:lnTo>
                <a:lnTo>
                  <a:pt x="24895" y="107480"/>
                </a:lnTo>
                <a:lnTo>
                  <a:pt x="26657" y="102044"/>
                </a:lnTo>
                <a:lnTo>
                  <a:pt x="27940" y="96354"/>
                </a:lnTo>
                <a:lnTo>
                  <a:pt x="3733" y="91300"/>
                </a:lnTo>
                <a:close/>
              </a:path>
              <a:path w="54609" h="127000">
                <a:moveTo>
                  <a:pt x="12014" y="61760"/>
                </a:moveTo>
                <a:lnTo>
                  <a:pt x="9423" y="68999"/>
                </a:lnTo>
                <a:lnTo>
                  <a:pt x="7178" y="76334"/>
                </a:lnTo>
                <a:lnTo>
                  <a:pt x="5281" y="83768"/>
                </a:lnTo>
                <a:lnTo>
                  <a:pt x="3733" y="91300"/>
                </a:lnTo>
                <a:lnTo>
                  <a:pt x="27940" y="96354"/>
                </a:lnTo>
                <a:lnTo>
                  <a:pt x="29635" y="89651"/>
                </a:lnTo>
                <a:lnTo>
                  <a:pt x="31407" y="82970"/>
                </a:lnTo>
                <a:lnTo>
                  <a:pt x="33254" y="76311"/>
                </a:lnTo>
                <a:lnTo>
                  <a:pt x="35178" y="69672"/>
                </a:lnTo>
                <a:lnTo>
                  <a:pt x="12014" y="61760"/>
                </a:lnTo>
                <a:close/>
              </a:path>
              <a:path w="54609" h="127000">
                <a:moveTo>
                  <a:pt x="23825" y="37045"/>
                </a:moveTo>
                <a:lnTo>
                  <a:pt x="20458" y="43020"/>
                </a:lnTo>
                <a:lnTo>
                  <a:pt x="17367" y="49131"/>
                </a:lnTo>
                <a:lnTo>
                  <a:pt x="14552" y="55378"/>
                </a:lnTo>
                <a:lnTo>
                  <a:pt x="12014" y="61760"/>
                </a:lnTo>
                <a:lnTo>
                  <a:pt x="35178" y="69672"/>
                </a:lnTo>
                <a:lnTo>
                  <a:pt x="37376" y="62039"/>
                </a:lnTo>
                <a:lnTo>
                  <a:pt x="39979" y="54559"/>
                </a:lnTo>
                <a:lnTo>
                  <a:pt x="43002" y="47218"/>
                </a:lnTo>
                <a:lnTo>
                  <a:pt x="23825" y="37045"/>
                </a:lnTo>
                <a:close/>
              </a:path>
              <a:path w="54609" h="127000">
                <a:moveTo>
                  <a:pt x="32562" y="18326"/>
                </a:moveTo>
                <a:lnTo>
                  <a:pt x="30416" y="24917"/>
                </a:lnTo>
                <a:lnTo>
                  <a:pt x="27508" y="31165"/>
                </a:lnTo>
                <a:lnTo>
                  <a:pt x="23825" y="37045"/>
                </a:lnTo>
                <a:lnTo>
                  <a:pt x="43002" y="47218"/>
                </a:lnTo>
                <a:lnTo>
                  <a:pt x="46316" y="39636"/>
                </a:lnTo>
                <a:lnTo>
                  <a:pt x="49022" y="31826"/>
                </a:lnTo>
                <a:lnTo>
                  <a:pt x="51104" y="23812"/>
                </a:lnTo>
                <a:lnTo>
                  <a:pt x="32562" y="18326"/>
                </a:lnTo>
                <a:close/>
              </a:path>
              <a:path w="54609" h="127000">
                <a:moveTo>
                  <a:pt x="36042" y="7795"/>
                </a:moveTo>
                <a:lnTo>
                  <a:pt x="32562" y="18326"/>
                </a:lnTo>
                <a:lnTo>
                  <a:pt x="51104" y="23812"/>
                </a:lnTo>
                <a:lnTo>
                  <a:pt x="52478" y="18554"/>
                </a:lnTo>
                <a:lnTo>
                  <a:pt x="40195" y="18554"/>
                </a:lnTo>
                <a:lnTo>
                  <a:pt x="36042" y="14401"/>
                </a:lnTo>
                <a:lnTo>
                  <a:pt x="36042" y="7795"/>
                </a:lnTo>
                <a:close/>
              </a:path>
              <a:path w="54609" h="127000">
                <a:moveTo>
                  <a:pt x="36423" y="6642"/>
                </a:moveTo>
                <a:lnTo>
                  <a:pt x="36042" y="7795"/>
                </a:lnTo>
                <a:lnTo>
                  <a:pt x="36042" y="14401"/>
                </a:lnTo>
                <a:lnTo>
                  <a:pt x="40195" y="18554"/>
                </a:lnTo>
                <a:lnTo>
                  <a:pt x="50444" y="18554"/>
                </a:lnTo>
                <a:lnTo>
                  <a:pt x="53197" y="15802"/>
                </a:lnTo>
                <a:lnTo>
                  <a:pt x="54216" y="11899"/>
                </a:lnTo>
                <a:lnTo>
                  <a:pt x="36423" y="6642"/>
                </a:lnTo>
                <a:close/>
              </a:path>
              <a:path w="54609" h="127000">
                <a:moveTo>
                  <a:pt x="53197" y="15802"/>
                </a:moveTo>
                <a:lnTo>
                  <a:pt x="50444" y="18554"/>
                </a:lnTo>
                <a:lnTo>
                  <a:pt x="52478" y="18554"/>
                </a:lnTo>
                <a:lnTo>
                  <a:pt x="53197" y="15802"/>
                </a:lnTo>
                <a:close/>
              </a:path>
              <a:path w="54609" h="127000">
                <a:moveTo>
                  <a:pt x="54597" y="6642"/>
                </a:moveTo>
                <a:lnTo>
                  <a:pt x="36423" y="6642"/>
                </a:lnTo>
                <a:lnTo>
                  <a:pt x="54216" y="11899"/>
                </a:lnTo>
                <a:lnTo>
                  <a:pt x="53197" y="15802"/>
                </a:lnTo>
                <a:lnTo>
                  <a:pt x="54597" y="14401"/>
                </a:lnTo>
                <a:lnTo>
                  <a:pt x="54597" y="6642"/>
                </a:lnTo>
                <a:close/>
              </a:path>
              <a:path w="54609" h="127000">
                <a:moveTo>
                  <a:pt x="50444" y="0"/>
                </a:moveTo>
                <a:lnTo>
                  <a:pt x="40195" y="0"/>
                </a:lnTo>
                <a:lnTo>
                  <a:pt x="36042" y="4152"/>
                </a:lnTo>
                <a:lnTo>
                  <a:pt x="36042" y="7795"/>
                </a:lnTo>
                <a:lnTo>
                  <a:pt x="36423" y="6642"/>
                </a:lnTo>
                <a:lnTo>
                  <a:pt x="54597" y="6642"/>
                </a:lnTo>
                <a:lnTo>
                  <a:pt x="54597" y="4152"/>
                </a:lnTo>
                <a:lnTo>
                  <a:pt x="50444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93777" y="3152673"/>
            <a:ext cx="451929" cy="2131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83336" y="3188957"/>
            <a:ext cx="155854" cy="13136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14831" y="3196551"/>
            <a:ext cx="133985" cy="99060"/>
          </a:xfrm>
          <a:custGeom>
            <a:avLst/>
            <a:gdLst/>
            <a:ahLst/>
            <a:cxnLst/>
            <a:rect l="l" t="t" r="r" b="b"/>
            <a:pathLst>
              <a:path w="133984" h="99060">
                <a:moveTo>
                  <a:pt x="7366" y="38709"/>
                </a:moveTo>
                <a:lnTo>
                  <a:pt x="7251" y="38328"/>
                </a:lnTo>
                <a:lnTo>
                  <a:pt x="7251" y="38709"/>
                </a:lnTo>
                <a:close/>
              </a:path>
              <a:path w="133984" h="99060">
                <a:moveTo>
                  <a:pt x="109575" y="35382"/>
                </a:moveTo>
                <a:lnTo>
                  <a:pt x="109448" y="35077"/>
                </a:lnTo>
                <a:lnTo>
                  <a:pt x="109448" y="35382"/>
                </a:lnTo>
                <a:lnTo>
                  <a:pt x="109575" y="35382"/>
                </a:lnTo>
                <a:close/>
              </a:path>
              <a:path w="133984" h="99060">
                <a:moveTo>
                  <a:pt x="125742" y="27343"/>
                </a:moveTo>
                <a:lnTo>
                  <a:pt x="125653" y="25882"/>
                </a:lnTo>
                <a:lnTo>
                  <a:pt x="125488" y="24688"/>
                </a:lnTo>
                <a:lnTo>
                  <a:pt x="125069" y="22987"/>
                </a:lnTo>
                <a:lnTo>
                  <a:pt x="123939" y="18757"/>
                </a:lnTo>
                <a:lnTo>
                  <a:pt x="121653" y="14706"/>
                </a:lnTo>
                <a:lnTo>
                  <a:pt x="118325" y="11239"/>
                </a:lnTo>
                <a:lnTo>
                  <a:pt x="114134" y="6718"/>
                </a:lnTo>
                <a:lnTo>
                  <a:pt x="81407" y="0"/>
                </a:lnTo>
                <a:lnTo>
                  <a:pt x="72986" y="381"/>
                </a:lnTo>
                <a:lnTo>
                  <a:pt x="65747" y="673"/>
                </a:lnTo>
                <a:lnTo>
                  <a:pt x="37249" y="5003"/>
                </a:lnTo>
                <a:lnTo>
                  <a:pt x="29883" y="7112"/>
                </a:lnTo>
                <a:lnTo>
                  <a:pt x="5689" y="32588"/>
                </a:lnTo>
                <a:lnTo>
                  <a:pt x="5994" y="34099"/>
                </a:lnTo>
                <a:lnTo>
                  <a:pt x="7251" y="38328"/>
                </a:lnTo>
                <a:lnTo>
                  <a:pt x="7251" y="34124"/>
                </a:lnTo>
                <a:lnTo>
                  <a:pt x="7251" y="33909"/>
                </a:lnTo>
                <a:lnTo>
                  <a:pt x="7251" y="34124"/>
                </a:lnTo>
                <a:lnTo>
                  <a:pt x="7366" y="38709"/>
                </a:lnTo>
                <a:lnTo>
                  <a:pt x="7251" y="42379"/>
                </a:lnTo>
                <a:lnTo>
                  <a:pt x="11404" y="46545"/>
                </a:lnTo>
                <a:lnTo>
                  <a:pt x="21653" y="46545"/>
                </a:lnTo>
                <a:lnTo>
                  <a:pt x="25806" y="42379"/>
                </a:lnTo>
                <a:lnTo>
                  <a:pt x="25806" y="34251"/>
                </a:lnTo>
                <a:lnTo>
                  <a:pt x="25692" y="35814"/>
                </a:lnTo>
                <a:lnTo>
                  <a:pt x="25654" y="34315"/>
                </a:lnTo>
                <a:lnTo>
                  <a:pt x="25590" y="31940"/>
                </a:lnTo>
                <a:lnTo>
                  <a:pt x="25654" y="34302"/>
                </a:lnTo>
                <a:lnTo>
                  <a:pt x="25806" y="34251"/>
                </a:lnTo>
                <a:lnTo>
                  <a:pt x="26314" y="34099"/>
                </a:lnTo>
                <a:lnTo>
                  <a:pt x="26885" y="33883"/>
                </a:lnTo>
                <a:lnTo>
                  <a:pt x="27533" y="33553"/>
                </a:lnTo>
                <a:lnTo>
                  <a:pt x="32816" y="31356"/>
                </a:lnTo>
                <a:lnTo>
                  <a:pt x="73825" y="24815"/>
                </a:lnTo>
                <a:lnTo>
                  <a:pt x="81686" y="24384"/>
                </a:lnTo>
                <a:lnTo>
                  <a:pt x="89522" y="24384"/>
                </a:lnTo>
                <a:lnTo>
                  <a:pt x="97358" y="24815"/>
                </a:lnTo>
                <a:lnTo>
                  <a:pt x="99555" y="25209"/>
                </a:lnTo>
                <a:lnTo>
                  <a:pt x="101561" y="26060"/>
                </a:lnTo>
                <a:lnTo>
                  <a:pt x="103378" y="27355"/>
                </a:lnTo>
                <a:lnTo>
                  <a:pt x="104825" y="28346"/>
                </a:lnTo>
                <a:lnTo>
                  <a:pt x="106553" y="29679"/>
                </a:lnTo>
                <a:lnTo>
                  <a:pt x="107581" y="30518"/>
                </a:lnTo>
                <a:lnTo>
                  <a:pt x="109448" y="35077"/>
                </a:lnTo>
                <a:lnTo>
                  <a:pt x="109448" y="30200"/>
                </a:lnTo>
                <a:lnTo>
                  <a:pt x="109575" y="35382"/>
                </a:lnTo>
                <a:lnTo>
                  <a:pt x="109448" y="38455"/>
                </a:lnTo>
                <a:lnTo>
                  <a:pt x="113080" y="42075"/>
                </a:lnTo>
                <a:lnTo>
                  <a:pt x="122021" y="42075"/>
                </a:lnTo>
                <a:lnTo>
                  <a:pt x="125641" y="38455"/>
                </a:lnTo>
                <a:lnTo>
                  <a:pt x="125641" y="29679"/>
                </a:lnTo>
                <a:lnTo>
                  <a:pt x="125615" y="30200"/>
                </a:lnTo>
                <a:lnTo>
                  <a:pt x="125526" y="29400"/>
                </a:lnTo>
                <a:lnTo>
                  <a:pt x="125641" y="29679"/>
                </a:lnTo>
                <a:lnTo>
                  <a:pt x="125742" y="27343"/>
                </a:lnTo>
                <a:close/>
              </a:path>
              <a:path w="133984" h="99060">
                <a:moveTo>
                  <a:pt x="133413" y="74917"/>
                </a:moveTo>
                <a:lnTo>
                  <a:pt x="129616" y="71120"/>
                </a:lnTo>
                <a:lnTo>
                  <a:pt x="120154" y="71132"/>
                </a:lnTo>
                <a:lnTo>
                  <a:pt x="114681" y="70802"/>
                </a:lnTo>
                <a:lnTo>
                  <a:pt x="71882" y="69850"/>
                </a:lnTo>
                <a:lnTo>
                  <a:pt x="61112" y="69964"/>
                </a:lnTo>
                <a:lnTo>
                  <a:pt x="50342" y="70243"/>
                </a:lnTo>
                <a:lnTo>
                  <a:pt x="39573" y="70662"/>
                </a:lnTo>
                <a:lnTo>
                  <a:pt x="32283" y="70929"/>
                </a:lnTo>
                <a:lnTo>
                  <a:pt x="25158" y="72148"/>
                </a:lnTo>
                <a:lnTo>
                  <a:pt x="18554" y="74206"/>
                </a:lnTo>
                <a:lnTo>
                  <a:pt x="18554" y="92862"/>
                </a:lnTo>
                <a:lnTo>
                  <a:pt x="18554" y="94703"/>
                </a:lnTo>
                <a:lnTo>
                  <a:pt x="18491" y="92684"/>
                </a:lnTo>
                <a:lnTo>
                  <a:pt x="18554" y="92862"/>
                </a:lnTo>
                <a:lnTo>
                  <a:pt x="18554" y="74206"/>
                </a:lnTo>
                <a:lnTo>
                  <a:pt x="7137" y="80302"/>
                </a:lnTo>
                <a:lnTo>
                  <a:pt x="4152" y="80302"/>
                </a:lnTo>
                <a:lnTo>
                  <a:pt x="38" y="84404"/>
                </a:lnTo>
                <a:lnTo>
                  <a:pt x="0" y="94703"/>
                </a:lnTo>
                <a:lnTo>
                  <a:pt x="4152" y="98856"/>
                </a:lnTo>
                <a:lnTo>
                  <a:pt x="14401" y="98856"/>
                </a:lnTo>
                <a:lnTo>
                  <a:pt x="14846" y="98412"/>
                </a:lnTo>
                <a:lnTo>
                  <a:pt x="15036" y="98221"/>
                </a:lnTo>
                <a:lnTo>
                  <a:pt x="20180" y="97878"/>
                </a:lnTo>
                <a:lnTo>
                  <a:pt x="22009" y="97955"/>
                </a:lnTo>
                <a:lnTo>
                  <a:pt x="28956" y="97751"/>
                </a:lnTo>
                <a:lnTo>
                  <a:pt x="34988" y="97485"/>
                </a:lnTo>
                <a:lnTo>
                  <a:pt x="41008" y="97142"/>
                </a:lnTo>
                <a:lnTo>
                  <a:pt x="51409" y="96735"/>
                </a:lnTo>
                <a:lnTo>
                  <a:pt x="61823" y="96443"/>
                </a:lnTo>
                <a:lnTo>
                  <a:pt x="72237" y="96253"/>
                </a:lnTo>
                <a:lnTo>
                  <a:pt x="82664" y="96177"/>
                </a:lnTo>
                <a:lnTo>
                  <a:pt x="90284" y="96113"/>
                </a:lnTo>
                <a:lnTo>
                  <a:pt x="126288" y="88239"/>
                </a:lnTo>
                <a:lnTo>
                  <a:pt x="129616" y="88239"/>
                </a:lnTo>
                <a:lnTo>
                  <a:pt x="133400" y="84455"/>
                </a:lnTo>
                <a:lnTo>
                  <a:pt x="133413" y="74917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52418" y="3185756"/>
            <a:ext cx="149521" cy="1230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68957" y="3048863"/>
            <a:ext cx="187960" cy="347345"/>
          </a:xfrm>
          <a:custGeom>
            <a:avLst/>
            <a:gdLst/>
            <a:ahLst/>
            <a:cxnLst/>
            <a:rect l="l" t="t" r="r" b="b"/>
            <a:pathLst>
              <a:path w="187959" h="347345">
                <a:moveTo>
                  <a:pt x="279" y="329323"/>
                </a:moveTo>
                <a:lnTo>
                  <a:pt x="14516" y="347167"/>
                </a:lnTo>
                <a:lnTo>
                  <a:pt x="18275" y="346176"/>
                </a:lnTo>
                <a:lnTo>
                  <a:pt x="17839" y="342451"/>
                </a:lnTo>
                <a:lnTo>
                  <a:pt x="15862" y="340474"/>
                </a:lnTo>
                <a:lnTo>
                  <a:pt x="15928" y="331987"/>
                </a:lnTo>
                <a:lnTo>
                  <a:pt x="16544" y="331371"/>
                </a:lnTo>
                <a:lnTo>
                  <a:pt x="279" y="329323"/>
                </a:lnTo>
                <a:close/>
              </a:path>
              <a:path w="187959" h="347345">
                <a:moveTo>
                  <a:pt x="17839" y="342451"/>
                </a:moveTo>
                <a:lnTo>
                  <a:pt x="18275" y="346176"/>
                </a:lnTo>
                <a:lnTo>
                  <a:pt x="24227" y="343877"/>
                </a:lnTo>
                <a:lnTo>
                  <a:pt x="19265" y="343877"/>
                </a:lnTo>
                <a:lnTo>
                  <a:pt x="17839" y="342451"/>
                </a:lnTo>
                <a:close/>
              </a:path>
              <a:path w="187959" h="347345">
                <a:moveTo>
                  <a:pt x="16646" y="331270"/>
                </a:moveTo>
                <a:lnTo>
                  <a:pt x="16621" y="332023"/>
                </a:lnTo>
                <a:lnTo>
                  <a:pt x="17839" y="342451"/>
                </a:lnTo>
                <a:lnTo>
                  <a:pt x="19265" y="343877"/>
                </a:lnTo>
                <a:lnTo>
                  <a:pt x="24227" y="343877"/>
                </a:lnTo>
                <a:lnTo>
                  <a:pt x="24157" y="342099"/>
                </a:lnTo>
                <a:lnTo>
                  <a:pt x="23001" y="332196"/>
                </a:lnTo>
                <a:lnTo>
                  <a:pt x="22680" y="331987"/>
                </a:lnTo>
                <a:lnTo>
                  <a:pt x="16646" y="331270"/>
                </a:lnTo>
                <a:close/>
              </a:path>
              <a:path w="187959" h="347345">
                <a:moveTo>
                  <a:pt x="27685" y="328650"/>
                </a:moveTo>
                <a:lnTo>
                  <a:pt x="24120" y="328650"/>
                </a:lnTo>
                <a:lnTo>
                  <a:pt x="23258" y="331987"/>
                </a:lnTo>
                <a:lnTo>
                  <a:pt x="23158" y="332196"/>
                </a:lnTo>
                <a:lnTo>
                  <a:pt x="23104" y="333082"/>
                </a:lnTo>
                <a:lnTo>
                  <a:pt x="24358" y="343827"/>
                </a:lnTo>
                <a:lnTo>
                  <a:pt x="24227" y="343877"/>
                </a:lnTo>
                <a:lnTo>
                  <a:pt x="27685" y="343877"/>
                </a:lnTo>
                <a:lnTo>
                  <a:pt x="31089" y="340474"/>
                </a:lnTo>
                <a:lnTo>
                  <a:pt x="31022" y="331987"/>
                </a:lnTo>
                <a:lnTo>
                  <a:pt x="27685" y="328650"/>
                </a:lnTo>
                <a:close/>
              </a:path>
              <a:path w="187959" h="347345">
                <a:moveTo>
                  <a:pt x="16544" y="331371"/>
                </a:moveTo>
                <a:lnTo>
                  <a:pt x="15928" y="331987"/>
                </a:lnTo>
                <a:lnTo>
                  <a:pt x="15862" y="340474"/>
                </a:lnTo>
                <a:lnTo>
                  <a:pt x="17839" y="342451"/>
                </a:lnTo>
                <a:lnTo>
                  <a:pt x="16544" y="331371"/>
                </a:lnTo>
                <a:close/>
              </a:path>
              <a:path w="187959" h="347345">
                <a:moveTo>
                  <a:pt x="23001" y="332196"/>
                </a:moveTo>
                <a:close/>
              </a:path>
              <a:path w="187959" h="347345">
                <a:moveTo>
                  <a:pt x="22980" y="332023"/>
                </a:moveTo>
                <a:lnTo>
                  <a:pt x="23075" y="332244"/>
                </a:lnTo>
                <a:lnTo>
                  <a:pt x="23241" y="332054"/>
                </a:lnTo>
                <a:lnTo>
                  <a:pt x="22980" y="332023"/>
                </a:lnTo>
                <a:close/>
              </a:path>
              <a:path w="187959" h="347345">
                <a:moveTo>
                  <a:pt x="22680" y="331987"/>
                </a:moveTo>
                <a:lnTo>
                  <a:pt x="23001" y="332196"/>
                </a:lnTo>
                <a:lnTo>
                  <a:pt x="22980" y="332023"/>
                </a:lnTo>
                <a:lnTo>
                  <a:pt x="22680" y="331987"/>
                </a:lnTo>
                <a:close/>
              </a:path>
              <a:path w="187959" h="347345">
                <a:moveTo>
                  <a:pt x="24337" y="327812"/>
                </a:moveTo>
                <a:lnTo>
                  <a:pt x="16128" y="327812"/>
                </a:lnTo>
                <a:lnTo>
                  <a:pt x="22593" y="328701"/>
                </a:lnTo>
                <a:lnTo>
                  <a:pt x="22980" y="332023"/>
                </a:lnTo>
                <a:lnTo>
                  <a:pt x="23241" y="332054"/>
                </a:lnTo>
                <a:lnTo>
                  <a:pt x="24337" y="327812"/>
                </a:lnTo>
                <a:close/>
              </a:path>
              <a:path w="187959" h="347345">
                <a:moveTo>
                  <a:pt x="22223" y="328650"/>
                </a:moveTo>
                <a:lnTo>
                  <a:pt x="19265" y="328650"/>
                </a:lnTo>
                <a:lnTo>
                  <a:pt x="18565" y="329350"/>
                </a:lnTo>
                <a:lnTo>
                  <a:pt x="22680" y="331987"/>
                </a:lnTo>
                <a:lnTo>
                  <a:pt x="22980" y="332023"/>
                </a:lnTo>
                <a:lnTo>
                  <a:pt x="22593" y="328701"/>
                </a:lnTo>
                <a:lnTo>
                  <a:pt x="22223" y="328650"/>
                </a:lnTo>
                <a:close/>
              </a:path>
              <a:path w="187959" h="347345">
                <a:moveTo>
                  <a:pt x="18565" y="329350"/>
                </a:moveTo>
                <a:lnTo>
                  <a:pt x="16646" y="331270"/>
                </a:lnTo>
                <a:lnTo>
                  <a:pt x="22680" y="331987"/>
                </a:lnTo>
                <a:lnTo>
                  <a:pt x="20675" y="330682"/>
                </a:lnTo>
                <a:lnTo>
                  <a:pt x="18565" y="329350"/>
                </a:lnTo>
                <a:close/>
              </a:path>
              <a:path w="187959" h="347345">
                <a:moveTo>
                  <a:pt x="16128" y="327812"/>
                </a:moveTo>
                <a:lnTo>
                  <a:pt x="16531" y="331256"/>
                </a:lnTo>
                <a:lnTo>
                  <a:pt x="18565" y="329350"/>
                </a:lnTo>
                <a:lnTo>
                  <a:pt x="16128" y="327812"/>
                </a:lnTo>
                <a:close/>
              </a:path>
              <a:path w="187959" h="347345">
                <a:moveTo>
                  <a:pt x="4038" y="309714"/>
                </a:moveTo>
                <a:lnTo>
                  <a:pt x="1981" y="316103"/>
                </a:lnTo>
                <a:lnTo>
                  <a:pt x="723" y="322643"/>
                </a:lnTo>
                <a:lnTo>
                  <a:pt x="279" y="329323"/>
                </a:lnTo>
                <a:lnTo>
                  <a:pt x="16531" y="331256"/>
                </a:lnTo>
                <a:lnTo>
                  <a:pt x="16128" y="327812"/>
                </a:lnTo>
                <a:lnTo>
                  <a:pt x="24337" y="327812"/>
                </a:lnTo>
                <a:lnTo>
                  <a:pt x="24510" y="327139"/>
                </a:lnTo>
                <a:lnTo>
                  <a:pt x="26022" y="322300"/>
                </a:lnTo>
                <a:lnTo>
                  <a:pt x="27762" y="317538"/>
                </a:lnTo>
                <a:lnTo>
                  <a:pt x="4038" y="309714"/>
                </a:lnTo>
                <a:close/>
              </a:path>
              <a:path w="187959" h="347345">
                <a:moveTo>
                  <a:pt x="16128" y="327812"/>
                </a:moveTo>
                <a:lnTo>
                  <a:pt x="18565" y="329350"/>
                </a:lnTo>
                <a:lnTo>
                  <a:pt x="19265" y="328650"/>
                </a:lnTo>
                <a:lnTo>
                  <a:pt x="22223" y="328650"/>
                </a:lnTo>
                <a:lnTo>
                  <a:pt x="16128" y="327812"/>
                </a:lnTo>
                <a:close/>
              </a:path>
              <a:path w="187959" h="347345">
                <a:moveTo>
                  <a:pt x="13500" y="285102"/>
                </a:moveTo>
                <a:lnTo>
                  <a:pt x="10866" y="291150"/>
                </a:lnTo>
                <a:lnTo>
                  <a:pt x="8412" y="297270"/>
                </a:lnTo>
                <a:lnTo>
                  <a:pt x="6136" y="303459"/>
                </a:lnTo>
                <a:lnTo>
                  <a:pt x="4038" y="309714"/>
                </a:lnTo>
                <a:lnTo>
                  <a:pt x="27762" y="317538"/>
                </a:lnTo>
                <a:lnTo>
                  <a:pt x="30467" y="310299"/>
                </a:lnTo>
                <a:lnTo>
                  <a:pt x="33604" y="303250"/>
                </a:lnTo>
                <a:lnTo>
                  <a:pt x="37185" y="296392"/>
                </a:lnTo>
                <a:lnTo>
                  <a:pt x="13500" y="285102"/>
                </a:lnTo>
                <a:close/>
              </a:path>
              <a:path w="187959" h="347345">
                <a:moveTo>
                  <a:pt x="32334" y="246214"/>
                </a:moveTo>
                <a:lnTo>
                  <a:pt x="27464" y="255861"/>
                </a:lnTo>
                <a:lnTo>
                  <a:pt x="22702" y="265558"/>
                </a:lnTo>
                <a:lnTo>
                  <a:pt x="18048" y="275306"/>
                </a:lnTo>
                <a:lnTo>
                  <a:pt x="13500" y="285102"/>
                </a:lnTo>
                <a:lnTo>
                  <a:pt x="37185" y="296392"/>
                </a:lnTo>
                <a:lnTo>
                  <a:pt x="42088" y="287096"/>
                </a:lnTo>
                <a:lnTo>
                  <a:pt x="47063" y="277837"/>
                </a:lnTo>
                <a:lnTo>
                  <a:pt x="52108" y="268617"/>
                </a:lnTo>
                <a:lnTo>
                  <a:pt x="57226" y="259435"/>
                </a:lnTo>
                <a:lnTo>
                  <a:pt x="32334" y="246214"/>
                </a:lnTo>
                <a:close/>
              </a:path>
              <a:path w="187959" h="347345">
                <a:moveTo>
                  <a:pt x="74383" y="168401"/>
                </a:moveTo>
                <a:lnTo>
                  <a:pt x="63618" y="187723"/>
                </a:lnTo>
                <a:lnTo>
                  <a:pt x="53020" y="207132"/>
                </a:lnTo>
                <a:lnTo>
                  <a:pt x="42592" y="226628"/>
                </a:lnTo>
                <a:lnTo>
                  <a:pt x="32334" y="246214"/>
                </a:lnTo>
                <a:lnTo>
                  <a:pt x="57226" y="259435"/>
                </a:lnTo>
                <a:lnTo>
                  <a:pt x="99910" y="182587"/>
                </a:lnTo>
                <a:lnTo>
                  <a:pt x="74383" y="168401"/>
                </a:lnTo>
                <a:close/>
              </a:path>
              <a:path w="187959" h="347345">
                <a:moveTo>
                  <a:pt x="119100" y="86474"/>
                </a:moveTo>
                <a:lnTo>
                  <a:pt x="108097" y="107047"/>
                </a:lnTo>
                <a:lnTo>
                  <a:pt x="96975" y="127561"/>
                </a:lnTo>
                <a:lnTo>
                  <a:pt x="85737" y="148014"/>
                </a:lnTo>
                <a:lnTo>
                  <a:pt x="74383" y="168401"/>
                </a:lnTo>
                <a:lnTo>
                  <a:pt x="99910" y="182587"/>
                </a:lnTo>
                <a:lnTo>
                  <a:pt x="111302" y="162004"/>
                </a:lnTo>
                <a:lnTo>
                  <a:pt x="122561" y="141346"/>
                </a:lnTo>
                <a:lnTo>
                  <a:pt x="133686" y="120614"/>
                </a:lnTo>
                <a:lnTo>
                  <a:pt x="144678" y="99809"/>
                </a:lnTo>
                <a:lnTo>
                  <a:pt x="119100" y="86474"/>
                </a:lnTo>
                <a:close/>
              </a:path>
              <a:path w="187959" h="347345">
                <a:moveTo>
                  <a:pt x="144335" y="36703"/>
                </a:moveTo>
                <a:lnTo>
                  <a:pt x="138185" y="49223"/>
                </a:lnTo>
                <a:lnTo>
                  <a:pt x="131927" y="61693"/>
                </a:lnTo>
                <a:lnTo>
                  <a:pt x="125565" y="74111"/>
                </a:lnTo>
                <a:lnTo>
                  <a:pt x="119100" y="86474"/>
                </a:lnTo>
                <a:lnTo>
                  <a:pt x="144678" y="99809"/>
                </a:lnTo>
                <a:lnTo>
                  <a:pt x="151193" y="87147"/>
                </a:lnTo>
                <a:lnTo>
                  <a:pt x="157576" y="74422"/>
                </a:lnTo>
                <a:lnTo>
                  <a:pt x="163829" y="61629"/>
                </a:lnTo>
                <a:lnTo>
                  <a:pt x="169951" y="48768"/>
                </a:lnTo>
                <a:lnTo>
                  <a:pt x="144335" y="36703"/>
                </a:lnTo>
                <a:close/>
              </a:path>
              <a:path w="187959" h="347345">
                <a:moveTo>
                  <a:pt x="160705" y="7785"/>
                </a:moveTo>
                <a:lnTo>
                  <a:pt x="144335" y="36703"/>
                </a:lnTo>
                <a:lnTo>
                  <a:pt x="169951" y="48768"/>
                </a:lnTo>
                <a:lnTo>
                  <a:pt x="172944" y="42305"/>
                </a:lnTo>
                <a:lnTo>
                  <a:pt x="175306" y="37401"/>
                </a:lnTo>
                <a:lnTo>
                  <a:pt x="170815" y="37401"/>
                </a:lnTo>
                <a:lnTo>
                  <a:pt x="166662" y="33248"/>
                </a:lnTo>
                <a:lnTo>
                  <a:pt x="166662" y="27863"/>
                </a:lnTo>
                <a:lnTo>
                  <a:pt x="165239" y="18046"/>
                </a:lnTo>
                <a:lnTo>
                  <a:pt x="165163" y="17424"/>
                </a:lnTo>
                <a:lnTo>
                  <a:pt x="164947" y="16891"/>
                </a:lnTo>
                <a:lnTo>
                  <a:pt x="164579" y="16471"/>
                </a:lnTo>
                <a:lnTo>
                  <a:pt x="172984" y="16471"/>
                </a:lnTo>
                <a:lnTo>
                  <a:pt x="160705" y="7785"/>
                </a:lnTo>
                <a:close/>
              </a:path>
              <a:path w="187959" h="347345">
                <a:moveTo>
                  <a:pt x="166662" y="27863"/>
                </a:moveTo>
                <a:lnTo>
                  <a:pt x="166662" y="33248"/>
                </a:lnTo>
                <a:lnTo>
                  <a:pt x="170815" y="37401"/>
                </a:lnTo>
                <a:lnTo>
                  <a:pt x="175306" y="37401"/>
                </a:lnTo>
                <a:lnTo>
                  <a:pt x="176034" y="35890"/>
                </a:lnTo>
                <a:lnTo>
                  <a:pt x="179220" y="29522"/>
                </a:lnTo>
                <a:lnTo>
                  <a:pt x="179888" y="28235"/>
                </a:lnTo>
                <a:lnTo>
                  <a:pt x="166662" y="27863"/>
                </a:lnTo>
                <a:close/>
              </a:path>
              <a:path w="187959" h="347345">
                <a:moveTo>
                  <a:pt x="179888" y="28235"/>
                </a:moveTo>
                <a:lnTo>
                  <a:pt x="179220" y="29522"/>
                </a:lnTo>
                <a:lnTo>
                  <a:pt x="176034" y="35890"/>
                </a:lnTo>
                <a:lnTo>
                  <a:pt x="175306" y="37401"/>
                </a:lnTo>
                <a:lnTo>
                  <a:pt x="181063" y="37401"/>
                </a:lnTo>
                <a:lnTo>
                  <a:pt x="185216" y="33248"/>
                </a:lnTo>
                <a:lnTo>
                  <a:pt x="185204" y="28384"/>
                </a:lnTo>
                <a:lnTo>
                  <a:pt x="179888" y="28235"/>
                </a:lnTo>
                <a:close/>
              </a:path>
              <a:path w="187959" h="347345">
                <a:moveTo>
                  <a:pt x="175627" y="18341"/>
                </a:moveTo>
                <a:lnTo>
                  <a:pt x="182499" y="23202"/>
                </a:lnTo>
                <a:lnTo>
                  <a:pt x="179888" y="28235"/>
                </a:lnTo>
                <a:lnTo>
                  <a:pt x="185204" y="28384"/>
                </a:lnTo>
                <a:lnTo>
                  <a:pt x="185216" y="22999"/>
                </a:lnTo>
                <a:lnTo>
                  <a:pt x="181063" y="18846"/>
                </a:lnTo>
                <a:lnTo>
                  <a:pt x="187149" y="18846"/>
                </a:lnTo>
                <a:lnTo>
                  <a:pt x="187185" y="18669"/>
                </a:lnTo>
                <a:lnTo>
                  <a:pt x="175627" y="18341"/>
                </a:lnTo>
                <a:close/>
              </a:path>
              <a:path w="187959" h="347345">
                <a:moveTo>
                  <a:pt x="185216" y="28322"/>
                </a:moveTo>
                <a:close/>
              </a:path>
              <a:path w="187959" h="347345">
                <a:moveTo>
                  <a:pt x="187149" y="18846"/>
                </a:moveTo>
                <a:lnTo>
                  <a:pt x="181063" y="18846"/>
                </a:lnTo>
                <a:lnTo>
                  <a:pt x="185216" y="22999"/>
                </a:lnTo>
                <a:lnTo>
                  <a:pt x="185216" y="28322"/>
                </a:lnTo>
                <a:lnTo>
                  <a:pt x="187149" y="18846"/>
                </a:lnTo>
                <a:close/>
              </a:path>
              <a:path w="187959" h="347345">
                <a:moveTo>
                  <a:pt x="171977" y="18846"/>
                </a:moveTo>
                <a:lnTo>
                  <a:pt x="170815" y="18846"/>
                </a:lnTo>
                <a:lnTo>
                  <a:pt x="166662" y="22999"/>
                </a:lnTo>
                <a:lnTo>
                  <a:pt x="166662" y="27863"/>
                </a:lnTo>
                <a:lnTo>
                  <a:pt x="179888" y="28235"/>
                </a:lnTo>
                <a:lnTo>
                  <a:pt x="182499" y="23202"/>
                </a:lnTo>
                <a:lnTo>
                  <a:pt x="177012" y="20739"/>
                </a:lnTo>
                <a:lnTo>
                  <a:pt x="171977" y="18846"/>
                </a:lnTo>
                <a:close/>
              </a:path>
              <a:path w="187959" h="347345">
                <a:moveTo>
                  <a:pt x="165239" y="18046"/>
                </a:moveTo>
                <a:lnTo>
                  <a:pt x="166662" y="27863"/>
                </a:lnTo>
                <a:lnTo>
                  <a:pt x="166662" y="22999"/>
                </a:lnTo>
                <a:lnTo>
                  <a:pt x="170815" y="18846"/>
                </a:lnTo>
                <a:lnTo>
                  <a:pt x="171977" y="18846"/>
                </a:lnTo>
                <a:lnTo>
                  <a:pt x="171030" y="18491"/>
                </a:lnTo>
                <a:lnTo>
                  <a:pt x="170046" y="18182"/>
                </a:lnTo>
                <a:lnTo>
                  <a:pt x="165239" y="18046"/>
                </a:lnTo>
                <a:close/>
              </a:path>
              <a:path w="187959" h="347345">
                <a:moveTo>
                  <a:pt x="170046" y="18182"/>
                </a:moveTo>
                <a:lnTo>
                  <a:pt x="171056" y="18500"/>
                </a:lnTo>
                <a:lnTo>
                  <a:pt x="177012" y="20739"/>
                </a:lnTo>
                <a:lnTo>
                  <a:pt x="182499" y="23202"/>
                </a:lnTo>
                <a:lnTo>
                  <a:pt x="175627" y="18341"/>
                </a:lnTo>
                <a:lnTo>
                  <a:pt x="170046" y="18182"/>
                </a:lnTo>
                <a:close/>
              </a:path>
              <a:path w="187959" h="347345">
                <a:moveTo>
                  <a:pt x="175526" y="0"/>
                </a:moveTo>
                <a:lnTo>
                  <a:pt x="160705" y="7785"/>
                </a:lnTo>
                <a:lnTo>
                  <a:pt x="175627" y="18341"/>
                </a:lnTo>
                <a:lnTo>
                  <a:pt x="187185" y="18669"/>
                </a:lnTo>
                <a:lnTo>
                  <a:pt x="187858" y="15430"/>
                </a:lnTo>
                <a:lnTo>
                  <a:pt x="175526" y="0"/>
                </a:lnTo>
                <a:close/>
              </a:path>
              <a:path w="187959" h="347345">
                <a:moveTo>
                  <a:pt x="172984" y="16471"/>
                </a:moveTo>
                <a:lnTo>
                  <a:pt x="164579" y="16471"/>
                </a:lnTo>
                <a:lnTo>
                  <a:pt x="170046" y="18182"/>
                </a:lnTo>
                <a:lnTo>
                  <a:pt x="175627" y="18341"/>
                </a:lnTo>
                <a:lnTo>
                  <a:pt x="172984" y="16471"/>
                </a:lnTo>
                <a:close/>
              </a:path>
              <a:path w="187959" h="347345">
                <a:moveTo>
                  <a:pt x="164579" y="16471"/>
                </a:moveTo>
                <a:lnTo>
                  <a:pt x="164947" y="16891"/>
                </a:lnTo>
                <a:lnTo>
                  <a:pt x="165163" y="17424"/>
                </a:lnTo>
                <a:lnTo>
                  <a:pt x="165239" y="18046"/>
                </a:lnTo>
                <a:lnTo>
                  <a:pt x="170046" y="18182"/>
                </a:lnTo>
                <a:lnTo>
                  <a:pt x="164579" y="16471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94230" y="3093961"/>
            <a:ext cx="125393" cy="2565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81161" y="3189846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09" h="41910">
                <a:moveTo>
                  <a:pt x="50736" y="33521"/>
                </a:moveTo>
                <a:lnTo>
                  <a:pt x="50736" y="38582"/>
                </a:lnTo>
                <a:lnTo>
                  <a:pt x="54000" y="41846"/>
                </a:lnTo>
                <a:lnTo>
                  <a:pt x="62052" y="41846"/>
                </a:lnTo>
                <a:lnTo>
                  <a:pt x="65316" y="38582"/>
                </a:lnTo>
                <a:lnTo>
                  <a:pt x="65277" y="35331"/>
                </a:lnTo>
                <a:lnTo>
                  <a:pt x="50774" y="33769"/>
                </a:lnTo>
                <a:lnTo>
                  <a:pt x="50736" y="33521"/>
                </a:lnTo>
                <a:close/>
              </a:path>
              <a:path w="67309" h="41910">
                <a:moveTo>
                  <a:pt x="50808" y="30445"/>
                </a:moveTo>
                <a:lnTo>
                  <a:pt x="50774" y="33769"/>
                </a:lnTo>
                <a:lnTo>
                  <a:pt x="65277" y="35331"/>
                </a:lnTo>
                <a:lnTo>
                  <a:pt x="65316" y="31857"/>
                </a:lnTo>
                <a:lnTo>
                  <a:pt x="50808" y="30445"/>
                </a:lnTo>
                <a:close/>
              </a:path>
              <a:path w="67309" h="41910">
                <a:moveTo>
                  <a:pt x="65316" y="35231"/>
                </a:moveTo>
                <a:close/>
              </a:path>
              <a:path w="67309" h="41910">
                <a:moveTo>
                  <a:pt x="65316" y="31857"/>
                </a:moveTo>
                <a:lnTo>
                  <a:pt x="65316" y="35231"/>
                </a:lnTo>
                <a:lnTo>
                  <a:pt x="66560" y="31978"/>
                </a:lnTo>
                <a:lnTo>
                  <a:pt x="65316" y="31857"/>
                </a:lnTo>
                <a:close/>
              </a:path>
              <a:path w="67309" h="41910">
                <a:moveTo>
                  <a:pt x="50255" y="30391"/>
                </a:moveTo>
                <a:lnTo>
                  <a:pt x="50736" y="33521"/>
                </a:lnTo>
                <a:lnTo>
                  <a:pt x="50808" y="30445"/>
                </a:lnTo>
                <a:lnTo>
                  <a:pt x="50255" y="30391"/>
                </a:lnTo>
                <a:close/>
              </a:path>
              <a:path w="67309" h="41910">
                <a:moveTo>
                  <a:pt x="4560" y="13614"/>
                </a:moveTo>
                <a:lnTo>
                  <a:pt x="4165" y="13614"/>
                </a:lnTo>
                <a:lnTo>
                  <a:pt x="0" y="17780"/>
                </a:lnTo>
                <a:lnTo>
                  <a:pt x="0" y="28028"/>
                </a:lnTo>
                <a:lnTo>
                  <a:pt x="4165" y="32181"/>
                </a:lnTo>
                <a:lnTo>
                  <a:pt x="14414" y="32181"/>
                </a:lnTo>
                <a:lnTo>
                  <a:pt x="16967" y="29629"/>
                </a:lnTo>
                <a:lnTo>
                  <a:pt x="15671" y="29629"/>
                </a:lnTo>
                <a:lnTo>
                  <a:pt x="2895" y="16167"/>
                </a:lnTo>
                <a:lnTo>
                  <a:pt x="4560" y="13614"/>
                </a:lnTo>
                <a:close/>
              </a:path>
              <a:path w="67309" h="41910">
                <a:moveTo>
                  <a:pt x="65316" y="31844"/>
                </a:moveTo>
                <a:lnTo>
                  <a:pt x="66560" y="31978"/>
                </a:lnTo>
                <a:lnTo>
                  <a:pt x="65316" y="31844"/>
                </a:lnTo>
                <a:close/>
              </a:path>
              <a:path w="67309" h="41910">
                <a:moveTo>
                  <a:pt x="66993" y="27254"/>
                </a:moveTo>
                <a:lnTo>
                  <a:pt x="62052" y="27254"/>
                </a:lnTo>
                <a:lnTo>
                  <a:pt x="65316" y="30518"/>
                </a:lnTo>
                <a:lnTo>
                  <a:pt x="65440" y="31857"/>
                </a:lnTo>
                <a:lnTo>
                  <a:pt x="66560" y="31978"/>
                </a:lnTo>
                <a:lnTo>
                  <a:pt x="66789" y="30924"/>
                </a:lnTo>
                <a:lnTo>
                  <a:pt x="66883" y="30213"/>
                </a:lnTo>
                <a:lnTo>
                  <a:pt x="66993" y="27254"/>
                </a:lnTo>
                <a:close/>
              </a:path>
              <a:path w="67309" h="41910">
                <a:moveTo>
                  <a:pt x="50962" y="30292"/>
                </a:moveTo>
                <a:lnTo>
                  <a:pt x="50808" y="30445"/>
                </a:lnTo>
                <a:lnTo>
                  <a:pt x="65316" y="31857"/>
                </a:lnTo>
                <a:lnTo>
                  <a:pt x="50962" y="30292"/>
                </a:lnTo>
                <a:close/>
              </a:path>
              <a:path w="67309" h="41910">
                <a:moveTo>
                  <a:pt x="62052" y="27254"/>
                </a:moveTo>
                <a:lnTo>
                  <a:pt x="54000" y="27254"/>
                </a:lnTo>
                <a:lnTo>
                  <a:pt x="50962" y="30292"/>
                </a:lnTo>
                <a:lnTo>
                  <a:pt x="65316" y="31844"/>
                </a:lnTo>
                <a:lnTo>
                  <a:pt x="65189" y="30391"/>
                </a:lnTo>
                <a:lnTo>
                  <a:pt x="62052" y="27254"/>
                </a:lnTo>
                <a:close/>
              </a:path>
              <a:path w="67309" h="41910">
                <a:moveTo>
                  <a:pt x="50228" y="30213"/>
                </a:moveTo>
                <a:lnTo>
                  <a:pt x="50255" y="30391"/>
                </a:lnTo>
                <a:lnTo>
                  <a:pt x="50808" y="30445"/>
                </a:lnTo>
                <a:lnTo>
                  <a:pt x="50962" y="30292"/>
                </a:lnTo>
                <a:lnTo>
                  <a:pt x="50228" y="30213"/>
                </a:lnTo>
                <a:close/>
              </a:path>
              <a:path w="67309" h="41910">
                <a:moveTo>
                  <a:pt x="65201" y="16014"/>
                </a:moveTo>
                <a:lnTo>
                  <a:pt x="46933" y="24547"/>
                </a:lnTo>
                <a:lnTo>
                  <a:pt x="46812" y="25869"/>
                </a:lnTo>
                <a:lnTo>
                  <a:pt x="46347" y="25893"/>
                </a:lnTo>
                <a:lnTo>
                  <a:pt x="49656" y="30213"/>
                </a:lnTo>
                <a:lnTo>
                  <a:pt x="49809" y="30314"/>
                </a:lnTo>
                <a:lnTo>
                  <a:pt x="49987" y="30365"/>
                </a:lnTo>
                <a:lnTo>
                  <a:pt x="50255" y="30391"/>
                </a:lnTo>
                <a:lnTo>
                  <a:pt x="50228" y="30213"/>
                </a:lnTo>
                <a:lnTo>
                  <a:pt x="51041" y="30213"/>
                </a:lnTo>
                <a:lnTo>
                  <a:pt x="54000" y="27254"/>
                </a:lnTo>
                <a:lnTo>
                  <a:pt x="66993" y="27254"/>
                </a:lnTo>
                <a:lnTo>
                  <a:pt x="66886" y="23520"/>
                </a:lnTo>
                <a:lnTo>
                  <a:pt x="66420" y="20193"/>
                </a:lnTo>
                <a:lnTo>
                  <a:pt x="65201" y="16014"/>
                </a:lnTo>
                <a:close/>
              </a:path>
              <a:path w="67309" h="41910">
                <a:moveTo>
                  <a:pt x="51041" y="30213"/>
                </a:moveTo>
                <a:lnTo>
                  <a:pt x="50228" y="30213"/>
                </a:lnTo>
                <a:lnTo>
                  <a:pt x="50962" y="30292"/>
                </a:lnTo>
                <a:close/>
              </a:path>
              <a:path w="67309" h="41910">
                <a:moveTo>
                  <a:pt x="6134" y="11201"/>
                </a:moveTo>
                <a:lnTo>
                  <a:pt x="2895" y="16167"/>
                </a:lnTo>
                <a:lnTo>
                  <a:pt x="15671" y="29629"/>
                </a:lnTo>
                <a:lnTo>
                  <a:pt x="18567" y="27944"/>
                </a:lnTo>
                <a:lnTo>
                  <a:pt x="18456" y="24460"/>
                </a:lnTo>
                <a:lnTo>
                  <a:pt x="6134" y="11201"/>
                </a:lnTo>
                <a:close/>
              </a:path>
              <a:path w="67309" h="41910">
                <a:moveTo>
                  <a:pt x="18567" y="27944"/>
                </a:moveTo>
                <a:lnTo>
                  <a:pt x="15671" y="29629"/>
                </a:lnTo>
                <a:lnTo>
                  <a:pt x="16967" y="29629"/>
                </a:lnTo>
                <a:lnTo>
                  <a:pt x="18567" y="28028"/>
                </a:lnTo>
                <a:close/>
              </a:path>
              <a:path w="67309" h="41910">
                <a:moveTo>
                  <a:pt x="18567" y="24579"/>
                </a:moveTo>
                <a:lnTo>
                  <a:pt x="18567" y="27944"/>
                </a:lnTo>
                <a:lnTo>
                  <a:pt x="20540" y="26797"/>
                </a:lnTo>
                <a:lnTo>
                  <a:pt x="20486" y="26644"/>
                </a:lnTo>
                <a:lnTo>
                  <a:pt x="18567" y="24579"/>
                </a:lnTo>
                <a:close/>
              </a:path>
              <a:path w="67309" h="41910">
                <a:moveTo>
                  <a:pt x="30703" y="13614"/>
                </a:moveTo>
                <a:lnTo>
                  <a:pt x="14414" y="13614"/>
                </a:lnTo>
                <a:lnTo>
                  <a:pt x="18567" y="17780"/>
                </a:lnTo>
                <a:lnTo>
                  <a:pt x="18567" y="24291"/>
                </a:lnTo>
                <a:lnTo>
                  <a:pt x="20802" y="26644"/>
                </a:lnTo>
                <a:lnTo>
                  <a:pt x="20627" y="26746"/>
                </a:lnTo>
                <a:lnTo>
                  <a:pt x="20840" y="27025"/>
                </a:lnTo>
                <a:lnTo>
                  <a:pt x="21031" y="27152"/>
                </a:lnTo>
                <a:lnTo>
                  <a:pt x="21259" y="27203"/>
                </a:lnTo>
                <a:lnTo>
                  <a:pt x="24930" y="26797"/>
                </a:lnTo>
                <a:lnTo>
                  <a:pt x="28359" y="26555"/>
                </a:lnTo>
                <a:lnTo>
                  <a:pt x="31800" y="26441"/>
                </a:lnTo>
                <a:lnTo>
                  <a:pt x="30703" y="13614"/>
                </a:lnTo>
                <a:close/>
              </a:path>
              <a:path w="67309" h="41910">
                <a:moveTo>
                  <a:pt x="18567" y="24291"/>
                </a:moveTo>
                <a:lnTo>
                  <a:pt x="18567" y="24579"/>
                </a:lnTo>
                <a:lnTo>
                  <a:pt x="20597" y="26763"/>
                </a:lnTo>
                <a:lnTo>
                  <a:pt x="20609" y="26441"/>
                </a:lnTo>
                <a:lnTo>
                  <a:pt x="18567" y="24291"/>
                </a:lnTo>
                <a:close/>
              </a:path>
              <a:path w="67309" h="41910">
                <a:moveTo>
                  <a:pt x="45554" y="0"/>
                </a:moveTo>
                <a:lnTo>
                  <a:pt x="40233" y="12"/>
                </a:lnTo>
                <a:lnTo>
                  <a:pt x="34925" y="419"/>
                </a:lnTo>
                <a:lnTo>
                  <a:pt x="29641" y="1206"/>
                </a:lnTo>
                <a:lnTo>
                  <a:pt x="31800" y="26441"/>
                </a:lnTo>
                <a:lnTo>
                  <a:pt x="36817" y="26314"/>
                </a:lnTo>
                <a:lnTo>
                  <a:pt x="41808" y="26123"/>
                </a:lnTo>
                <a:lnTo>
                  <a:pt x="46347" y="25893"/>
                </a:lnTo>
                <a:lnTo>
                  <a:pt x="45199" y="24434"/>
                </a:lnTo>
                <a:lnTo>
                  <a:pt x="44551" y="23914"/>
                </a:lnTo>
                <a:lnTo>
                  <a:pt x="43827" y="23583"/>
                </a:lnTo>
                <a:lnTo>
                  <a:pt x="43484" y="23583"/>
                </a:lnTo>
                <a:lnTo>
                  <a:pt x="49149" y="317"/>
                </a:lnTo>
                <a:lnTo>
                  <a:pt x="47955" y="152"/>
                </a:lnTo>
                <a:lnTo>
                  <a:pt x="46761" y="38"/>
                </a:lnTo>
                <a:lnTo>
                  <a:pt x="45554" y="0"/>
                </a:lnTo>
                <a:close/>
              </a:path>
              <a:path w="67309" h="41910">
                <a:moveTo>
                  <a:pt x="46933" y="24547"/>
                </a:moveTo>
                <a:lnTo>
                  <a:pt x="45732" y="25107"/>
                </a:lnTo>
                <a:lnTo>
                  <a:pt x="46347" y="25893"/>
                </a:lnTo>
                <a:lnTo>
                  <a:pt x="46812" y="25869"/>
                </a:lnTo>
                <a:lnTo>
                  <a:pt x="46933" y="24547"/>
                </a:lnTo>
                <a:close/>
              </a:path>
              <a:path w="67309" h="41910">
                <a:moveTo>
                  <a:pt x="47027" y="23520"/>
                </a:moveTo>
                <a:lnTo>
                  <a:pt x="43687" y="23520"/>
                </a:lnTo>
                <a:lnTo>
                  <a:pt x="44551" y="23914"/>
                </a:lnTo>
                <a:lnTo>
                  <a:pt x="45199" y="24434"/>
                </a:lnTo>
                <a:lnTo>
                  <a:pt x="45732" y="25107"/>
                </a:lnTo>
                <a:lnTo>
                  <a:pt x="46863" y="24579"/>
                </a:lnTo>
                <a:lnTo>
                  <a:pt x="46956" y="24291"/>
                </a:lnTo>
                <a:lnTo>
                  <a:pt x="47027" y="23520"/>
                </a:lnTo>
                <a:close/>
              </a:path>
              <a:path w="67309" h="41910">
                <a:moveTo>
                  <a:pt x="6134" y="11201"/>
                </a:moveTo>
                <a:lnTo>
                  <a:pt x="18567" y="24579"/>
                </a:lnTo>
                <a:lnTo>
                  <a:pt x="18567" y="24291"/>
                </a:lnTo>
                <a:lnTo>
                  <a:pt x="6134" y="11201"/>
                </a:lnTo>
                <a:close/>
              </a:path>
              <a:path w="67309" h="41910">
                <a:moveTo>
                  <a:pt x="49149" y="317"/>
                </a:moveTo>
                <a:lnTo>
                  <a:pt x="46933" y="24547"/>
                </a:lnTo>
                <a:lnTo>
                  <a:pt x="65201" y="16014"/>
                </a:lnTo>
                <a:lnTo>
                  <a:pt x="64211" y="12369"/>
                </a:lnTo>
                <a:lnTo>
                  <a:pt x="49149" y="317"/>
                </a:lnTo>
                <a:close/>
              </a:path>
              <a:path w="67309" h="41910">
                <a:moveTo>
                  <a:pt x="29641" y="1206"/>
                </a:moveTo>
                <a:lnTo>
                  <a:pt x="6134" y="11201"/>
                </a:lnTo>
                <a:lnTo>
                  <a:pt x="18567" y="24291"/>
                </a:lnTo>
                <a:lnTo>
                  <a:pt x="18567" y="17780"/>
                </a:lnTo>
                <a:lnTo>
                  <a:pt x="14414" y="13614"/>
                </a:lnTo>
                <a:lnTo>
                  <a:pt x="30703" y="13614"/>
                </a:lnTo>
                <a:lnTo>
                  <a:pt x="29641" y="1206"/>
                </a:lnTo>
                <a:close/>
              </a:path>
              <a:path w="67309" h="41910">
                <a:moveTo>
                  <a:pt x="49149" y="317"/>
                </a:moveTo>
                <a:lnTo>
                  <a:pt x="43484" y="23583"/>
                </a:lnTo>
                <a:lnTo>
                  <a:pt x="43687" y="23520"/>
                </a:lnTo>
                <a:lnTo>
                  <a:pt x="47027" y="23520"/>
                </a:lnTo>
                <a:lnTo>
                  <a:pt x="49149" y="317"/>
                </a:lnTo>
                <a:close/>
              </a:path>
              <a:path w="67309" h="41910">
                <a:moveTo>
                  <a:pt x="43687" y="23520"/>
                </a:moveTo>
                <a:lnTo>
                  <a:pt x="43484" y="23583"/>
                </a:lnTo>
                <a:lnTo>
                  <a:pt x="43827" y="23583"/>
                </a:lnTo>
                <a:lnTo>
                  <a:pt x="43687" y="2352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22918" y="3296386"/>
            <a:ext cx="109677" cy="9489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3840"/>
            <a:ext cx="33515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4" dirty="0"/>
              <a:t>Primitive</a:t>
            </a:r>
            <a:r>
              <a:rPr sz="4400" spc="-385" dirty="0"/>
              <a:t> </a:t>
            </a:r>
            <a:r>
              <a:rPr sz="4400" spc="-204" dirty="0"/>
              <a:t>types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4309"/>
            <a:ext cx="7297420" cy="12687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90" dirty="0">
                <a:latin typeface="Trebuchet MS"/>
                <a:cs typeface="Trebuchet MS"/>
              </a:rPr>
              <a:t>int, </a:t>
            </a:r>
            <a:r>
              <a:rPr sz="2800" spc="-135" dirty="0">
                <a:latin typeface="Trebuchet MS"/>
                <a:cs typeface="Trebuchet MS"/>
              </a:rPr>
              <a:t>long, </a:t>
            </a:r>
            <a:r>
              <a:rPr sz="2800" spc="-125" dirty="0">
                <a:latin typeface="Trebuchet MS"/>
                <a:cs typeface="Trebuchet MS"/>
              </a:rPr>
              <a:t>short, </a:t>
            </a:r>
            <a:r>
              <a:rPr sz="2800" spc="-135" dirty="0">
                <a:latin typeface="Trebuchet MS"/>
                <a:cs typeface="Trebuchet MS"/>
              </a:rPr>
              <a:t>double, </a:t>
            </a:r>
            <a:r>
              <a:rPr sz="2800" spc="-180" dirty="0">
                <a:latin typeface="Trebuchet MS"/>
                <a:cs typeface="Trebuchet MS"/>
              </a:rPr>
              <a:t>float, </a:t>
            </a:r>
            <a:r>
              <a:rPr sz="2800" spc="-130" dirty="0">
                <a:latin typeface="Trebuchet MS"/>
                <a:cs typeface="Trebuchet MS"/>
              </a:rPr>
              <a:t>boolean, </a:t>
            </a:r>
            <a:r>
              <a:rPr sz="2800" spc="-220" dirty="0">
                <a:latin typeface="Trebuchet MS"/>
                <a:cs typeface="Trebuchet MS"/>
              </a:rPr>
              <a:t>char,</a:t>
            </a:r>
            <a:r>
              <a:rPr sz="2800" spc="-54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byte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35" dirty="0">
                <a:latin typeface="Trebuchet MS"/>
                <a:cs typeface="Trebuchet MS"/>
              </a:rPr>
              <a:t>Limited </a:t>
            </a:r>
            <a:r>
              <a:rPr sz="2400" spc="-105" dirty="0">
                <a:latin typeface="Trebuchet MS"/>
                <a:cs typeface="Trebuchet MS"/>
              </a:rPr>
              <a:t>range </a:t>
            </a:r>
            <a:r>
              <a:rPr sz="2400" spc="-125" dirty="0">
                <a:latin typeface="Trebuchet MS"/>
                <a:cs typeface="Trebuchet MS"/>
              </a:rPr>
              <a:t>and/or </a:t>
            </a:r>
            <a:r>
              <a:rPr sz="2400" spc="-130" dirty="0">
                <a:latin typeface="Trebuchet MS"/>
                <a:cs typeface="Trebuchet MS"/>
              </a:rPr>
              <a:t>limited</a:t>
            </a:r>
            <a:r>
              <a:rPr sz="2400" spc="-37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precision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0" dirty="0">
                <a:latin typeface="Trebuchet MS"/>
                <a:cs typeface="Trebuchet MS"/>
              </a:rPr>
              <a:t>Can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use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==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check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equality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3009919"/>
            <a:ext cx="1092200" cy="10375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10400"/>
              </a:lnSpc>
              <a:spcBef>
                <a:spcPts val="114"/>
              </a:spcBef>
            </a:pPr>
            <a:r>
              <a:rPr sz="2000" spc="-5" dirty="0">
                <a:latin typeface="Courier New"/>
                <a:cs typeface="Courier New"/>
              </a:rPr>
              <a:t>int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  </a:t>
            </a:r>
            <a:r>
              <a:rPr sz="2000" spc="-5" dirty="0">
                <a:latin typeface="Courier New"/>
                <a:cs typeface="Courier New"/>
              </a:rPr>
              <a:t>int </a:t>
            </a:r>
            <a:r>
              <a:rPr sz="2000" dirty="0">
                <a:latin typeface="Courier New"/>
                <a:cs typeface="Courier New"/>
              </a:rPr>
              <a:t>b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  </a:t>
            </a:r>
            <a:r>
              <a:rPr sz="2000" spc="-5" dirty="0">
                <a:latin typeface="Courier New"/>
                <a:cs typeface="Courier New"/>
              </a:rPr>
              <a:t>boolean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3289" y="3009919"/>
            <a:ext cx="2921000" cy="103759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spc="-5" dirty="0"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ourier New"/>
                <a:cs typeface="Courier New"/>
              </a:rPr>
              <a:t>c = a </a:t>
            </a:r>
            <a:r>
              <a:rPr sz="2000" spc="-5" dirty="0">
                <a:latin typeface="Courier New"/>
                <a:cs typeface="Courier New"/>
              </a:rPr>
              <a:t>== b; //</a:t>
            </a:r>
            <a:r>
              <a:rPr sz="2000" spc="-1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2073" y="2225332"/>
            <a:ext cx="185278" cy="7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6688" y="2208289"/>
            <a:ext cx="146050" cy="48895"/>
          </a:xfrm>
          <a:custGeom>
            <a:avLst/>
            <a:gdLst/>
            <a:ahLst/>
            <a:cxnLst/>
            <a:rect l="l" t="t" r="r" b="b"/>
            <a:pathLst>
              <a:path w="146050" h="48894">
                <a:moveTo>
                  <a:pt x="35766" y="33425"/>
                </a:moveTo>
                <a:lnTo>
                  <a:pt x="32963" y="33425"/>
                </a:lnTo>
                <a:lnTo>
                  <a:pt x="29677" y="36711"/>
                </a:lnTo>
                <a:lnTo>
                  <a:pt x="29585" y="45109"/>
                </a:lnTo>
                <a:lnTo>
                  <a:pt x="32963" y="48488"/>
                </a:lnTo>
                <a:lnTo>
                  <a:pt x="41269" y="48488"/>
                </a:lnTo>
                <a:lnTo>
                  <a:pt x="41497" y="48259"/>
                </a:lnTo>
                <a:lnTo>
                  <a:pt x="38932" y="48259"/>
                </a:lnTo>
                <a:lnTo>
                  <a:pt x="35300" y="33654"/>
                </a:lnTo>
                <a:lnTo>
                  <a:pt x="35766" y="33425"/>
                </a:lnTo>
                <a:close/>
              </a:path>
              <a:path w="146050" h="48894">
                <a:moveTo>
                  <a:pt x="42869" y="29946"/>
                </a:moveTo>
                <a:lnTo>
                  <a:pt x="35300" y="33654"/>
                </a:lnTo>
                <a:lnTo>
                  <a:pt x="38932" y="48259"/>
                </a:lnTo>
                <a:lnTo>
                  <a:pt x="41581" y="48175"/>
                </a:lnTo>
                <a:lnTo>
                  <a:pt x="44647" y="45109"/>
                </a:lnTo>
                <a:lnTo>
                  <a:pt x="44554" y="36711"/>
                </a:lnTo>
                <a:lnTo>
                  <a:pt x="41269" y="33425"/>
                </a:lnTo>
                <a:lnTo>
                  <a:pt x="43736" y="33425"/>
                </a:lnTo>
                <a:lnTo>
                  <a:pt x="42869" y="29946"/>
                </a:lnTo>
                <a:close/>
              </a:path>
              <a:path w="146050" h="48894">
                <a:moveTo>
                  <a:pt x="41581" y="48175"/>
                </a:moveTo>
                <a:lnTo>
                  <a:pt x="38932" y="48259"/>
                </a:lnTo>
                <a:lnTo>
                  <a:pt x="41497" y="48259"/>
                </a:lnTo>
                <a:close/>
              </a:path>
              <a:path w="146050" h="48894">
                <a:moveTo>
                  <a:pt x="44647" y="37083"/>
                </a:moveTo>
                <a:lnTo>
                  <a:pt x="44647" y="45109"/>
                </a:lnTo>
                <a:lnTo>
                  <a:pt x="41581" y="48175"/>
                </a:lnTo>
                <a:lnTo>
                  <a:pt x="47365" y="47992"/>
                </a:lnTo>
                <a:lnTo>
                  <a:pt x="44647" y="37083"/>
                </a:lnTo>
                <a:close/>
              </a:path>
              <a:path w="146050" h="48894">
                <a:moveTo>
                  <a:pt x="76852" y="23826"/>
                </a:moveTo>
                <a:lnTo>
                  <a:pt x="42869" y="29946"/>
                </a:lnTo>
                <a:lnTo>
                  <a:pt x="47365" y="47992"/>
                </a:lnTo>
                <a:lnTo>
                  <a:pt x="81388" y="41490"/>
                </a:lnTo>
                <a:lnTo>
                  <a:pt x="76852" y="23826"/>
                </a:lnTo>
                <a:close/>
              </a:path>
              <a:path w="146050" h="48894">
                <a:moveTo>
                  <a:pt x="1975" y="36383"/>
                </a:moveTo>
                <a:lnTo>
                  <a:pt x="1975" y="39877"/>
                </a:lnTo>
                <a:lnTo>
                  <a:pt x="6128" y="44030"/>
                </a:lnTo>
                <a:lnTo>
                  <a:pt x="16377" y="44030"/>
                </a:lnTo>
                <a:lnTo>
                  <a:pt x="20529" y="39877"/>
                </a:lnTo>
                <a:lnTo>
                  <a:pt x="20529" y="37058"/>
                </a:lnTo>
                <a:lnTo>
                  <a:pt x="2267" y="37058"/>
                </a:lnTo>
                <a:lnTo>
                  <a:pt x="1975" y="36383"/>
                </a:lnTo>
                <a:close/>
              </a:path>
              <a:path w="146050" h="48894">
                <a:moveTo>
                  <a:pt x="90483" y="23657"/>
                </a:moveTo>
                <a:lnTo>
                  <a:pt x="76852" y="23826"/>
                </a:lnTo>
                <a:lnTo>
                  <a:pt x="81388" y="41490"/>
                </a:lnTo>
                <a:lnTo>
                  <a:pt x="91461" y="39125"/>
                </a:lnTo>
                <a:lnTo>
                  <a:pt x="101601" y="37175"/>
                </a:lnTo>
                <a:lnTo>
                  <a:pt x="111811" y="35639"/>
                </a:lnTo>
                <a:lnTo>
                  <a:pt x="122091" y="34518"/>
                </a:lnTo>
                <a:lnTo>
                  <a:pt x="121731" y="25852"/>
                </a:lnTo>
                <a:lnTo>
                  <a:pt x="118967" y="25043"/>
                </a:lnTo>
                <a:lnTo>
                  <a:pt x="114713" y="24573"/>
                </a:lnTo>
                <a:lnTo>
                  <a:pt x="106642" y="24071"/>
                </a:lnTo>
                <a:lnTo>
                  <a:pt x="98566" y="23765"/>
                </a:lnTo>
                <a:lnTo>
                  <a:pt x="90483" y="23657"/>
                </a:lnTo>
                <a:close/>
              </a:path>
              <a:path w="146050" h="48894">
                <a:moveTo>
                  <a:pt x="1975" y="33365"/>
                </a:moveTo>
                <a:lnTo>
                  <a:pt x="1975" y="36383"/>
                </a:lnTo>
                <a:lnTo>
                  <a:pt x="2267" y="37058"/>
                </a:lnTo>
                <a:lnTo>
                  <a:pt x="12926" y="34315"/>
                </a:lnTo>
                <a:lnTo>
                  <a:pt x="1975" y="33365"/>
                </a:lnTo>
                <a:close/>
              </a:path>
              <a:path w="146050" h="48894">
                <a:moveTo>
                  <a:pt x="12926" y="34315"/>
                </a:moveTo>
                <a:lnTo>
                  <a:pt x="2267" y="37058"/>
                </a:lnTo>
                <a:lnTo>
                  <a:pt x="20529" y="37058"/>
                </a:lnTo>
                <a:lnTo>
                  <a:pt x="20529" y="34835"/>
                </a:lnTo>
                <a:lnTo>
                  <a:pt x="18917" y="34835"/>
                </a:lnTo>
                <a:lnTo>
                  <a:pt x="12926" y="34315"/>
                </a:lnTo>
                <a:close/>
              </a:path>
              <a:path w="146050" h="48894">
                <a:moveTo>
                  <a:pt x="43736" y="33425"/>
                </a:moveTo>
                <a:lnTo>
                  <a:pt x="41269" y="33425"/>
                </a:lnTo>
                <a:lnTo>
                  <a:pt x="44554" y="36711"/>
                </a:lnTo>
                <a:lnTo>
                  <a:pt x="43736" y="33425"/>
                </a:lnTo>
                <a:close/>
              </a:path>
              <a:path w="146050" h="48894">
                <a:moveTo>
                  <a:pt x="616" y="33248"/>
                </a:moveTo>
                <a:lnTo>
                  <a:pt x="1975" y="36383"/>
                </a:lnTo>
                <a:lnTo>
                  <a:pt x="1975" y="33365"/>
                </a:lnTo>
                <a:lnTo>
                  <a:pt x="616" y="33248"/>
                </a:lnTo>
                <a:close/>
              </a:path>
              <a:path w="146050" h="48894">
                <a:moveTo>
                  <a:pt x="19923" y="29022"/>
                </a:moveTo>
                <a:lnTo>
                  <a:pt x="20083" y="30758"/>
                </a:lnTo>
                <a:lnTo>
                  <a:pt x="20139" y="32460"/>
                </a:lnTo>
                <a:lnTo>
                  <a:pt x="12926" y="34315"/>
                </a:lnTo>
                <a:lnTo>
                  <a:pt x="18917" y="34835"/>
                </a:lnTo>
                <a:lnTo>
                  <a:pt x="20529" y="34109"/>
                </a:lnTo>
                <a:lnTo>
                  <a:pt x="20529" y="29628"/>
                </a:lnTo>
                <a:lnTo>
                  <a:pt x="19923" y="29022"/>
                </a:lnTo>
                <a:close/>
              </a:path>
              <a:path w="146050" h="48894">
                <a:moveTo>
                  <a:pt x="20529" y="34109"/>
                </a:moveTo>
                <a:lnTo>
                  <a:pt x="18917" y="34835"/>
                </a:lnTo>
                <a:lnTo>
                  <a:pt x="20529" y="34835"/>
                </a:lnTo>
                <a:lnTo>
                  <a:pt x="20529" y="34109"/>
                </a:lnTo>
                <a:close/>
              </a:path>
              <a:path w="146050" h="48894">
                <a:moveTo>
                  <a:pt x="121731" y="25852"/>
                </a:moveTo>
                <a:lnTo>
                  <a:pt x="122091" y="34518"/>
                </a:lnTo>
                <a:lnTo>
                  <a:pt x="126587" y="34340"/>
                </a:lnTo>
                <a:lnTo>
                  <a:pt x="131007" y="33705"/>
                </a:lnTo>
                <a:lnTo>
                  <a:pt x="142683" y="28117"/>
                </a:lnTo>
                <a:lnTo>
                  <a:pt x="126828" y="28117"/>
                </a:lnTo>
                <a:lnTo>
                  <a:pt x="123006" y="26224"/>
                </a:lnTo>
                <a:lnTo>
                  <a:pt x="121731" y="25852"/>
                </a:lnTo>
                <a:close/>
              </a:path>
              <a:path w="146050" h="48894">
                <a:moveTo>
                  <a:pt x="19331" y="28430"/>
                </a:moveTo>
                <a:lnTo>
                  <a:pt x="1975" y="32898"/>
                </a:lnTo>
                <a:lnTo>
                  <a:pt x="1975" y="33365"/>
                </a:lnTo>
                <a:lnTo>
                  <a:pt x="12926" y="34315"/>
                </a:lnTo>
                <a:lnTo>
                  <a:pt x="20139" y="32460"/>
                </a:lnTo>
                <a:lnTo>
                  <a:pt x="20083" y="30758"/>
                </a:lnTo>
                <a:lnTo>
                  <a:pt x="19923" y="29022"/>
                </a:lnTo>
                <a:lnTo>
                  <a:pt x="19331" y="28430"/>
                </a:lnTo>
                <a:close/>
              </a:path>
              <a:path w="146050" h="48894">
                <a:moveTo>
                  <a:pt x="23153" y="28295"/>
                </a:moveTo>
                <a:lnTo>
                  <a:pt x="19856" y="28295"/>
                </a:lnTo>
                <a:lnTo>
                  <a:pt x="19911" y="28891"/>
                </a:lnTo>
                <a:lnTo>
                  <a:pt x="20021" y="29120"/>
                </a:lnTo>
                <a:lnTo>
                  <a:pt x="20529" y="29628"/>
                </a:lnTo>
                <a:lnTo>
                  <a:pt x="20529" y="34109"/>
                </a:lnTo>
                <a:lnTo>
                  <a:pt x="22790" y="33184"/>
                </a:lnTo>
                <a:lnTo>
                  <a:pt x="24784" y="32460"/>
                </a:lnTo>
                <a:lnTo>
                  <a:pt x="23153" y="28295"/>
                </a:lnTo>
                <a:close/>
              </a:path>
              <a:path w="146050" h="48894">
                <a:moveTo>
                  <a:pt x="1975" y="32898"/>
                </a:moveTo>
                <a:lnTo>
                  <a:pt x="616" y="33248"/>
                </a:lnTo>
                <a:lnTo>
                  <a:pt x="1975" y="33365"/>
                </a:lnTo>
                <a:lnTo>
                  <a:pt x="1975" y="32898"/>
                </a:lnTo>
                <a:close/>
              </a:path>
              <a:path w="146050" h="48894">
                <a:moveTo>
                  <a:pt x="16796" y="12051"/>
                </a:moveTo>
                <a:lnTo>
                  <a:pt x="0" y="29628"/>
                </a:lnTo>
                <a:lnTo>
                  <a:pt x="126" y="31444"/>
                </a:lnTo>
                <a:lnTo>
                  <a:pt x="616" y="33248"/>
                </a:lnTo>
                <a:lnTo>
                  <a:pt x="1975" y="32898"/>
                </a:lnTo>
                <a:lnTo>
                  <a:pt x="1975" y="29628"/>
                </a:lnTo>
                <a:lnTo>
                  <a:pt x="6128" y="25475"/>
                </a:lnTo>
                <a:lnTo>
                  <a:pt x="22050" y="25475"/>
                </a:lnTo>
                <a:lnTo>
                  <a:pt x="16796" y="12051"/>
                </a:lnTo>
                <a:close/>
              </a:path>
              <a:path w="146050" h="48894">
                <a:moveTo>
                  <a:pt x="16377" y="25475"/>
                </a:moveTo>
                <a:lnTo>
                  <a:pt x="6128" y="25475"/>
                </a:lnTo>
                <a:lnTo>
                  <a:pt x="1975" y="29628"/>
                </a:lnTo>
                <a:lnTo>
                  <a:pt x="1975" y="32898"/>
                </a:lnTo>
                <a:lnTo>
                  <a:pt x="19331" y="28430"/>
                </a:lnTo>
                <a:lnTo>
                  <a:pt x="16377" y="25475"/>
                </a:lnTo>
                <a:close/>
              </a:path>
              <a:path w="146050" h="48894">
                <a:moveTo>
                  <a:pt x="42272" y="3758"/>
                </a:moveTo>
                <a:lnTo>
                  <a:pt x="35771" y="5433"/>
                </a:lnTo>
                <a:lnTo>
                  <a:pt x="29357" y="7371"/>
                </a:lnTo>
                <a:lnTo>
                  <a:pt x="23032" y="9577"/>
                </a:lnTo>
                <a:lnTo>
                  <a:pt x="16796" y="12051"/>
                </a:lnTo>
                <a:lnTo>
                  <a:pt x="24784" y="32460"/>
                </a:lnTo>
                <a:lnTo>
                  <a:pt x="32125" y="29882"/>
                </a:lnTo>
                <a:lnTo>
                  <a:pt x="39592" y="27812"/>
                </a:lnTo>
                <a:lnTo>
                  <a:pt x="47212" y="26250"/>
                </a:lnTo>
                <a:lnTo>
                  <a:pt x="42272" y="3758"/>
                </a:lnTo>
                <a:close/>
              </a:path>
              <a:path w="146050" h="48894">
                <a:moveTo>
                  <a:pt x="19856" y="28295"/>
                </a:moveTo>
                <a:lnTo>
                  <a:pt x="19331" y="28430"/>
                </a:lnTo>
                <a:lnTo>
                  <a:pt x="19923" y="29022"/>
                </a:lnTo>
                <a:lnTo>
                  <a:pt x="19856" y="28295"/>
                </a:lnTo>
                <a:close/>
              </a:path>
              <a:path w="146050" h="48894">
                <a:moveTo>
                  <a:pt x="22050" y="25475"/>
                </a:moveTo>
                <a:lnTo>
                  <a:pt x="16377" y="25475"/>
                </a:lnTo>
                <a:lnTo>
                  <a:pt x="19331" y="28430"/>
                </a:lnTo>
                <a:lnTo>
                  <a:pt x="19856" y="28295"/>
                </a:lnTo>
                <a:lnTo>
                  <a:pt x="23153" y="28295"/>
                </a:lnTo>
                <a:lnTo>
                  <a:pt x="22050" y="25475"/>
                </a:lnTo>
                <a:close/>
              </a:path>
              <a:path w="146050" h="48894">
                <a:moveTo>
                  <a:pt x="129102" y="11327"/>
                </a:moveTo>
                <a:lnTo>
                  <a:pt x="126473" y="11696"/>
                </a:lnTo>
                <a:lnTo>
                  <a:pt x="123819" y="11886"/>
                </a:lnTo>
                <a:lnTo>
                  <a:pt x="121152" y="11886"/>
                </a:lnTo>
                <a:lnTo>
                  <a:pt x="121746" y="25856"/>
                </a:lnTo>
                <a:lnTo>
                  <a:pt x="123057" y="26250"/>
                </a:lnTo>
                <a:lnTo>
                  <a:pt x="126828" y="28117"/>
                </a:lnTo>
                <a:lnTo>
                  <a:pt x="129102" y="11327"/>
                </a:lnTo>
                <a:close/>
              </a:path>
              <a:path w="146050" h="48894">
                <a:moveTo>
                  <a:pt x="136729" y="11327"/>
                </a:moveTo>
                <a:lnTo>
                  <a:pt x="129102" y="11327"/>
                </a:lnTo>
                <a:lnTo>
                  <a:pt x="126828" y="28117"/>
                </a:lnTo>
                <a:lnTo>
                  <a:pt x="136729" y="11327"/>
                </a:lnTo>
                <a:close/>
              </a:path>
              <a:path w="146050" h="48894">
                <a:moveTo>
                  <a:pt x="138182" y="8864"/>
                </a:moveTo>
                <a:lnTo>
                  <a:pt x="126828" y="28117"/>
                </a:lnTo>
                <a:lnTo>
                  <a:pt x="142683" y="28117"/>
                </a:lnTo>
                <a:lnTo>
                  <a:pt x="143377" y="27380"/>
                </a:lnTo>
                <a:lnTo>
                  <a:pt x="144405" y="25628"/>
                </a:lnTo>
                <a:lnTo>
                  <a:pt x="144992" y="23748"/>
                </a:lnTo>
                <a:lnTo>
                  <a:pt x="145562" y="21475"/>
                </a:lnTo>
                <a:lnTo>
                  <a:pt x="145523" y="18541"/>
                </a:lnTo>
                <a:lnTo>
                  <a:pt x="144634" y="16039"/>
                </a:lnTo>
                <a:lnTo>
                  <a:pt x="143237" y="12991"/>
                </a:lnTo>
                <a:lnTo>
                  <a:pt x="141091" y="10591"/>
                </a:lnTo>
                <a:lnTo>
                  <a:pt x="138182" y="8864"/>
                </a:lnTo>
                <a:close/>
              </a:path>
              <a:path w="146050" h="48894">
                <a:moveTo>
                  <a:pt x="82061" y="113"/>
                </a:moveTo>
                <a:lnTo>
                  <a:pt x="42272" y="3758"/>
                </a:lnTo>
                <a:lnTo>
                  <a:pt x="47212" y="26250"/>
                </a:lnTo>
                <a:lnTo>
                  <a:pt x="49298" y="25852"/>
                </a:lnTo>
                <a:lnTo>
                  <a:pt x="51346" y="25538"/>
                </a:lnTo>
                <a:lnTo>
                  <a:pt x="53422" y="25285"/>
                </a:lnTo>
                <a:lnTo>
                  <a:pt x="56474" y="25003"/>
                </a:lnTo>
                <a:lnTo>
                  <a:pt x="61711" y="23364"/>
                </a:lnTo>
                <a:lnTo>
                  <a:pt x="68696" y="21328"/>
                </a:lnTo>
                <a:lnTo>
                  <a:pt x="75724" y="19430"/>
                </a:lnTo>
                <a:lnTo>
                  <a:pt x="82307" y="17751"/>
                </a:lnTo>
                <a:lnTo>
                  <a:pt x="82061" y="113"/>
                </a:lnTo>
                <a:close/>
              </a:path>
              <a:path w="146050" h="48894">
                <a:moveTo>
                  <a:pt x="121152" y="11886"/>
                </a:moveTo>
                <a:lnTo>
                  <a:pt x="116676" y="12242"/>
                </a:lnTo>
                <a:lnTo>
                  <a:pt x="114713" y="24573"/>
                </a:lnTo>
                <a:lnTo>
                  <a:pt x="118967" y="25043"/>
                </a:lnTo>
                <a:lnTo>
                  <a:pt x="121731" y="25852"/>
                </a:lnTo>
                <a:lnTo>
                  <a:pt x="121152" y="11886"/>
                </a:lnTo>
                <a:close/>
              </a:path>
              <a:path w="146050" h="48894">
                <a:moveTo>
                  <a:pt x="75724" y="19430"/>
                </a:moveTo>
                <a:lnTo>
                  <a:pt x="68696" y="21328"/>
                </a:lnTo>
                <a:lnTo>
                  <a:pt x="61711" y="23364"/>
                </a:lnTo>
                <a:lnTo>
                  <a:pt x="56474" y="25003"/>
                </a:lnTo>
                <a:lnTo>
                  <a:pt x="60649" y="24618"/>
                </a:lnTo>
                <a:lnTo>
                  <a:pt x="67888" y="24140"/>
                </a:lnTo>
                <a:lnTo>
                  <a:pt x="75136" y="23850"/>
                </a:lnTo>
                <a:lnTo>
                  <a:pt x="76852" y="23826"/>
                </a:lnTo>
                <a:lnTo>
                  <a:pt x="75724" y="19430"/>
                </a:lnTo>
                <a:close/>
              </a:path>
              <a:path w="146050" h="48894">
                <a:moveTo>
                  <a:pt x="114858" y="23657"/>
                </a:moveTo>
                <a:lnTo>
                  <a:pt x="90483" y="23657"/>
                </a:lnTo>
                <a:lnTo>
                  <a:pt x="98566" y="23765"/>
                </a:lnTo>
                <a:lnTo>
                  <a:pt x="106642" y="24071"/>
                </a:lnTo>
                <a:lnTo>
                  <a:pt x="114713" y="24573"/>
                </a:lnTo>
                <a:lnTo>
                  <a:pt x="114858" y="23657"/>
                </a:lnTo>
                <a:close/>
              </a:path>
              <a:path w="146050" h="48894">
                <a:moveTo>
                  <a:pt x="82307" y="17751"/>
                </a:moveTo>
                <a:lnTo>
                  <a:pt x="75724" y="19430"/>
                </a:lnTo>
                <a:lnTo>
                  <a:pt x="76852" y="23826"/>
                </a:lnTo>
                <a:lnTo>
                  <a:pt x="82391" y="23748"/>
                </a:lnTo>
                <a:lnTo>
                  <a:pt x="82307" y="17751"/>
                </a:lnTo>
                <a:close/>
              </a:path>
              <a:path w="146050" h="48894">
                <a:moveTo>
                  <a:pt x="116676" y="12242"/>
                </a:moveTo>
                <a:lnTo>
                  <a:pt x="109640" y="12801"/>
                </a:lnTo>
                <a:lnTo>
                  <a:pt x="98233" y="14363"/>
                </a:lnTo>
                <a:lnTo>
                  <a:pt x="86928" y="16572"/>
                </a:lnTo>
                <a:lnTo>
                  <a:pt x="82307" y="17751"/>
                </a:lnTo>
                <a:lnTo>
                  <a:pt x="82391" y="23748"/>
                </a:lnTo>
                <a:lnTo>
                  <a:pt x="90483" y="23657"/>
                </a:lnTo>
                <a:lnTo>
                  <a:pt x="114858" y="23657"/>
                </a:lnTo>
                <a:lnTo>
                  <a:pt x="116676" y="12242"/>
                </a:lnTo>
                <a:close/>
              </a:path>
              <a:path w="146050" h="48894">
                <a:moveTo>
                  <a:pt x="89583" y="0"/>
                </a:moveTo>
                <a:lnTo>
                  <a:pt x="82061" y="113"/>
                </a:lnTo>
                <a:lnTo>
                  <a:pt x="82307" y="17751"/>
                </a:lnTo>
                <a:lnTo>
                  <a:pt x="86928" y="16572"/>
                </a:lnTo>
                <a:lnTo>
                  <a:pt x="98233" y="14363"/>
                </a:lnTo>
                <a:lnTo>
                  <a:pt x="109640" y="12801"/>
                </a:lnTo>
                <a:lnTo>
                  <a:pt x="116676" y="12242"/>
                </a:lnTo>
                <a:lnTo>
                  <a:pt x="118383" y="1523"/>
                </a:lnTo>
                <a:lnTo>
                  <a:pt x="97102" y="61"/>
                </a:lnTo>
                <a:lnTo>
                  <a:pt x="89583" y="0"/>
                </a:lnTo>
                <a:close/>
              </a:path>
              <a:path w="146050" h="48894">
                <a:moveTo>
                  <a:pt x="118383" y="1523"/>
                </a:moveTo>
                <a:lnTo>
                  <a:pt x="116676" y="12242"/>
                </a:lnTo>
                <a:lnTo>
                  <a:pt x="121152" y="11886"/>
                </a:lnTo>
                <a:lnTo>
                  <a:pt x="123819" y="11886"/>
                </a:lnTo>
                <a:lnTo>
                  <a:pt x="126473" y="11696"/>
                </a:lnTo>
                <a:lnTo>
                  <a:pt x="129102" y="11327"/>
                </a:lnTo>
                <a:lnTo>
                  <a:pt x="136729" y="11327"/>
                </a:lnTo>
                <a:lnTo>
                  <a:pt x="138182" y="8864"/>
                </a:lnTo>
                <a:lnTo>
                  <a:pt x="132048" y="5193"/>
                </a:lnTo>
                <a:lnTo>
                  <a:pt x="125444" y="2755"/>
                </a:lnTo>
                <a:lnTo>
                  <a:pt x="118383" y="152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78538" y="2217940"/>
            <a:ext cx="149079" cy="51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94836" y="2212073"/>
            <a:ext cx="90411" cy="33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7263" y="1584286"/>
            <a:ext cx="673999" cy="2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4204" y="1595500"/>
            <a:ext cx="243124" cy="223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6718" y="1657515"/>
            <a:ext cx="737513" cy="2267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25459" y="1546593"/>
            <a:ext cx="337896" cy="229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7353" y="1648244"/>
            <a:ext cx="567207" cy="2517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04992" y="1721675"/>
            <a:ext cx="62865" cy="164465"/>
          </a:xfrm>
          <a:custGeom>
            <a:avLst/>
            <a:gdLst/>
            <a:ahLst/>
            <a:cxnLst/>
            <a:rect l="l" t="t" r="r" b="b"/>
            <a:pathLst>
              <a:path w="62864" h="164464">
                <a:moveTo>
                  <a:pt x="22448" y="149225"/>
                </a:moveTo>
                <a:lnTo>
                  <a:pt x="20955" y="149225"/>
                </a:lnTo>
                <a:lnTo>
                  <a:pt x="17602" y="152577"/>
                </a:lnTo>
                <a:lnTo>
                  <a:pt x="17602" y="160845"/>
                </a:lnTo>
                <a:lnTo>
                  <a:pt x="20955" y="164198"/>
                </a:lnTo>
                <a:lnTo>
                  <a:pt x="29222" y="164198"/>
                </a:lnTo>
                <a:lnTo>
                  <a:pt x="30441" y="162979"/>
                </a:lnTo>
                <a:lnTo>
                  <a:pt x="29184" y="162979"/>
                </a:lnTo>
                <a:lnTo>
                  <a:pt x="21005" y="150431"/>
                </a:lnTo>
                <a:lnTo>
                  <a:pt x="22448" y="149225"/>
                </a:lnTo>
                <a:close/>
              </a:path>
              <a:path w="62864" h="164464">
                <a:moveTo>
                  <a:pt x="25895" y="146342"/>
                </a:moveTo>
                <a:lnTo>
                  <a:pt x="21005" y="150431"/>
                </a:lnTo>
                <a:lnTo>
                  <a:pt x="29184" y="162979"/>
                </a:lnTo>
                <a:lnTo>
                  <a:pt x="31655" y="161765"/>
                </a:lnTo>
                <a:lnTo>
                  <a:pt x="32575" y="160845"/>
                </a:lnTo>
                <a:lnTo>
                  <a:pt x="32575" y="156602"/>
                </a:lnTo>
                <a:lnTo>
                  <a:pt x="25895" y="146342"/>
                </a:lnTo>
                <a:close/>
              </a:path>
              <a:path w="62864" h="164464">
                <a:moveTo>
                  <a:pt x="31655" y="161765"/>
                </a:moveTo>
                <a:lnTo>
                  <a:pt x="29184" y="162979"/>
                </a:lnTo>
                <a:lnTo>
                  <a:pt x="30441" y="162979"/>
                </a:lnTo>
                <a:lnTo>
                  <a:pt x="31655" y="161765"/>
                </a:lnTo>
                <a:close/>
              </a:path>
              <a:path w="62864" h="164464">
                <a:moveTo>
                  <a:pt x="32575" y="156602"/>
                </a:moveTo>
                <a:lnTo>
                  <a:pt x="32575" y="160845"/>
                </a:lnTo>
                <a:lnTo>
                  <a:pt x="31655" y="161765"/>
                </a:lnTo>
                <a:lnTo>
                  <a:pt x="34899" y="160172"/>
                </a:lnTo>
                <a:lnTo>
                  <a:pt x="32575" y="156602"/>
                </a:lnTo>
                <a:close/>
              </a:path>
              <a:path w="62864" h="164464">
                <a:moveTo>
                  <a:pt x="50016" y="149225"/>
                </a:moveTo>
                <a:lnTo>
                  <a:pt x="29222" y="149225"/>
                </a:lnTo>
                <a:lnTo>
                  <a:pt x="32575" y="152577"/>
                </a:lnTo>
                <a:lnTo>
                  <a:pt x="32642" y="156705"/>
                </a:lnTo>
                <a:lnTo>
                  <a:pt x="34899" y="160172"/>
                </a:lnTo>
                <a:lnTo>
                  <a:pt x="40614" y="156895"/>
                </a:lnTo>
                <a:lnTo>
                  <a:pt x="45885" y="153022"/>
                </a:lnTo>
                <a:lnTo>
                  <a:pt x="50016" y="149225"/>
                </a:lnTo>
                <a:close/>
              </a:path>
              <a:path w="62864" h="164464">
                <a:moveTo>
                  <a:pt x="36550" y="134734"/>
                </a:moveTo>
                <a:lnTo>
                  <a:pt x="33248" y="138836"/>
                </a:lnTo>
                <a:lnTo>
                  <a:pt x="29692" y="142709"/>
                </a:lnTo>
                <a:lnTo>
                  <a:pt x="25895" y="146342"/>
                </a:lnTo>
                <a:lnTo>
                  <a:pt x="32575" y="156602"/>
                </a:lnTo>
                <a:lnTo>
                  <a:pt x="32575" y="152577"/>
                </a:lnTo>
                <a:lnTo>
                  <a:pt x="29222" y="149225"/>
                </a:lnTo>
                <a:lnTo>
                  <a:pt x="50016" y="149225"/>
                </a:lnTo>
                <a:lnTo>
                  <a:pt x="50749" y="148551"/>
                </a:lnTo>
                <a:lnTo>
                  <a:pt x="36550" y="134734"/>
                </a:lnTo>
                <a:close/>
              </a:path>
              <a:path w="62864" h="164464">
                <a:moveTo>
                  <a:pt x="62255" y="125945"/>
                </a:moveTo>
                <a:lnTo>
                  <a:pt x="40576" y="126504"/>
                </a:lnTo>
                <a:lnTo>
                  <a:pt x="40551" y="127444"/>
                </a:lnTo>
                <a:lnTo>
                  <a:pt x="40436" y="127914"/>
                </a:lnTo>
                <a:lnTo>
                  <a:pt x="39598" y="130428"/>
                </a:lnTo>
                <a:lnTo>
                  <a:pt x="38303" y="132702"/>
                </a:lnTo>
                <a:lnTo>
                  <a:pt x="36550" y="134734"/>
                </a:lnTo>
                <a:lnTo>
                  <a:pt x="50749" y="148551"/>
                </a:lnTo>
                <a:lnTo>
                  <a:pt x="62276" y="127914"/>
                </a:lnTo>
                <a:lnTo>
                  <a:pt x="62255" y="125945"/>
                </a:lnTo>
                <a:close/>
              </a:path>
              <a:path w="62864" h="164464">
                <a:moveTo>
                  <a:pt x="55905" y="107187"/>
                </a:moveTo>
                <a:lnTo>
                  <a:pt x="38557" y="119164"/>
                </a:lnTo>
                <a:lnTo>
                  <a:pt x="39827" y="121450"/>
                </a:lnTo>
                <a:lnTo>
                  <a:pt x="40500" y="123888"/>
                </a:lnTo>
                <a:lnTo>
                  <a:pt x="40576" y="126504"/>
                </a:lnTo>
                <a:lnTo>
                  <a:pt x="62255" y="125945"/>
                </a:lnTo>
                <a:lnTo>
                  <a:pt x="62077" y="119037"/>
                </a:lnTo>
                <a:lnTo>
                  <a:pt x="59956" y="112775"/>
                </a:lnTo>
                <a:lnTo>
                  <a:pt x="55905" y="107187"/>
                </a:lnTo>
                <a:close/>
              </a:path>
              <a:path w="62864" h="164464">
                <a:moveTo>
                  <a:pt x="35864" y="90919"/>
                </a:moveTo>
                <a:lnTo>
                  <a:pt x="25209" y="108153"/>
                </a:lnTo>
                <a:lnTo>
                  <a:pt x="29502" y="110705"/>
                </a:lnTo>
                <a:lnTo>
                  <a:pt x="33439" y="113703"/>
                </a:lnTo>
                <a:lnTo>
                  <a:pt x="37020" y="117157"/>
                </a:lnTo>
                <a:lnTo>
                  <a:pt x="37604" y="117767"/>
                </a:lnTo>
                <a:lnTo>
                  <a:pt x="38125" y="118440"/>
                </a:lnTo>
                <a:lnTo>
                  <a:pt x="38557" y="119164"/>
                </a:lnTo>
                <a:lnTo>
                  <a:pt x="55905" y="107187"/>
                </a:lnTo>
                <a:lnTo>
                  <a:pt x="41910" y="94462"/>
                </a:lnTo>
                <a:lnTo>
                  <a:pt x="35864" y="90919"/>
                </a:lnTo>
                <a:close/>
              </a:path>
              <a:path w="62864" h="164464">
                <a:moveTo>
                  <a:pt x="21132" y="80162"/>
                </a:moveTo>
                <a:lnTo>
                  <a:pt x="5892" y="92684"/>
                </a:lnTo>
                <a:lnTo>
                  <a:pt x="6883" y="93916"/>
                </a:lnTo>
                <a:lnTo>
                  <a:pt x="7950" y="95084"/>
                </a:lnTo>
                <a:lnTo>
                  <a:pt x="9093" y="96202"/>
                </a:lnTo>
                <a:lnTo>
                  <a:pt x="14071" y="100711"/>
                </a:lnTo>
                <a:lnTo>
                  <a:pt x="19443" y="104698"/>
                </a:lnTo>
                <a:lnTo>
                  <a:pt x="25209" y="108153"/>
                </a:lnTo>
                <a:lnTo>
                  <a:pt x="35864" y="90919"/>
                </a:lnTo>
                <a:lnTo>
                  <a:pt x="31470" y="88315"/>
                </a:lnTo>
                <a:lnTo>
                  <a:pt x="27292" y="85407"/>
                </a:lnTo>
                <a:lnTo>
                  <a:pt x="23317" y="82219"/>
                </a:lnTo>
                <a:lnTo>
                  <a:pt x="22555" y="81572"/>
                </a:lnTo>
                <a:lnTo>
                  <a:pt x="21831" y="80886"/>
                </a:lnTo>
                <a:lnTo>
                  <a:pt x="21132" y="80162"/>
                </a:lnTo>
                <a:close/>
              </a:path>
              <a:path w="62864" h="164464">
                <a:moveTo>
                  <a:pt x="520" y="67551"/>
                </a:moveTo>
                <a:lnTo>
                  <a:pt x="0" y="73012"/>
                </a:lnTo>
                <a:lnTo>
                  <a:pt x="342" y="78409"/>
                </a:lnTo>
                <a:lnTo>
                  <a:pt x="1549" y="83731"/>
                </a:lnTo>
                <a:lnTo>
                  <a:pt x="2400" y="87007"/>
                </a:lnTo>
                <a:lnTo>
                  <a:pt x="3848" y="89992"/>
                </a:lnTo>
                <a:lnTo>
                  <a:pt x="5892" y="92684"/>
                </a:lnTo>
                <a:lnTo>
                  <a:pt x="21132" y="80162"/>
                </a:lnTo>
                <a:lnTo>
                  <a:pt x="20815" y="79806"/>
                </a:lnTo>
                <a:lnTo>
                  <a:pt x="20599" y="79400"/>
                </a:lnTo>
                <a:lnTo>
                  <a:pt x="19685" y="75704"/>
                </a:lnTo>
                <a:lnTo>
                  <a:pt x="19494" y="72415"/>
                </a:lnTo>
                <a:lnTo>
                  <a:pt x="19900" y="69087"/>
                </a:lnTo>
                <a:lnTo>
                  <a:pt x="520" y="67551"/>
                </a:lnTo>
                <a:close/>
              </a:path>
              <a:path w="62864" h="164464">
                <a:moveTo>
                  <a:pt x="7594" y="37668"/>
                </a:moveTo>
                <a:lnTo>
                  <a:pt x="5015" y="44950"/>
                </a:lnTo>
                <a:lnTo>
                  <a:pt x="2976" y="52357"/>
                </a:lnTo>
                <a:lnTo>
                  <a:pt x="1477" y="59890"/>
                </a:lnTo>
                <a:lnTo>
                  <a:pt x="520" y="67551"/>
                </a:lnTo>
                <a:lnTo>
                  <a:pt x="19900" y="69087"/>
                </a:lnTo>
                <a:lnTo>
                  <a:pt x="20764" y="61061"/>
                </a:lnTo>
                <a:lnTo>
                  <a:pt x="23114" y="53492"/>
                </a:lnTo>
                <a:lnTo>
                  <a:pt x="26962" y="46367"/>
                </a:lnTo>
                <a:lnTo>
                  <a:pt x="7594" y="37668"/>
                </a:lnTo>
                <a:close/>
              </a:path>
              <a:path w="62864" h="164464">
                <a:moveTo>
                  <a:pt x="22415" y="12470"/>
                </a:moveTo>
                <a:lnTo>
                  <a:pt x="18115" y="17965"/>
                </a:lnTo>
                <a:lnTo>
                  <a:pt x="14054" y="24199"/>
                </a:lnTo>
                <a:lnTo>
                  <a:pt x="10547" y="30767"/>
                </a:lnTo>
                <a:lnTo>
                  <a:pt x="7594" y="37668"/>
                </a:lnTo>
                <a:lnTo>
                  <a:pt x="26962" y="46367"/>
                </a:lnTo>
                <a:lnTo>
                  <a:pt x="30734" y="39154"/>
                </a:lnTo>
                <a:lnTo>
                  <a:pt x="34925" y="32207"/>
                </a:lnTo>
                <a:lnTo>
                  <a:pt x="39535" y="25514"/>
                </a:lnTo>
                <a:lnTo>
                  <a:pt x="33141" y="20396"/>
                </a:lnTo>
                <a:lnTo>
                  <a:pt x="26568" y="20396"/>
                </a:lnTo>
                <a:lnTo>
                  <a:pt x="22415" y="16243"/>
                </a:lnTo>
                <a:lnTo>
                  <a:pt x="22415" y="12470"/>
                </a:lnTo>
                <a:close/>
              </a:path>
              <a:path w="62864" h="164464">
                <a:moveTo>
                  <a:pt x="29687" y="4160"/>
                </a:moveTo>
                <a:lnTo>
                  <a:pt x="22733" y="12064"/>
                </a:lnTo>
                <a:lnTo>
                  <a:pt x="39535" y="25514"/>
                </a:lnTo>
                <a:lnTo>
                  <a:pt x="41808" y="22504"/>
                </a:lnTo>
                <a:lnTo>
                  <a:pt x="43071" y="20396"/>
                </a:lnTo>
                <a:lnTo>
                  <a:pt x="36817" y="20396"/>
                </a:lnTo>
                <a:lnTo>
                  <a:pt x="37185" y="20027"/>
                </a:lnTo>
                <a:lnTo>
                  <a:pt x="34264" y="20027"/>
                </a:lnTo>
                <a:lnTo>
                  <a:pt x="29687" y="4160"/>
                </a:lnTo>
                <a:close/>
              </a:path>
              <a:path w="62864" h="164464">
                <a:moveTo>
                  <a:pt x="22733" y="12064"/>
                </a:moveTo>
                <a:lnTo>
                  <a:pt x="22415" y="12470"/>
                </a:lnTo>
                <a:lnTo>
                  <a:pt x="22415" y="16243"/>
                </a:lnTo>
                <a:lnTo>
                  <a:pt x="26568" y="20396"/>
                </a:lnTo>
                <a:lnTo>
                  <a:pt x="33141" y="20396"/>
                </a:lnTo>
                <a:lnTo>
                  <a:pt x="22733" y="12064"/>
                </a:lnTo>
                <a:close/>
              </a:path>
              <a:path w="62864" h="164464">
                <a:moveTo>
                  <a:pt x="41964" y="1841"/>
                </a:moveTo>
                <a:lnTo>
                  <a:pt x="36817" y="1841"/>
                </a:lnTo>
                <a:lnTo>
                  <a:pt x="40970" y="5994"/>
                </a:lnTo>
                <a:lnTo>
                  <a:pt x="40970" y="16243"/>
                </a:lnTo>
                <a:lnTo>
                  <a:pt x="37976" y="19236"/>
                </a:lnTo>
                <a:lnTo>
                  <a:pt x="37825" y="19388"/>
                </a:lnTo>
                <a:lnTo>
                  <a:pt x="36817" y="20396"/>
                </a:lnTo>
                <a:lnTo>
                  <a:pt x="43071" y="20396"/>
                </a:lnTo>
                <a:lnTo>
                  <a:pt x="46384" y="12064"/>
                </a:lnTo>
                <a:lnTo>
                  <a:pt x="46380" y="9690"/>
                </a:lnTo>
                <a:lnTo>
                  <a:pt x="42049" y="1879"/>
                </a:lnTo>
                <a:close/>
              </a:path>
              <a:path w="62864" h="164464">
                <a:moveTo>
                  <a:pt x="32651" y="774"/>
                </a:moveTo>
                <a:lnTo>
                  <a:pt x="29687" y="4160"/>
                </a:lnTo>
                <a:lnTo>
                  <a:pt x="34264" y="20027"/>
                </a:lnTo>
                <a:lnTo>
                  <a:pt x="37825" y="19388"/>
                </a:lnTo>
                <a:lnTo>
                  <a:pt x="37976" y="19236"/>
                </a:lnTo>
                <a:lnTo>
                  <a:pt x="32651" y="774"/>
                </a:lnTo>
                <a:close/>
              </a:path>
              <a:path w="62864" h="164464">
                <a:moveTo>
                  <a:pt x="37825" y="19388"/>
                </a:moveTo>
                <a:lnTo>
                  <a:pt x="34264" y="20027"/>
                </a:lnTo>
                <a:lnTo>
                  <a:pt x="37185" y="20027"/>
                </a:lnTo>
                <a:lnTo>
                  <a:pt x="37825" y="19388"/>
                </a:lnTo>
                <a:close/>
              </a:path>
              <a:path w="62864" h="164464">
                <a:moveTo>
                  <a:pt x="37976" y="19236"/>
                </a:moveTo>
                <a:lnTo>
                  <a:pt x="37825" y="19388"/>
                </a:lnTo>
                <a:lnTo>
                  <a:pt x="38011" y="19354"/>
                </a:lnTo>
                <a:close/>
              </a:path>
              <a:path w="62864" h="164464">
                <a:moveTo>
                  <a:pt x="35153" y="0"/>
                </a:moveTo>
                <a:lnTo>
                  <a:pt x="32651" y="774"/>
                </a:lnTo>
                <a:lnTo>
                  <a:pt x="37976" y="19236"/>
                </a:lnTo>
                <a:lnTo>
                  <a:pt x="40970" y="16243"/>
                </a:lnTo>
                <a:lnTo>
                  <a:pt x="40970" y="5994"/>
                </a:lnTo>
                <a:lnTo>
                  <a:pt x="36817" y="1841"/>
                </a:lnTo>
                <a:lnTo>
                  <a:pt x="41964" y="1841"/>
                </a:lnTo>
                <a:lnTo>
                  <a:pt x="40081" y="1003"/>
                </a:lnTo>
                <a:lnTo>
                  <a:pt x="37630" y="76"/>
                </a:lnTo>
                <a:lnTo>
                  <a:pt x="35153" y="0"/>
                </a:lnTo>
                <a:close/>
              </a:path>
              <a:path w="62864" h="164464">
                <a:moveTo>
                  <a:pt x="30003" y="1841"/>
                </a:moveTo>
                <a:lnTo>
                  <a:pt x="26568" y="1841"/>
                </a:lnTo>
                <a:lnTo>
                  <a:pt x="22415" y="5994"/>
                </a:lnTo>
                <a:lnTo>
                  <a:pt x="22415" y="12470"/>
                </a:lnTo>
                <a:lnTo>
                  <a:pt x="22733" y="12064"/>
                </a:lnTo>
                <a:lnTo>
                  <a:pt x="29687" y="4160"/>
                </a:lnTo>
                <a:lnTo>
                  <a:pt x="29121" y="2197"/>
                </a:lnTo>
                <a:lnTo>
                  <a:pt x="30003" y="1841"/>
                </a:lnTo>
                <a:close/>
              </a:path>
              <a:path w="62864" h="164464">
                <a:moveTo>
                  <a:pt x="32651" y="774"/>
                </a:moveTo>
                <a:lnTo>
                  <a:pt x="29121" y="2197"/>
                </a:lnTo>
                <a:lnTo>
                  <a:pt x="29687" y="4160"/>
                </a:lnTo>
                <a:lnTo>
                  <a:pt x="32651" y="774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75858" y="1754936"/>
            <a:ext cx="40640" cy="156845"/>
          </a:xfrm>
          <a:custGeom>
            <a:avLst/>
            <a:gdLst/>
            <a:ahLst/>
            <a:cxnLst/>
            <a:rect l="l" t="t" r="r" b="b"/>
            <a:pathLst>
              <a:path w="40639" h="156844">
                <a:moveTo>
                  <a:pt x="40373" y="51155"/>
                </a:moveTo>
                <a:lnTo>
                  <a:pt x="40322" y="36791"/>
                </a:lnTo>
                <a:lnTo>
                  <a:pt x="35064" y="31534"/>
                </a:lnTo>
                <a:lnTo>
                  <a:pt x="34569" y="31026"/>
                </a:lnTo>
                <a:lnTo>
                  <a:pt x="23622" y="31026"/>
                </a:lnTo>
                <a:lnTo>
                  <a:pt x="23622" y="34213"/>
                </a:lnTo>
                <a:lnTo>
                  <a:pt x="23596" y="34709"/>
                </a:lnTo>
                <a:lnTo>
                  <a:pt x="23622" y="34213"/>
                </a:lnTo>
                <a:lnTo>
                  <a:pt x="23622" y="31026"/>
                </a:lnTo>
                <a:lnTo>
                  <a:pt x="22618" y="31026"/>
                </a:lnTo>
                <a:lnTo>
                  <a:pt x="22072" y="28917"/>
                </a:lnTo>
                <a:lnTo>
                  <a:pt x="20485" y="23088"/>
                </a:lnTo>
                <a:lnTo>
                  <a:pt x="20370" y="22059"/>
                </a:lnTo>
                <a:lnTo>
                  <a:pt x="20396" y="15913"/>
                </a:lnTo>
                <a:lnTo>
                  <a:pt x="20383" y="10388"/>
                </a:lnTo>
                <a:lnTo>
                  <a:pt x="20434" y="9944"/>
                </a:lnTo>
                <a:lnTo>
                  <a:pt x="20434" y="4584"/>
                </a:lnTo>
                <a:lnTo>
                  <a:pt x="17805" y="1955"/>
                </a:lnTo>
                <a:lnTo>
                  <a:pt x="17805" y="147726"/>
                </a:lnTo>
                <a:lnTo>
                  <a:pt x="17805" y="151968"/>
                </a:lnTo>
                <a:lnTo>
                  <a:pt x="17780" y="143446"/>
                </a:lnTo>
                <a:lnTo>
                  <a:pt x="17805" y="147726"/>
                </a:lnTo>
                <a:lnTo>
                  <a:pt x="17805" y="1955"/>
                </a:lnTo>
                <a:lnTo>
                  <a:pt x="15862" y="0"/>
                </a:lnTo>
                <a:lnTo>
                  <a:pt x="6591" y="0"/>
                </a:lnTo>
                <a:lnTo>
                  <a:pt x="6591" y="42938"/>
                </a:lnTo>
                <a:lnTo>
                  <a:pt x="5448" y="38544"/>
                </a:lnTo>
                <a:lnTo>
                  <a:pt x="5448" y="139661"/>
                </a:lnTo>
                <a:lnTo>
                  <a:pt x="1663" y="143446"/>
                </a:lnTo>
                <a:lnTo>
                  <a:pt x="5435" y="139661"/>
                </a:lnTo>
                <a:lnTo>
                  <a:pt x="5448" y="38544"/>
                </a:lnTo>
                <a:lnTo>
                  <a:pt x="2273" y="26314"/>
                </a:lnTo>
                <a:lnTo>
                  <a:pt x="4178" y="33591"/>
                </a:lnTo>
                <a:lnTo>
                  <a:pt x="6591" y="42938"/>
                </a:lnTo>
                <a:lnTo>
                  <a:pt x="6591" y="0"/>
                </a:lnTo>
                <a:lnTo>
                  <a:pt x="4572" y="0"/>
                </a:lnTo>
                <a:lnTo>
                  <a:pt x="0" y="4584"/>
                </a:lnTo>
                <a:lnTo>
                  <a:pt x="0" y="10210"/>
                </a:lnTo>
                <a:lnTo>
                  <a:pt x="0" y="10502"/>
                </a:lnTo>
                <a:lnTo>
                  <a:pt x="25" y="15913"/>
                </a:lnTo>
                <a:lnTo>
                  <a:pt x="63" y="75158"/>
                </a:lnTo>
                <a:lnTo>
                  <a:pt x="1651" y="148107"/>
                </a:lnTo>
                <a:lnTo>
                  <a:pt x="1651" y="152781"/>
                </a:lnTo>
                <a:lnTo>
                  <a:pt x="5422" y="156552"/>
                </a:lnTo>
                <a:lnTo>
                  <a:pt x="14770" y="156552"/>
                </a:lnTo>
                <a:lnTo>
                  <a:pt x="15900" y="155422"/>
                </a:lnTo>
                <a:lnTo>
                  <a:pt x="18554" y="152781"/>
                </a:lnTo>
                <a:lnTo>
                  <a:pt x="18554" y="148107"/>
                </a:lnTo>
                <a:lnTo>
                  <a:pt x="18732" y="139661"/>
                </a:lnTo>
                <a:lnTo>
                  <a:pt x="20142" y="75184"/>
                </a:lnTo>
                <a:lnTo>
                  <a:pt x="20218" y="56946"/>
                </a:lnTo>
                <a:lnTo>
                  <a:pt x="34569" y="56959"/>
                </a:lnTo>
                <a:lnTo>
                  <a:pt x="35598" y="55918"/>
                </a:lnTo>
                <a:lnTo>
                  <a:pt x="40373" y="5115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48603" y="1690077"/>
            <a:ext cx="298513" cy="2454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91296" y="1662671"/>
            <a:ext cx="149049" cy="2235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21626" y="1617052"/>
            <a:ext cx="346481" cy="2970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95310" y="1719567"/>
            <a:ext cx="105523" cy="2019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77261" y="1669770"/>
            <a:ext cx="372979" cy="2839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17736" y="1633512"/>
            <a:ext cx="142132" cy="2297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39986" y="1635137"/>
            <a:ext cx="361177" cy="3125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31952" y="2269401"/>
            <a:ext cx="597471" cy="3441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27058" y="2678742"/>
            <a:ext cx="405765" cy="392430"/>
          </a:xfrm>
          <a:custGeom>
            <a:avLst/>
            <a:gdLst/>
            <a:ahLst/>
            <a:cxnLst/>
            <a:rect l="l" t="t" r="r" b="b"/>
            <a:pathLst>
              <a:path w="405764" h="392430">
                <a:moveTo>
                  <a:pt x="55727" y="364489"/>
                </a:moveTo>
                <a:lnTo>
                  <a:pt x="50203" y="387350"/>
                </a:lnTo>
                <a:lnTo>
                  <a:pt x="61166" y="388619"/>
                </a:lnTo>
                <a:lnTo>
                  <a:pt x="72186" y="391159"/>
                </a:lnTo>
                <a:lnTo>
                  <a:pt x="83264" y="391159"/>
                </a:lnTo>
                <a:lnTo>
                  <a:pt x="94399" y="392429"/>
                </a:lnTo>
                <a:lnTo>
                  <a:pt x="95529" y="368300"/>
                </a:lnTo>
                <a:lnTo>
                  <a:pt x="85504" y="368300"/>
                </a:lnTo>
                <a:lnTo>
                  <a:pt x="55727" y="364489"/>
                </a:lnTo>
                <a:close/>
              </a:path>
              <a:path w="405764" h="392430">
                <a:moveTo>
                  <a:pt x="107485" y="368300"/>
                </a:moveTo>
                <a:lnTo>
                  <a:pt x="95529" y="368300"/>
                </a:lnTo>
                <a:lnTo>
                  <a:pt x="94399" y="392429"/>
                </a:lnTo>
                <a:lnTo>
                  <a:pt x="144399" y="392429"/>
                </a:lnTo>
                <a:lnTo>
                  <a:pt x="143436" y="369569"/>
                </a:lnTo>
                <a:lnTo>
                  <a:pt x="119446" y="369569"/>
                </a:lnTo>
                <a:lnTo>
                  <a:pt x="107485" y="368300"/>
                </a:lnTo>
                <a:close/>
              </a:path>
              <a:path w="405764" h="392430">
                <a:moveTo>
                  <a:pt x="185089" y="361950"/>
                </a:moveTo>
                <a:lnTo>
                  <a:pt x="164393" y="367029"/>
                </a:lnTo>
                <a:lnTo>
                  <a:pt x="153926" y="368300"/>
                </a:lnTo>
                <a:lnTo>
                  <a:pt x="143383" y="368300"/>
                </a:lnTo>
                <a:lnTo>
                  <a:pt x="144399" y="392429"/>
                </a:lnTo>
                <a:lnTo>
                  <a:pt x="156159" y="392429"/>
                </a:lnTo>
                <a:lnTo>
                  <a:pt x="167840" y="389889"/>
                </a:lnTo>
                <a:lnTo>
                  <a:pt x="179439" y="388619"/>
                </a:lnTo>
                <a:lnTo>
                  <a:pt x="190957" y="386079"/>
                </a:lnTo>
                <a:lnTo>
                  <a:pt x="185089" y="361950"/>
                </a:lnTo>
                <a:close/>
              </a:path>
              <a:path w="405764" h="392430">
                <a:moveTo>
                  <a:pt x="34747" y="356869"/>
                </a:moveTo>
                <a:lnTo>
                  <a:pt x="23279" y="377189"/>
                </a:lnTo>
                <a:lnTo>
                  <a:pt x="29746" y="379729"/>
                </a:lnTo>
                <a:lnTo>
                  <a:pt x="36388" y="383539"/>
                </a:lnTo>
                <a:lnTo>
                  <a:pt x="43206" y="384809"/>
                </a:lnTo>
                <a:lnTo>
                  <a:pt x="50203" y="387350"/>
                </a:lnTo>
                <a:lnTo>
                  <a:pt x="55727" y="364489"/>
                </a:lnTo>
                <a:lnTo>
                  <a:pt x="48412" y="361950"/>
                </a:lnTo>
                <a:lnTo>
                  <a:pt x="41427" y="359409"/>
                </a:lnTo>
                <a:lnTo>
                  <a:pt x="34747" y="356869"/>
                </a:lnTo>
                <a:close/>
              </a:path>
              <a:path w="405764" h="392430">
                <a:moveTo>
                  <a:pt x="231063" y="347979"/>
                </a:moveTo>
                <a:lnTo>
                  <a:pt x="196693" y="359409"/>
                </a:lnTo>
                <a:lnTo>
                  <a:pt x="185089" y="361950"/>
                </a:lnTo>
                <a:lnTo>
                  <a:pt x="190957" y="386079"/>
                </a:lnTo>
                <a:lnTo>
                  <a:pt x="203132" y="382269"/>
                </a:lnTo>
                <a:lnTo>
                  <a:pt x="215217" y="379729"/>
                </a:lnTo>
                <a:lnTo>
                  <a:pt x="227211" y="375919"/>
                </a:lnTo>
                <a:lnTo>
                  <a:pt x="239115" y="370839"/>
                </a:lnTo>
                <a:lnTo>
                  <a:pt x="231063" y="347979"/>
                </a:lnTo>
                <a:close/>
              </a:path>
              <a:path w="405764" h="392430">
                <a:moveTo>
                  <a:pt x="25133" y="349250"/>
                </a:moveTo>
                <a:lnTo>
                  <a:pt x="24637" y="349250"/>
                </a:lnTo>
                <a:lnTo>
                  <a:pt x="5854" y="361950"/>
                </a:lnTo>
                <a:lnTo>
                  <a:pt x="6832" y="363219"/>
                </a:lnTo>
                <a:lnTo>
                  <a:pt x="7886" y="364489"/>
                </a:lnTo>
                <a:lnTo>
                  <a:pt x="9029" y="365759"/>
                </a:lnTo>
                <a:lnTo>
                  <a:pt x="13195" y="370839"/>
                </a:lnTo>
                <a:lnTo>
                  <a:pt x="17945" y="374650"/>
                </a:lnTo>
                <a:lnTo>
                  <a:pt x="23279" y="377189"/>
                </a:lnTo>
                <a:lnTo>
                  <a:pt x="34747" y="356869"/>
                </a:lnTo>
                <a:lnTo>
                  <a:pt x="31648" y="354329"/>
                </a:lnTo>
                <a:lnTo>
                  <a:pt x="28816" y="353059"/>
                </a:lnTo>
                <a:lnTo>
                  <a:pt x="25679" y="350519"/>
                </a:lnTo>
                <a:lnTo>
                  <a:pt x="25133" y="349250"/>
                </a:lnTo>
                <a:close/>
              </a:path>
              <a:path w="405764" h="392430">
                <a:moveTo>
                  <a:pt x="277964" y="330200"/>
                </a:moveTo>
                <a:lnTo>
                  <a:pt x="266387" y="335279"/>
                </a:lnTo>
                <a:lnTo>
                  <a:pt x="254709" y="339089"/>
                </a:lnTo>
                <a:lnTo>
                  <a:pt x="242933" y="344169"/>
                </a:lnTo>
                <a:lnTo>
                  <a:pt x="231063" y="347979"/>
                </a:lnTo>
                <a:lnTo>
                  <a:pt x="239115" y="370839"/>
                </a:lnTo>
                <a:lnTo>
                  <a:pt x="251446" y="367029"/>
                </a:lnTo>
                <a:lnTo>
                  <a:pt x="287832" y="351789"/>
                </a:lnTo>
                <a:lnTo>
                  <a:pt x="277964" y="330200"/>
                </a:lnTo>
                <a:close/>
              </a:path>
              <a:path w="405764" h="392430">
                <a:moveTo>
                  <a:pt x="143383" y="368300"/>
                </a:moveTo>
                <a:lnTo>
                  <a:pt x="131412" y="368300"/>
                </a:lnTo>
                <a:lnTo>
                  <a:pt x="119446" y="369569"/>
                </a:lnTo>
                <a:lnTo>
                  <a:pt x="143436" y="369569"/>
                </a:lnTo>
                <a:lnTo>
                  <a:pt x="143383" y="368300"/>
                </a:lnTo>
                <a:close/>
              </a:path>
              <a:path w="405764" h="392430">
                <a:moveTo>
                  <a:pt x="698" y="340359"/>
                </a:moveTo>
                <a:lnTo>
                  <a:pt x="0" y="345439"/>
                </a:lnTo>
                <a:lnTo>
                  <a:pt x="863" y="351789"/>
                </a:lnTo>
                <a:lnTo>
                  <a:pt x="3289" y="356869"/>
                </a:lnTo>
                <a:lnTo>
                  <a:pt x="4025" y="359409"/>
                </a:lnTo>
                <a:lnTo>
                  <a:pt x="4876" y="360679"/>
                </a:lnTo>
                <a:lnTo>
                  <a:pt x="5854" y="361950"/>
                </a:lnTo>
                <a:lnTo>
                  <a:pt x="24637" y="349250"/>
                </a:lnTo>
                <a:lnTo>
                  <a:pt x="23114" y="346709"/>
                </a:lnTo>
                <a:lnTo>
                  <a:pt x="22415" y="344169"/>
                </a:lnTo>
                <a:lnTo>
                  <a:pt x="22542" y="341629"/>
                </a:lnTo>
                <a:lnTo>
                  <a:pt x="698" y="340359"/>
                </a:lnTo>
                <a:close/>
              </a:path>
              <a:path w="405764" h="392430">
                <a:moveTo>
                  <a:pt x="319316" y="309879"/>
                </a:moveTo>
                <a:lnTo>
                  <a:pt x="277964" y="330200"/>
                </a:lnTo>
                <a:lnTo>
                  <a:pt x="287832" y="351789"/>
                </a:lnTo>
                <a:lnTo>
                  <a:pt x="320186" y="336550"/>
                </a:lnTo>
                <a:lnTo>
                  <a:pt x="330771" y="330200"/>
                </a:lnTo>
                <a:lnTo>
                  <a:pt x="319316" y="309879"/>
                </a:lnTo>
                <a:close/>
              </a:path>
              <a:path w="405764" h="392430">
                <a:moveTo>
                  <a:pt x="6413" y="322579"/>
                </a:moveTo>
                <a:lnTo>
                  <a:pt x="5676" y="323850"/>
                </a:lnTo>
                <a:lnTo>
                  <a:pt x="5003" y="325119"/>
                </a:lnTo>
                <a:lnTo>
                  <a:pt x="4406" y="326389"/>
                </a:lnTo>
                <a:lnTo>
                  <a:pt x="2451" y="330200"/>
                </a:lnTo>
                <a:lnTo>
                  <a:pt x="1206" y="335279"/>
                </a:lnTo>
                <a:lnTo>
                  <a:pt x="698" y="340359"/>
                </a:lnTo>
                <a:lnTo>
                  <a:pt x="22542" y="341629"/>
                </a:lnTo>
                <a:lnTo>
                  <a:pt x="22593" y="339089"/>
                </a:lnTo>
                <a:lnTo>
                  <a:pt x="23101" y="335279"/>
                </a:lnTo>
                <a:lnTo>
                  <a:pt x="24079" y="332739"/>
                </a:lnTo>
                <a:lnTo>
                  <a:pt x="6413" y="322579"/>
                </a:lnTo>
                <a:close/>
              </a:path>
              <a:path w="405764" h="392430">
                <a:moveTo>
                  <a:pt x="21094" y="311150"/>
                </a:moveTo>
                <a:lnTo>
                  <a:pt x="19735" y="312419"/>
                </a:lnTo>
                <a:lnTo>
                  <a:pt x="17119" y="312419"/>
                </a:lnTo>
                <a:lnTo>
                  <a:pt x="12623" y="314959"/>
                </a:lnTo>
                <a:lnTo>
                  <a:pt x="9055" y="318769"/>
                </a:lnTo>
                <a:lnTo>
                  <a:pt x="6413" y="322579"/>
                </a:lnTo>
                <a:lnTo>
                  <a:pt x="24079" y="332739"/>
                </a:lnTo>
                <a:lnTo>
                  <a:pt x="24333" y="331469"/>
                </a:lnTo>
                <a:lnTo>
                  <a:pt x="24980" y="330200"/>
                </a:lnTo>
                <a:lnTo>
                  <a:pt x="26035" y="330200"/>
                </a:lnTo>
                <a:lnTo>
                  <a:pt x="25705" y="328929"/>
                </a:lnTo>
                <a:lnTo>
                  <a:pt x="23837" y="328929"/>
                </a:lnTo>
                <a:lnTo>
                  <a:pt x="19685" y="323850"/>
                </a:lnTo>
                <a:lnTo>
                  <a:pt x="19685" y="313689"/>
                </a:lnTo>
                <a:lnTo>
                  <a:pt x="21355" y="312157"/>
                </a:lnTo>
                <a:lnTo>
                  <a:pt x="21094" y="311150"/>
                </a:lnTo>
                <a:close/>
              </a:path>
              <a:path w="405764" h="392430">
                <a:moveTo>
                  <a:pt x="26530" y="309879"/>
                </a:moveTo>
                <a:lnTo>
                  <a:pt x="22917" y="310724"/>
                </a:lnTo>
                <a:lnTo>
                  <a:pt x="21355" y="312157"/>
                </a:lnTo>
                <a:lnTo>
                  <a:pt x="26035" y="330200"/>
                </a:lnTo>
                <a:lnTo>
                  <a:pt x="31394" y="327659"/>
                </a:lnTo>
                <a:lnTo>
                  <a:pt x="26530" y="309879"/>
                </a:lnTo>
                <a:close/>
              </a:path>
              <a:path w="405764" h="392430">
                <a:moveTo>
                  <a:pt x="351650" y="290829"/>
                </a:moveTo>
                <a:lnTo>
                  <a:pt x="335707" y="300989"/>
                </a:lnTo>
                <a:lnTo>
                  <a:pt x="327566" y="304800"/>
                </a:lnTo>
                <a:lnTo>
                  <a:pt x="319316" y="309879"/>
                </a:lnTo>
                <a:lnTo>
                  <a:pt x="330771" y="330200"/>
                </a:lnTo>
                <a:lnTo>
                  <a:pt x="339479" y="326389"/>
                </a:lnTo>
                <a:lnTo>
                  <a:pt x="348076" y="321309"/>
                </a:lnTo>
                <a:lnTo>
                  <a:pt x="356562" y="314959"/>
                </a:lnTo>
                <a:lnTo>
                  <a:pt x="364934" y="309879"/>
                </a:lnTo>
                <a:lnTo>
                  <a:pt x="351650" y="290829"/>
                </a:lnTo>
                <a:close/>
              </a:path>
              <a:path w="405764" h="392430">
                <a:moveTo>
                  <a:pt x="21355" y="312157"/>
                </a:moveTo>
                <a:lnTo>
                  <a:pt x="19685" y="313689"/>
                </a:lnTo>
                <a:lnTo>
                  <a:pt x="19685" y="323850"/>
                </a:lnTo>
                <a:lnTo>
                  <a:pt x="23837" y="328929"/>
                </a:lnTo>
                <a:lnTo>
                  <a:pt x="25705" y="328929"/>
                </a:lnTo>
                <a:lnTo>
                  <a:pt x="21355" y="312157"/>
                </a:lnTo>
                <a:close/>
              </a:path>
              <a:path w="405764" h="392430">
                <a:moveTo>
                  <a:pt x="34086" y="309879"/>
                </a:moveTo>
                <a:lnTo>
                  <a:pt x="26530" y="309879"/>
                </a:lnTo>
                <a:lnTo>
                  <a:pt x="31394" y="327659"/>
                </a:lnTo>
                <a:lnTo>
                  <a:pt x="28714" y="328929"/>
                </a:lnTo>
                <a:lnTo>
                  <a:pt x="34086" y="328929"/>
                </a:lnTo>
                <a:lnTo>
                  <a:pt x="38239" y="323850"/>
                </a:lnTo>
                <a:lnTo>
                  <a:pt x="38239" y="313689"/>
                </a:lnTo>
                <a:lnTo>
                  <a:pt x="34086" y="309879"/>
                </a:lnTo>
                <a:close/>
              </a:path>
              <a:path w="405764" h="392430">
                <a:moveTo>
                  <a:pt x="22917" y="310724"/>
                </a:moveTo>
                <a:lnTo>
                  <a:pt x="21094" y="311150"/>
                </a:lnTo>
                <a:lnTo>
                  <a:pt x="21355" y="312157"/>
                </a:lnTo>
                <a:lnTo>
                  <a:pt x="22917" y="310724"/>
                </a:lnTo>
                <a:close/>
              </a:path>
              <a:path w="405764" h="392430">
                <a:moveTo>
                  <a:pt x="26530" y="309879"/>
                </a:moveTo>
                <a:lnTo>
                  <a:pt x="23837" y="309879"/>
                </a:lnTo>
                <a:lnTo>
                  <a:pt x="22917" y="310724"/>
                </a:lnTo>
                <a:lnTo>
                  <a:pt x="26530" y="309879"/>
                </a:lnTo>
                <a:close/>
              </a:path>
              <a:path w="405764" h="392430">
                <a:moveTo>
                  <a:pt x="372084" y="273050"/>
                </a:moveTo>
                <a:lnTo>
                  <a:pt x="367371" y="278129"/>
                </a:lnTo>
                <a:lnTo>
                  <a:pt x="362396" y="281939"/>
                </a:lnTo>
                <a:lnTo>
                  <a:pt x="357155" y="287019"/>
                </a:lnTo>
                <a:lnTo>
                  <a:pt x="351650" y="290829"/>
                </a:lnTo>
                <a:lnTo>
                  <a:pt x="364934" y="309879"/>
                </a:lnTo>
                <a:lnTo>
                  <a:pt x="371728" y="304800"/>
                </a:lnTo>
                <a:lnTo>
                  <a:pt x="378167" y="299719"/>
                </a:lnTo>
                <a:lnTo>
                  <a:pt x="384254" y="294639"/>
                </a:lnTo>
                <a:lnTo>
                  <a:pt x="389991" y="288289"/>
                </a:lnTo>
                <a:lnTo>
                  <a:pt x="372084" y="273050"/>
                </a:lnTo>
                <a:close/>
              </a:path>
              <a:path w="405764" h="392430">
                <a:moveTo>
                  <a:pt x="380174" y="259079"/>
                </a:moveTo>
                <a:lnTo>
                  <a:pt x="372084" y="273050"/>
                </a:lnTo>
                <a:lnTo>
                  <a:pt x="389991" y="288289"/>
                </a:lnTo>
                <a:lnTo>
                  <a:pt x="394349" y="283209"/>
                </a:lnTo>
                <a:lnTo>
                  <a:pt x="397971" y="276859"/>
                </a:lnTo>
                <a:lnTo>
                  <a:pt x="400859" y="270509"/>
                </a:lnTo>
                <a:lnTo>
                  <a:pt x="403009" y="264159"/>
                </a:lnTo>
                <a:lnTo>
                  <a:pt x="380174" y="259079"/>
                </a:lnTo>
                <a:close/>
              </a:path>
              <a:path w="405764" h="392430">
                <a:moveTo>
                  <a:pt x="403377" y="185419"/>
                </a:moveTo>
                <a:lnTo>
                  <a:pt x="380187" y="187959"/>
                </a:lnTo>
                <a:lnTo>
                  <a:pt x="381111" y="198119"/>
                </a:lnTo>
                <a:lnTo>
                  <a:pt x="381768" y="208279"/>
                </a:lnTo>
                <a:lnTo>
                  <a:pt x="382158" y="218439"/>
                </a:lnTo>
                <a:lnTo>
                  <a:pt x="382371" y="237489"/>
                </a:lnTo>
                <a:lnTo>
                  <a:pt x="381965" y="245109"/>
                </a:lnTo>
                <a:lnTo>
                  <a:pt x="381063" y="254000"/>
                </a:lnTo>
                <a:lnTo>
                  <a:pt x="380834" y="255269"/>
                </a:lnTo>
                <a:lnTo>
                  <a:pt x="380542" y="256539"/>
                </a:lnTo>
                <a:lnTo>
                  <a:pt x="380174" y="259079"/>
                </a:lnTo>
                <a:lnTo>
                  <a:pt x="403009" y="264159"/>
                </a:lnTo>
                <a:lnTo>
                  <a:pt x="403491" y="261619"/>
                </a:lnTo>
                <a:lnTo>
                  <a:pt x="403872" y="260350"/>
                </a:lnTo>
                <a:lnTo>
                  <a:pt x="404177" y="257809"/>
                </a:lnTo>
                <a:lnTo>
                  <a:pt x="404877" y="250189"/>
                </a:lnTo>
                <a:lnTo>
                  <a:pt x="405357" y="243839"/>
                </a:lnTo>
                <a:lnTo>
                  <a:pt x="405572" y="237489"/>
                </a:lnTo>
                <a:lnTo>
                  <a:pt x="405502" y="218439"/>
                </a:lnTo>
                <a:lnTo>
                  <a:pt x="405076" y="207009"/>
                </a:lnTo>
                <a:lnTo>
                  <a:pt x="404368" y="196850"/>
                </a:lnTo>
                <a:lnTo>
                  <a:pt x="403377" y="185419"/>
                </a:lnTo>
                <a:close/>
              </a:path>
              <a:path w="405764" h="392430">
                <a:moveTo>
                  <a:pt x="61214" y="240029"/>
                </a:moveTo>
                <a:lnTo>
                  <a:pt x="60883" y="240029"/>
                </a:lnTo>
                <a:lnTo>
                  <a:pt x="63106" y="243839"/>
                </a:lnTo>
                <a:lnTo>
                  <a:pt x="50825" y="252729"/>
                </a:lnTo>
                <a:lnTo>
                  <a:pt x="49263" y="252729"/>
                </a:lnTo>
                <a:lnTo>
                  <a:pt x="52705" y="255269"/>
                </a:lnTo>
                <a:lnTo>
                  <a:pt x="61214" y="255269"/>
                </a:lnTo>
                <a:lnTo>
                  <a:pt x="64655" y="252729"/>
                </a:lnTo>
                <a:lnTo>
                  <a:pt x="50825" y="252729"/>
                </a:lnTo>
                <a:lnTo>
                  <a:pt x="49263" y="250986"/>
                </a:lnTo>
                <a:lnTo>
                  <a:pt x="64655" y="250986"/>
                </a:lnTo>
                <a:lnTo>
                  <a:pt x="64655" y="243839"/>
                </a:lnTo>
                <a:lnTo>
                  <a:pt x="61214" y="240029"/>
                </a:lnTo>
                <a:close/>
              </a:path>
              <a:path w="405764" h="392430">
                <a:moveTo>
                  <a:pt x="58661" y="236219"/>
                </a:moveTo>
                <a:lnTo>
                  <a:pt x="50838" y="242096"/>
                </a:lnTo>
                <a:lnTo>
                  <a:pt x="49263" y="243839"/>
                </a:lnTo>
                <a:lnTo>
                  <a:pt x="49263" y="250986"/>
                </a:lnTo>
                <a:lnTo>
                  <a:pt x="50825" y="252729"/>
                </a:lnTo>
                <a:lnTo>
                  <a:pt x="63106" y="243839"/>
                </a:lnTo>
                <a:lnTo>
                  <a:pt x="58661" y="236219"/>
                </a:lnTo>
                <a:close/>
              </a:path>
              <a:path w="405764" h="392430">
                <a:moveTo>
                  <a:pt x="50838" y="242096"/>
                </a:moveTo>
                <a:lnTo>
                  <a:pt x="45135" y="246379"/>
                </a:lnTo>
                <a:lnTo>
                  <a:pt x="49263" y="250986"/>
                </a:lnTo>
                <a:lnTo>
                  <a:pt x="49263" y="243839"/>
                </a:lnTo>
                <a:lnTo>
                  <a:pt x="50838" y="242096"/>
                </a:lnTo>
                <a:close/>
              </a:path>
              <a:path w="405764" h="392430">
                <a:moveTo>
                  <a:pt x="49974" y="218439"/>
                </a:moveTo>
                <a:lnTo>
                  <a:pt x="32054" y="226059"/>
                </a:lnTo>
                <a:lnTo>
                  <a:pt x="35623" y="233679"/>
                </a:lnTo>
                <a:lnTo>
                  <a:pt x="39979" y="240029"/>
                </a:lnTo>
                <a:lnTo>
                  <a:pt x="45135" y="246379"/>
                </a:lnTo>
                <a:lnTo>
                  <a:pt x="50838" y="242096"/>
                </a:lnTo>
                <a:lnTo>
                  <a:pt x="52705" y="240029"/>
                </a:lnTo>
                <a:lnTo>
                  <a:pt x="53589" y="240029"/>
                </a:lnTo>
                <a:lnTo>
                  <a:pt x="58661" y="236219"/>
                </a:lnTo>
                <a:lnTo>
                  <a:pt x="55346" y="229869"/>
                </a:lnTo>
                <a:lnTo>
                  <a:pt x="52451" y="224789"/>
                </a:lnTo>
                <a:lnTo>
                  <a:pt x="49974" y="218439"/>
                </a:lnTo>
                <a:close/>
              </a:path>
              <a:path w="405764" h="392430">
                <a:moveTo>
                  <a:pt x="53589" y="240029"/>
                </a:moveTo>
                <a:lnTo>
                  <a:pt x="52705" y="240029"/>
                </a:lnTo>
                <a:lnTo>
                  <a:pt x="50838" y="242096"/>
                </a:lnTo>
                <a:lnTo>
                  <a:pt x="53589" y="240029"/>
                </a:lnTo>
                <a:close/>
              </a:path>
              <a:path w="405764" h="392430">
                <a:moveTo>
                  <a:pt x="25120" y="191769"/>
                </a:moveTo>
                <a:lnTo>
                  <a:pt x="32054" y="226059"/>
                </a:lnTo>
                <a:lnTo>
                  <a:pt x="49974" y="218439"/>
                </a:lnTo>
                <a:lnTo>
                  <a:pt x="49288" y="215900"/>
                </a:lnTo>
                <a:lnTo>
                  <a:pt x="48704" y="214629"/>
                </a:lnTo>
                <a:lnTo>
                  <a:pt x="48247" y="212089"/>
                </a:lnTo>
                <a:lnTo>
                  <a:pt x="46812" y="205739"/>
                </a:lnTo>
                <a:lnTo>
                  <a:pt x="46405" y="199389"/>
                </a:lnTo>
                <a:lnTo>
                  <a:pt x="47040" y="193039"/>
                </a:lnTo>
                <a:lnTo>
                  <a:pt x="25120" y="191769"/>
                </a:lnTo>
                <a:close/>
              </a:path>
              <a:path w="405764" h="392430">
                <a:moveTo>
                  <a:pt x="31851" y="158750"/>
                </a:moveTo>
                <a:lnTo>
                  <a:pt x="30797" y="161289"/>
                </a:lnTo>
                <a:lnTo>
                  <a:pt x="29883" y="162559"/>
                </a:lnTo>
                <a:lnTo>
                  <a:pt x="29108" y="165100"/>
                </a:lnTo>
                <a:lnTo>
                  <a:pt x="27429" y="171450"/>
                </a:lnTo>
                <a:lnTo>
                  <a:pt x="26204" y="177800"/>
                </a:lnTo>
                <a:lnTo>
                  <a:pt x="25434" y="185419"/>
                </a:lnTo>
                <a:lnTo>
                  <a:pt x="25120" y="191769"/>
                </a:lnTo>
                <a:lnTo>
                  <a:pt x="47040" y="193039"/>
                </a:lnTo>
                <a:lnTo>
                  <a:pt x="47498" y="185419"/>
                </a:lnTo>
                <a:lnTo>
                  <a:pt x="48793" y="179069"/>
                </a:lnTo>
                <a:lnTo>
                  <a:pt x="50927" y="172719"/>
                </a:lnTo>
                <a:lnTo>
                  <a:pt x="51523" y="171450"/>
                </a:lnTo>
                <a:lnTo>
                  <a:pt x="52197" y="170179"/>
                </a:lnTo>
                <a:lnTo>
                  <a:pt x="52959" y="168909"/>
                </a:lnTo>
                <a:lnTo>
                  <a:pt x="31851" y="158750"/>
                </a:lnTo>
                <a:close/>
              </a:path>
              <a:path w="405764" h="392430">
                <a:moveTo>
                  <a:pt x="396278" y="139700"/>
                </a:moveTo>
                <a:lnTo>
                  <a:pt x="373418" y="144779"/>
                </a:lnTo>
                <a:lnTo>
                  <a:pt x="375475" y="154939"/>
                </a:lnTo>
                <a:lnTo>
                  <a:pt x="377288" y="166369"/>
                </a:lnTo>
                <a:lnTo>
                  <a:pt x="378858" y="176529"/>
                </a:lnTo>
                <a:lnTo>
                  <a:pt x="380187" y="187959"/>
                </a:lnTo>
                <a:lnTo>
                  <a:pt x="403377" y="185419"/>
                </a:lnTo>
                <a:lnTo>
                  <a:pt x="401984" y="173989"/>
                </a:lnTo>
                <a:lnTo>
                  <a:pt x="400337" y="162559"/>
                </a:lnTo>
                <a:lnTo>
                  <a:pt x="398435" y="151129"/>
                </a:lnTo>
                <a:lnTo>
                  <a:pt x="396278" y="139700"/>
                </a:lnTo>
                <a:close/>
              </a:path>
              <a:path w="405764" h="392430">
                <a:moveTo>
                  <a:pt x="49377" y="132079"/>
                </a:moveTo>
                <a:lnTo>
                  <a:pt x="44317" y="138429"/>
                </a:lnTo>
                <a:lnTo>
                  <a:pt x="39709" y="144779"/>
                </a:lnTo>
                <a:lnTo>
                  <a:pt x="35554" y="151129"/>
                </a:lnTo>
                <a:lnTo>
                  <a:pt x="31851" y="158750"/>
                </a:lnTo>
                <a:lnTo>
                  <a:pt x="52959" y="168909"/>
                </a:lnTo>
                <a:lnTo>
                  <a:pt x="56984" y="161289"/>
                </a:lnTo>
                <a:lnTo>
                  <a:pt x="61810" y="154939"/>
                </a:lnTo>
                <a:lnTo>
                  <a:pt x="67437" y="148589"/>
                </a:lnTo>
                <a:lnTo>
                  <a:pt x="49377" y="132079"/>
                </a:lnTo>
                <a:close/>
              </a:path>
              <a:path w="405764" h="392430">
                <a:moveTo>
                  <a:pt x="76111" y="106679"/>
                </a:moveTo>
                <a:lnTo>
                  <a:pt x="69146" y="113029"/>
                </a:lnTo>
                <a:lnTo>
                  <a:pt x="62368" y="119379"/>
                </a:lnTo>
                <a:lnTo>
                  <a:pt x="55778" y="125729"/>
                </a:lnTo>
                <a:lnTo>
                  <a:pt x="49377" y="132079"/>
                </a:lnTo>
                <a:lnTo>
                  <a:pt x="67437" y="148589"/>
                </a:lnTo>
                <a:lnTo>
                  <a:pt x="73385" y="142239"/>
                </a:lnTo>
                <a:lnTo>
                  <a:pt x="79514" y="135889"/>
                </a:lnTo>
                <a:lnTo>
                  <a:pt x="85825" y="130809"/>
                </a:lnTo>
                <a:lnTo>
                  <a:pt x="92316" y="124459"/>
                </a:lnTo>
                <a:lnTo>
                  <a:pt x="76111" y="106679"/>
                </a:lnTo>
                <a:close/>
              </a:path>
              <a:path w="405764" h="392430">
                <a:moveTo>
                  <a:pt x="388137" y="102869"/>
                </a:moveTo>
                <a:lnTo>
                  <a:pt x="365569" y="109219"/>
                </a:lnTo>
                <a:lnTo>
                  <a:pt x="367695" y="118109"/>
                </a:lnTo>
                <a:lnTo>
                  <a:pt x="369712" y="127000"/>
                </a:lnTo>
                <a:lnTo>
                  <a:pt x="371620" y="135889"/>
                </a:lnTo>
                <a:lnTo>
                  <a:pt x="373418" y="144779"/>
                </a:lnTo>
                <a:lnTo>
                  <a:pt x="396278" y="139700"/>
                </a:lnTo>
                <a:lnTo>
                  <a:pt x="394404" y="130809"/>
                </a:lnTo>
                <a:lnTo>
                  <a:pt x="392422" y="121919"/>
                </a:lnTo>
                <a:lnTo>
                  <a:pt x="390332" y="111759"/>
                </a:lnTo>
                <a:lnTo>
                  <a:pt x="388137" y="102869"/>
                </a:lnTo>
                <a:close/>
              </a:path>
              <a:path w="405764" h="392430">
                <a:moveTo>
                  <a:pt x="111290" y="77469"/>
                </a:moveTo>
                <a:lnTo>
                  <a:pt x="102332" y="83819"/>
                </a:lnTo>
                <a:lnTo>
                  <a:pt x="93481" y="91439"/>
                </a:lnTo>
                <a:lnTo>
                  <a:pt x="84740" y="99059"/>
                </a:lnTo>
                <a:lnTo>
                  <a:pt x="76111" y="106679"/>
                </a:lnTo>
                <a:lnTo>
                  <a:pt x="92316" y="124459"/>
                </a:lnTo>
                <a:lnTo>
                  <a:pt x="100738" y="118109"/>
                </a:lnTo>
                <a:lnTo>
                  <a:pt x="109262" y="110489"/>
                </a:lnTo>
                <a:lnTo>
                  <a:pt x="117889" y="104139"/>
                </a:lnTo>
                <a:lnTo>
                  <a:pt x="126618" y="96519"/>
                </a:lnTo>
                <a:lnTo>
                  <a:pt x="111290" y="77469"/>
                </a:lnTo>
                <a:close/>
              </a:path>
              <a:path w="405764" h="392430">
                <a:moveTo>
                  <a:pt x="380974" y="78739"/>
                </a:moveTo>
                <a:lnTo>
                  <a:pt x="358952" y="86359"/>
                </a:lnTo>
                <a:lnTo>
                  <a:pt x="361454" y="93979"/>
                </a:lnTo>
                <a:lnTo>
                  <a:pt x="363651" y="101600"/>
                </a:lnTo>
                <a:lnTo>
                  <a:pt x="365569" y="109219"/>
                </a:lnTo>
                <a:lnTo>
                  <a:pt x="388137" y="102869"/>
                </a:lnTo>
                <a:lnTo>
                  <a:pt x="383679" y="86359"/>
                </a:lnTo>
                <a:lnTo>
                  <a:pt x="380974" y="78739"/>
                </a:lnTo>
                <a:close/>
              </a:path>
              <a:path w="405764" h="392430">
                <a:moveTo>
                  <a:pt x="153530" y="46989"/>
                </a:moveTo>
                <a:lnTo>
                  <a:pt x="142726" y="54609"/>
                </a:lnTo>
                <a:lnTo>
                  <a:pt x="132086" y="62229"/>
                </a:lnTo>
                <a:lnTo>
                  <a:pt x="121608" y="69850"/>
                </a:lnTo>
                <a:lnTo>
                  <a:pt x="111290" y="77469"/>
                </a:lnTo>
                <a:lnTo>
                  <a:pt x="126618" y="96519"/>
                </a:lnTo>
                <a:lnTo>
                  <a:pt x="136573" y="88900"/>
                </a:lnTo>
                <a:lnTo>
                  <a:pt x="146664" y="82550"/>
                </a:lnTo>
                <a:lnTo>
                  <a:pt x="156895" y="74929"/>
                </a:lnTo>
                <a:lnTo>
                  <a:pt x="167271" y="68579"/>
                </a:lnTo>
                <a:lnTo>
                  <a:pt x="153530" y="46989"/>
                </a:lnTo>
                <a:close/>
              </a:path>
              <a:path w="405764" h="392430">
                <a:moveTo>
                  <a:pt x="372452" y="58419"/>
                </a:moveTo>
                <a:lnTo>
                  <a:pt x="351485" y="68579"/>
                </a:lnTo>
                <a:lnTo>
                  <a:pt x="354330" y="73659"/>
                </a:lnTo>
                <a:lnTo>
                  <a:pt x="356819" y="80009"/>
                </a:lnTo>
                <a:lnTo>
                  <a:pt x="358952" y="86359"/>
                </a:lnTo>
                <a:lnTo>
                  <a:pt x="380974" y="78739"/>
                </a:lnTo>
                <a:lnTo>
                  <a:pt x="378536" y="71119"/>
                </a:lnTo>
                <a:lnTo>
                  <a:pt x="375691" y="64769"/>
                </a:lnTo>
                <a:lnTo>
                  <a:pt x="372452" y="58419"/>
                </a:lnTo>
                <a:close/>
              </a:path>
              <a:path w="405764" h="392430">
                <a:moveTo>
                  <a:pt x="199275" y="20319"/>
                </a:moveTo>
                <a:lnTo>
                  <a:pt x="176088" y="33019"/>
                </a:lnTo>
                <a:lnTo>
                  <a:pt x="164732" y="40639"/>
                </a:lnTo>
                <a:lnTo>
                  <a:pt x="153530" y="46989"/>
                </a:lnTo>
                <a:lnTo>
                  <a:pt x="167271" y="68579"/>
                </a:lnTo>
                <a:lnTo>
                  <a:pt x="188804" y="55879"/>
                </a:lnTo>
                <a:lnTo>
                  <a:pt x="210908" y="43179"/>
                </a:lnTo>
                <a:lnTo>
                  <a:pt x="199275" y="20319"/>
                </a:lnTo>
                <a:close/>
              </a:path>
              <a:path w="405764" h="392430">
                <a:moveTo>
                  <a:pt x="361810" y="39369"/>
                </a:moveTo>
                <a:lnTo>
                  <a:pt x="342493" y="52069"/>
                </a:lnTo>
                <a:lnTo>
                  <a:pt x="345884" y="57150"/>
                </a:lnTo>
                <a:lnTo>
                  <a:pt x="348881" y="62229"/>
                </a:lnTo>
                <a:lnTo>
                  <a:pt x="351485" y="68579"/>
                </a:lnTo>
                <a:lnTo>
                  <a:pt x="372452" y="58419"/>
                </a:lnTo>
                <a:lnTo>
                  <a:pt x="369341" y="50800"/>
                </a:lnTo>
                <a:lnTo>
                  <a:pt x="365798" y="45719"/>
                </a:lnTo>
                <a:lnTo>
                  <a:pt x="361810" y="39369"/>
                </a:lnTo>
                <a:close/>
              </a:path>
              <a:path w="405764" h="392430">
                <a:moveTo>
                  <a:pt x="349110" y="24129"/>
                </a:moveTo>
                <a:lnTo>
                  <a:pt x="332689" y="40639"/>
                </a:lnTo>
                <a:lnTo>
                  <a:pt x="336346" y="44450"/>
                </a:lnTo>
                <a:lnTo>
                  <a:pt x="339623" y="48259"/>
                </a:lnTo>
                <a:lnTo>
                  <a:pt x="342493" y="52069"/>
                </a:lnTo>
                <a:lnTo>
                  <a:pt x="361810" y="39369"/>
                </a:lnTo>
                <a:lnTo>
                  <a:pt x="358089" y="34289"/>
                </a:lnTo>
                <a:lnTo>
                  <a:pt x="353860" y="27939"/>
                </a:lnTo>
                <a:lnTo>
                  <a:pt x="349110" y="24129"/>
                </a:lnTo>
                <a:close/>
              </a:path>
              <a:path w="405764" h="392430">
                <a:moveTo>
                  <a:pt x="234467" y="5079"/>
                </a:moveTo>
                <a:lnTo>
                  <a:pt x="232257" y="5079"/>
                </a:lnTo>
                <a:lnTo>
                  <a:pt x="227926" y="7619"/>
                </a:lnTo>
                <a:lnTo>
                  <a:pt x="220649" y="10159"/>
                </a:lnTo>
                <a:lnTo>
                  <a:pt x="213448" y="13969"/>
                </a:lnTo>
                <a:lnTo>
                  <a:pt x="206324" y="16509"/>
                </a:lnTo>
                <a:lnTo>
                  <a:pt x="199275" y="20319"/>
                </a:lnTo>
                <a:lnTo>
                  <a:pt x="210908" y="43179"/>
                </a:lnTo>
                <a:lnTo>
                  <a:pt x="217245" y="39369"/>
                </a:lnTo>
                <a:lnTo>
                  <a:pt x="223645" y="36829"/>
                </a:lnTo>
                <a:lnTo>
                  <a:pt x="230109" y="33019"/>
                </a:lnTo>
                <a:lnTo>
                  <a:pt x="236639" y="30479"/>
                </a:lnTo>
                <a:lnTo>
                  <a:pt x="238391" y="30479"/>
                </a:lnTo>
                <a:lnTo>
                  <a:pt x="240156" y="29209"/>
                </a:lnTo>
                <a:lnTo>
                  <a:pt x="241947" y="29209"/>
                </a:lnTo>
                <a:lnTo>
                  <a:pt x="234467" y="5079"/>
                </a:lnTo>
                <a:close/>
              </a:path>
              <a:path w="405764" h="392430">
                <a:moveTo>
                  <a:pt x="334340" y="12700"/>
                </a:moveTo>
                <a:lnTo>
                  <a:pt x="321970" y="33019"/>
                </a:lnTo>
                <a:lnTo>
                  <a:pt x="325831" y="35559"/>
                </a:lnTo>
                <a:lnTo>
                  <a:pt x="329399" y="38100"/>
                </a:lnTo>
                <a:lnTo>
                  <a:pt x="332689" y="40639"/>
                </a:lnTo>
                <a:lnTo>
                  <a:pt x="349110" y="24129"/>
                </a:lnTo>
                <a:lnTo>
                  <a:pt x="344627" y="19050"/>
                </a:lnTo>
                <a:lnTo>
                  <a:pt x="339699" y="15239"/>
                </a:lnTo>
                <a:lnTo>
                  <a:pt x="334340" y="12700"/>
                </a:lnTo>
                <a:close/>
              </a:path>
              <a:path w="405764" h="392430">
                <a:moveTo>
                  <a:pt x="316839" y="3809"/>
                </a:moveTo>
                <a:lnTo>
                  <a:pt x="309232" y="26669"/>
                </a:lnTo>
                <a:lnTo>
                  <a:pt x="313690" y="27939"/>
                </a:lnTo>
                <a:lnTo>
                  <a:pt x="317931" y="30479"/>
                </a:lnTo>
                <a:lnTo>
                  <a:pt x="321970" y="33019"/>
                </a:lnTo>
                <a:lnTo>
                  <a:pt x="334340" y="12700"/>
                </a:lnTo>
                <a:lnTo>
                  <a:pt x="328803" y="8889"/>
                </a:lnTo>
                <a:lnTo>
                  <a:pt x="322973" y="6350"/>
                </a:lnTo>
                <a:lnTo>
                  <a:pt x="316839" y="3809"/>
                </a:lnTo>
                <a:close/>
              </a:path>
              <a:path w="405764" h="392430">
                <a:moveTo>
                  <a:pt x="257238" y="0"/>
                </a:moveTo>
                <a:lnTo>
                  <a:pt x="241909" y="2539"/>
                </a:lnTo>
                <a:lnTo>
                  <a:pt x="234467" y="5079"/>
                </a:lnTo>
                <a:lnTo>
                  <a:pt x="241947" y="29209"/>
                </a:lnTo>
                <a:lnTo>
                  <a:pt x="247815" y="26669"/>
                </a:lnTo>
                <a:lnTo>
                  <a:pt x="253809" y="25400"/>
                </a:lnTo>
                <a:lnTo>
                  <a:pt x="259918" y="25400"/>
                </a:lnTo>
                <a:lnTo>
                  <a:pt x="257238" y="0"/>
                </a:lnTo>
                <a:close/>
              </a:path>
              <a:path w="405764" h="392430">
                <a:moveTo>
                  <a:pt x="295313" y="0"/>
                </a:moveTo>
                <a:lnTo>
                  <a:pt x="287185" y="0"/>
                </a:lnTo>
                <a:lnTo>
                  <a:pt x="286245" y="24129"/>
                </a:lnTo>
                <a:lnTo>
                  <a:pt x="292722" y="24129"/>
                </a:lnTo>
                <a:lnTo>
                  <a:pt x="305549" y="26669"/>
                </a:lnTo>
                <a:lnTo>
                  <a:pt x="309232" y="26669"/>
                </a:lnTo>
                <a:lnTo>
                  <a:pt x="316839" y="3809"/>
                </a:lnTo>
                <a:lnTo>
                  <a:pt x="315036" y="3809"/>
                </a:lnTo>
                <a:lnTo>
                  <a:pt x="313207" y="2539"/>
                </a:lnTo>
                <a:lnTo>
                  <a:pt x="311353" y="2539"/>
                </a:lnTo>
                <a:lnTo>
                  <a:pt x="295313" y="0"/>
                </a:lnTo>
                <a:close/>
              </a:path>
              <a:path w="405764" h="392430">
                <a:moveTo>
                  <a:pt x="287185" y="0"/>
                </a:moveTo>
                <a:lnTo>
                  <a:pt x="257238" y="0"/>
                </a:lnTo>
                <a:lnTo>
                  <a:pt x="259918" y="25400"/>
                </a:lnTo>
                <a:lnTo>
                  <a:pt x="266492" y="24129"/>
                </a:lnTo>
                <a:lnTo>
                  <a:pt x="286245" y="24129"/>
                </a:lnTo>
                <a:lnTo>
                  <a:pt x="287185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7116" y="4158030"/>
            <a:ext cx="4365625" cy="84455"/>
          </a:xfrm>
          <a:custGeom>
            <a:avLst/>
            <a:gdLst/>
            <a:ahLst/>
            <a:cxnLst/>
            <a:rect l="l" t="t" r="r" b="b"/>
            <a:pathLst>
              <a:path w="4365625" h="84454">
                <a:moveTo>
                  <a:pt x="4364366" y="73110"/>
                </a:moveTo>
                <a:lnTo>
                  <a:pt x="4363998" y="74041"/>
                </a:lnTo>
                <a:lnTo>
                  <a:pt x="4360349" y="75163"/>
                </a:lnTo>
                <a:lnTo>
                  <a:pt x="4350887" y="83289"/>
                </a:lnTo>
                <a:lnTo>
                  <a:pt x="4351933" y="84328"/>
                </a:lnTo>
                <a:lnTo>
                  <a:pt x="4360785" y="84328"/>
                </a:lnTo>
                <a:lnTo>
                  <a:pt x="4364366" y="80772"/>
                </a:lnTo>
                <a:lnTo>
                  <a:pt x="4364366" y="73110"/>
                </a:lnTo>
                <a:close/>
              </a:path>
              <a:path w="4365625" h="84454">
                <a:moveTo>
                  <a:pt x="4340249" y="59309"/>
                </a:moveTo>
                <a:lnTo>
                  <a:pt x="4333899" y="59309"/>
                </a:lnTo>
                <a:lnTo>
                  <a:pt x="4333708" y="83566"/>
                </a:lnTo>
                <a:lnTo>
                  <a:pt x="4339042" y="83693"/>
                </a:lnTo>
                <a:lnTo>
                  <a:pt x="4350066" y="83693"/>
                </a:lnTo>
                <a:lnTo>
                  <a:pt x="4350713" y="83439"/>
                </a:lnTo>
                <a:lnTo>
                  <a:pt x="4350781" y="83185"/>
                </a:lnTo>
                <a:lnTo>
                  <a:pt x="4348351" y="80772"/>
                </a:lnTo>
                <a:lnTo>
                  <a:pt x="4348351" y="78496"/>
                </a:lnTo>
                <a:lnTo>
                  <a:pt x="4346027" y="76962"/>
                </a:lnTo>
                <a:lnTo>
                  <a:pt x="4348351" y="76238"/>
                </a:lnTo>
                <a:lnTo>
                  <a:pt x="4348351" y="72009"/>
                </a:lnTo>
                <a:lnTo>
                  <a:pt x="4351933" y="68326"/>
                </a:lnTo>
                <a:lnTo>
                  <a:pt x="4364229" y="68326"/>
                </a:lnTo>
                <a:lnTo>
                  <a:pt x="4363363" y="66929"/>
                </a:lnTo>
                <a:lnTo>
                  <a:pt x="4361674" y="65278"/>
                </a:lnTo>
                <a:lnTo>
                  <a:pt x="4359045" y="63246"/>
                </a:lnTo>
                <a:lnTo>
                  <a:pt x="4356073" y="61722"/>
                </a:lnTo>
                <a:lnTo>
                  <a:pt x="4352745" y="61087"/>
                </a:lnTo>
                <a:lnTo>
                  <a:pt x="4346522" y="59817"/>
                </a:lnTo>
                <a:lnTo>
                  <a:pt x="4340249" y="59309"/>
                </a:lnTo>
                <a:close/>
              </a:path>
              <a:path w="4365625" h="84454">
                <a:moveTo>
                  <a:pt x="4307673" y="57277"/>
                </a:moveTo>
                <a:lnTo>
                  <a:pt x="4301247" y="80551"/>
                </a:lnTo>
                <a:lnTo>
                  <a:pt x="4303063" y="81153"/>
                </a:lnTo>
                <a:lnTo>
                  <a:pt x="4306949" y="81915"/>
                </a:lnTo>
                <a:lnTo>
                  <a:pt x="4313609" y="82677"/>
                </a:lnTo>
                <a:lnTo>
                  <a:pt x="4320291" y="83185"/>
                </a:lnTo>
                <a:lnTo>
                  <a:pt x="4326991" y="83566"/>
                </a:lnTo>
                <a:lnTo>
                  <a:pt x="4333708" y="83566"/>
                </a:lnTo>
                <a:lnTo>
                  <a:pt x="4333899" y="59309"/>
                </a:lnTo>
                <a:lnTo>
                  <a:pt x="4326495" y="59309"/>
                </a:lnTo>
                <a:lnTo>
                  <a:pt x="4319103" y="58928"/>
                </a:lnTo>
                <a:lnTo>
                  <a:pt x="4311737" y="58039"/>
                </a:lnTo>
                <a:lnTo>
                  <a:pt x="4310366" y="57912"/>
                </a:lnTo>
                <a:lnTo>
                  <a:pt x="4309019" y="57658"/>
                </a:lnTo>
                <a:lnTo>
                  <a:pt x="4307673" y="57277"/>
                </a:lnTo>
                <a:close/>
              </a:path>
              <a:path w="4365625" h="84454">
                <a:moveTo>
                  <a:pt x="4348351" y="78496"/>
                </a:moveTo>
                <a:lnTo>
                  <a:pt x="4348351" y="80772"/>
                </a:lnTo>
                <a:lnTo>
                  <a:pt x="4350887" y="83289"/>
                </a:lnTo>
                <a:lnTo>
                  <a:pt x="4356184" y="78740"/>
                </a:lnTo>
                <a:lnTo>
                  <a:pt x="4348720" y="78740"/>
                </a:lnTo>
                <a:lnTo>
                  <a:pt x="4348351" y="78496"/>
                </a:lnTo>
                <a:close/>
              </a:path>
              <a:path w="4365625" h="84454">
                <a:moveTo>
                  <a:pt x="4246239" y="54737"/>
                </a:moveTo>
                <a:lnTo>
                  <a:pt x="4228832" y="54864"/>
                </a:lnTo>
                <a:lnTo>
                  <a:pt x="4228832" y="78359"/>
                </a:lnTo>
                <a:lnTo>
                  <a:pt x="4260642" y="78613"/>
                </a:lnTo>
                <a:lnTo>
                  <a:pt x="4295380" y="79883"/>
                </a:lnTo>
                <a:lnTo>
                  <a:pt x="4298313" y="80137"/>
                </a:lnTo>
                <a:lnTo>
                  <a:pt x="4301222" y="80645"/>
                </a:lnTo>
                <a:lnTo>
                  <a:pt x="4301324" y="79883"/>
                </a:lnTo>
                <a:lnTo>
                  <a:pt x="4307673" y="57277"/>
                </a:lnTo>
                <a:lnTo>
                  <a:pt x="4304625" y="56642"/>
                </a:lnTo>
                <a:lnTo>
                  <a:pt x="4301539" y="56261"/>
                </a:lnTo>
                <a:lnTo>
                  <a:pt x="4298415" y="56007"/>
                </a:lnTo>
                <a:lnTo>
                  <a:pt x="4281029" y="55372"/>
                </a:lnTo>
                <a:lnTo>
                  <a:pt x="4246239" y="54737"/>
                </a:lnTo>
                <a:close/>
              </a:path>
              <a:path w="4365625" h="84454">
                <a:moveTo>
                  <a:pt x="4307673" y="57277"/>
                </a:moveTo>
                <a:lnTo>
                  <a:pt x="4301324" y="79883"/>
                </a:lnTo>
                <a:lnTo>
                  <a:pt x="4301247" y="80551"/>
                </a:lnTo>
                <a:lnTo>
                  <a:pt x="4307673" y="57277"/>
                </a:lnTo>
                <a:close/>
              </a:path>
              <a:path w="4365625" h="84454">
                <a:moveTo>
                  <a:pt x="4363802" y="71429"/>
                </a:moveTo>
                <a:lnTo>
                  <a:pt x="4348351" y="76238"/>
                </a:lnTo>
                <a:lnTo>
                  <a:pt x="4348351" y="78496"/>
                </a:lnTo>
                <a:lnTo>
                  <a:pt x="4348720" y="78740"/>
                </a:lnTo>
                <a:lnTo>
                  <a:pt x="4360349" y="75163"/>
                </a:lnTo>
                <a:lnTo>
                  <a:pt x="4364209" y="71847"/>
                </a:lnTo>
                <a:lnTo>
                  <a:pt x="4363802" y="71429"/>
                </a:lnTo>
                <a:close/>
              </a:path>
              <a:path w="4365625" h="84454">
                <a:moveTo>
                  <a:pt x="4360349" y="75163"/>
                </a:moveTo>
                <a:lnTo>
                  <a:pt x="4348720" y="78740"/>
                </a:lnTo>
                <a:lnTo>
                  <a:pt x="4356184" y="78740"/>
                </a:lnTo>
                <a:lnTo>
                  <a:pt x="4360349" y="75163"/>
                </a:lnTo>
                <a:close/>
              </a:path>
              <a:path w="4365625" h="84454">
                <a:moveTo>
                  <a:pt x="4348351" y="76238"/>
                </a:moveTo>
                <a:lnTo>
                  <a:pt x="4346027" y="76962"/>
                </a:lnTo>
                <a:lnTo>
                  <a:pt x="4348351" y="78496"/>
                </a:lnTo>
                <a:lnTo>
                  <a:pt x="4348351" y="76238"/>
                </a:lnTo>
                <a:close/>
              </a:path>
              <a:path w="4365625" h="84454">
                <a:moveTo>
                  <a:pt x="4116195" y="54102"/>
                </a:moveTo>
                <a:lnTo>
                  <a:pt x="4115713" y="77216"/>
                </a:lnTo>
                <a:lnTo>
                  <a:pt x="4143992" y="77724"/>
                </a:lnTo>
                <a:lnTo>
                  <a:pt x="4228832" y="78359"/>
                </a:lnTo>
                <a:lnTo>
                  <a:pt x="4228832" y="54991"/>
                </a:lnTo>
                <a:lnTo>
                  <a:pt x="4200674" y="54991"/>
                </a:lnTo>
                <a:lnTo>
                  <a:pt x="4144353" y="54610"/>
                </a:lnTo>
                <a:lnTo>
                  <a:pt x="4116195" y="54102"/>
                </a:lnTo>
                <a:close/>
              </a:path>
              <a:path w="4365625" h="84454">
                <a:moveTo>
                  <a:pt x="4003737" y="50419"/>
                </a:moveTo>
                <a:lnTo>
                  <a:pt x="4002797" y="73533"/>
                </a:lnTo>
                <a:lnTo>
                  <a:pt x="4031022" y="74676"/>
                </a:lnTo>
                <a:lnTo>
                  <a:pt x="4115713" y="77216"/>
                </a:lnTo>
                <a:lnTo>
                  <a:pt x="4116195" y="54102"/>
                </a:lnTo>
                <a:lnTo>
                  <a:pt x="4031845" y="51562"/>
                </a:lnTo>
                <a:lnTo>
                  <a:pt x="4003737" y="50419"/>
                </a:lnTo>
                <a:close/>
              </a:path>
              <a:path w="4365625" h="84454">
                <a:moveTo>
                  <a:pt x="4360785" y="68326"/>
                </a:moveTo>
                <a:lnTo>
                  <a:pt x="4351933" y="68326"/>
                </a:lnTo>
                <a:lnTo>
                  <a:pt x="4348351" y="72009"/>
                </a:lnTo>
                <a:lnTo>
                  <a:pt x="4348351" y="76238"/>
                </a:lnTo>
                <a:lnTo>
                  <a:pt x="4363802" y="71429"/>
                </a:lnTo>
                <a:lnTo>
                  <a:pt x="4360785" y="68326"/>
                </a:lnTo>
                <a:close/>
              </a:path>
              <a:path w="4365625" h="84454">
                <a:moveTo>
                  <a:pt x="4364209" y="71847"/>
                </a:moveTo>
                <a:lnTo>
                  <a:pt x="4360349" y="75163"/>
                </a:lnTo>
                <a:lnTo>
                  <a:pt x="4363998" y="74041"/>
                </a:lnTo>
                <a:lnTo>
                  <a:pt x="4364366" y="73110"/>
                </a:lnTo>
                <a:lnTo>
                  <a:pt x="4364366" y="72009"/>
                </a:lnTo>
                <a:lnTo>
                  <a:pt x="4364209" y="71847"/>
                </a:lnTo>
                <a:close/>
              </a:path>
              <a:path w="4365625" h="84454">
                <a:moveTo>
                  <a:pt x="3906531" y="44958"/>
                </a:moveTo>
                <a:lnTo>
                  <a:pt x="3904474" y="68199"/>
                </a:lnTo>
                <a:lnTo>
                  <a:pt x="3953607" y="71374"/>
                </a:lnTo>
                <a:lnTo>
                  <a:pt x="3978193" y="72644"/>
                </a:lnTo>
                <a:lnTo>
                  <a:pt x="4002797" y="73533"/>
                </a:lnTo>
                <a:lnTo>
                  <a:pt x="4003737" y="50419"/>
                </a:lnTo>
                <a:lnTo>
                  <a:pt x="3955105" y="48260"/>
                </a:lnTo>
                <a:lnTo>
                  <a:pt x="3930810" y="46736"/>
                </a:lnTo>
                <a:lnTo>
                  <a:pt x="3906531" y="44958"/>
                </a:lnTo>
                <a:close/>
              </a:path>
              <a:path w="4365625" h="84454">
                <a:moveTo>
                  <a:pt x="4365204" y="70993"/>
                </a:moveTo>
                <a:lnTo>
                  <a:pt x="4364209" y="71847"/>
                </a:lnTo>
                <a:lnTo>
                  <a:pt x="4364366" y="72009"/>
                </a:lnTo>
                <a:lnTo>
                  <a:pt x="4364366" y="73110"/>
                </a:lnTo>
                <a:lnTo>
                  <a:pt x="4365204" y="70993"/>
                </a:lnTo>
                <a:close/>
              </a:path>
              <a:path w="4365625" h="84454">
                <a:moveTo>
                  <a:pt x="4365204" y="70993"/>
                </a:moveTo>
                <a:lnTo>
                  <a:pt x="4363802" y="71429"/>
                </a:lnTo>
                <a:lnTo>
                  <a:pt x="4364209" y="71847"/>
                </a:lnTo>
                <a:lnTo>
                  <a:pt x="4365204" y="70993"/>
                </a:lnTo>
                <a:close/>
              </a:path>
              <a:path w="4365625" h="84454">
                <a:moveTo>
                  <a:pt x="4364229" y="68326"/>
                </a:moveTo>
                <a:lnTo>
                  <a:pt x="4360785" y="68326"/>
                </a:lnTo>
                <a:lnTo>
                  <a:pt x="4363802" y="71429"/>
                </a:lnTo>
                <a:lnTo>
                  <a:pt x="4365204" y="70993"/>
                </a:lnTo>
                <a:lnTo>
                  <a:pt x="4364544" y="68834"/>
                </a:lnTo>
                <a:lnTo>
                  <a:pt x="4364229" y="68326"/>
                </a:lnTo>
                <a:close/>
              </a:path>
              <a:path w="4365625" h="84454">
                <a:moveTo>
                  <a:pt x="3806023" y="36068"/>
                </a:moveTo>
                <a:lnTo>
                  <a:pt x="3803978" y="59182"/>
                </a:lnTo>
                <a:lnTo>
                  <a:pt x="3904474" y="68199"/>
                </a:lnTo>
                <a:lnTo>
                  <a:pt x="3906531" y="44958"/>
                </a:lnTo>
                <a:lnTo>
                  <a:pt x="3806023" y="36068"/>
                </a:lnTo>
                <a:close/>
              </a:path>
              <a:path w="4365625" h="84454">
                <a:moveTo>
                  <a:pt x="3696625" y="27686"/>
                </a:moveTo>
                <a:lnTo>
                  <a:pt x="3695254" y="50673"/>
                </a:lnTo>
                <a:lnTo>
                  <a:pt x="3722452" y="52578"/>
                </a:lnTo>
                <a:lnTo>
                  <a:pt x="3803978" y="59182"/>
                </a:lnTo>
                <a:lnTo>
                  <a:pt x="3806023" y="36068"/>
                </a:lnTo>
                <a:lnTo>
                  <a:pt x="3723993" y="29464"/>
                </a:lnTo>
                <a:lnTo>
                  <a:pt x="3696625" y="27686"/>
                </a:lnTo>
                <a:close/>
              </a:path>
              <a:path w="4365625" h="84454">
                <a:moveTo>
                  <a:pt x="2441027" y="32131"/>
                </a:moveTo>
                <a:lnTo>
                  <a:pt x="2222558" y="33909"/>
                </a:lnTo>
                <a:lnTo>
                  <a:pt x="2167939" y="33909"/>
                </a:lnTo>
                <a:lnTo>
                  <a:pt x="2167939" y="55753"/>
                </a:lnTo>
                <a:lnTo>
                  <a:pt x="2222657" y="55880"/>
                </a:lnTo>
                <a:lnTo>
                  <a:pt x="2441510" y="54229"/>
                </a:lnTo>
                <a:lnTo>
                  <a:pt x="2441027" y="32131"/>
                </a:lnTo>
                <a:close/>
              </a:path>
              <a:path w="4365625" h="84454">
                <a:moveTo>
                  <a:pt x="1940914" y="33528"/>
                </a:moveTo>
                <a:lnTo>
                  <a:pt x="1940571" y="55372"/>
                </a:lnTo>
                <a:lnTo>
                  <a:pt x="2111096" y="55753"/>
                </a:lnTo>
                <a:lnTo>
                  <a:pt x="2167939" y="55753"/>
                </a:lnTo>
                <a:lnTo>
                  <a:pt x="2167939" y="34036"/>
                </a:lnTo>
                <a:lnTo>
                  <a:pt x="2111180" y="34036"/>
                </a:lnTo>
                <a:lnTo>
                  <a:pt x="1940914" y="33528"/>
                </a:lnTo>
                <a:close/>
              </a:path>
              <a:path w="4365625" h="84454">
                <a:moveTo>
                  <a:pt x="1891983" y="33020"/>
                </a:moveTo>
                <a:lnTo>
                  <a:pt x="1875674" y="33020"/>
                </a:lnTo>
                <a:lnTo>
                  <a:pt x="1875674" y="54991"/>
                </a:lnTo>
                <a:lnTo>
                  <a:pt x="1940571" y="55372"/>
                </a:lnTo>
                <a:lnTo>
                  <a:pt x="1940914" y="33528"/>
                </a:lnTo>
                <a:lnTo>
                  <a:pt x="1891983" y="33020"/>
                </a:lnTo>
                <a:close/>
              </a:path>
              <a:path w="4365625" h="84454">
                <a:moveTo>
                  <a:pt x="1799283" y="32004"/>
                </a:moveTo>
                <a:lnTo>
                  <a:pt x="1798775" y="54229"/>
                </a:lnTo>
                <a:lnTo>
                  <a:pt x="1856450" y="54991"/>
                </a:lnTo>
                <a:lnTo>
                  <a:pt x="1875674" y="54991"/>
                </a:lnTo>
                <a:lnTo>
                  <a:pt x="1875674" y="33020"/>
                </a:lnTo>
                <a:lnTo>
                  <a:pt x="1837479" y="32766"/>
                </a:lnTo>
                <a:lnTo>
                  <a:pt x="1799283" y="32004"/>
                </a:lnTo>
                <a:close/>
              </a:path>
              <a:path w="4365625" h="84454">
                <a:moveTo>
                  <a:pt x="4228832" y="54864"/>
                </a:moveTo>
                <a:lnTo>
                  <a:pt x="4200674" y="54991"/>
                </a:lnTo>
                <a:lnTo>
                  <a:pt x="4228832" y="54991"/>
                </a:lnTo>
                <a:close/>
              </a:path>
              <a:path w="4365625" h="84454">
                <a:moveTo>
                  <a:pt x="1711438" y="29337"/>
                </a:moveTo>
                <a:lnTo>
                  <a:pt x="1710625" y="51562"/>
                </a:lnTo>
                <a:lnTo>
                  <a:pt x="1798775" y="54229"/>
                </a:lnTo>
                <a:lnTo>
                  <a:pt x="1799283" y="32004"/>
                </a:lnTo>
                <a:lnTo>
                  <a:pt x="1711438" y="29337"/>
                </a:lnTo>
                <a:close/>
              </a:path>
              <a:path w="4365625" h="84454">
                <a:moveTo>
                  <a:pt x="2557550" y="28956"/>
                </a:moveTo>
                <a:lnTo>
                  <a:pt x="2441027" y="32131"/>
                </a:lnTo>
                <a:lnTo>
                  <a:pt x="2441510" y="54229"/>
                </a:lnTo>
                <a:lnTo>
                  <a:pt x="2558375" y="50927"/>
                </a:lnTo>
                <a:lnTo>
                  <a:pt x="2557550" y="28956"/>
                </a:lnTo>
                <a:close/>
              </a:path>
              <a:path w="4365625" h="84454">
                <a:moveTo>
                  <a:pt x="1559076" y="24765"/>
                </a:moveTo>
                <a:lnTo>
                  <a:pt x="1558453" y="46609"/>
                </a:lnTo>
                <a:lnTo>
                  <a:pt x="1710625" y="51562"/>
                </a:lnTo>
                <a:lnTo>
                  <a:pt x="1711438" y="29337"/>
                </a:lnTo>
                <a:lnTo>
                  <a:pt x="1559076" y="24765"/>
                </a:lnTo>
                <a:close/>
              </a:path>
              <a:path w="4365625" h="84454">
                <a:moveTo>
                  <a:pt x="2682594" y="23114"/>
                </a:moveTo>
                <a:lnTo>
                  <a:pt x="2557550" y="28956"/>
                </a:lnTo>
                <a:lnTo>
                  <a:pt x="2558375" y="50927"/>
                </a:lnTo>
                <a:lnTo>
                  <a:pt x="2683724" y="45085"/>
                </a:lnTo>
                <a:lnTo>
                  <a:pt x="2682594" y="23114"/>
                </a:lnTo>
                <a:close/>
              </a:path>
              <a:path w="4365625" h="84454">
                <a:moveTo>
                  <a:pt x="3614609" y="23876"/>
                </a:moveTo>
                <a:lnTo>
                  <a:pt x="3613732" y="46482"/>
                </a:lnTo>
                <a:lnTo>
                  <a:pt x="3674885" y="49403"/>
                </a:lnTo>
                <a:lnTo>
                  <a:pt x="3695254" y="50673"/>
                </a:lnTo>
                <a:lnTo>
                  <a:pt x="3696625" y="27686"/>
                </a:lnTo>
                <a:lnTo>
                  <a:pt x="3635121" y="24638"/>
                </a:lnTo>
                <a:lnTo>
                  <a:pt x="3614609" y="23876"/>
                </a:lnTo>
                <a:close/>
              </a:path>
              <a:path w="4365625" h="84454">
                <a:moveTo>
                  <a:pt x="1417013" y="21590"/>
                </a:moveTo>
                <a:lnTo>
                  <a:pt x="1416721" y="42926"/>
                </a:lnTo>
                <a:lnTo>
                  <a:pt x="1558453" y="46609"/>
                </a:lnTo>
                <a:lnTo>
                  <a:pt x="1559076" y="24765"/>
                </a:lnTo>
                <a:lnTo>
                  <a:pt x="1417013" y="21590"/>
                </a:lnTo>
                <a:close/>
              </a:path>
              <a:path w="4365625" h="84454">
                <a:moveTo>
                  <a:pt x="3456506" y="19685"/>
                </a:moveTo>
                <a:lnTo>
                  <a:pt x="3455960" y="41656"/>
                </a:lnTo>
                <a:lnTo>
                  <a:pt x="3613732" y="46482"/>
                </a:lnTo>
                <a:lnTo>
                  <a:pt x="3614609" y="23876"/>
                </a:lnTo>
                <a:lnTo>
                  <a:pt x="3456506" y="19685"/>
                </a:lnTo>
                <a:close/>
              </a:path>
              <a:path w="4365625" h="84454">
                <a:moveTo>
                  <a:pt x="2815410" y="17018"/>
                </a:moveTo>
                <a:lnTo>
                  <a:pt x="2682594" y="23114"/>
                </a:lnTo>
                <a:lnTo>
                  <a:pt x="2683724" y="45085"/>
                </a:lnTo>
                <a:lnTo>
                  <a:pt x="2816198" y="39116"/>
                </a:lnTo>
                <a:lnTo>
                  <a:pt x="2815410" y="17018"/>
                </a:lnTo>
                <a:close/>
              </a:path>
              <a:path w="4365625" h="84454">
                <a:moveTo>
                  <a:pt x="1314926" y="20955"/>
                </a:moveTo>
                <a:lnTo>
                  <a:pt x="1280895" y="20955"/>
                </a:lnTo>
                <a:lnTo>
                  <a:pt x="1280857" y="42164"/>
                </a:lnTo>
                <a:lnTo>
                  <a:pt x="1416721" y="42926"/>
                </a:lnTo>
                <a:lnTo>
                  <a:pt x="1417013" y="21590"/>
                </a:lnTo>
                <a:lnTo>
                  <a:pt x="1314926" y="20955"/>
                </a:lnTo>
                <a:close/>
              </a:path>
              <a:path w="4365625" h="84454">
                <a:moveTo>
                  <a:pt x="1085251" y="17653"/>
                </a:moveTo>
                <a:lnTo>
                  <a:pt x="1084616" y="39243"/>
                </a:lnTo>
                <a:lnTo>
                  <a:pt x="1182722" y="41402"/>
                </a:lnTo>
                <a:lnTo>
                  <a:pt x="1280857" y="42164"/>
                </a:lnTo>
                <a:lnTo>
                  <a:pt x="1280895" y="20955"/>
                </a:lnTo>
                <a:lnTo>
                  <a:pt x="1183064" y="19939"/>
                </a:lnTo>
                <a:lnTo>
                  <a:pt x="1085251" y="17653"/>
                </a:lnTo>
                <a:close/>
              </a:path>
              <a:path w="4365625" h="84454">
                <a:moveTo>
                  <a:pt x="3282148" y="15621"/>
                </a:moveTo>
                <a:lnTo>
                  <a:pt x="3281678" y="37338"/>
                </a:lnTo>
                <a:lnTo>
                  <a:pt x="3455960" y="41656"/>
                </a:lnTo>
                <a:lnTo>
                  <a:pt x="3456506" y="19685"/>
                </a:lnTo>
                <a:lnTo>
                  <a:pt x="3282148" y="15621"/>
                </a:lnTo>
                <a:close/>
              </a:path>
              <a:path w="4365625" h="84454">
                <a:moveTo>
                  <a:pt x="951711" y="14097"/>
                </a:moveTo>
                <a:lnTo>
                  <a:pt x="951381" y="35941"/>
                </a:lnTo>
                <a:lnTo>
                  <a:pt x="1084616" y="39243"/>
                </a:lnTo>
                <a:lnTo>
                  <a:pt x="1085251" y="17653"/>
                </a:lnTo>
                <a:lnTo>
                  <a:pt x="951711" y="14097"/>
                </a:lnTo>
                <a:close/>
              </a:path>
              <a:path w="4365625" h="84454">
                <a:moveTo>
                  <a:pt x="2900691" y="14605"/>
                </a:moveTo>
                <a:lnTo>
                  <a:pt x="2815410" y="17018"/>
                </a:lnTo>
                <a:lnTo>
                  <a:pt x="2816198" y="39116"/>
                </a:lnTo>
                <a:lnTo>
                  <a:pt x="2901047" y="36830"/>
                </a:lnTo>
                <a:lnTo>
                  <a:pt x="2900691" y="14605"/>
                </a:lnTo>
                <a:close/>
              </a:path>
              <a:path w="4365625" h="84454">
                <a:moveTo>
                  <a:pt x="3129752" y="14224"/>
                </a:moveTo>
                <a:lnTo>
                  <a:pt x="3078948" y="14224"/>
                </a:lnTo>
                <a:lnTo>
                  <a:pt x="3078948" y="36195"/>
                </a:lnTo>
                <a:lnTo>
                  <a:pt x="3281678" y="37338"/>
                </a:lnTo>
                <a:lnTo>
                  <a:pt x="3282148" y="15621"/>
                </a:lnTo>
                <a:lnTo>
                  <a:pt x="3129752" y="14224"/>
                </a:lnTo>
                <a:close/>
              </a:path>
              <a:path w="4365625" h="84454">
                <a:moveTo>
                  <a:pt x="3034381" y="14097"/>
                </a:moveTo>
                <a:lnTo>
                  <a:pt x="2900691" y="14605"/>
                </a:lnTo>
                <a:lnTo>
                  <a:pt x="2901047" y="36830"/>
                </a:lnTo>
                <a:lnTo>
                  <a:pt x="3078948" y="36195"/>
                </a:lnTo>
                <a:lnTo>
                  <a:pt x="3078948" y="14224"/>
                </a:lnTo>
                <a:lnTo>
                  <a:pt x="3034381" y="14097"/>
                </a:lnTo>
                <a:close/>
              </a:path>
              <a:path w="4365625" h="84454">
                <a:moveTo>
                  <a:pt x="881962" y="13462"/>
                </a:moveTo>
                <a:lnTo>
                  <a:pt x="881962" y="35433"/>
                </a:lnTo>
                <a:lnTo>
                  <a:pt x="899317" y="35560"/>
                </a:lnTo>
                <a:lnTo>
                  <a:pt x="916672" y="35560"/>
                </a:lnTo>
                <a:lnTo>
                  <a:pt x="951381" y="35941"/>
                </a:lnTo>
                <a:lnTo>
                  <a:pt x="951711" y="14097"/>
                </a:lnTo>
                <a:lnTo>
                  <a:pt x="916841" y="13589"/>
                </a:lnTo>
                <a:lnTo>
                  <a:pt x="899403" y="13589"/>
                </a:lnTo>
                <a:lnTo>
                  <a:pt x="881962" y="13462"/>
                </a:lnTo>
                <a:close/>
              </a:path>
              <a:path w="4365625" h="84454">
                <a:moveTo>
                  <a:pt x="812125" y="13208"/>
                </a:moveTo>
                <a:lnTo>
                  <a:pt x="811909" y="35052"/>
                </a:lnTo>
                <a:lnTo>
                  <a:pt x="864453" y="35433"/>
                </a:lnTo>
                <a:lnTo>
                  <a:pt x="881962" y="35433"/>
                </a:lnTo>
                <a:lnTo>
                  <a:pt x="881962" y="13462"/>
                </a:lnTo>
                <a:lnTo>
                  <a:pt x="847044" y="13462"/>
                </a:lnTo>
                <a:lnTo>
                  <a:pt x="812125" y="13208"/>
                </a:lnTo>
                <a:close/>
              </a:path>
              <a:path w="4365625" h="84454">
                <a:moveTo>
                  <a:pt x="713355" y="12954"/>
                </a:moveTo>
                <a:lnTo>
                  <a:pt x="565199" y="12954"/>
                </a:lnTo>
                <a:lnTo>
                  <a:pt x="565199" y="34544"/>
                </a:lnTo>
                <a:lnTo>
                  <a:pt x="811909" y="35052"/>
                </a:lnTo>
                <a:lnTo>
                  <a:pt x="812125" y="13208"/>
                </a:lnTo>
                <a:lnTo>
                  <a:pt x="713355" y="12954"/>
                </a:lnTo>
                <a:close/>
              </a:path>
              <a:path w="4365625" h="84454">
                <a:moveTo>
                  <a:pt x="313180" y="12192"/>
                </a:moveTo>
                <a:lnTo>
                  <a:pt x="312685" y="33528"/>
                </a:lnTo>
                <a:lnTo>
                  <a:pt x="464189" y="34544"/>
                </a:lnTo>
                <a:lnTo>
                  <a:pt x="565199" y="34544"/>
                </a:lnTo>
                <a:lnTo>
                  <a:pt x="565199" y="13081"/>
                </a:lnTo>
                <a:lnTo>
                  <a:pt x="464391" y="13081"/>
                </a:lnTo>
                <a:lnTo>
                  <a:pt x="313180" y="12192"/>
                </a:lnTo>
                <a:close/>
              </a:path>
              <a:path w="4365625" h="84454">
                <a:moveTo>
                  <a:pt x="2167939" y="33909"/>
                </a:moveTo>
                <a:lnTo>
                  <a:pt x="2111180" y="34036"/>
                </a:lnTo>
                <a:lnTo>
                  <a:pt x="2167939" y="34036"/>
                </a:lnTo>
                <a:close/>
              </a:path>
              <a:path w="4365625" h="84454">
                <a:moveTo>
                  <a:pt x="246708" y="9271"/>
                </a:moveTo>
                <a:lnTo>
                  <a:pt x="245121" y="30607"/>
                </a:lnTo>
                <a:lnTo>
                  <a:pt x="278889" y="32512"/>
                </a:lnTo>
                <a:lnTo>
                  <a:pt x="295783" y="33147"/>
                </a:lnTo>
                <a:lnTo>
                  <a:pt x="312685" y="33528"/>
                </a:lnTo>
                <a:lnTo>
                  <a:pt x="313180" y="12192"/>
                </a:lnTo>
                <a:lnTo>
                  <a:pt x="279930" y="11049"/>
                </a:lnTo>
                <a:lnTo>
                  <a:pt x="263315" y="10287"/>
                </a:lnTo>
                <a:lnTo>
                  <a:pt x="246708" y="9271"/>
                </a:lnTo>
                <a:close/>
              </a:path>
              <a:path w="4365625" h="84454">
                <a:moveTo>
                  <a:pt x="7272" y="12319"/>
                </a:moveTo>
                <a:lnTo>
                  <a:pt x="4154" y="12319"/>
                </a:lnTo>
                <a:lnTo>
                  <a:pt x="0" y="16383"/>
                </a:lnTo>
                <a:lnTo>
                  <a:pt x="0" y="26670"/>
                </a:lnTo>
                <a:lnTo>
                  <a:pt x="4154" y="30861"/>
                </a:lnTo>
                <a:lnTo>
                  <a:pt x="14403" y="30861"/>
                </a:lnTo>
                <a:lnTo>
                  <a:pt x="15284" y="29972"/>
                </a:lnTo>
                <a:lnTo>
                  <a:pt x="13196" y="29972"/>
                </a:lnTo>
                <a:lnTo>
                  <a:pt x="5360" y="13081"/>
                </a:lnTo>
                <a:lnTo>
                  <a:pt x="7272" y="12319"/>
                </a:lnTo>
                <a:close/>
              </a:path>
              <a:path w="4365625" h="84454">
                <a:moveTo>
                  <a:pt x="200950" y="4191"/>
                </a:moveTo>
                <a:lnTo>
                  <a:pt x="233164" y="29718"/>
                </a:lnTo>
                <a:lnTo>
                  <a:pt x="245121" y="30607"/>
                </a:lnTo>
                <a:lnTo>
                  <a:pt x="246708" y="9271"/>
                </a:lnTo>
                <a:lnTo>
                  <a:pt x="235233" y="8255"/>
                </a:lnTo>
                <a:lnTo>
                  <a:pt x="223782" y="7112"/>
                </a:lnTo>
                <a:lnTo>
                  <a:pt x="212354" y="5715"/>
                </a:lnTo>
                <a:lnTo>
                  <a:pt x="200950" y="4191"/>
                </a:lnTo>
                <a:close/>
              </a:path>
              <a:path w="4365625" h="84454">
                <a:moveTo>
                  <a:pt x="16196" y="8763"/>
                </a:moveTo>
                <a:lnTo>
                  <a:pt x="5360" y="13081"/>
                </a:lnTo>
                <a:lnTo>
                  <a:pt x="13196" y="29972"/>
                </a:lnTo>
                <a:lnTo>
                  <a:pt x="17607" y="27628"/>
                </a:lnTo>
                <a:lnTo>
                  <a:pt x="18557" y="26670"/>
                </a:lnTo>
                <a:lnTo>
                  <a:pt x="18557" y="16383"/>
                </a:lnTo>
                <a:lnTo>
                  <a:pt x="14403" y="12319"/>
                </a:lnTo>
                <a:lnTo>
                  <a:pt x="17839" y="12319"/>
                </a:lnTo>
                <a:lnTo>
                  <a:pt x="16196" y="8763"/>
                </a:lnTo>
                <a:close/>
              </a:path>
              <a:path w="4365625" h="84454">
                <a:moveTo>
                  <a:pt x="17607" y="27628"/>
                </a:moveTo>
                <a:lnTo>
                  <a:pt x="13196" y="29972"/>
                </a:lnTo>
                <a:lnTo>
                  <a:pt x="15284" y="29972"/>
                </a:lnTo>
                <a:lnTo>
                  <a:pt x="17607" y="27628"/>
                </a:lnTo>
                <a:close/>
              </a:path>
              <a:path w="4365625" h="84454">
                <a:moveTo>
                  <a:pt x="17839" y="12319"/>
                </a:moveTo>
                <a:lnTo>
                  <a:pt x="14403" y="12319"/>
                </a:lnTo>
                <a:lnTo>
                  <a:pt x="18557" y="16383"/>
                </a:lnTo>
                <a:lnTo>
                  <a:pt x="18557" y="26670"/>
                </a:lnTo>
                <a:lnTo>
                  <a:pt x="17607" y="27628"/>
                </a:lnTo>
                <a:lnTo>
                  <a:pt x="23474" y="24511"/>
                </a:lnTo>
                <a:lnTo>
                  <a:pt x="17839" y="12319"/>
                </a:lnTo>
                <a:close/>
              </a:path>
              <a:path w="4365625" h="84454">
                <a:moveTo>
                  <a:pt x="160143" y="1143"/>
                </a:moveTo>
                <a:lnTo>
                  <a:pt x="146480" y="1270"/>
                </a:lnTo>
                <a:lnTo>
                  <a:pt x="146480" y="21463"/>
                </a:lnTo>
                <a:lnTo>
                  <a:pt x="159284" y="21717"/>
                </a:lnTo>
                <a:lnTo>
                  <a:pt x="172053" y="22352"/>
                </a:lnTo>
                <a:lnTo>
                  <a:pt x="184787" y="23495"/>
                </a:lnTo>
                <a:lnTo>
                  <a:pt x="197483" y="25146"/>
                </a:lnTo>
                <a:lnTo>
                  <a:pt x="200950" y="4191"/>
                </a:lnTo>
                <a:lnTo>
                  <a:pt x="187380" y="2667"/>
                </a:lnTo>
                <a:lnTo>
                  <a:pt x="173777" y="1651"/>
                </a:lnTo>
                <a:lnTo>
                  <a:pt x="160143" y="1143"/>
                </a:lnTo>
                <a:close/>
              </a:path>
              <a:path w="4365625" h="84454">
                <a:moveTo>
                  <a:pt x="39785" y="2159"/>
                </a:moveTo>
                <a:lnTo>
                  <a:pt x="31672" y="3429"/>
                </a:lnTo>
                <a:lnTo>
                  <a:pt x="23808" y="5715"/>
                </a:lnTo>
                <a:lnTo>
                  <a:pt x="16196" y="8763"/>
                </a:lnTo>
                <a:lnTo>
                  <a:pt x="23474" y="24511"/>
                </a:lnTo>
                <a:lnTo>
                  <a:pt x="29176" y="21336"/>
                </a:lnTo>
                <a:lnTo>
                  <a:pt x="35266" y="19431"/>
                </a:lnTo>
                <a:lnTo>
                  <a:pt x="41744" y="18796"/>
                </a:lnTo>
                <a:lnTo>
                  <a:pt x="39785" y="2159"/>
                </a:lnTo>
                <a:close/>
              </a:path>
              <a:path w="4365625" h="84454">
                <a:moveTo>
                  <a:pt x="97647" y="762"/>
                </a:moveTo>
                <a:lnTo>
                  <a:pt x="96433" y="19939"/>
                </a:lnTo>
                <a:lnTo>
                  <a:pt x="108936" y="20574"/>
                </a:lnTo>
                <a:lnTo>
                  <a:pt x="133959" y="21336"/>
                </a:lnTo>
                <a:lnTo>
                  <a:pt x="146480" y="21463"/>
                </a:lnTo>
                <a:lnTo>
                  <a:pt x="146480" y="1397"/>
                </a:lnTo>
                <a:lnTo>
                  <a:pt x="122059" y="1397"/>
                </a:lnTo>
                <a:lnTo>
                  <a:pt x="109852" y="1143"/>
                </a:lnTo>
                <a:lnTo>
                  <a:pt x="97647" y="762"/>
                </a:lnTo>
                <a:close/>
              </a:path>
              <a:path w="4365625" h="84454">
                <a:moveTo>
                  <a:pt x="73790" y="0"/>
                </a:moveTo>
                <a:lnTo>
                  <a:pt x="65832" y="127"/>
                </a:lnTo>
                <a:lnTo>
                  <a:pt x="65832" y="18415"/>
                </a:lnTo>
                <a:lnTo>
                  <a:pt x="73489" y="18669"/>
                </a:lnTo>
                <a:lnTo>
                  <a:pt x="88789" y="19431"/>
                </a:lnTo>
                <a:lnTo>
                  <a:pt x="96433" y="19939"/>
                </a:lnTo>
                <a:lnTo>
                  <a:pt x="97647" y="762"/>
                </a:lnTo>
                <a:lnTo>
                  <a:pt x="89698" y="381"/>
                </a:lnTo>
                <a:lnTo>
                  <a:pt x="81746" y="127"/>
                </a:lnTo>
                <a:lnTo>
                  <a:pt x="73790" y="0"/>
                </a:lnTo>
                <a:close/>
              </a:path>
              <a:path w="4365625" h="84454">
                <a:moveTo>
                  <a:pt x="65832" y="127"/>
                </a:moveTo>
                <a:lnTo>
                  <a:pt x="59295" y="381"/>
                </a:lnTo>
                <a:lnTo>
                  <a:pt x="52775" y="762"/>
                </a:lnTo>
                <a:lnTo>
                  <a:pt x="46271" y="1397"/>
                </a:lnTo>
                <a:lnTo>
                  <a:pt x="39785" y="2159"/>
                </a:lnTo>
                <a:lnTo>
                  <a:pt x="41744" y="18796"/>
                </a:lnTo>
                <a:lnTo>
                  <a:pt x="49767" y="18288"/>
                </a:lnTo>
                <a:lnTo>
                  <a:pt x="57796" y="18161"/>
                </a:lnTo>
                <a:lnTo>
                  <a:pt x="65832" y="18161"/>
                </a:lnTo>
                <a:lnTo>
                  <a:pt x="65832" y="127"/>
                </a:lnTo>
                <a:close/>
              </a:path>
              <a:path w="4365625" h="84454">
                <a:moveTo>
                  <a:pt x="65832" y="18161"/>
                </a:moveTo>
                <a:lnTo>
                  <a:pt x="57796" y="18161"/>
                </a:lnTo>
                <a:lnTo>
                  <a:pt x="65832" y="18415"/>
                </a:lnTo>
                <a:lnTo>
                  <a:pt x="65832" y="18161"/>
                </a:lnTo>
                <a:close/>
              </a:path>
              <a:path w="4365625" h="84454">
                <a:moveTo>
                  <a:pt x="565199" y="12954"/>
                </a:moveTo>
                <a:lnTo>
                  <a:pt x="514794" y="13081"/>
                </a:lnTo>
                <a:lnTo>
                  <a:pt x="565199" y="13081"/>
                </a:lnTo>
                <a:close/>
              </a:path>
              <a:path w="4365625" h="84454">
                <a:moveTo>
                  <a:pt x="146480" y="1270"/>
                </a:moveTo>
                <a:lnTo>
                  <a:pt x="134269" y="1397"/>
                </a:lnTo>
                <a:lnTo>
                  <a:pt x="146480" y="1397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3840"/>
            <a:ext cx="44742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/>
              <a:t>Non-primitive</a:t>
            </a:r>
            <a:r>
              <a:rPr sz="4400" spc="-370" dirty="0"/>
              <a:t> </a:t>
            </a:r>
            <a:r>
              <a:rPr sz="4400" spc="-200" dirty="0"/>
              <a:t>types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836"/>
            <a:ext cx="7908925" cy="3367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String, </a:t>
            </a:r>
            <a:r>
              <a:rPr sz="2800" spc="-160" dirty="0">
                <a:latin typeface="Trebuchet MS"/>
                <a:cs typeface="Trebuchet MS"/>
              </a:rPr>
              <a:t>Point, </a:t>
            </a:r>
            <a:r>
              <a:rPr sz="2800" spc="-240" dirty="0">
                <a:latin typeface="Trebuchet MS"/>
                <a:cs typeface="Trebuchet MS"/>
              </a:rPr>
              <a:t>TextTweet, </a:t>
            </a:r>
            <a:r>
              <a:rPr sz="2800" spc="-140" dirty="0">
                <a:latin typeface="Trebuchet MS"/>
                <a:cs typeface="Trebuchet MS"/>
              </a:rPr>
              <a:t>ImageQuery, </a:t>
            </a:r>
            <a:r>
              <a:rPr sz="2800" spc="-195" dirty="0">
                <a:latin typeface="Trebuchet MS"/>
                <a:cs typeface="Trebuchet MS"/>
              </a:rPr>
              <a:t>Array,</a:t>
            </a:r>
            <a:r>
              <a:rPr sz="2800" spc="-34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ArrayList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ts val="2850"/>
              </a:lnSpc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spc="-65" dirty="0">
                <a:latin typeface="Trebuchet MS"/>
                <a:cs typeface="Trebuchet MS"/>
              </a:rPr>
              <a:t>== does </a:t>
            </a:r>
            <a:r>
              <a:rPr sz="2400" spc="-80" dirty="0">
                <a:latin typeface="Trebuchet MS"/>
                <a:cs typeface="Trebuchet MS"/>
              </a:rPr>
              <a:t>not </a:t>
            </a:r>
            <a:r>
              <a:rPr sz="2400" spc="-90" dirty="0">
                <a:latin typeface="Trebuchet MS"/>
                <a:cs typeface="Trebuchet MS"/>
              </a:rPr>
              <a:t>work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36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expected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2000" spc="-5" dirty="0">
                <a:latin typeface="Courier New"/>
                <a:cs typeface="Courier New"/>
              </a:rPr>
              <a:t>String </a:t>
            </a:r>
            <a:r>
              <a:rPr sz="2000" dirty="0">
                <a:latin typeface="Courier New"/>
                <a:cs typeface="Courier New"/>
              </a:rPr>
              <a:t>a 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"hello";</a:t>
            </a:r>
            <a:endParaRPr sz="2000">
              <a:latin typeface="Courier New"/>
              <a:cs typeface="Courier New"/>
            </a:endParaRPr>
          </a:p>
          <a:p>
            <a:pPr marL="469900" marR="2401570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latin typeface="Courier New"/>
                <a:cs typeface="Courier New"/>
              </a:rPr>
              <a:t>String </a:t>
            </a:r>
            <a:r>
              <a:rPr sz="2000" dirty="0">
                <a:latin typeface="Courier New"/>
                <a:cs typeface="Courier New"/>
              </a:rPr>
              <a:t>b = </a:t>
            </a:r>
            <a:r>
              <a:rPr sz="2000" spc="-5" dirty="0">
                <a:latin typeface="Courier New"/>
                <a:cs typeface="Courier New"/>
              </a:rPr>
              <a:t>"hhello".substring(1);  boolean </a:t>
            </a:r>
            <a:r>
              <a:rPr sz="2000" dirty="0">
                <a:latin typeface="Courier New"/>
                <a:cs typeface="Courier New"/>
              </a:rPr>
              <a:t>c = a </a:t>
            </a:r>
            <a:r>
              <a:rPr sz="2000" spc="-5" dirty="0">
                <a:latin typeface="Courier New"/>
                <a:cs typeface="Courier New"/>
              </a:rPr>
              <a:t>== b; //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???</a:t>
            </a:r>
            <a:endParaRPr sz="2000">
              <a:latin typeface="Courier New"/>
              <a:cs typeface="Courier New"/>
            </a:endParaRPr>
          </a:p>
          <a:p>
            <a:pPr marL="698500" lvl="1" indent="-228600">
              <a:lnSpc>
                <a:spcPts val="278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20" dirty="0">
                <a:latin typeface="Trebuchet MS"/>
                <a:cs typeface="Trebuchet MS"/>
              </a:rPr>
              <a:t>Instead,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use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equals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method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check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equality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5"/>
              </a:spcBef>
            </a:pPr>
            <a:r>
              <a:rPr sz="2000" spc="-5" dirty="0">
                <a:latin typeface="Courier New"/>
                <a:cs typeface="Courier New"/>
              </a:rPr>
              <a:t>String </a:t>
            </a:r>
            <a:r>
              <a:rPr sz="2000" dirty="0">
                <a:latin typeface="Courier New"/>
                <a:cs typeface="Courier New"/>
              </a:rPr>
              <a:t>a 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"hello";</a:t>
            </a:r>
            <a:endParaRPr sz="2000">
              <a:latin typeface="Courier New"/>
              <a:cs typeface="Courier New"/>
            </a:endParaRPr>
          </a:p>
          <a:p>
            <a:pPr marL="469900" marR="2401570">
              <a:lnSpc>
                <a:spcPts val="2430"/>
              </a:lnSpc>
              <a:spcBef>
                <a:spcPts val="55"/>
              </a:spcBef>
            </a:pPr>
            <a:r>
              <a:rPr sz="2000" spc="-5" dirty="0">
                <a:latin typeface="Courier New"/>
                <a:cs typeface="Courier New"/>
              </a:rPr>
              <a:t>String </a:t>
            </a:r>
            <a:r>
              <a:rPr sz="2000" dirty="0">
                <a:latin typeface="Courier New"/>
                <a:cs typeface="Courier New"/>
              </a:rPr>
              <a:t>b = </a:t>
            </a:r>
            <a:r>
              <a:rPr sz="2000" spc="-5" dirty="0">
                <a:latin typeface="Courier New"/>
                <a:cs typeface="Courier New"/>
              </a:rPr>
              <a:t>"hhello".substring(1);  boolean </a:t>
            </a:r>
            <a:r>
              <a:rPr sz="2000" dirty="0">
                <a:latin typeface="Courier New"/>
                <a:cs typeface="Courier New"/>
              </a:rPr>
              <a:t>c = </a:t>
            </a:r>
            <a:r>
              <a:rPr sz="2000" spc="-5" dirty="0">
                <a:latin typeface="Courier New"/>
                <a:cs typeface="Courier New"/>
              </a:rPr>
              <a:t>a.equals(b); //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???</a:t>
            </a:r>
            <a:endParaRPr sz="2000">
              <a:latin typeface="Courier New"/>
              <a:cs typeface="Courier New"/>
            </a:endParaRPr>
          </a:p>
          <a:p>
            <a:pPr marL="698500" lvl="1" indent="-228600">
              <a:lnSpc>
                <a:spcPts val="269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20" dirty="0">
                <a:latin typeface="Trebuchet MS"/>
                <a:cs typeface="Trebuchet MS"/>
              </a:rPr>
              <a:t>Special </a:t>
            </a:r>
            <a:r>
              <a:rPr sz="2400" spc="-140" dirty="0">
                <a:latin typeface="Trebuchet MS"/>
                <a:cs typeface="Trebuchet MS"/>
              </a:rPr>
              <a:t>case: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Arrays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5089" y="5180614"/>
          <a:ext cx="6007100" cy="1176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marL="31750">
                        <a:lnSpc>
                          <a:spcPts val="19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int[]</a:t>
                      </a:r>
                      <a:r>
                        <a:rPr sz="20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9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9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{1, 2,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3};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14">
                <a:tc>
                  <a:txBody>
                    <a:bodyPr/>
                    <a:lstStyle/>
                    <a:p>
                      <a:pPr marL="31750">
                        <a:lnSpc>
                          <a:spcPts val="21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int[]</a:t>
                      </a:r>
                      <a:r>
                        <a:rPr sz="20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{1, 2,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3};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35">
                <a:tc>
                  <a:txBody>
                    <a:bodyPr/>
                    <a:lstStyle/>
                    <a:p>
                      <a:pPr marL="31750">
                        <a:lnSpc>
                          <a:spcPts val="212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boolean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2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2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a.equals(b); //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???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20">
                <a:tc>
                  <a:txBody>
                    <a:bodyPr/>
                    <a:lstStyle/>
                    <a:p>
                      <a:pPr marL="31750">
                        <a:lnSpc>
                          <a:spcPts val="211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boolean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1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1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Arrays.equals(a, b); //</a:t>
                      </a:r>
                      <a:r>
                        <a:rPr sz="20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???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55999" y="2181263"/>
            <a:ext cx="238524" cy="66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03246" y="2176500"/>
            <a:ext cx="246269" cy="67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1757" y="2175167"/>
            <a:ext cx="194406" cy="67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69599" y="1721421"/>
            <a:ext cx="67310" cy="44450"/>
          </a:xfrm>
          <a:custGeom>
            <a:avLst/>
            <a:gdLst/>
            <a:ahLst/>
            <a:cxnLst/>
            <a:rect l="l" t="t" r="r" b="b"/>
            <a:pathLst>
              <a:path w="67310" h="44450">
                <a:moveTo>
                  <a:pt x="36283" y="23825"/>
                </a:moveTo>
                <a:lnTo>
                  <a:pt x="33540" y="43281"/>
                </a:lnTo>
                <a:lnTo>
                  <a:pt x="39179" y="43789"/>
                </a:lnTo>
                <a:lnTo>
                  <a:pt x="44818" y="43865"/>
                </a:lnTo>
                <a:lnTo>
                  <a:pt x="50469" y="43497"/>
                </a:lnTo>
                <a:lnTo>
                  <a:pt x="51777" y="43383"/>
                </a:lnTo>
                <a:lnTo>
                  <a:pt x="53086" y="43205"/>
                </a:lnTo>
                <a:lnTo>
                  <a:pt x="54394" y="42964"/>
                </a:lnTo>
                <a:lnTo>
                  <a:pt x="54153" y="40475"/>
                </a:lnTo>
                <a:lnTo>
                  <a:pt x="52044" y="38366"/>
                </a:lnTo>
                <a:lnTo>
                  <a:pt x="52019" y="30162"/>
                </a:lnTo>
                <a:lnTo>
                  <a:pt x="53057" y="29124"/>
                </a:lnTo>
                <a:lnTo>
                  <a:pt x="52819" y="26657"/>
                </a:lnTo>
                <a:lnTo>
                  <a:pt x="47269" y="25984"/>
                </a:lnTo>
                <a:lnTo>
                  <a:pt x="41744" y="25031"/>
                </a:lnTo>
                <a:lnTo>
                  <a:pt x="36283" y="23825"/>
                </a:lnTo>
                <a:close/>
              </a:path>
              <a:path w="67310" h="44450">
                <a:moveTo>
                  <a:pt x="22288" y="18884"/>
                </a:moveTo>
                <a:lnTo>
                  <a:pt x="9398" y="34124"/>
                </a:lnTo>
                <a:lnTo>
                  <a:pt x="10782" y="35407"/>
                </a:lnTo>
                <a:lnTo>
                  <a:pt x="12293" y="36563"/>
                </a:lnTo>
                <a:lnTo>
                  <a:pt x="33540" y="43281"/>
                </a:lnTo>
                <a:lnTo>
                  <a:pt x="36283" y="23825"/>
                </a:lnTo>
                <a:lnTo>
                  <a:pt x="31356" y="22872"/>
                </a:lnTo>
                <a:lnTo>
                  <a:pt x="26695" y="21234"/>
                </a:lnTo>
                <a:lnTo>
                  <a:pt x="22288" y="18884"/>
                </a:lnTo>
                <a:close/>
              </a:path>
              <a:path w="67310" h="44450">
                <a:moveTo>
                  <a:pt x="54153" y="40475"/>
                </a:moveTo>
                <a:lnTo>
                  <a:pt x="54394" y="42964"/>
                </a:lnTo>
                <a:lnTo>
                  <a:pt x="59959" y="41655"/>
                </a:lnTo>
                <a:lnTo>
                  <a:pt x="55333" y="41655"/>
                </a:lnTo>
                <a:lnTo>
                  <a:pt x="54153" y="40475"/>
                </a:lnTo>
                <a:close/>
              </a:path>
              <a:path w="67310" h="44450">
                <a:moveTo>
                  <a:pt x="57729" y="26847"/>
                </a:moveTo>
                <a:lnTo>
                  <a:pt x="55333" y="26847"/>
                </a:lnTo>
                <a:lnTo>
                  <a:pt x="53057" y="29124"/>
                </a:lnTo>
                <a:lnTo>
                  <a:pt x="54153" y="40475"/>
                </a:lnTo>
                <a:lnTo>
                  <a:pt x="55333" y="41655"/>
                </a:lnTo>
                <a:lnTo>
                  <a:pt x="59959" y="41655"/>
                </a:lnTo>
                <a:lnTo>
                  <a:pt x="59878" y="39077"/>
                </a:lnTo>
                <a:lnTo>
                  <a:pt x="58712" y="26885"/>
                </a:lnTo>
                <a:lnTo>
                  <a:pt x="57729" y="26847"/>
                </a:lnTo>
                <a:close/>
              </a:path>
              <a:path w="67310" h="44450">
                <a:moveTo>
                  <a:pt x="63512" y="26847"/>
                </a:moveTo>
                <a:lnTo>
                  <a:pt x="57729" y="26847"/>
                </a:lnTo>
                <a:lnTo>
                  <a:pt x="58712" y="26885"/>
                </a:lnTo>
                <a:lnTo>
                  <a:pt x="60121" y="41617"/>
                </a:lnTo>
                <a:lnTo>
                  <a:pt x="59959" y="41655"/>
                </a:lnTo>
                <a:lnTo>
                  <a:pt x="63512" y="41655"/>
                </a:lnTo>
                <a:lnTo>
                  <a:pt x="66802" y="38366"/>
                </a:lnTo>
                <a:lnTo>
                  <a:pt x="66827" y="30162"/>
                </a:lnTo>
                <a:lnTo>
                  <a:pt x="63512" y="26847"/>
                </a:lnTo>
                <a:close/>
              </a:path>
              <a:path w="67310" h="44450">
                <a:moveTo>
                  <a:pt x="53057" y="29124"/>
                </a:moveTo>
                <a:lnTo>
                  <a:pt x="52019" y="30162"/>
                </a:lnTo>
                <a:lnTo>
                  <a:pt x="52044" y="38366"/>
                </a:lnTo>
                <a:lnTo>
                  <a:pt x="54153" y="40475"/>
                </a:lnTo>
                <a:lnTo>
                  <a:pt x="53057" y="29124"/>
                </a:lnTo>
                <a:close/>
              </a:path>
              <a:path w="67310" h="44450">
                <a:moveTo>
                  <a:pt x="1126" y="15528"/>
                </a:moveTo>
                <a:lnTo>
                  <a:pt x="190" y="15557"/>
                </a:lnTo>
                <a:lnTo>
                  <a:pt x="254" y="17170"/>
                </a:lnTo>
                <a:lnTo>
                  <a:pt x="501" y="18884"/>
                </a:lnTo>
                <a:lnTo>
                  <a:pt x="9398" y="34124"/>
                </a:lnTo>
                <a:lnTo>
                  <a:pt x="22288" y="18884"/>
                </a:lnTo>
                <a:lnTo>
                  <a:pt x="21707" y="18554"/>
                </a:lnTo>
                <a:lnTo>
                  <a:pt x="4152" y="18554"/>
                </a:lnTo>
                <a:lnTo>
                  <a:pt x="1126" y="15528"/>
                </a:lnTo>
                <a:close/>
              </a:path>
              <a:path w="67310" h="44450">
                <a:moveTo>
                  <a:pt x="52819" y="26657"/>
                </a:moveTo>
                <a:lnTo>
                  <a:pt x="53057" y="29124"/>
                </a:lnTo>
                <a:lnTo>
                  <a:pt x="55333" y="26847"/>
                </a:lnTo>
                <a:lnTo>
                  <a:pt x="57729" y="26847"/>
                </a:lnTo>
                <a:lnTo>
                  <a:pt x="52819" y="26657"/>
                </a:lnTo>
                <a:close/>
              </a:path>
              <a:path w="67310" h="44450">
                <a:moveTo>
                  <a:pt x="17957" y="15010"/>
                </a:moveTo>
                <a:lnTo>
                  <a:pt x="1126" y="15528"/>
                </a:lnTo>
                <a:lnTo>
                  <a:pt x="4152" y="18554"/>
                </a:lnTo>
                <a:lnTo>
                  <a:pt x="14401" y="18554"/>
                </a:lnTo>
                <a:lnTo>
                  <a:pt x="17957" y="15010"/>
                </a:lnTo>
                <a:close/>
              </a:path>
              <a:path w="67310" h="44450">
                <a:moveTo>
                  <a:pt x="18745" y="14986"/>
                </a:moveTo>
                <a:lnTo>
                  <a:pt x="17957" y="15010"/>
                </a:lnTo>
                <a:lnTo>
                  <a:pt x="14401" y="18554"/>
                </a:lnTo>
                <a:lnTo>
                  <a:pt x="21707" y="18554"/>
                </a:lnTo>
                <a:lnTo>
                  <a:pt x="20904" y="18097"/>
                </a:lnTo>
                <a:lnTo>
                  <a:pt x="19786" y="17043"/>
                </a:lnTo>
                <a:lnTo>
                  <a:pt x="18935" y="15735"/>
                </a:lnTo>
                <a:lnTo>
                  <a:pt x="18821" y="15493"/>
                </a:lnTo>
                <a:lnTo>
                  <a:pt x="18745" y="14986"/>
                </a:lnTo>
                <a:close/>
              </a:path>
              <a:path w="67310" h="44450">
                <a:moveTo>
                  <a:pt x="160" y="14562"/>
                </a:moveTo>
                <a:lnTo>
                  <a:pt x="190" y="15557"/>
                </a:lnTo>
                <a:lnTo>
                  <a:pt x="1126" y="15528"/>
                </a:lnTo>
                <a:lnTo>
                  <a:pt x="160" y="14562"/>
                </a:lnTo>
                <a:close/>
              </a:path>
              <a:path w="67310" h="44450">
                <a:moveTo>
                  <a:pt x="18554" y="8991"/>
                </a:moveTo>
                <a:lnTo>
                  <a:pt x="12" y="9563"/>
                </a:lnTo>
                <a:lnTo>
                  <a:pt x="160" y="14562"/>
                </a:lnTo>
                <a:lnTo>
                  <a:pt x="1126" y="15528"/>
                </a:lnTo>
                <a:lnTo>
                  <a:pt x="17957" y="15010"/>
                </a:lnTo>
                <a:lnTo>
                  <a:pt x="18567" y="14401"/>
                </a:lnTo>
                <a:lnTo>
                  <a:pt x="18554" y="8991"/>
                </a:lnTo>
                <a:close/>
              </a:path>
              <a:path w="67310" h="44450">
                <a:moveTo>
                  <a:pt x="18567" y="9391"/>
                </a:moveTo>
                <a:lnTo>
                  <a:pt x="18567" y="14401"/>
                </a:lnTo>
                <a:lnTo>
                  <a:pt x="17957" y="15010"/>
                </a:lnTo>
                <a:lnTo>
                  <a:pt x="18745" y="14986"/>
                </a:lnTo>
                <a:lnTo>
                  <a:pt x="18567" y="9391"/>
                </a:lnTo>
                <a:close/>
              </a:path>
              <a:path w="67310" h="44450">
                <a:moveTo>
                  <a:pt x="14401" y="0"/>
                </a:moveTo>
                <a:lnTo>
                  <a:pt x="4152" y="0"/>
                </a:lnTo>
                <a:lnTo>
                  <a:pt x="0" y="4152"/>
                </a:lnTo>
                <a:lnTo>
                  <a:pt x="0" y="14401"/>
                </a:lnTo>
                <a:lnTo>
                  <a:pt x="160" y="14562"/>
                </a:lnTo>
                <a:lnTo>
                  <a:pt x="12" y="9563"/>
                </a:lnTo>
                <a:lnTo>
                  <a:pt x="18554" y="8991"/>
                </a:lnTo>
                <a:lnTo>
                  <a:pt x="18567" y="4152"/>
                </a:lnTo>
                <a:lnTo>
                  <a:pt x="14401" y="0"/>
                </a:lnTo>
                <a:close/>
              </a:path>
              <a:path w="67310" h="44450">
                <a:moveTo>
                  <a:pt x="18567" y="8991"/>
                </a:moveTo>
                <a:lnTo>
                  <a:pt x="18567" y="9391"/>
                </a:lnTo>
                <a:lnTo>
                  <a:pt x="18567" y="8991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9358" y="1674253"/>
            <a:ext cx="69215" cy="25400"/>
          </a:xfrm>
          <a:custGeom>
            <a:avLst/>
            <a:gdLst/>
            <a:ahLst/>
            <a:cxnLst/>
            <a:rect l="l" t="t" r="r" b="b"/>
            <a:pathLst>
              <a:path w="69214" h="25400">
                <a:moveTo>
                  <a:pt x="22313" y="2108"/>
                </a:moveTo>
                <a:lnTo>
                  <a:pt x="17272" y="21831"/>
                </a:lnTo>
                <a:lnTo>
                  <a:pt x="19265" y="22466"/>
                </a:lnTo>
                <a:lnTo>
                  <a:pt x="21285" y="22999"/>
                </a:lnTo>
                <a:lnTo>
                  <a:pt x="23329" y="23418"/>
                </a:lnTo>
                <a:lnTo>
                  <a:pt x="30721" y="24714"/>
                </a:lnTo>
                <a:lnTo>
                  <a:pt x="38163" y="24968"/>
                </a:lnTo>
                <a:lnTo>
                  <a:pt x="45643" y="24180"/>
                </a:lnTo>
                <a:lnTo>
                  <a:pt x="45847" y="5473"/>
                </a:lnTo>
                <a:lnTo>
                  <a:pt x="37985" y="4444"/>
                </a:lnTo>
                <a:lnTo>
                  <a:pt x="30149" y="3327"/>
                </a:lnTo>
                <a:lnTo>
                  <a:pt x="22313" y="2108"/>
                </a:lnTo>
                <a:close/>
              </a:path>
              <a:path w="69214" h="25400">
                <a:moveTo>
                  <a:pt x="45847" y="5473"/>
                </a:moveTo>
                <a:lnTo>
                  <a:pt x="45643" y="24180"/>
                </a:lnTo>
                <a:lnTo>
                  <a:pt x="61099" y="22644"/>
                </a:lnTo>
                <a:lnTo>
                  <a:pt x="56972" y="22644"/>
                </a:lnTo>
                <a:lnTo>
                  <a:pt x="53555" y="19215"/>
                </a:lnTo>
                <a:lnTo>
                  <a:pt x="53555" y="10782"/>
                </a:lnTo>
                <a:lnTo>
                  <a:pt x="56972" y="7365"/>
                </a:lnTo>
                <a:lnTo>
                  <a:pt x="61277" y="7365"/>
                </a:lnTo>
                <a:lnTo>
                  <a:pt x="45847" y="5473"/>
                </a:lnTo>
                <a:close/>
              </a:path>
              <a:path w="69214" h="25400">
                <a:moveTo>
                  <a:pt x="61277" y="7365"/>
                </a:moveTo>
                <a:lnTo>
                  <a:pt x="56972" y="7365"/>
                </a:lnTo>
                <a:lnTo>
                  <a:pt x="53555" y="10782"/>
                </a:lnTo>
                <a:lnTo>
                  <a:pt x="53555" y="19215"/>
                </a:lnTo>
                <a:lnTo>
                  <a:pt x="56972" y="22644"/>
                </a:lnTo>
                <a:lnTo>
                  <a:pt x="61099" y="22644"/>
                </a:lnTo>
                <a:lnTo>
                  <a:pt x="61277" y="7365"/>
                </a:lnTo>
                <a:close/>
              </a:path>
              <a:path w="69214" h="25400">
                <a:moveTo>
                  <a:pt x="65404" y="7365"/>
                </a:moveTo>
                <a:lnTo>
                  <a:pt x="61277" y="7365"/>
                </a:lnTo>
                <a:lnTo>
                  <a:pt x="61099" y="22644"/>
                </a:lnTo>
                <a:lnTo>
                  <a:pt x="65404" y="22644"/>
                </a:lnTo>
                <a:lnTo>
                  <a:pt x="68821" y="19215"/>
                </a:lnTo>
                <a:lnTo>
                  <a:pt x="68821" y="10782"/>
                </a:lnTo>
                <a:lnTo>
                  <a:pt x="65404" y="7365"/>
                </a:lnTo>
                <a:close/>
              </a:path>
              <a:path w="69214" h="25400">
                <a:moveTo>
                  <a:pt x="11582" y="292"/>
                </a:moveTo>
                <a:lnTo>
                  <a:pt x="6985" y="18275"/>
                </a:lnTo>
                <a:lnTo>
                  <a:pt x="17272" y="21831"/>
                </a:lnTo>
                <a:lnTo>
                  <a:pt x="18109" y="18554"/>
                </a:lnTo>
                <a:lnTo>
                  <a:pt x="14401" y="18554"/>
                </a:lnTo>
                <a:lnTo>
                  <a:pt x="18567" y="14401"/>
                </a:lnTo>
                <a:lnTo>
                  <a:pt x="18567" y="4152"/>
                </a:lnTo>
                <a:lnTo>
                  <a:pt x="15331" y="926"/>
                </a:lnTo>
                <a:lnTo>
                  <a:pt x="11582" y="292"/>
                </a:lnTo>
                <a:close/>
              </a:path>
              <a:path w="69214" h="25400">
                <a:moveTo>
                  <a:pt x="14401" y="0"/>
                </a:moveTo>
                <a:lnTo>
                  <a:pt x="4152" y="0"/>
                </a:lnTo>
                <a:lnTo>
                  <a:pt x="0" y="4152"/>
                </a:lnTo>
                <a:lnTo>
                  <a:pt x="0" y="14401"/>
                </a:lnTo>
                <a:lnTo>
                  <a:pt x="4152" y="18554"/>
                </a:lnTo>
                <a:lnTo>
                  <a:pt x="7793" y="18554"/>
                </a:lnTo>
                <a:lnTo>
                  <a:pt x="6985" y="18275"/>
                </a:lnTo>
                <a:lnTo>
                  <a:pt x="11582" y="292"/>
                </a:lnTo>
                <a:lnTo>
                  <a:pt x="14694" y="292"/>
                </a:lnTo>
                <a:lnTo>
                  <a:pt x="14401" y="0"/>
                </a:lnTo>
                <a:close/>
              </a:path>
              <a:path w="69214" h="25400">
                <a:moveTo>
                  <a:pt x="15331" y="926"/>
                </a:moveTo>
                <a:lnTo>
                  <a:pt x="18567" y="4152"/>
                </a:lnTo>
                <a:lnTo>
                  <a:pt x="18567" y="14401"/>
                </a:lnTo>
                <a:lnTo>
                  <a:pt x="14401" y="18554"/>
                </a:lnTo>
                <a:lnTo>
                  <a:pt x="18109" y="18554"/>
                </a:lnTo>
                <a:lnTo>
                  <a:pt x="22313" y="2108"/>
                </a:lnTo>
                <a:lnTo>
                  <a:pt x="15331" y="926"/>
                </a:lnTo>
                <a:close/>
              </a:path>
              <a:path w="69214" h="25400">
                <a:moveTo>
                  <a:pt x="14694" y="292"/>
                </a:moveTo>
                <a:lnTo>
                  <a:pt x="11582" y="292"/>
                </a:lnTo>
                <a:lnTo>
                  <a:pt x="15331" y="926"/>
                </a:lnTo>
                <a:lnTo>
                  <a:pt x="14694" y="29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9903" y="1620697"/>
            <a:ext cx="46355" cy="35560"/>
          </a:xfrm>
          <a:custGeom>
            <a:avLst/>
            <a:gdLst/>
            <a:ahLst/>
            <a:cxnLst/>
            <a:rect l="l" t="t" r="r" b="b"/>
            <a:pathLst>
              <a:path w="46354" h="35560">
                <a:moveTo>
                  <a:pt x="33553" y="30575"/>
                </a:moveTo>
                <a:lnTo>
                  <a:pt x="33553" y="32499"/>
                </a:lnTo>
                <a:lnTo>
                  <a:pt x="36385" y="35331"/>
                </a:lnTo>
                <a:lnTo>
                  <a:pt x="43383" y="35331"/>
                </a:lnTo>
                <a:lnTo>
                  <a:pt x="46215" y="32499"/>
                </a:lnTo>
                <a:lnTo>
                  <a:pt x="46215" y="31940"/>
                </a:lnTo>
                <a:lnTo>
                  <a:pt x="34277" y="31940"/>
                </a:lnTo>
                <a:lnTo>
                  <a:pt x="33553" y="30575"/>
                </a:lnTo>
                <a:close/>
              </a:path>
              <a:path w="46354" h="35560">
                <a:moveTo>
                  <a:pt x="42773" y="20815"/>
                </a:moveTo>
                <a:lnTo>
                  <a:pt x="33553" y="25648"/>
                </a:lnTo>
                <a:lnTo>
                  <a:pt x="33553" y="30575"/>
                </a:lnTo>
                <a:lnTo>
                  <a:pt x="34277" y="31940"/>
                </a:lnTo>
                <a:lnTo>
                  <a:pt x="45491" y="26060"/>
                </a:lnTo>
                <a:lnTo>
                  <a:pt x="44112" y="23398"/>
                </a:lnTo>
                <a:lnTo>
                  <a:pt x="43383" y="22669"/>
                </a:lnTo>
                <a:lnTo>
                  <a:pt x="43734" y="22669"/>
                </a:lnTo>
                <a:lnTo>
                  <a:pt x="42773" y="20815"/>
                </a:lnTo>
                <a:close/>
              </a:path>
              <a:path w="46354" h="35560">
                <a:moveTo>
                  <a:pt x="44112" y="23398"/>
                </a:moveTo>
                <a:lnTo>
                  <a:pt x="45491" y="26060"/>
                </a:lnTo>
                <a:lnTo>
                  <a:pt x="34277" y="31940"/>
                </a:lnTo>
                <a:lnTo>
                  <a:pt x="46215" y="31940"/>
                </a:lnTo>
                <a:lnTo>
                  <a:pt x="46215" y="25501"/>
                </a:lnTo>
                <a:lnTo>
                  <a:pt x="44112" y="23398"/>
                </a:lnTo>
                <a:close/>
              </a:path>
              <a:path w="46354" h="35560">
                <a:moveTo>
                  <a:pt x="33553" y="25648"/>
                </a:moveTo>
                <a:lnTo>
                  <a:pt x="31508" y="26720"/>
                </a:lnTo>
                <a:lnTo>
                  <a:pt x="33553" y="30575"/>
                </a:lnTo>
                <a:lnTo>
                  <a:pt x="33553" y="25648"/>
                </a:lnTo>
                <a:close/>
              </a:path>
              <a:path w="46354" h="35560">
                <a:moveTo>
                  <a:pt x="34289" y="7747"/>
                </a:moveTo>
                <a:lnTo>
                  <a:pt x="23622" y="19215"/>
                </a:lnTo>
                <a:lnTo>
                  <a:pt x="26936" y="21018"/>
                </a:lnTo>
                <a:lnTo>
                  <a:pt x="29565" y="23533"/>
                </a:lnTo>
                <a:lnTo>
                  <a:pt x="31508" y="26720"/>
                </a:lnTo>
                <a:lnTo>
                  <a:pt x="33553" y="25648"/>
                </a:lnTo>
                <a:lnTo>
                  <a:pt x="33553" y="25501"/>
                </a:lnTo>
                <a:lnTo>
                  <a:pt x="36385" y="22669"/>
                </a:lnTo>
                <a:lnTo>
                  <a:pt x="39236" y="22669"/>
                </a:lnTo>
                <a:lnTo>
                  <a:pt x="42773" y="20815"/>
                </a:lnTo>
                <a:lnTo>
                  <a:pt x="40309" y="16217"/>
                </a:lnTo>
                <a:lnTo>
                  <a:pt x="37477" y="11861"/>
                </a:lnTo>
                <a:lnTo>
                  <a:pt x="34289" y="7747"/>
                </a:lnTo>
                <a:close/>
              </a:path>
              <a:path w="46354" h="35560">
                <a:moveTo>
                  <a:pt x="39236" y="22669"/>
                </a:moveTo>
                <a:lnTo>
                  <a:pt x="36385" y="22669"/>
                </a:lnTo>
                <a:lnTo>
                  <a:pt x="33553" y="25501"/>
                </a:lnTo>
                <a:lnTo>
                  <a:pt x="33553" y="25648"/>
                </a:lnTo>
                <a:lnTo>
                  <a:pt x="39236" y="22669"/>
                </a:lnTo>
                <a:close/>
              </a:path>
              <a:path w="46354" h="35560">
                <a:moveTo>
                  <a:pt x="43734" y="22669"/>
                </a:moveTo>
                <a:lnTo>
                  <a:pt x="43383" y="22669"/>
                </a:lnTo>
                <a:lnTo>
                  <a:pt x="44112" y="23398"/>
                </a:lnTo>
                <a:lnTo>
                  <a:pt x="43734" y="22669"/>
                </a:lnTo>
                <a:close/>
              </a:path>
              <a:path w="46354" h="35560">
                <a:moveTo>
                  <a:pt x="8631" y="1231"/>
                </a:moveTo>
                <a:lnTo>
                  <a:pt x="4152" y="1231"/>
                </a:lnTo>
                <a:lnTo>
                  <a:pt x="0" y="5397"/>
                </a:lnTo>
                <a:lnTo>
                  <a:pt x="0" y="15633"/>
                </a:lnTo>
                <a:lnTo>
                  <a:pt x="4152" y="19799"/>
                </a:lnTo>
                <a:lnTo>
                  <a:pt x="14401" y="19799"/>
                </a:lnTo>
                <a:lnTo>
                  <a:pt x="10629" y="19697"/>
                </a:lnTo>
                <a:lnTo>
                  <a:pt x="7937" y="1333"/>
                </a:lnTo>
                <a:lnTo>
                  <a:pt x="8631" y="1231"/>
                </a:lnTo>
                <a:close/>
              </a:path>
              <a:path w="46354" h="35560">
                <a:moveTo>
                  <a:pt x="15049" y="292"/>
                </a:moveTo>
                <a:lnTo>
                  <a:pt x="7937" y="1333"/>
                </a:lnTo>
                <a:lnTo>
                  <a:pt x="10629" y="19697"/>
                </a:lnTo>
                <a:lnTo>
                  <a:pt x="15175" y="19025"/>
                </a:lnTo>
                <a:lnTo>
                  <a:pt x="17472" y="16728"/>
                </a:lnTo>
                <a:lnTo>
                  <a:pt x="15323" y="2154"/>
                </a:lnTo>
                <a:lnTo>
                  <a:pt x="14401" y="1231"/>
                </a:lnTo>
                <a:lnTo>
                  <a:pt x="15188" y="1231"/>
                </a:lnTo>
                <a:lnTo>
                  <a:pt x="15049" y="292"/>
                </a:lnTo>
                <a:close/>
              </a:path>
              <a:path w="46354" h="35560">
                <a:moveTo>
                  <a:pt x="15175" y="19025"/>
                </a:moveTo>
                <a:lnTo>
                  <a:pt x="10629" y="19697"/>
                </a:lnTo>
                <a:lnTo>
                  <a:pt x="14503" y="19697"/>
                </a:lnTo>
                <a:lnTo>
                  <a:pt x="15175" y="19025"/>
                </a:lnTo>
                <a:close/>
              </a:path>
              <a:path w="46354" h="35560">
                <a:moveTo>
                  <a:pt x="24543" y="18224"/>
                </a:moveTo>
                <a:lnTo>
                  <a:pt x="19773" y="18224"/>
                </a:lnTo>
                <a:lnTo>
                  <a:pt x="21742" y="18415"/>
                </a:lnTo>
                <a:lnTo>
                  <a:pt x="23622" y="19215"/>
                </a:lnTo>
                <a:lnTo>
                  <a:pt x="24543" y="18224"/>
                </a:lnTo>
                <a:close/>
              </a:path>
              <a:path w="46354" h="35560">
                <a:moveTo>
                  <a:pt x="17472" y="16728"/>
                </a:moveTo>
                <a:lnTo>
                  <a:pt x="15175" y="19025"/>
                </a:lnTo>
                <a:lnTo>
                  <a:pt x="17754" y="18643"/>
                </a:lnTo>
                <a:lnTo>
                  <a:pt x="17472" y="16728"/>
                </a:lnTo>
                <a:close/>
              </a:path>
              <a:path w="46354" h="35560">
                <a:moveTo>
                  <a:pt x="18186" y="0"/>
                </a:moveTo>
                <a:lnTo>
                  <a:pt x="16611" y="63"/>
                </a:lnTo>
                <a:lnTo>
                  <a:pt x="15049" y="292"/>
                </a:lnTo>
                <a:lnTo>
                  <a:pt x="15323" y="2154"/>
                </a:lnTo>
                <a:lnTo>
                  <a:pt x="18567" y="5397"/>
                </a:lnTo>
                <a:lnTo>
                  <a:pt x="18567" y="15633"/>
                </a:lnTo>
                <a:lnTo>
                  <a:pt x="17472" y="16728"/>
                </a:lnTo>
                <a:lnTo>
                  <a:pt x="17754" y="18643"/>
                </a:lnTo>
                <a:lnTo>
                  <a:pt x="19773" y="18224"/>
                </a:lnTo>
                <a:lnTo>
                  <a:pt x="24543" y="18224"/>
                </a:lnTo>
                <a:lnTo>
                  <a:pt x="34289" y="7747"/>
                </a:lnTo>
                <a:lnTo>
                  <a:pt x="31432" y="4279"/>
                </a:lnTo>
                <a:lnTo>
                  <a:pt x="27851" y="1930"/>
                </a:lnTo>
                <a:lnTo>
                  <a:pt x="23533" y="711"/>
                </a:lnTo>
                <a:lnTo>
                  <a:pt x="22301" y="406"/>
                </a:lnTo>
                <a:lnTo>
                  <a:pt x="21043" y="190"/>
                </a:lnTo>
                <a:lnTo>
                  <a:pt x="18186" y="0"/>
                </a:lnTo>
                <a:close/>
              </a:path>
              <a:path w="46354" h="35560">
                <a:moveTo>
                  <a:pt x="15323" y="2154"/>
                </a:moveTo>
                <a:lnTo>
                  <a:pt x="17472" y="16728"/>
                </a:lnTo>
                <a:lnTo>
                  <a:pt x="18567" y="15633"/>
                </a:lnTo>
                <a:lnTo>
                  <a:pt x="18567" y="5397"/>
                </a:lnTo>
                <a:lnTo>
                  <a:pt x="15323" y="2154"/>
                </a:lnTo>
                <a:close/>
              </a:path>
              <a:path w="46354" h="35560">
                <a:moveTo>
                  <a:pt x="15188" y="1231"/>
                </a:moveTo>
                <a:lnTo>
                  <a:pt x="14401" y="1231"/>
                </a:lnTo>
                <a:lnTo>
                  <a:pt x="15323" y="2154"/>
                </a:lnTo>
                <a:lnTo>
                  <a:pt x="15188" y="1231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87021" y="1597939"/>
            <a:ext cx="44271" cy="44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7400" y="2677667"/>
            <a:ext cx="158601" cy="751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97458" y="2391816"/>
            <a:ext cx="183476" cy="1536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374090" y="2388349"/>
            <a:ext cx="428625" cy="149860"/>
            <a:chOff x="7374090" y="2388349"/>
            <a:chExt cx="428625" cy="149860"/>
          </a:xfrm>
        </p:grpSpPr>
        <p:sp>
          <p:nvSpPr>
            <p:cNvPr id="15" name="object 15"/>
            <p:cNvSpPr/>
            <p:nvPr/>
          </p:nvSpPr>
          <p:spPr>
            <a:xfrm>
              <a:off x="7374090" y="2430387"/>
              <a:ext cx="334645" cy="46355"/>
            </a:xfrm>
            <a:custGeom>
              <a:avLst/>
              <a:gdLst/>
              <a:ahLst/>
              <a:cxnLst/>
              <a:rect l="l" t="t" r="r" b="b"/>
              <a:pathLst>
                <a:path w="334645" h="46355">
                  <a:moveTo>
                    <a:pt x="321703" y="42806"/>
                  </a:moveTo>
                  <a:lnTo>
                    <a:pt x="321703" y="43013"/>
                  </a:lnTo>
                  <a:lnTo>
                    <a:pt x="324548" y="45858"/>
                  </a:lnTo>
                  <a:lnTo>
                    <a:pt x="331546" y="45858"/>
                  </a:lnTo>
                  <a:lnTo>
                    <a:pt x="332873" y="44524"/>
                  </a:lnTo>
                  <a:lnTo>
                    <a:pt x="324167" y="44524"/>
                  </a:lnTo>
                  <a:lnTo>
                    <a:pt x="321703" y="42806"/>
                  </a:lnTo>
                  <a:close/>
                </a:path>
                <a:path w="334645" h="46355">
                  <a:moveTo>
                    <a:pt x="330381" y="33183"/>
                  </a:moveTo>
                  <a:lnTo>
                    <a:pt x="324548" y="33183"/>
                  </a:lnTo>
                  <a:lnTo>
                    <a:pt x="321703" y="36015"/>
                  </a:lnTo>
                  <a:lnTo>
                    <a:pt x="321703" y="42806"/>
                  </a:lnTo>
                  <a:lnTo>
                    <a:pt x="324167" y="44524"/>
                  </a:lnTo>
                  <a:lnTo>
                    <a:pt x="331927" y="34504"/>
                  </a:lnTo>
                  <a:lnTo>
                    <a:pt x="330381" y="33183"/>
                  </a:lnTo>
                  <a:close/>
                </a:path>
                <a:path w="334645" h="46355">
                  <a:moveTo>
                    <a:pt x="331546" y="33183"/>
                  </a:moveTo>
                  <a:lnTo>
                    <a:pt x="330381" y="33183"/>
                  </a:lnTo>
                  <a:lnTo>
                    <a:pt x="331927" y="34504"/>
                  </a:lnTo>
                  <a:lnTo>
                    <a:pt x="324167" y="44524"/>
                  </a:lnTo>
                  <a:lnTo>
                    <a:pt x="332873" y="44524"/>
                  </a:lnTo>
                  <a:lnTo>
                    <a:pt x="334378" y="43013"/>
                  </a:lnTo>
                  <a:lnTo>
                    <a:pt x="334378" y="36015"/>
                  </a:lnTo>
                  <a:lnTo>
                    <a:pt x="331546" y="33183"/>
                  </a:lnTo>
                  <a:close/>
                </a:path>
                <a:path w="334645" h="46355">
                  <a:moveTo>
                    <a:pt x="323557" y="27354"/>
                  </a:moveTo>
                  <a:lnTo>
                    <a:pt x="315137" y="38225"/>
                  </a:lnTo>
                  <a:lnTo>
                    <a:pt x="321703" y="42806"/>
                  </a:lnTo>
                  <a:lnTo>
                    <a:pt x="321703" y="36015"/>
                  </a:lnTo>
                  <a:lnTo>
                    <a:pt x="324548" y="33183"/>
                  </a:lnTo>
                  <a:lnTo>
                    <a:pt x="330381" y="33183"/>
                  </a:lnTo>
                  <a:lnTo>
                    <a:pt x="323557" y="27354"/>
                  </a:lnTo>
                  <a:close/>
                </a:path>
                <a:path w="334645" h="46355">
                  <a:moveTo>
                    <a:pt x="305028" y="13790"/>
                  </a:moveTo>
                  <a:lnTo>
                    <a:pt x="297395" y="28548"/>
                  </a:lnTo>
                  <a:lnTo>
                    <a:pt x="303657" y="31139"/>
                  </a:lnTo>
                  <a:lnTo>
                    <a:pt x="309575" y="34364"/>
                  </a:lnTo>
                  <a:lnTo>
                    <a:pt x="315137" y="38225"/>
                  </a:lnTo>
                  <a:lnTo>
                    <a:pt x="323557" y="27354"/>
                  </a:lnTo>
                  <a:lnTo>
                    <a:pt x="317715" y="22376"/>
                  </a:lnTo>
                  <a:lnTo>
                    <a:pt x="311531" y="17867"/>
                  </a:lnTo>
                  <a:lnTo>
                    <a:pt x="305028" y="13790"/>
                  </a:lnTo>
                  <a:close/>
                </a:path>
                <a:path w="334645" h="46355">
                  <a:moveTo>
                    <a:pt x="5698" y="17537"/>
                  </a:moveTo>
                  <a:lnTo>
                    <a:pt x="4152" y="17537"/>
                  </a:lnTo>
                  <a:lnTo>
                    <a:pt x="0" y="21702"/>
                  </a:lnTo>
                  <a:lnTo>
                    <a:pt x="0" y="31951"/>
                  </a:lnTo>
                  <a:lnTo>
                    <a:pt x="4152" y="36104"/>
                  </a:lnTo>
                  <a:lnTo>
                    <a:pt x="14401" y="36104"/>
                  </a:lnTo>
                  <a:lnTo>
                    <a:pt x="16522" y="33983"/>
                  </a:lnTo>
                  <a:lnTo>
                    <a:pt x="15176" y="33983"/>
                  </a:lnTo>
                  <a:lnTo>
                    <a:pt x="3365" y="19670"/>
                  </a:lnTo>
                  <a:lnTo>
                    <a:pt x="5698" y="17537"/>
                  </a:lnTo>
                  <a:close/>
                </a:path>
                <a:path w="334645" h="46355">
                  <a:moveTo>
                    <a:pt x="7378" y="16000"/>
                  </a:moveTo>
                  <a:lnTo>
                    <a:pt x="3365" y="19670"/>
                  </a:lnTo>
                  <a:lnTo>
                    <a:pt x="15176" y="33983"/>
                  </a:lnTo>
                  <a:lnTo>
                    <a:pt x="18554" y="31462"/>
                  </a:lnTo>
                  <a:lnTo>
                    <a:pt x="18478" y="29830"/>
                  </a:lnTo>
                  <a:lnTo>
                    <a:pt x="7378" y="16000"/>
                  </a:lnTo>
                  <a:close/>
                </a:path>
                <a:path w="334645" h="46355">
                  <a:moveTo>
                    <a:pt x="18554" y="31462"/>
                  </a:moveTo>
                  <a:lnTo>
                    <a:pt x="15176" y="33983"/>
                  </a:lnTo>
                  <a:lnTo>
                    <a:pt x="16522" y="33983"/>
                  </a:lnTo>
                  <a:lnTo>
                    <a:pt x="18554" y="31951"/>
                  </a:lnTo>
                  <a:lnTo>
                    <a:pt x="18554" y="31462"/>
                  </a:lnTo>
                  <a:close/>
                </a:path>
                <a:path w="334645" h="46355">
                  <a:moveTo>
                    <a:pt x="18554" y="29926"/>
                  </a:moveTo>
                  <a:lnTo>
                    <a:pt x="18554" y="31462"/>
                  </a:lnTo>
                  <a:lnTo>
                    <a:pt x="19277" y="30923"/>
                  </a:lnTo>
                  <a:lnTo>
                    <a:pt x="19201" y="30732"/>
                  </a:lnTo>
                  <a:lnTo>
                    <a:pt x="18554" y="29926"/>
                  </a:lnTo>
                  <a:close/>
                </a:path>
                <a:path w="334645" h="46355">
                  <a:moveTo>
                    <a:pt x="39011" y="17537"/>
                  </a:moveTo>
                  <a:lnTo>
                    <a:pt x="14401" y="17537"/>
                  </a:lnTo>
                  <a:lnTo>
                    <a:pt x="18554" y="21702"/>
                  </a:lnTo>
                  <a:lnTo>
                    <a:pt x="18554" y="29547"/>
                  </a:lnTo>
                  <a:lnTo>
                    <a:pt x="19532" y="30732"/>
                  </a:lnTo>
                  <a:lnTo>
                    <a:pt x="19325" y="30886"/>
                  </a:lnTo>
                  <a:lnTo>
                    <a:pt x="40703" y="26490"/>
                  </a:lnTo>
                  <a:lnTo>
                    <a:pt x="39011" y="17537"/>
                  </a:lnTo>
                  <a:close/>
                </a:path>
                <a:path w="334645" h="46355">
                  <a:moveTo>
                    <a:pt x="18554" y="29547"/>
                  </a:moveTo>
                  <a:lnTo>
                    <a:pt x="18554" y="29926"/>
                  </a:lnTo>
                  <a:lnTo>
                    <a:pt x="19325" y="30886"/>
                  </a:lnTo>
                  <a:lnTo>
                    <a:pt x="19532" y="30732"/>
                  </a:lnTo>
                  <a:lnTo>
                    <a:pt x="18554" y="29547"/>
                  </a:lnTo>
                  <a:close/>
                </a:path>
                <a:path w="334645" h="46355">
                  <a:moveTo>
                    <a:pt x="7378" y="16000"/>
                  </a:moveTo>
                  <a:lnTo>
                    <a:pt x="18554" y="29926"/>
                  </a:lnTo>
                  <a:lnTo>
                    <a:pt x="18554" y="29547"/>
                  </a:lnTo>
                  <a:lnTo>
                    <a:pt x="7378" y="16000"/>
                  </a:lnTo>
                  <a:close/>
                </a:path>
                <a:path w="334645" h="46355">
                  <a:moveTo>
                    <a:pt x="36715" y="5383"/>
                  </a:moveTo>
                  <a:lnTo>
                    <a:pt x="7378" y="16000"/>
                  </a:lnTo>
                  <a:lnTo>
                    <a:pt x="18554" y="29547"/>
                  </a:lnTo>
                  <a:lnTo>
                    <a:pt x="18554" y="21702"/>
                  </a:lnTo>
                  <a:lnTo>
                    <a:pt x="14401" y="17537"/>
                  </a:lnTo>
                  <a:lnTo>
                    <a:pt x="39011" y="17537"/>
                  </a:lnTo>
                  <a:lnTo>
                    <a:pt x="36715" y="5383"/>
                  </a:lnTo>
                  <a:close/>
                </a:path>
                <a:path w="334645" h="46355">
                  <a:moveTo>
                    <a:pt x="281749" y="5345"/>
                  </a:moveTo>
                  <a:lnTo>
                    <a:pt x="279273" y="24293"/>
                  </a:lnTo>
                  <a:lnTo>
                    <a:pt x="285521" y="24865"/>
                  </a:lnTo>
                  <a:lnTo>
                    <a:pt x="291553" y="26274"/>
                  </a:lnTo>
                  <a:lnTo>
                    <a:pt x="297395" y="28548"/>
                  </a:lnTo>
                  <a:lnTo>
                    <a:pt x="305028" y="13790"/>
                  </a:lnTo>
                  <a:lnTo>
                    <a:pt x="297815" y="9485"/>
                  </a:lnTo>
                  <a:lnTo>
                    <a:pt x="290055" y="6666"/>
                  </a:lnTo>
                  <a:lnTo>
                    <a:pt x="281749" y="5345"/>
                  </a:lnTo>
                  <a:close/>
                </a:path>
                <a:path w="334645" h="46355">
                  <a:moveTo>
                    <a:pt x="104432" y="62"/>
                  </a:moveTo>
                  <a:lnTo>
                    <a:pt x="62864" y="1764"/>
                  </a:lnTo>
                  <a:lnTo>
                    <a:pt x="36715" y="5383"/>
                  </a:lnTo>
                  <a:lnTo>
                    <a:pt x="40703" y="26490"/>
                  </a:lnTo>
                  <a:lnTo>
                    <a:pt x="56622" y="25052"/>
                  </a:lnTo>
                  <a:lnTo>
                    <a:pt x="72564" y="24074"/>
                  </a:lnTo>
                  <a:lnTo>
                    <a:pt x="88530" y="23558"/>
                  </a:lnTo>
                  <a:lnTo>
                    <a:pt x="104521" y="23506"/>
                  </a:lnTo>
                  <a:lnTo>
                    <a:pt x="104432" y="62"/>
                  </a:lnTo>
                  <a:close/>
                </a:path>
                <a:path w="334645" h="46355">
                  <a:moveTo>
                    <a:pt x="279402" y="23306"/>
                  </a:moveTo>
                  <a:lnTo>
                    <a:pt x="254671" y="23306"/>
                  </a:lnTo>
                  <a:lnTo>
                    <a:pt x="262878" y="23466"/>
                  </a:lnTo>
                  <a:lnTo>
                    <a:pt x="271078" y="23796"/>
                  </a:lnTo>
                  <a:lnTo>
                    <a:pt x="279273" y="24293"/>
                  </a:lnTo>
                  <a:lnTo>
                    <a:pt x="279402" y="23306"/>
                  </a:lnTo>
                  <a:close/>
                </a:path>
                <a:path w="334645" h="46355">
                  <a:moveTo>
                    <a:pt x="125015" y="0"/>
                  </a:moveTo>
                  <a:lnTo>
                    <a:pt x="104432" y="62"/>
                  </a:lnTo>
                  <a:lnTo>
                    <a:pt x="104521" y="23506"/>
                  </a:lnTo>
                  <a:lnTo>
                    <a:pt x="186550" y="23379"/>
                  </a:lnTo>
                  <a:lnTo>
                    <a:pt x="186766" y="544"/>
                  </a:lnTo>
                  <a:lnTo>
                    <a:pt x="125015" y="0"/>
                  </a:lnTo>
                  <a:close/>
                </a:path>
                <a:path w="334645" h="46355">
                  <a:moveTo>
                    <a:pt x="186766" y="544"/>
                  </a:moveTo>
                  <a:lnTo>
                    <a:pt x="186550" y="23379"/>
                  </a:lnTo>
                  <a:lnTo>
                    <a:pt x="246456" y="23315"/>
                  </a:lnTo>
                  <a:lnTo>
                    <a:pt x="246938" y="2348"/>
                  </a:lnTo>
                  <a:lnTo>
                    <a:pt x="201815" y="844"/>
                  </a:lnTo>
                  <a:lnTo>
                    <a:pt x="186766" y="544"/>
                  </a:lnTo>
                  <a:close/>
                </a:path>
                <a:path w="334645" h="46355">
                  <a:moveTo>
                    <a:pt x="246938" y="2348"/>
                  </a:moveTo>
                  <a:lnTo>
                    <a:pt x="246456" y="23315"/>
                  </a:lnTo>
                  <a:lnTo>
                    <a:pt x="279402" y="23306"/>
                  </a:lnTo>
                  <a:lnTo>
                    <a:pt x="281749" y="5345"/>
                  </a:lnTo>
                  <a:lnTo>
                    <a:pt x="273074" y="4280"/>
                  </a:lnTo>
                  <a:lnTo>
                    <a:pt x="264382" y="3427"/>
                  </a:lnTo>
                  <a:lnTo>
                    <a:pt x="255671" y="2784"/>
                  </a:lnTo>
                  <a:lnTo>
                    <a:pt x="246938" y="2348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82881" y="2388349"/>
              <a:ext cx="119376" cy="1494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8125180" y="2303703"/>
            <a:ext cx="92710" cy="93345"/>
          </a:xfrm>
          <a:custGeom>
            <a:avLst/>
            <a:gdLst/>
            <a:ahLst/>
            <a:cxnLst/>
            <a:rect l="l" t="t" r="r" b="b"/>
            <a:pathLst>
              <a:path w="92709" h="93344">
                <a:moveTo>
                  <a:pt x="28371" y="80352"/>
                </a:moveTo>
                <a:lnTo>
                  <a:pt x="24663" y="76644"/>
                </a:lnTo>
                <a:lnTo>
                  <a:pt x="23520" y="76644"/>
                </a:lnTo>
                <a:lnTo>
                  <a:pt x="24815" y="78130"/>
                </a:lnTo>
                <a:lnTo>
                  <a:pt x="21793" y="74676"/>
                </a:lnTo>
                <a:lnTo>
                  <a:pt x="22352" y="73939"/>
                </a:lnTo>
                <a:lnTo>
                  <a:pt x="22491" y="73837"/>
                </a:lnTo>
                <a:lnTo>
                  <a:pt x="22694" y="72504"/>
                </a:lnTo>
                <a:lnTo>
                  <a:pt x="22860" y="70281"/>
                </a:lnTo>
                <a:lnTo>
                  <a:pt x="24130" y="53111"/>
                </a:lnTo>
                <a:lnTo>
                  <a:pt x="24333" y="50368"/>
                </a:lnTo>
                <a:lnTo>
                  <a:pt x="25742" y="48958"/>
                </a:lnTo>
                <a:lnTo>
                  <a:pt x="25654" y="39446"/>
                </a:lnTo>
                <a:lnTo>
                  <a:pt x="25666" y="38646"/>
                </a:lnTo>
                <a:lnTo>
                  <a:pt x="25730" y="36576"/>
                </a:lnTo>
                <a:lnTo>
                  <a:pt x="24980" y="34556"/>
                </a:lnTo>
                <a:lnTo>
                  <a:pt x="24790" y="34036"/>
                </a:lnTo>
                <a:lnTo>
                  <a:pt x="14795" y="29184"/>
                </a:lnTo>
                <a:lnTo>
                  <a:pt x="13030" y="29641"/>
                </a:lnTo>
                <a:lnTo>
                  <a:pt x="7264" y="35725"/>
                </a:lnTo>
                <a:lnTo>
                  <a:pt x="7264" y="39446"/>
                </a:lnTo>
                <a:lnTo>
                  <a:pt x="7188" y="46964"/>
                </a:lnTo>
                <a:lnTo>
                  <a:pt x="7226" y="41389"/>
                </a:lnTo>
                <a:lnTo>
                  <a:pt x="7264" y="39446"/>
                </a:lnTo>
                <a:lnTo>
                  <a:pt x="7264" y="35725"/>
                </a:lnTo>
                <a:lnTo>
                  <a:pt x="6032" y="38709"/>
                </a:lnTo>
                <a:lnTo>
                  <a:pt x="4787" y="42456"/>
                </a:lnTo>
                <a:lnTo>
                  <a:pt x="3733" y="46316"/>
                </a:lnTo>
                <a:lnTo>
                  <a:pt x="1358" y="53975"/>
                </a:lnTo>
                <a:lnTo>
                  <a:pt x="127" y="61798"/>
                </a:lnTo>
                <a:lnTo>
                  <a:pt x="12" y="69786"/>
                </a:lnTo>
                <a:lnTo>
                  <a:pt x="0" y="74739"/>
                </a:lnTo>
                <a:lnTo>
                  <a:pt x="1219" y="79349"/>
                </a:lnTo>
                <a:lnTo>
                  <a:pt x="13246" y="90944"/>
                </a:lnTo>
                <a:lnTo>
                  <a:pt x="15519" y="93205"/>
                </a:lnTo>
                <a:lnTo>
                  <a:pt x="24663" y="93205"/>
                </a:lnTo>
                <a:lnTo>
                  <a:pt x="26136" y="91732"/>
                </a:lnTo>
                <a:lnTo>
                  <a:pt x="28371" y="89496"/>
                </a:lnTo>
                <a:lnTo>
                  <a:pt x="28371" y="80352"/>
                </a:lnTo>
                <a:close/>
              </a:path>
              <a:path w="92709" h="93344">
                <a:moveTo>
                  <a:pt x="92532" y="4673"/>
                </a:moveTo>
                <a:lnTo>
                  <a:pt x="88366" y="520"/>
                </a:lnTo>
                <a:lnTo>
                  <a:pt x="82651" y="520"/>
                </a:lnTo>
                <a:lnTo>
                  <a:pt x="79641" y="12"/>
                </a:lnTo>
                <a:lnTo>
                  <a:pt x="79641" y="520"/>
                </a:lnTo>
                <a:lnTo>
                  <a:pt x="78105" y="533"/>
                </a:lnTo>
                <a:lnTo>
                  <a:pt x="79641" y="520"/>
                </a:lnTo>
                <a:lnTo>
                  <a:pt x="79641" y="12"/>
                </a:lnTo>
                <a:lnTo>
                  <a:pt x="65760" y="23482"/>
                </a:lnTo>
                <a:lnTo>
                  <a:pt x="65366" y="30048"/>
                </a:lnTo>
                <a:lnTo>
                  <a:pt x="72466" y="55168"/>
                </a:lnTo>
                <a:lnTo>
                  <a:pt x="72466" y="58115"/>
                </a:lnTo>
                <a:lnTo>
                  <a:pt x="75996" y="61645"/>
                </a:lnTo>
                <a:lnTo>
                  <a:pt x="84734" y="61645"/>
                </a:lnTo>
                <a:lnTo>
                  <a:pt x="88265" y="58115"/>
                </a:lnTo>
                <a:lnTo>
                  <a:pt x="88265" y="55626"/>
                </a:lnTo>
                <a:lnTo>
                  <a:pt x="88265" y="49377"/>
                </a:lnTo>
                <a:lnTo>
                  <a:pt x="87909" y="49034"/>
                </a:lnTo>
                <a:lnTo>
                  <a:pt x="87769" y="45847"/>
                </a:lnTo>
                <a:lnTo>
                  <a:pt x="87668" y="43307"/>
                </a:lnTo>
                <a:lnTo>
                  <a:pt x="75565" y="46278"/>
                </a:lnTo>
                <a:lnTo>
                  <a:pt x="77292" y="45847"/>
                </a:lnTo>
                <a:lnTo>
                  <a:pt x="87668" y="43307"/>
                </a:lnTo>
                <a:lnTo>
                  <a:pt x="87706" y="24079"/>
                </a:lnTo>
                <a:lnTo>
                  <a:pt x="87782" y="19939"/>
                </a:lnTo>
                <a:lnTo>
                  <a:pt x="87845" y="18402"/>
                </a:lnTo>
                <a:lnTo>
                  <a:pt x="87820" y="19075"/>
                </a:lnTo>
                <a:lnTo>
                  <a:pt x="88379" y="19062"/>
                </a:lnTo>
                <a:lnTo>
                  <a:pt x="92532" y="14922"/>
                </a:lnTo>
                <a:lnTo>
                  <a:pt x="92532" y="467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91347" y="2288755"/>
            <a:ext cx="515125" cy="2351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82456" y="2238920"/>
            <a:ext cx="106680" cy="105410"/>
          </a:xfrm>
          <a:custGeom>
            <a:avLst/>
            <a:gdLst/>
            <a:ahLst/>
            <a:cxnLst/>
            <a:rect l="l" t="t" r="r" b="b"/>
            <a:pathLst>
              <a:path w="106679" h="105410">
                <a:moveTo>
                  <a:pt x="34721" y="54254"/>
                </a:moveTo>
                <a:lnTo>
                  <a:pt x="32766" y="37388"/>
                </a:lnTo>
                <a:lnTo>
                  <a:pt x="32423" y="35928"/>
                </a:lnTo>
                <a:lnTo>
                  <a:pt x="17907" y="22352"/>
                </a:lnTo>
                <a:lnTo>
                  <a:pt x="16725" y="21158"/>
                </a:lnTo>
                <a:lnTo>
                  <a:pt x="14401" y="18834"/>
                </a:lnTo>
                <a:lnTo>
                  <a:pt x="4152" y="18834"/>
                </a:lnTo>
                <a:lnTo>
                  <a:pt x="0" y="22987"/>
                </a:lnTo>
                <a:lnTo>
                  <a:pt x="0" y="33235"/>
                </a:lnTo>
                <a:lnTo>
                  <a:pt x="4152" y="37388"/>
                </a:lnTo>
                <a:lnTo>
                  <a:pt x="4610" y="37388"/>
                </a:lnTo>
                <a:lnTo>
                  <a:pt x="6819" y="40830"/>
                </a:lnTo>
                <a:lnTo>
                  <a:pt x="7848" y="47320"/>
                </a:lnTo>
                <a:lnTo>
                  <a:pt x="9055" y="54254"/>
                </a:lnTo>
                <a:lnTo>
                  <a:pt x="10223" y="61201"/>
                </a:lnTo>
                <a:lnTo>
                  <a:pt x="11328" y="68148"/>
                </a:lnTo>
                <a:lnTo>
                  <a:pt x="12382" y="75107"/>
                </a:lnTo>
                <a:lnTo>
                  <a:pt x="15786" y="97917"/>
                </a:lnTo>
                <a:lnTo>
                  <a:pt x="15786" y="101866"/>
                </a:lnTo>
                <a:lnTo>
                  <a:pt x="19075" y="105168"/>
                </a:lnTo>
                <a:lnTo>
                  <a:pt x="27203" y="105168"/>
                </a:lnTo>
                <a:lnTo>
                  <a:pt x="30492" y="101866"/>
                </a:lnTo>
                <a:lnTo>
                  <a:pt x="30492" y="97701"/>
                </a:lnTo>
                <a:lnTo>
                  <a:pt x="31356" y="90449"/>
                </a:lnTo>
                <a:lnTo>
                  <a:pt x="33248" y="74815"/>
                </a:lnTo>
                <a:lnTo>
                  <a:pt x="34023" y="67983"/>
                </a:lnTo>
                <a:lnTo>
                  <a:pt x="34518" y="61125"/>
                </a:lnTo>
                <a:lnTo>
                  <a:pt x="34721" y="54254"/>
                </a:lnTo>
                <a:close/>
              </a:path>
              <a:path w="106679" h="105410">
                <a:moveTo>
                  <a:pt x="106553" y="4152"/>
                </a:moveTo>
                <a:lnTo>
                  <a:pt x="102400" y="0"/>
                </a:lnTo>
                <a:lnTo>
                  <a:pt x="92151" y="0"/>
                </a:lnTo>
                <a:lnTo>
                  <a:pt x="87998" y="4152"/>
                </a:lnTo>
                <a:lnTo>
                  <a:pt x="87998" y="5689"/>
                </a:lnTo>
                <a:lnTo>
                  <a:pt x="82308" y="11188"/>
                </a:lnTo>
                <a:lnTo>
                  <a:pt x="69430" y="46685"/>
                </a:lnTo>
                <a:lnTo>
                  <a:pt x="69875" y="54622"/>
                </a:lnTo>
                <a:lnTo>
                  <a:pt x="70015" y="59245"/>
                </a:lnTo>
                <a:lnTo>
                  <a:pt x="71640" y="70370"/>
                </a:lnTo>
                <a:lnTo>
                  <a:pt x="72491" y="75018"/>
                </a:lnTo>
                <a:lnTo>
                  <a:pt x="72491" y="82499"/>
                </a:lnTo>
                <a:lnTo>
                  <a:pt x="76581" y="86601"/>
                </a:lnTo>
                <a:lnTo>
                  <a:pt x="86702" y="86601"/>
                </a:lnTo>
                <a:lnTo>
                  <a:pt x="90805" y="82499"/>
                </a:lnTo>
                <a:lnTo>
                  <a:pt x="90805" y="79095"/>
                </a:lnTo>
                <a:lnTo>
                  <a:pt x="90805" y="78854"/>
                </a:lnTo>
                <a:lnTo>
                  <a:pt x="97142" y="54622"/>
                </a:lnTo>
                <a:lnTo>
                  <a:pt x="97370" y="48552"/>
                </a:lnTo>
                <a:lnTo>
                  <a:pt x="106553" y="14401"/>
                </a:lnTo>
                <a:lnTo>
                  <a:pt x="106553" y="4254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5518" y="2665222"/>
            <a:ext cx="99682" cy="241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7356602" y="2723769"/>
            <a:ext cx="359410" cy="115570"/>
            <a:chOff x="7356602" y="2723769"/>
            <a:chExt cx="359410" cy="115570"/>
          </a:xfrm>
        </p:grpSpPr>
        <p:sp>
          <p:nvSpPr>
            <p:cNvPr id="22" name="object 22"/>
            <p:cNvSpPr/>
            <p:nvPr/>
          </p:nvSpPr>
          <p:spPr>
            <a:xfrm>
              <a:off x="7356602" y="2774734"/>
              <a:ext cx="293370" cy="38735"/>
            </a:xfrm>
            <a:custGeom>
              <a:avLst/>
              <a:gdLst/>
              <a:ahLst/>
              <a:cxnLst/>
              <a:rect l="l" t="t" r="r" b="b"/>
              <a:pathLst>
                <a:path w="293370" h="38735">
                  <a:moveTo>
                    <a:pt x="3209" y="21009"/>
                  </a:moveTo>
                  <a:lnTo>
                    <a:pt x="14" y="24204"/>
                  </a:lnTo>
                  <a:lnTo>
                    <a:pt x="0" y="34467"/>
                  </a:lnTo>
                  <a:lnTo>
                    <a:pt x="4152" y="38620"/>
                  </a:lnTo>
                  <a:lnTo>
                    <a:pt x="14401" y="38620"/>
                  </a:lnTo>
                  <a:lnTo>
                    <a:pt x="18300" y="34721"/>
                  </a:lnTo>
                  <a:lnTo>
                    <a:pt x="16827" y="34721"/>
                  </a:lnTo>
                  <a:lnTo>
                    <a:pt x="1714" y="23952"/>
                  </a:lnTo>
                  <a:lnTo>
                    <a:pt x="3209" y="21009"/>
                  </a:lnTo>
                  <a:close/>
                </a:path>
                <a:path w="293370" h="38735">
                  <a:moveTo>
                    <a:pt x="4016" y="20202"/>
                  </a:moveTo>
                  <a:lnTo>
                    <a:pt x="3251" y="20967"/>
                  </a:lnTo>
                  <a:lnTo>
                    <a:pt x="1714" y="23952"/>
                  </a:lnTo>
                  <a:lnTo>
                    <a:pt x="16827" y="34721"/>
                  </a:lnTo>
                  <a:lnTo>
                    <a:pt x="18554" y="32930"/>
                  </a:lnTo>
                  <a:lnTo>
                    <a:pt x="18554" y="31824"/>
                  </a:lnTo>
                  <a:lnTo>
                    <a:pt x="4016" y="20202"/>
                  </a:lnTo>
                  <a:close/>
                </a:path>
                <a:path w="293370" h="38735">
                  <a:moveTo>
                    <a:pt x="18554" y="32930"/>
                  </a:moveTo>
                  <a:lnTo>
                    <a:pt x="16827" y="34721"/>
                  </a:lnTo>
                  <a:lnTo>
                    <a:pt x="18300" y="34721"/>
                  </a:lnTo>
                  <a:lnTo>
                    <a:pt x="18554" y="34467"/>
                  </a:lnTo>
                  <a:lnTo>
                    <a:pt x="18554" y="32930"/>
                  </a:lnTo>
                  <a:close/>
                </a:path>
                <a:path w="293370" h="38735">
                  <a:moveTo>
                    <a:pt x="18554" y="31824"/>
                  </a:moveTo>
                  <a:lnTo>
                    <a:pt x="18554" y="32930"/>
                  </a:lnTo>
                  <a:lnTo>
                    <a:pt x="19157" y="32305"/>
                  </a:lnTo>
                  <a:lnTo>
                    <a:pt x="18554" y="31824"/>
                  </a:lnTo>
                  <a:close/>
                </a:path>
                <a:path w="293370" h="38735">
                  <a:moveTo>
                    <a:pt x="24155" y="20065"/>
                  </a:moveTo>
                  <a:lnTo>
                    <a:pt x="14401" y="20065"/>
                  </a:lnTo>
                  <a:lnTo>
                    <a:pt x="18540" y="24204"/>
                  </a:lnTo>
                  <a:lnTo>
                    <a:pt x="18554" y="30531"/>
                  </a:lnTo>
                  <a:lnTo>
                    <a:pt x="19765" y="31394"/>
                  </a:lnTo>
                  <a:lnTo>
                    <a:pt x="19880" y="31556"/>
                  </a:lnTo>
                  <a:lnTo>
                    <a:pt x="19157" y="32305"/>
                  </a:lnTo>
                  <a:lnTo>
                    <a:pt x="19430" y="32524"/>
                  </a:lnTo>
                  <a:lnTo>
                    <a:pt x="21539" y="32169"/>
                  </a:lnTo>
                  <a:lnTo>
                    <a:pt x="23672" y="31864"/>
                  </a:lnTo>
                  <a:lnTo>
                    <a:pt x="25831" y="31623"/>
                  </a:lnTo>
                  <a:lnTo>
                    <a:pt x="24155" y="20065"/>
                  </a:lnTo>
                  <a:close/>
                </a:path>
                <a:path w="293370" h="38735">
                  <a:moveTo>
                    <a:pt x="18554" y="30531"/>
                  </a:moveTo>
                  <a:lnTo>
                    <a:pt x="18604" y="31864"/>
                  </a:lnTo>
                  <a:lnTo>
                    <a:pt x="19157" y="32305"/>
                  </a:lnTo>
                  <a:lnTo>
                    <a:pt x="19926" y="31508"/>
                  </a:lnTo>
                  <a:lnTo>
                    <a:pt x="18554" y="30531"/>
                  </a:lnTo>
                  <a:close/>
                </a:path>
                <a:path w="293370" h="38735">
                  <a:moveTo>
                    <a:pt x="4030" y="20188"/>
                  </a:moveTo>
                  <a:lnTo>
                    <a:pt x="18554" y="31824"/>
                  </a:lnTo>
                  <a:lnTo>
                    <a:pt x="18554" y="30531"/>
                  </a:lnTo>
                  <a:lnTo>
                    <a:pt x="4030" y="20188"/>
                  </a:lnTo>
                  <a:close/>
                </a:path>
                <a:path w="293370" h="38735">
                  <a:moveTo>
                    <a:pt x="165176" y="5791"/>
                  </a:moveTo>
                  <a:lnTo>
                    <a:pt x="146888" y="6300"/>
                  </a:lnTo>
                  <a:lnTo>
                    <a:pt x="92011" y="7200"/>
                  </a:lnTo>
                  <a:lnTo>
                    <a:pt x="92011" y="31394"/>
                  </a:lnTo>
                  <a:lnTo>
                    <a:pt x="110806" y="31663"/>
                  </a:lnTo>
                  <a:lnTo>
                    <a:pt x="129589" y="31556"/>
                  </a:lnTo>
                  <a:lnTo>
                    <a:pt x="148359" y="31072"/>
                  </a:lnTo>
                  <a:lnTo>
                    <a:pt x="167119" y="30213"/>
                  </a:lnTo>
                  <a:lnTo>
                    <a:pt x="165176" y="5791"/>
                  </a:lnTo>
                  <a:close/>
                </a:path>
                <a:path w="293370" h="38735">
                  <a:moveTo>
                    <a:pt x="92011" y="7200"/>
                  </a:moveTo>
                  <a:lnTo>
                    <a:pt x="46879" y="8184"/>
                  </a:lnTo>
                  <a:lnTo>
                    <a:pt x="22669" y="9817"/>
                  </a:lnTo>
                  <a:lnTo>
                    <a:pt x="25831" y="31623"/>
                  </a:lnTo>
                  <a:lnTo>
                    <a:pt x="42371" y="31272"/>
                  </a:lnTo>
                  <a:lnTo>
                    <a:pt x="92011" y="31118"/>
                  </a:lnTo>
                  <a:lnTo>
                    <a:pt x="92011" y="7200"/>
                  </a:lnTo>
                  <a:close/>
                </a:path>
                <a:path w="293370" h="38735">
                  <a:moveTo>
                    <a:pt x="92011" y="31118"/>
                  </a:moveTo>
                  <a:lnTo>
                    <a:pt x="58916" y="31118"/>
                  </a:lnTo>
                  <a:lnTo>
                    <a:pt x="75464" y="31158"/>
                  </a:lnTo>
                  <a:lnTo>
                    <a:pt x="92011" y="31394"/>
                  </a:lnTo>
                  <a:lnTo>
                    <a:pt x="92011" y="31118"/>
                  </a:lnTo>
                  <a:close/>
                </a:path>
                <a:path w="293370" h="38735">
                  <a:moveTo>
                    <a:pt x="14401" y="20065"/>
                  </a:moveTo>
                  <a:lnTo>
                    <a:pt x="4152" y="20065"/>
                  </a:lnTo>
                  <a:lnTo>
                    <a:pt x="4050" y="20202"/>
                  </a:lnTo>
                  <a:lnTo>
                    <a:pt x="18554" y="30531"/>
                  </a:lnTo>
                  <a:lnTo>
                    <a:pt x="18540" y="24204"/>
                  </a:lnTo>
                  <a:lnTo>
                    <a:pt x="14401" y="20065"/>
                  </a:lnTo>
                  <a:close/>
                </a:path>
                <a:path w="293370" h="38735">
                  <a:moveTo>
                    <a:pt x="205930" y="2438"/>
                  </a:moveTo>
                  <a:lnTo>
                    <a:pt x="195755" y="3476"/>
                  </a:lnTo>
                  <a:lnTo>
                    <a:pt x="185572" y="4381"/>
                  </a:lnTo>
                  <a:lnTo>
                    <a:pt x="175380" y="5153"/>
                  </a:lnTo>
                  <a:lnTo>
                    <a:pt x="165176" y="5791"/>
                  </a:lnTo>
                  <a:lnTo>
                    <a:pt x="167119" y="30213"/>
                  </a:lnTo>
                  <a:lnTo>
                    <a:pt x="208597" y="25120"/>
                  </a:lnTo>
                  <a:lnTo>
                    <a:pt x="205930" y="2438"/>
                  </a:lnTo>
                  <a:close/>
                </a:path>
                <a:path w="293370" h="38735">
                  <a:moveTo>
                    <a:pt x="279704" y="24204"/>
                  </a:moveTo>
                  <a:lnTo>
                    <a:pt x="279806" y="25120"/>
                  </a:lnTo>
                  <a:lnTo>
                    <a:pt x="282651" y="27965"/>
                  </a:lnTo>
                  <a:lnTo>
                    <a:pt x="289915" y="27965"/>
                  </a:lnTo>
                  <a:lnTo>
                    <a:pt x="292103" y="25768"/>
                  </a:lnTo>
                  <a:lnTo>
                    <a:pt x="281381" y="25768"/>
                  </a:lnTo>
                  <a:lnTo>
                    <a:pt x="279704" y="24204"/>
                  </a:lnTo>
                  <a:close/>
                </a:path>
                <a:path w="293370" h="38735">
                  <a:moveTo>
                    <a:pt x="288721" y="13677"/>
                  </a:moveTo>
                  <a:lnTo>
                    <a:pt x="279704" y="21744"/>
                  </a:lnTo>
                  <a:lnTo>
                    <a:pt x="279720" y="24218"/>
                  </a:lnTo>
                  <a:lnTo>
                    <a:pt x="281381" y="25768"/>
                  </a:lnTo>
                  <a:lnTo>
                    <a:pt x="291185" y="17005"/>
                  </a:lnTo>
                  <a:lnTo>
                    <a:pt x="288721" y="13677"/>
                  </a:lnTo>
                  <a:close/>
                </a:path>
                <a:path w="293370" h="38735">
                  <a:moveTo>
                    <a:pt x="289915" y="14808"/>
                  </a:moveTo>
                  <a:lnTo>
                    <a:pt x="289558" y="14808"/>
                  </a:lnTo>
                  <a:lnTo>
                    <a:pt x="291185" y="17005"/>
                  </a:lnTo>
                  <a:lnTo>
                    <a:pt x="281381" y="25768"/>
                  </a:lnTo>
                  <a:lnTo>
                    <a:pt x="292103" y="25768"/>
                  </a:lnTo>
                  <a:lnTo>
                    <a:pt x="292748" y="25120"/>
                  </a:lnTo>
                  <a:lnTo>
                    <a:pt x="292849" y="17754"/>
                  </a:lnTo>
                  <a:lnTo>
                    <a:pt x="289915" y="14808"/>
                  </a:lnTo>
                  <a:close/>
                </a:path>
                <a:path w="293370" h="38735">
                  <a:moveTo>
                    <a:pt x="249478" y="38"/>
                  </a:moveTo>
                  <a:lnTo>
                    <a:pt x="238563" y="173"/>
                  </a:lnTo>
                  <a:lnTo>
                    <a:pt x="227666" y="619"/>
                  </a:lnTo>
                  <a:lnTo>
                    <a:pt x="216789" y="1373"/>
                  </a:lnTo>
                  <a:lnTo>
                    <a:pt x="205930" y="2438"/>
                  </a:lnTo>
                  <a:lnTo>
                    <a:pt x="208597" y="25120"/>
                  </a:lnTo>
                  <a:lnTo>
                    <a:pt x="218839" y="23837"/>
                  </a:lnTo>
                  <a:lnTo>
                    <a:pt x="229103" y="22772"/>
                  </a:lnTo>
                  <a:lnTo>
                    <a:pt x="239388" y="21929"/>
                  </a:lnTo>
                  <a:lnTo>
                    <a:pt x="249694" y="21310"/>
                  </a:lnTo>
                  <a:lnTo>
                    <a:pt x="249478" y="38"/>
                  </a:lnTo>
                  <a:close/>
                </a:path>
                <a:path w="293370" h="38735">
                  <a:moveTo>
                    <a:pt x="279704" y="21744"/>
                  </a:moveTo>
                  <a:lnTo>
                    <a:pt x="278358" y="22948"/>
                  </a:lnTo>
                  <a:lnTo>
                    <a:pt x="279704" y="24204"/>
                  </a:lnTo>
                  <a:lnTo>
                    <a:pt x="279704" y="21744"/>
                  </a:lnTo>
                  <a:close/>
                </a:path>
                <a:path w="293370" h="38735">
                  <a:moveTo>
                    <a:pt x="276758" y="4597"/>
                  </a:moveTo>
                  <a:lnTo>
                    <a:pt x="271056" y="21145"/>
                  </a:lnTo>
                  <a:lnTo>
                    <a:pt x="273608" y="21310"/>
                  </a:lnTo>
                  <a:lnTo>
                    <a:pt x="276095" y="21929"/>
                  </a:lnTo>
                  <a:lnTo>
                    <a:pt x="278358" y="22948"/>
                  </a:lnTo>
                  <a:lnTo>
                    <a:pt x="279704" y="21744"/>
                  </a:lnTo>
                  <a:lnTo>
                    <a:pt x="279704" y="17754"/>
                  </a:lnTo>
                  <a:lnTo>
                    <a:pt x="282651" y="14808"/>
                  </a:lnTo>
                  <a:lnTo>
                    <a:pt x="287458" y="14808"/>
                  </a:lnTo>
                  <a:lnTo>
                    <a:pt x="288721" y="13677"/>
                  </a:lnTo>
                  <a:lnTo>
                    <a:pt x="280339" y="6464"/>
                  </a:lnTo>
                  <a:lnTo>
                    <a:pt x="276758" y="4597"/>
                  </a:lnTo>
                  <a:close/>
                </a:path>
                <a:path w="293370" h="38735">
                  <a:moveTo>
                    <a:pt x="287458" y="14808"/>
                  </a:moveTo>
                  <a:lnTo>
                    <a:pt x="282651" y="14808"/>
                  </a:lnTo>
                  <a:lnTo>
                    <a:pt x="279704" y="17754"/>
                  </a:lnTo>
                  <a:lnTo>
                    <a:pt x="279704" y="21744"/>
                  </a:lnTo>
                  <a:lnTo>
                    <a:pt x="287458" y="14808"/>
                  </a:lnTo>
                  <a:close/>
                </a:path>
                <a:path w="293370" h="38735">
                  <a:moveTo>
                    <a:pt x="257035" y="0"/>
                  </a:moveTo>
                  <a:lnTo>
                    <a:pt x="249478" y="38"/>
                  </a:lnTo>
                  <a:lnTo>
                    <a:pt x="249694" y="21310"/>
                  </a:lnTo>
                  <a:lnTo>
                    <a:pt x="256806" y="21018"/>
                  </a:lnTo>
                  <a:lnTo>
                    <a:pt x="271117" y="20967"/>
                  </a:lnTo>
                  <a:lnTo>
                    <a:pt x="276758" y="4597"/>
                  </a:lnTo>
                  <a:lnTo>
                    <a:pt x="275158" y="3835"/>
                  </a:lnTo>
                  <a:lnTo>
                    <a:pt x="273507" y="3200"/>
                  </a:lnTo>
                  <a:lnTo>
                    <a:pt x="271792" y="2692"/>
                  </a:lnTo>
                  <a:lnTo>
                    <a:pt x="264477" y="876"/>
                  </a:lnTo>
                  <a:lnTo>
                    <a:pt x="257035" y="0"/>
                  </a:lnTo>
                  <a:close/>
                </a:path>
                <a:path w="293370" h="38735">
                  <a:moveTo>
                    <a:pt x="271117" y="20967"/>
                  </a:moveTo>
                  <a:lnTo>
                    <a:pt x="263931" y="20967"/>
                  </a:lnTo>
                  <a:lnTo>
                    <a:pt x="271056" y="21145"/>
                  </a:lnTo>
                  <a:lnTo>
                    <a:pt x="271117" y="20967"/>
                  </a:lnTo>
                  <a:close/>
                </a:path>
                <a:path w="293370" h="38735">
                  <a:moveTo>
                    <a:pt x="3733" y="19977"/>
                  </a:moveTo>
                  <a:lnTo>
                    <a:pt x="3209" y="21009"/>
                  </a:lnTo>
                  <a:lnTo>
                    <a:pt x="4016" y="20202"/>
                  </a:lnTo>
                  <a:lnTo>
                    <a:pt x="3733" y="19977"/>
                  </a:lnTo>
                  <a:close/>
                </a:path>
                <a:path w="293370" h="38735">
                  <a:moveTo>
                    <a:pt x="3733" y="19977"/>
                  </a:moveTo>
                  <a:lnTo>
                    <a:pt x="4016" y="20202"/>
                  </a:lnTo>
                  <a:lnTo>
                    <a:pt x="3733" y="19977"/>
                  </a:lnTo>
                  <a:close/>
                </a:path>
                <a:path w="293370" h="38735">
                  <a:moveTo>
                    <a:pt x="22669" y="9817"/>
                  </a:moveTo>
                  <a:lnTo>
                    <a:pt x="3733" y="19977"/>
                  </a:lnTo>
                  <a:lnTo>
                    <a:pt x="4030" y="20188"/>
                  </a:lnTo>
                  <a:lnTo>
                    <a:pt x="24155" y="20065"/>
                  </a:lnTo>
                  <a:lnTo>
                    <a:pt x="22669" y="9817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19835" y="2723769"/>
              <a:ext cx="95865" cy="1151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8112188" y="2665729"/>
            <a:ext cx="92075" cy="72390"/>
          </a:xfrm>
          <a:custGeom>
            <a:avLst/>
            <a:gdLst/>
            <a:ahLst/>
            <a:cxnLst/>
            <a:rect l="l" t="t" r="r" b="b"/>
            <a:pathLst>
              <a:path w="92075" h="72389">
                <a:moveTo>
                  <a:pt x="31394" y="19507"/>
                </a:moveTo>
                <a:lnTo>
                  <a:pt x="31381" y="9093"/>
                </a:lnTo>
                <a:lnTo>
                  <a:pt x="27317" y="5029"/>
                </a:lnTo>
                <a:lnTo>
                  <a:pt x="17068" y="5029"/>
                </a:lnTo>
                <a:lnTo>
                  <a:pt x="13004" y="9093"/>
                </a:lnTo>
                <a:lnTo>
                  <a:pt x="12915" y="11379"/>
                </a:lnTo>
                <a:lnTo>
                  <a:pt x="12852" y="60858"/>
                </a:lnTo>
                <a:lnTo>
                  <a:pt x="12852" y="67513"/>
                </a:lnTo>
                <a:lnTo>
                  <a:pt x="12776" y="67652"/>
                </a:lnTo>
                <a:lnTo>
                  <a:pt x="12852" y="60858"/>
                </a:lnTo>
                <a:lnTo>
                  <a:pt x="12852" y="11480"/>
                </a:lnTo>
                <a:lnTo>
                  <a:pt x="10223" y="15201"/>
                </a:lnTo>
                <a:lnTo>
                  <a:pt x="6388" y="21031"/>
                </a:lnTo>
                <a:lnTo>
                  <a:pt x="3721" y="27368"/>
                </a:lnTo>
                <a:lnTo>
                  <a:pt x="2222" y="34201"/>
                </a:lnTo>
                <a:lnTo>
                  <a:pt x="635" y="40576"/>
                </a:lnTo>
                <a:lnTo>
                  <a:pt x="0" y="47040"/>
                </a:lnTo>
                <a:lnTo>
                  <a:pt x="342" y="53594"/>
                </a:lnTo>
                <a:lnTo>
                  <a:pt x="596" y="58077"/>
                </a:lnTo>
                <a:lnTo>
                  <a:pt x="14947" y="70726"/>
                </a:lnTo>
                <a:lnTo>
                  <a:pt x="16002" y="71767"/>
                </a:lnTo>
                <a:lnTo>
                  <a:pt x="23749" y="71767"/>
                </a:lnTo>
                <a:lnTo>
                  <a:pt x="24409" y="71107"/>
                </a:lnTo>
                <a:lnTo>
                  <a:pt x="26898" y="68618"/>
                </a:lnTo>
                <a:lnTo>
                  <a:pt x="26898" y="60858"/>
                </a:lnTo>
                <a:lnTo>
                  <a:pt x="23749" y="57721"/>
                </a:lnTo>
                <a:lnTo>
                  <a:pt x="22021" y="57721"/>
                </a:lnTo>
                <a:lnTo>
                  <a:pt x="18681" y="55041"/>
                </a:lnTo>
                <a:lnTo>
                  <a:pt x="19608" y="55029"/>
                </a:lnTo>
                <a:lnTo>
                  <a:pt x="20015" y="54635"/>
                </a:lnTo>
                <a:lnTo>
                  <a:pt x="19888" y="53543"/>
                </a:lnTo>
                <a:lnTo>
                  <a:pt x="19875" y="52590"/>
                </a:lnTo>
                <a:lnTo>
                  <a:pt x="19977" y="47040"/>
                </a:lnTo>
                <a:lnTo>
                  <a:pt x="20396" y="43014"/>
                </a:lnTo>
                <a:lnTo>
                  <a:pt x="21336" y="38277"/>
                </a:lnTo>
                <a:lnTo>
                  <a:pt x="22059" y="33820"/>
                </a:lnTo>
                <a:lnTo>
                  <a:pt x="23545" y="29641"/>
                </a:lnTo>
                <a:lnTo>
                  <a:pt x="25806" y="25755"/>
                </a:lnTo>
                <a:lnTo>
                  <a:pt x="27216" y="23583"/>
                </a:lnTo>
                <a:lnTo>
                  <a:pt x="31394" y="19507"/>
                </a:lnTo>
                <a:close/>
              </a:path>
              <a:path w="92075" h="72389">
                <a:moveTo>
                  <a:pt x="91757" y="4152"/>
                </a:moveTo>
                <a:lnTo>
                  <a:pt x="90385" y="2794"/>
                </a:lnTo>
                <a:lnTo>
                  <a:pt x="87591" y="0"/>
                </a:lnTo>
                <a:lnTo>
                  <a:pt x="77343" y="0"/>
                </a:lnTo>
                <a:lnTo>
                  <a:pt x="73202" y="4152"/>
                </a:lnTo>
                <a:lnTo>
                  <a:pt x="73202" y="4813"/>
                </a:lnTo>
                <a:lnTo>
                  <a:pt x="69951" y="7277"/>
                </a:lnTo>
                <a:lnTo>
                  <a:pt x="60274" y="29489"/>
                </a:lnTo>
                <a:lnTo>
                  <a:pt x="60134" y="31407"/>
                </a:lnTo>
                <a:lnTo>
                  <a:pt x="60032" y="34378"/>
                </a:lnTo>
                <a:lnTo>
                  <a:pt x="60134" y="37338"/>
                </a:lnTo>
                <a:lnTo>
                  <a:pt x="60718" y="41529"/>
                </a:lnTo>
                <a:lnTo>
                  <a:pt x="61023" y="43332"/>
                </a:lnTo>
                <a:lnTo>
                  <a:pt x="61722" y="45466"/>
                </a:lnTo>
                <a:lnTo>
                  <a:pt x="62763" y="47459"/>
                </a:lnTo>
                <a:lnTo>
                  <a:pt x="64439" y="49110"/>
                </a:lnTo>
                <a:lnTo>
                  <a:pt x="64439" y="51117"/>
                </a:lnTo>
                <a:lnTo>
                  <a:pt x="68097" y="54775"/>
                </a:lnTo>
                <a:lnTo>
                  <a:pt x="77127" y="54775"/>
                </a:lnTo>
                <a:lnTo>
                  <a:pt x="80784" y="51117"/>
                </a:lnTo>
                <a:lnTo>
                  <a:pt x="80784" y="49707"/>
                </a:lnTo>
                <a:lnTo>
                  <a:pt x="80784" y="42087"/>
                </a:lnTo>
                <a:lnTo>
                  <a:pt x="80213" y="41529"/>
                </a:lnTo>
                <a:lnTo>
                  <a:pt x="80213" y="41148"/>
                </a:lnTo>
                <a:lnTo>
                  <a:pt x="80860" y="40906"/>
                </a:lnTo>
                <a:lnTo>
                  <a:pt x="81026" y="40741"/>
                </a:lnTo>
                <a:lnTo>
                  <a:pt x="81140" y="40297"/>
                </a:lnTo>
                <a:lnTo>
                  <a:pt x="81445" y="38430"/>
                </a:lnTo>
                <a:lnTo>
                  <a:pt x="81622" y="37249"/>
                </a:lnTo>
                <a:lnTo>
                  <a:pt x="82016" y="34378"/>
                </a:lnTo>
                <a:lnTo>
                  <a:pt x="82346" y="31407"/>
                </a:lnTo>
                <a:lnTo>
                  <a:pt x="82753" y="28092"/>
                </a:lnTo>
                <a:lnTo>
                  <a:pt x="83566" y="24866"/>
                </a:lnTo>
                <a:lnTo>
                  <a:pt x="84759" y="21755"/>
                </a:lnTo>
                <a:lnTo>
                  <a:pt x="87071" y="18554"/>
                </a:lnTo>
                <a:lnTo>
                  <a:pt x="87591" y="18554"/>
                </a:lnTo>
                <a:lnTo>
                  <a:pt x="91757" y="14401"/>
                </a:lnTo>
                <a:lnTo>
                  <a:pt x="91757" y="415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89099" y="2619273"/>
            <a:ext cx="450532" cy="2256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40854" y="2611996"/>
            <a:ext cx="86394" cy="797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61500" y="3508957"/>
            <a:ext cx="2791501" cy="829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3037967" y="3169461"/>
            <a:ext cx="3155950" cy="309880"/>
            <a:chOff x="3037967" y="3169461"/>
            <a:chExt cx="3155950" cy="309880"/>
          </a:xfrm>
        </p:grpSpPr>
        <p:sp>
          <p:nvSpPr>
            <p:cNvPr id="29" name="object 29"/>
            <p:cNvSpPr/>
            <p:nvPr/>
          </p:nvSpPr>
          <p:spPr>
            <a:xfrm>
              <a:off x="3037967" y="3187852"/>
              <a:ext cx="1294130" cy="81280"/>
            </a:xfrm>
            <a:custGeom>
              <a:avLst/>
              <a:gdLst/>
              <a:ahLst/>
              <a:cxnLst/>
              <a:rect l="l" t="t" r="r" b="b"/>
              <a:pathLst>
                <a:path w="1294129" h="81279">
                  <a:moveTo>
                    <a:pt x="1052360" y="60325"/>
                  </a:moveTo>
                  <a:lnTo>
                    <a:pt x="1050645" y="79501"/>
                  </a:lnTo>
                  <a:lnTo>
                    <a:pt x="1061792" y="80263"/>
                  </a:lnTo>
                  <a:lnTo>
                    <a:pt x="1072945" y="80772"/>
                  </a:lnTo>
                  <a:lnTo>
                    <a:pt x="1084105" y="81152"/>
                  </a:lnTo>
                  <a:lnTo>
                    <a:pt x="1095273" y="81152"/>
                  </a:lnTo>
                  <a:lnTo>
                    <a:pt x="1095273" y="61594"/>
                  </a:lnTo>
                  <a:lnTo>
                    <a:pt x="1084531" y="61594"/>
                  </a:lnTo>
                  <a:lnTo>
                    <a:pt x="1073797" y="61467"/>
                  </a:lnTo>
                  <a:lnTo>
                    <a:pt x="1063072" y="60960"/>
                  </a:lnTo>
                  <a:lnTo>
                    <a:pt x="1052360" y="60325"/>
                  </a:lnTo>
                  <a:close/>
                </a:path>
                <a:path w="1294129" h="81279">
                  <a:moveTo>
                    <a:pt x="1160792" y="59689"/>
                  </a:moveTo>
                  <a:lnTo>
                    <a:pt x="1128042" y="60960"/>
                  </a:lnTo>
                  <a:lnTo>
                    <a:pt x="1095273" y="61594"/>
                  </a:lnTo>
                  <a:lnTo>
                    <a:pt x="1095273" y="81152"/>
                  </a:lnTo>
                  <a:lnTo>
                    <a:pt x="1111892" y="81152"/>
                  </a:lnTo>
                  <a:lnTo>
                    <a:pt x="1145120" y="80263"/>
                  </a:lnTo>
                  <a:lnTo>
                    <a:pt x="1161732" y="79628"/>
                  </a:lnTo>
                  <a:lnTo>
                    <a:pt x="1160792" y="59689"/>
                  </a:lnTo>
                  <a:close/>
                </a:path>
                <a:path w="1294129" h="81279">
                  <a:moveTo>
                    <a:pt x="1228953" y="57530"/>
                  </a:moveTo>
                  <a:lnTo>
                    <a:pt x="1211906" y="57785"/>
                  </a:lnTo>
                  <a:lnTo>
                    <a:pt x="1177825" y="58800"/>
                  </a:lnTo>
                  <a:lnTo>
                    <a:pt x="1160792" y="59689"/>
                  </a:lnTo>
                  <a:lnTo>
                    <a:pt x="1161732" y="79628"/>
                  </a:lnTo>
                  <a:lnTo>
                    <a:pt x="1195454" y="78231"/>
                  </a:lnTo>
                  <a:lnTo>
                    <a:pt x="1229194" y="77342"/>
                  </a:lnTo>
                  <a:lnTo>
                    <a:pt x="1228953" y="57530"/>
                  </a:lnTo>
                  <a:close/>
                </a:path>
                <a:path w="1294129" h="81279">
                  <a:moveTo>
                    <a:pt x="992378" y="51688"/>
                  </a:moveTo>
                  <a:lnTo>
                    <a:pt x="989253" y="70738"/>
                  </a:lnTo>
                  <a:lnTo>
                    <a:pt x="1004555" y="73278"/>
                  </a:lnTo>
                  <a:lnTo>
                    <a:pt x="1035250" y="77724"/>
                  </a:lnTo>
                  <a:lnTo>
                    <a:pt x="1050645" y="79501"/>
                  </a:lnTo>
                  <a:lnTo>
                    <a:pt x="1052360" y="60325"/>
                  </a:lnTo>
                  <a:lnTo>
                    <a:pt x="1037317" y="58547"/>
                  </a:lnTo>
                  <a:lnTo>
                    <a:pt x="1022307" y="56514"/>
                  </a:lnTo>
                  <a:lnTo>
                    <a:pt x="1007327" y="54228"/>
                  </a:lnTo>
                  <a:lnTo>
                    <a:pt x="992378" y="51688"/>
                  </a:lnTo>
                  <a:close/>
                </a:path>
                <a:path w="1294129" h="81279">
                  <a:moveTo>
                    <a:pt x="1261148" y="55625"/>
                  </a:moveTo>
                  <a:lnTo>
                    <a:pt x="1256601" y="56387"/>
                  </a:lnTo>
                  <a:lnTo>
                    <a:pt x="1249700" y="56895"/>
                  </a:lnTo>
                  <a:lnTo>
                    <a:pt x="1242791" y="57276"/>
                  </a:lnTo>
                  <a:lnTo>
                    <a:pt x="1235875" y="57530"/>
                  </a:lnTo>
                  <a:lnTo>
                    <a:pt x="1228953" y="57530"/>
                  </a:lnTo>
                  <a:lnTo>
                    <a:pt x="1229194" y="77342"/>
                  </a:lnTo>
                  <a:lnTo>
                    <a:pt x="1268158" y="73532"/>
                  </a:lnTo>
                  <a:lnTo>
                    <a:pt x="1261148" y="55625"/>
                  </a:lnTo>
                  <a:close/>
                </a:path>
                <a:path w="1294129" h="81279">
                  <a:moveTo>
                    <a:pt x="1274406" y="49656"/>
                  </a:moveTo>
                  <a:lnTo>
                    <a:pt x="1270127" y="51942"/>
                  </a:lnTo>
                  <a:lnTo>
                    <a:pt x="1265707" y="53975"/>
                  </a:lnTo>
                  <a:lnTo>
                    <a:pt x="1261148" y="55625"/>
                  </a:lnTo>
                  <a:lnTo>
                    <a:pt x="1268158" y="73532"/>
                  </a:lnTo>
                  <a:lnTo>
                    <a:pt x="1274025" y="70865"/>
                  </a:lnTo>
                  <a:lnTo>
                    <a:pt x="1279270" y="67310"/>
                  </a:lnTo>
                  <a:lnTo>
                    <a:pt x="1283919" y="62737"/>
                  </a:lnTo>
                  <a:lnTo>
                    <a:pt x="1274406" y="49656"/>
                  </a:lnTo>
                  <a:close/>
                </a:path>
                <a:path w="1294129" h="81279">
                  <a:moveTo>
                    <a:pt x="934072" y="43687"/>
                  </a:moveTo>
                  <a:lnTo>
                    <a:pt x="933043" y="62864"/>
                  </a:lnTo>
                  <a:lnTo>
                    <a:pt x="961210" y="66293"/>
                  </a:lnTo>
                  <a:lnTo>
                    <a:pt x="989253" y="70738"/>
                  </a:lnTo>
                  <a:lnTo>
                    <a:pt x="992378" y="51688"/>
                  </a:lnTo>
                  <a:lnTo>
                    <a:pt x="977852" y="49275"/>
                  </a:lnTo>
                  <a:lnTo>
                    <a:pt x="963291" y="47116"/>
                  </a:lnTo>
                  <a:lnTo>
                    <a:pt x="948697" y="45212"/>
                  </a:lnTo>
                  <a:lnTo>
                    <a:pt x="934072" y="43687"/>
                  </a:lnTo>
                  <a:close/>
                </a:path>
                <a:path w="1294129" h="81279">
                  <a:moveTo>
                    <a:pt x="873464" y="42799"/>
                  </a:moveTo>
                  <a:lnTo>
                    <a:pt x="853262" y="42799"/>
                  </a:lnTo>
                  <a:lnTo>
                    <a:pt x="853211" y="61975"/>
                  </a:lnTo>
                  <a:lnTo>
                    <a:pt x="873173" y="61975"/>
                  </a:lnTo>
                  <a:lnTo>
                    <a:pt x="933043" y="62864"/>
                  </a:lnTo>
                  <a:lnTo>
                    <a:pt x="934072" y="43687"/>
                  </a:lnTo>
                  <a:lnTo>
                    <a:pt x="893667" y="42925"/>
                  </a:lnTo>
                  <a:lnTo>
                    <a:pt x="873464" y="42799"/>
                  </a:lnTo>
                  <a:close/>
                </a:path>
                <a:path w="1294129" h="81279">
                  <a:moveTo>
                    <a:pt x="1280979" y="46142"/>
                  </a:moveTo>
                  <a:lnTo>
                    <a:pt x="1274406" y="49656"/>
                  </a:lnTo>
                  <a:lnTo>
                    <a:pt x="1283919" y="62737"/>
                  </a:lnTo>
                  <a:lnTo>
                    <a:pt x="1289796" y="57150"/>
                  </a:lnTo>
                  <a:lnTo>
                    <a:pt x="1283423" y="57150"/>
                  </a:lnTo>
                  <a:lnTo>
                    <a:pt x="1280388" y="54228"/>
                  </a:lnTo>
                  <a:lnTo>
                    <a:pt x="1280388" y="46736"/>
                  </a:lnTo>
                  <a:lnTo>
                    <a:pt x="1280979" y="46142"/>
                  </a:lnTo>
                  <a:close/>
                </a:path>
                <a:path w="1294129" h="81279">
                  <a:moveTo>
                    <a:pt x="758418" y="40386"/>
                  </a:moveTo>
                  <a:lnTo>
                    <a:pt x="756818" y="59436"/>
                  </a:lnTo>
                  <a:lnTo>
                    <a:pt x="780895" y="60705"/>
                  </a:lnTo>
                  <a:lnTo>
                    <a:pt x="804986" y="61467"/>
                  </a:lnTo>
                  <a:lnTo>
                    <a:pt x="829091" y="61975"/>
                  </a:lnTo>
                  <a:lnTo>
                    <a:pt x="853211" y="61975"/>
                  </a:lnTo>
                  <a:lnTo>
                    <a:pt x="853262" y="42799"/>
                  </a:lnTo>
                  <a:lnTo>
                    <a:pt x="829531" y="42799"/>
                  </a:lnTo>
                  <a:lnTo>
                    <a:pt x="805811" y="42290"/>
                  </a:lnTo>
                  <a:lnTo>
                    <a:pt x="782106" y="41528"/>
                  </a:lnTo>
                  <a:lnTo>
                    <a:pt x="758418" y="40386"/>
                  </a:lnTo>
                  <a:close/>
                </a:path>
                <a:path w="1294129" h="81279">
                  <a:moveTo>
                    <a:pt x="691375" y="31495"/>
                  </a:moveTo>
                  <a:lnTo>
                    <a:pt x="722442" y="55625"/>
                  </a:lnTo>
                  <a:lnTo>
                    <a:pt x="756818" y="59436"/>
                  </a:lnTo>
                  <a:lnTo>
                    <a:pt x="758418" y="40386"/>
                  </a:lnTo>
                  <a:lnTo>
                    <a:pt x="741592" y="38607"/>
                  </a:lnTo>
                  <a:lnTo>
                    <a:pt x="724811" y="36575"/>
                  </a:lnTo>
                  <a:lnTo>
                    <a:pt x="708073" y="34162"/>
                  </a:lnTo>
                  <a:lnTo>
                    <a:pt x="691375" y="31495"/>
                  </a:lnTo>
                  <a:close/>
                </a:path>
                <a:path w="1294129" h="81279">
                  <a:moveTo>
                    <a:pt x="1283195" y="44957"/>
                  </a:moveTo>
                  <a:lnTo>
                    <a:pt x="1280979" y="46142"/>
                  </a:lnTo>
                  <a:lnTo>
                    <a:pt x="1280388" y="46736"/>
                  </a:lnTo>
                  <a:lnTo>
                    <a:pt x="1280388" y="54228"/>
                  </a:lnTo>
                  <a:lnTo>
                    <a:pt x="1283423" y="57150"/>
                  </a:lnTo>
                  <a:lnTo>
                    <a:pt x="1289796" y="57150"/>
                  </a:lnTo>
                  <a:lnTo>
                    <a:pt x="1291132" y="55879"/>
                  </a:lnTo>
                  <a:lnTo>
                    <a:pt x="1283195" y="44957"/>
                  </a:lnTo>
                  <a:close/>
                </a:path>
                <a:path w="1294129" h="81279">
                  <a:moveTo>
                    <a:pt x="1292168" y="44957"/>
                  </a:moveTo>
                  <a:lnTo>
                    <a:pt x="1283195" y="44957"/>
                  </a:lnTo>
                  <a:lnTo>
                    <a:pt x="1291132" y="55879"/>
                  </a:lnTo>
                  <a:lnTo>
                    <a:pt x="1289796" y="57150"/>
                  </a:lnTo>
                  <a:lnTo>
                    <a:pt x="1290904" y="57150"/>
                  </a:lnTo>
                  <a:lnTo>
                    <a:pt x="1293939" y="54228"/>
                  </a:lnTo>
                  <a:lnTo>
                    <a:pt x="1293939" y="46736"/>
                  </a:lnTo>
                  <a:lnTo>
                    <a:pt x="1292168" y="44957"/>
                  </a:lnTo>
                  <a:close/>
                </a:path>
                <a:path w="1294129" h="81279">
                  <a:moveTo>
                    <a:pt x="624382" y="23367"/>
                  </a:moveTo>
                  <a:lnTo>
                    <a:pt x="623328" y="42544"/>
                  </a:lnTo>
                  <a:lnTo>
                    <a:pt x="639630" y="43941"/>
                  </a:lnTo>
                  <a:lnTo>
                    <a:pt x="655883" y="45719"/>
                  </a:lnTo>
                  <a:lnTo>
                    <a:pt x="672086" y="47878"/>
                  </a:lnTo>
                  <a:lnTo>
                    <a:pt x="688238" y="50418"/>
                  </a:lnTo>
                  <a:lnTo>
                    <a:pt x="691375" y="31495"/>
                  </a:lnTo>
                  <a:lnTo>
                    <a:pt x="674701" y="28828"/>
                  </a:lnTo>
                  <a:lnTo>
                    <a:pt x="657979" y="26542"/>
                  </a:lnTo>
                  <a:lnTo>
                    <a:pt x="641206" y="24764"/>
                  </a:lnTo>
                  <a:lnTo>
                    <a:pt x="624382" y="23367"/>
                  </a:lnTo>
                  <a:close/>
                </a:path>
                <a:path w="1294129" h="81279">
                  <a:moveTo>
                    <a:pt x="1290904" y="43687"/>
                  </a:moveTo>
                  <a:lnTo>
                    <a:pt x="1283423" y="43687"/>
                  </a:lnTo>
                  <a:lnTo>
                    <a:pt x="1280979" y="46142"/>
                  </a:lnTo>
                  <a:lnTo>
                    <a:pt x="1283195" y="44957"/>
                  </a:lnTo>
                  <a:lnTo>
                    <a:pt x="1292168" y="44957"/>
                  </a:lnTo>
                  <a:lnTo>
                    <a:pt x="1290904" y="43687"/>
                  </a:lnTo>
                  <a:close/>
                </a:path>
                <a:path w="1294129" h="81279">
                  <a:moveTo>
                    <a:pt x="563905" y="21716"/>
                  </a:moveTo>
                  <a:lnTo>
                    <a:pt x="563816" y="40893"/>
                  </a:lnTo>
                  <a:lnTo>
                    <a:pt x="578701" y="41020"/>
                  </a:lnTo>
                  <a:lnTo>
                    <a:pt x="593582" y="41401"/>
                  </a:lnTo>
                  <a:lnTo>
                    <a:pt x="623328" y="42544"/>
                  </a:lnTo>
                  <a:lnTo>
                    <a:pt x="624382" y="23367"/>
                  </a:lnTo>
                  <a:lnTo>
                    <a:pt x="594158" y="22225"/>
                  </a:lnTo>
                  <a:lnTo>
                    <a:pt x="563905" y="21716"/>
                  </a:lnTo>
                  <a:close/>
                </a:path>
                <a:path w="1294129" h="81279">
                  <a:moveTo>
                    <a:pt x="513918" y="19812"/>
                  </a:moveTo>
                  <a:lnTo>
                    <a:pt x="550829" y="40766"/>
                  </a:lnTo>
                  <a:lnTo>
                    <a:pt x="563816" y="40893"/>
                  </a:lnTo>
                  <a:lnTo>
                    <a:pt x="563905" y="21716"/>
                  </a:lnTo>
                  <a:lnTo>
                    <a:pt x="551394" y="21716"/>
                  </a:lnTo>
                  <a:lnTo>
                    <a:pt x="538892" y="21336"/>
                  </a:lnTo>
                  <a:lnTo>
                    <a:pt x="526400" y="20700"/>
                  </a:lnTo>
                  <a:lnTo>
                    <a:pt x="513918" y="19812"/>
                  </a:lnTo>
                  <a:close/>
                </a:path>
                <a:path w="1294129" h="81279">
                  <a:moveTo>
                    <a:pt x="473176" y="12445"/>
                  </a:moveTo>
                  <a:lnTo>
                    <a:pt x="511949" y="38862"/>
                  </a:lnTo>
                  <a:lnTo>
                    <a:pt x="513918" y="19812"/>
                  </a:lnTo>
                  <a:lnTo>
                    <a:pt x="503650" y="18414"/>
                  </a:lnTo>
                  <a:lnTo>
                    <a:pt x="493437" y="16763"/>
                  </a:lnTo>
                  <a:lnTo>
                    <a:pt x="483280" y="14731"/>
                  </a:lnTo>
                  <a:lnTo>
                    <a:pt x="473176" y="12445"/>
                  </a:lnTo>
                  <a:close/>
                </a:path>
                <a:path w="1294129" h="81279">
                  <a:moveTo>
                    <a:pt x="233794" y="17017"/>
                  </a:moveTo>
                  <a:lnTo>
                    <a:pt x="219134" y="17652"/>
                  </a:lnTo>
                  <a:lnTo>
                    <a:pt x="204473" y="18033"/>
                  </a:lnTo>
                  <a:lnTo>
                    <a:pt x="189806" y="18161"/>
                  </a:lnTo>
                  <a:lnTo>
                    <a:pt x="175132" y="18161"/>
                  </a:lnTo>
                  <a:lnTo>
                    <a:pt x="175044" y="37211"/>
                  </a:lnTo>
                  <a:lnTo>
                    <a:pt x="190041" y="37337"/>
                  </a:lnTo>
                  <a:lnTo>
                    <a:pt x="205030" y="37211"/>
                  </a:lnTo>
                  <a:lnTo>
                    <a:pt x="234988" y="36322"/>
                  </a:lnTo>
                  <a:lnTo>
                    <a:pt x="233794" y="17017"/>
                  </a:lnTo>
                  <a:close/>
                </a:path>
                <a:path w="1294129" h="81279">
                  <a:moveTo>
                    <a:pt x="114338" y="16510"/>
                  </a:moveTo>
                  <a:lnTo>
                    <a:pt x="112966" y="35305"/>
                  </a:lnTo>
                  <a:lnTo>
                    <a:pt x="128475" y="36194"/>
                  </a:lnTo>
                  <a:lnTo>
                    <a:pt x="159513" y="37083"/>
                  </a:lnTo>
                  <a:lnTo>
                    <a:pt x="175044" y="37211"/>
                  </a:lnTo>
                  <a:lnTo>
                    <a:pt x="175132" y="18161"/>
                  </a:lnTo>
                  <a:lnTo>
                    <a:pt x="144726" y="17779"/>
                  </a:lnTo>
                  <a:lnTo>
                    <a:pt x="129530" y="17272"/>
                  </a:lnTo>
                  <a:lnTo>
                    <a:pt x="114338" y="16510"/>
                  </a:lnTo>
                  <a:close/>
                </a:path>
                <a:path w="1294129" h="81279">
                  <a:moveTo>
                    <a:pt x="301307" y="11556"/>
                  </a:moveTo>
                  <a:lnTo>
                    <a:pt x="281336" y="13337"/>
                  </a:lnTo>
                  <a:lnTo>
                    <a:pt x="233794" y="17017"/>
                  </a:lnTo>
                  <a:lnTo>
                    <a:pt x="234988" y="36322"/>
                  </a:lnTo>
                  <a:lnTo>
                    <a:pt x="286008" y="32385"/>
                  </a:lnTo>
                  <a:lnTo>
                    <a:pt x="302996" y="30861"/>
                  </a:lnTo>
                  <a:lnTo>
                    <a:pt x="301307" y="11556"/>
                  </a:lnTo>
                  <a:close/>
                </a:path>
                <a:path w="1294129" h="81279">
                  <a:moveTo>
                    <a:pt x="76301" y="12064"/>
                  </a:moveTo>
                  <a:lnTo>
                    <a:pt x="112966" y="35305"/>
                  </a:lnTo>
                  <a:lnTo>
                    <a:pt x="114338" y="16510"/>
                  </a:lnTo>
                  <a:lnTo>
                    <a:pt x="104789" y="15748"/>
                  </a:lnTo>
                  <a:lnTo>
                    <a:pt x="95267" y="14731"/>
                  </a:lnTo>
                  <a:lnTo>
                    <a:pt x="85772" y="13588"/>
                  </a:lnTo>
                  <a:lnTo>
                    <a:pt x="76301" y="12064"/>
                  </a:lnTo>
                  <a:close/>
                </a:path>
                <a:path w="1294129" h="81279">
                  <a:moveTo>
                    <a:pt x="413969" y="6223"/>
                  </a:moveTo>
                  <a:lnTo>
                    <a:pt x="413867" y="25400"/>
                  </a:lnTo>
                  <a:lnTo>
                    <a:pt x="427716" y="25653"/>
                  </a:lnTo>
                  <a:lnTo>
                    <a:pt x="441486" y="26669"/>
                  </a:lnTo>
                  <a:lnTo>
                    <a:pt x="455176" y="28575"/>
                  </a:lnTo>
                  <a:lnTo>
                    <a:pt x="468782" y="31114"/>
                  </a:lnTo>
                  <a:lnTo>
                    <a:pt x="473176" y="12445"/>
                  </a:lnTo>
                  <a:lnTo>
                    <a:pt x="458510" y="9651"/>
                  </a:lnTo>
                  <a:lnTo>
                    <a:pt x="443753" y="7747"/>
                  </a:lnTo>
                  <a:lnTo>
                    <a:pt x="428906" y="6476"/>
                  </a:lnTo>
                  <a:lnTo>
                    <a:pt x="413969" y="6223"/>
                  </a:lnTo>
                  <a:close/>
                </a:path>
                <a:path w="1294129" h="81279">
                  <a:moveTo>
                    <a:pt x="365124" y="6603"/>
                  </a:moveTo>
                  <a:lnTo>
                    <a:pt x="349156" y="7619"/>
                  </a:lnTo>
                  <a:lnTo>
                    <a:pt x="301307" y="11556"/>
                  </a:lnTo>
                  <a:lnTo>
                    <a:pt x="302996" y="30861"/>
                  </a:lnTo>
                  <a:lnTo>
                    <a:pt x="334467" y="28193"/>
                  </a:lnTo>
                  <a:lnTo>
                    <a:pt x="365975" y="26035"/>
                  </a:lnTo>
                  <a:lnTo>
                    <a:pt x="365124" y="6603"/>
                  </a:lnTo>
                  <a:close/>
                </a:path>
                <a:path w="1294129" h="81279">
                  <a:moveTo>
                    <a:pt x="42189" y="4825"/>
                  </a:moveTo>
                  <a:lnTo>
                    <a:pt x="72961" y="30352"/>
                  </a:lnTo>
                  <a:lnTo>
                    <a:pt x="76301" y="12064"/>
                  </a:lnTo>
                  <a:lnTo>
                    <a:pt x="67733" y="10540"/>
                  </a:lnTo>
                  <a:lnTo>
                    <a:pt x="59193" y="8762"/>
                  </a:lnTo>
                  <a:lnTo>
                    <a:pt x="50678" y="6857"/>
                  </a:lnTo>
                  <a:lnTo>
                    <a:pt x="42189" y="4825"/>
                  </a:lnTo>
                  <a:close/>
                </a:path>
                <a:path w="1294129" h="81279">
                  <a:moveTo>
                    <a:pt x="401751" y="6095"/>
                  </a:moveTo>
                  <a:lnTo>
                    <a:pt x="389537" y="6095"/>
                  </a:lnTo>
                  <a:lnTo>
                    <a:pt x="365124" y="6603"/>
                  </a:lnTo>
                  <a:lnTo>
                    <a:pt x="365975" y="26035"/>
                  </a:lnTo>
                  <a:lnTo>
                    <a:pt x="377941" y="25653"/>
                  </a:lnTo>
                  <a:lnTo>
                    <a:pt x="389912" y="25400"/>
                  </a:lnTo>
                  <a:lnTo>
                    <a:pt x="413867" y="25400"/>
                  </a:lnTo>
                  <a:lnTo>
                    <a:pt x="413969" y="6223"/>
                  </a:lnTo>
                  <a:lnTo>
                    <a:pt x="401751" y="6095"/>
                  </a:lnTo>
                  <a:close/>
                </a:path>
                <a:path w="1294129" h="81279">
                  <a:moveTo>
                    <a:pt x="1539" y="13199"/>
                  </a:moveTo>
                  <a:lnTo>
                    <a:pt x="1308" y="14097"/>
                  </a:lnTo>
                  <a:lnTo>
                    <a:pt x="1308" y="19176"/>
                  </a:lnTo>
                  <a:lnTo>
                    <a:pt x="5460" y="23367"/>
                  </a:lnTo>
                  <a:lnTo>
                    <a:pt x="15709" y="23367"/>
                  </a:lnTo>
                  <a:lnTo>
                    <a:pt x="19862" y="19176"/>
                  </a:lnTo>
                  <a:lnTo>
                    <a:pt x="19862" y="17246"/>
                  </a:lnTo>
                  <a:lnTo>
                    <a:pt x="13081" y="16001"/>
                  </a:lnTo>
                  <a:lnTo>
                    <a:pt x="6857" y="14986"/>
                  </a:lnTo>
                  <a:lnTo>
                    <a:pt x="3352" y="14986"/>
                  </a:lnTo>
                  <a:lnTo>
                    <a:pt x="1539" y="13199"/>
                  </a:lnTo>
                  <a:close/>
                </a:path>
                <a:path w="1294129" h="81279">
                  <a:moveTo>
                    <a:pt x="15913" y="126"/>
                  </a:moveTo>
                  <a:lnTo>
                    <a:pt x="14427" y="126"/>
                  </a:lnTo>
                  <a:lnTo>
                    <a:pt x="14297" y="1657"/>
                  </a:lnTo>
                  <a:lnTo>
                    <a:pt x="15951" y="3428"/>
                  </a:lnTo>
                  <a:lnTo>
                    <a:pt x="17703" y="5587"/>
                  </a:lnTo>
                  <a:lnTo>
                    <a:pt x="18639" y="7782"/>
                  </a:lnTo>
                  <a:lnTo>
                    <a:pt x="19862" y="9016"/>
                  </a:lnTo>
                  <a:lnTo>
                    <a:pt x="19862" y="17246"/>
                  </a:lnTo>
                  <a:lnTo>
                    <a:pt x="21386" y="17525"/>
                  </a:lnTo>
                  <a:lnTo>
                    <a:pt x="29578" y="19557"/>
                  </a:lnTo>
                  <a:lnTo>
                    <a:pt x="37680" y="21970"/>
                  </a:lnTo>
                  <a:lnTo>
                    <a:pt x="42189" y="4825"/>
                  </a:lnTo>
                  <a:lnTo>
                    <a:pt x="34569" y="2920"/>
                  </a:lnTo>
                  <a:lnTo>
                    <a:pt x="26873" y="1397"/>
                  </a:lnTo>
                  <a:lnTo>
                    <a:pt x="19062" y="380"/>
                  </a:lnTo>
                  <a:lnTo>
                    <a:pt x="15913" y="126"/>
                  </a:lnTo>
                  <a:close/>
                </a:path>
                <a:path w="1294129" h="81279">
                  <a:moveTo>
                    <a:pt x="14297" y="1657"/>
                  </a:moveTo>
                  <a:lnTo>
                    <a:pt x="14216" y="2642"/>
                  </a:lnTo>
                  <a:lnTo>
                    <a:pt x="14985" y="3428"/>
                  </a:lnTo>
                  <a:lnTo>
                    <a:pt x="14985" y="11683"/>
                  </a:lnTo>
                  <a:lnTo>
                    <a:pt x="13313" y="13330"/>
                  </a:lnTo>
                  <a:lnTo>
                    <a:pt x="13081" y="16001"/>
                  </a:lnTo>
                  <a:lnTo>
                    <a:pt x="19862" y="17246"/>
                  </a:lnTo>
                  <a:lnTo>
                    <a:pt x="19862" y="14097"/>
                  </a:lnTo>
                  <a:lnTo>
                    <a:pt x="19024" y="10794"/>
                  </a:lnTo>
                  <a:lnTo>
                    <a:pt x="18732" y="8000"/>
                  </a:lnTo>
                  <a:lnTo>
                    <a:pt x="18639" y="7782"/>
                  </a:lnTo>
                  <a:lnTo>
                    <a:pt x="15709" y="4825"/>
                  </a:lnTo>
                  <a:lnTo>
                    <a:pt x="17085" y="4825"/>
                  </a:lnTo>
                  <a:lnTo>
                    <a:pt x="15951" y="3428"/>
                  </a:lnTo>
                  <a:lnTo>
                    <a:pt x="14297" y="1657"/>
                  </a:lnTo>
                  <a:close/>
                </a:path>
                <a:path w="1294129" h="81279">
                  <a:moveTo>
                    <a:pt x="7486" y="7556"/>
                  </a:moveTo>
                  <a:lnTo>
                    <a:pt x="6857" y="14986"/>
                  </a:lnTo>
                  <a:lnTo>
                    <a:pt x="13081" y="16001"/>
                  </a:lnTo>
                  <a:lnTo>
                    <a:pt x="13167" y="14986"/>
                  </a:lnTo>
                  <a:lnTo>
                    <a:pt x="7874" y="14986"/>
                  </a:lnTo>
                  <a:lnTo>
                    <a:pt x="7486" y="7556"/>
                  </a:lnTo>
                  <a:close/>
                </a:path>
                <a:path w="1294129" h="81279">
                  <a:moveTo>
                    <a:pt x="7344" y="4825"/>
                  </a:moveTo>
                  <a:lnTo>
                    <a:pt x="5460" y="4825"/>
                  </a:lnTo>
                  <a:lnTo>
                    <a:pt x="2158" y="10794"/>
                  </a:lnTo>
                  <a:lnTo>
                    <a:pt x="1539" y="13199"/>
                  </a:lnTo>
                  <a:lnTo>
                    <a:pt x="3352" y="14986"/>
                  </a:lnTo>
                  <a:lnTo>
                    <a:pt x="6857" y="14986"/>
                  </a:lnTo>
                  <a:lnTo>
                    <a:pt x="7384" y="8762"/>
                  </a:lnTo>
                  <a:lnTo>
                    <a:pt x="7344" y="4825"/>
                  </a:lnTo>
                  <a:close/>
                </a:path>
                <a:path w="1294129" h="81279">
                  <a:moveTo>
                    <a:pt x="8077" y="577"/>
                  </a:moveTo>
                  <a:lnTo>
                    <a:pt x="7653" y="5587"/>
                  </a:lnTo>
                  <a:lnTo>
                    <a:pt x="7549" y="8762"/>
                  </a:lnTo>
                  <a:lnTo>
                    <a:pt x="7874" y="14986"/>
                  </a:lnTo>
                  <a:lnTo>
                    <a:pt x="8077" y="14986"/>
                  </a:lnTo>
                  <a:lnTo>
                    <a:pt x="8077" y="577"/>
                  </a:lnTo>
                  <a:close/>
                </a:path>
                <a:path w="1294129" h="81279">
                  <a:moveTo>
                    <a:pt x="11492" y="126"/>
                  </a:moveTo>
                  <a:lnTo>
                    <a:pt x="8115" y="126"/>
                  </a:lnTo>
                  <a:lnTo>
                    <a:pt x="8077" y="14986"/>
                  </a:lnTo>
                  <a:lnTo>
                    <a:pt x="11620" y="14986"/>
                  </a:lnTo>
                  <a:lnTo>
                    <a:pt x="13300" y="13337"/>
                  </a:lnTo>
                  <a:lnTo>
                    <a:pt x="14211" y="2639"/>
                  </a:lnTo>
                  <a:lnTo>
                    <a:pt x="11935" y="320"/>
                  </a:lnTo>
                  <a:lnTo>
                    <a:pt x="11492" y="126"/>
                  </a:lnTo>
                  <a:close/>
                </a:path>
                <a:path w="1294129" h="81279">
                  <a:moveTo>
                    <a:pt x="13306" y="13337"/>
                  </a:moveTo>
                  <a:lnTo>
                    <a:pt x="11633" y="14986"/>
                  </a:lnTo>
                  <a:lnTo>
                    <a:pt x="13167" y="14986"/>
                  </a:lnTo>
                  <a:lnTo>
                    <a:pt x="13306" y="13337"/>
                  </a:lnTo>
                  <a:close/>
                </a:path>
                <a:path w="1294129" h="81279">
                  <a:moveTo>
                    <a:pt x="1308" y="12972"/>
                  </a:moveTo>
                  <a:lnTo>
                    <a:pt x="1308" y="14097"/>
                  </a:lnTo>
                  <a:lnTo>
                    <a:pt x="1439" y="13588"/>
                  </a:lnTo>
                  <a:lnTo>
                    <a:pt x="1418" y="13080"/>
                  </a:lnTo>
                  <a:close/>
                </a:path>
                <a:path w="1294129" h="81279">
                  <a:moveTo>
                    <a:pt x="18639" y="7782"/>
                  </a:moveTo>
                  <a:lnTo>
                    <a:pt x="18732" y="8000"/>
                  </a:lnTo>
                  <a:lnTo>
                    <a:pt x="19024" y="10794"/>
                  </a:lnTo>
                  <a:lnTo>
                    <a:pt x="19862" y="14097"/>
                  </a:lnTo>
                  <a:lnTo>
                    <a:pt x="19862" y="9016"/>
                  </a:lnTo>
                  <a:lnTo>
                    <a:pt x="18639" y="7782"/>
                  </a:lnTo>
                  <a:close/>
                </a:path>
                <a:path w="1294129" h="81279">
                  <a:moveTo>
                    <a:pt x="14213" y="2642"/>
                  </a:moveTo>
                  <a:lnTo>
                    <a:pt x="13307" y="13330"/>
                  </a:lnTo>
                  <a:lnTo>
                    <a:pt x="14985" y="11683"/>
                  </a:lnTo>
                  <a:lnTo>
                    <a:pt x="14985" y="3428"/>
                  </a:lnTo>
                  <a:lnTo>
                    <a:pt x="14213" y="2642"/>
                  </a:lnTo>
                  <a:close/>
                </a:path>
                <a:path w="1294129" h="81279">
                  <a:moveTo>
                    <a:pt x="5394" y="4892"/>
                  </a:moveTo>
                  <a:lnTo>
                    <a:pt x="1308" y="9016"/>
                  </a:lnTo>
                  <a:lnTo>
                    <a:pt x="1418" y="13080"/>
                  </a:lnTo>
                  <a:lnTo>
                    <a:pt x="2158" y="10794"/>
                  </a:lnTo>
                  <a:lnTo>
                    <a:pt x="5394" y="4892"/>
                  </a:lnTo>
                  <a:close/>
                </a:path>
                <a:path w="1294129" h="81279">
                  <a:moveTo>
                    <a:pt x="8077" y="0"/>
                  </a:moveTo>
                  <a:lnTo>
                    <a:pt x="3352" y="0"/>
                  </a:lnTo>
                  <a:lnTo>
                    <a:pt x="0" y="3428"/>
                  </a:lnTo>
                  <a:lnTo>
                    <a:pt x="0" y="11683"/>
                  </a:lnTo>
                  <a:lnTo>
                    <a:pt x="1308" y="12972"/>
                  </a:lnTo>
                  <a:lnTo>
                    <a:pt x="1308" y="9016"/>
                  </a:lnTo>
                  <a:lnTo>
                    <a:pt x="5394" y="4892"/>
                  </a:lnTo>
                  <a:lnTo>
                    <a:pt x="7168" y="1657"/>
                  </a:lnTo>
                  <a:lnTo>
                    <a:pt x="7099" y="126"/>
                  </a:lnTo>
                  <a:lnTo>
                    <a:pt x="8077" y="0"/>
                  </a:lnTo>
                  <a:close/>
                </a:path>
                <a:path w="1294129" h="81279">
                  <a:moveTo>
                    <a:pt x="17085" y="4825"/>
                  </a:moveTo>
                  <a:lnTo>
                    <a:pt x="15709" y="4825"/>
                  </a:lnTo>
                  <a:lnTo>
                    <a:pt x="18639" y="7782"/>
                  </a:lnTo>
                  <a:lnTo>
                    <a:pt x="17703" y="5587"/>
                  </a:lnTo>
                  <a:lnTo>
                    <a:pt x="17085" y="4825"/>
                  </a:lnTo>
                  <a:close/>
                </a:path>
                <a:path w="1294129" h="81279">
                  <a:moveTo>
                    <a:pt x="8077" y="0"/>
                  </a:moveTo>
                  <a:lnTo>
                    <a:pt x="7311" y="1397"/>
                  </a:lnTo>
                  <a:lnTo>
                    <a:pt x="7271" y="3428"/>
                  </a:lnTo>
                  <a:lnTo>
                    <a:pt x="7486" y="7556"/>
                  </a:lnTo>
                  <a:lnTo>
                    <a:pt x="8029" y="1142"/>
                  </a:lnTo>
                  <a:lnTo>
                    <a:pt x="8077" y="0"/>
                  </a:lnTo>
                  <a:close/>
                </a:path>
                <a:path w="1294129" h="81279">
                  <a:moveTo>
                    <a:pt x="7178" y="1639"/>
                  </a:moveTo>
                  <a:lnTo>
                    <a:pt x="5394" y="4892"/>
                  </a:lnTo>
                  <a:lnTo>
                    <a:pt x="7344" y="4825"/>
                  </a:lnTo>
                  <a:lnTo>
                    <a:pt x="7178" y="1639"/>
                  </a:lnTo>
                  <a:close/>
                </a:path>
                <a:path w="1294129" h="81279">
                  <a:moveTo>
                    <a:pt x="11955" y="329"/>
                  </a:moveTo>
                  <a:lnTo>
                    <a:pt x="14214" y="2639"/>
                  </a:lnTo>
                  <a:lnTo>
                    <a:pt x="14281" y="1639"/>
                  </a:lnTo>
                  <a:lnTo>
                    <a:pt x="13817" y="1142"/>
                  </a:lnTo>
                  <a:lnTo>
                    <a:pt x="11955" y="329"/>
                  </a:lnTo>
                  <a:close/>
                </a:path>
                <a:path w="1294129" h="81279">
                  <a:moveTo>
                    <a:pt x="14427" y="126"/>
                  </a:moveTo>
                  <a:lnTo>
                    <a:pt x="11757" y="126"/>
                  </a:lnTo>
                  <a:lnTo>
                    <a:pt x="11946" y="320"/>
                  </a:lnTo>
                  <a:lnTo>
                    <a:pt x="13817" y="1142"/>
                  </a:lnTo>
                  <a:lnTo>
                    <a:pt x="14297" y="1657"/>
                  </a:lnTo>
                  <a:lnTo>
                    <a:pt x="14427" y="126"/>
                  </a:lnTo>
                  <a:close/>
                </a:path>
                <a:path w="1294129" h="81279">
                  <a:moveTo>
                    <a:pt x="8077" y="0"/>
                  </a:moveTo>
                  <a:lnTo>
                    <a:pt x="7099" y="126"/>
                  </a:lnTo>
                  <a:lnTo>
                    <a:pt x="7178" y="1639"/>
                  </a:lnTo>
                  <a:lnTo>
                    <a:pt x="8077" y="0"/>
                  </a:lnTo>
                  <a:close/>
                </a:path>
                <a:path w="1294129" h="81279">
                  <a:moveTo>
                    <a:pt x="11201" y="0"/>
                  </a:moveTo>
                  <a:lnTo>
                    <a:pt x="8077" y="0"/>
                  </a:lnTo>
                  <a:lnTo>
                    <a:pt x="8077" y="577"/>
                  </a:lnTo>
                  <a:lnTo>
                    <a:pt x="8115" y="126"/>
                  </a:lnTo>
                  <a:lnTo>
                    <a:pt x="11492" y="126"/>
                  </a:lnTo>
                  <a:lnTo>
                    <a:pt x="11201" y="0"/>
                  </a:lnTo>
                  <a:close/>
                </a:path>
                <a:path w="1294129" h="81279">
                  <a:moveTo>
                    <a:pt x="11633" y="0"/>
                  </a:moveTo>
                  <a:lnTo>
                    <a:pt x="11955" y="329"/>
                  </a:lnTo>
                  <a:lnTo>
                    <a:pt x="11633" y="0"/>
                  </a:lnTo>
                  <a:close/>
                </a:path>
                <a:path w="1294129" h="81279">
                  <a:moveTo>
                    <a:pt x="11620" y="0"/>
                  </a:moveTo>
                  <a:lnTo>
                    <a:pt x="11201" y="0"/>
                  </a:lnTo>
                  <a:lnTo>
                    <a:pt x="11935" y="320"/>
                  </a:lnTo>
                  <a:lnTo>
                    <a:pt x="11620" y="0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58869" y="3169461"/>
              <a:ext cx="1834793" cy="3097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6316471" y="4537481"/>
            <a:ext cx="540194" cy="1887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58200" y="3551161"/>
            <a:ext cx="713841" cy="29430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61703" y="3463086"/>
            <a:ext cx="841260" cy="30099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82754" y="6026456"/>
            <a:ext cx="1913889" cy="71120"/>
          </a:xfrm>
          <a:custGeom>
            <a:avLst/>
            <a:gdLst/>
            <a:ahLst/>
            <a:cxnLst/>
            <a:rect l="l" t="t" r="r" b="b"/>
            <a:pathLst>
              <a:path w="1913889" h="71120">
                <a:moveTo>
                  <a:pt x="79774" y="50546"/>
                </a:moveTo>
                <a:lnTo>
                  <a:pt x="68065" y="50927"/>
                </a:lnTo>
                <a:lnTo>
                  <a:pt x="56353" y="51181"/>
                </a:lnTo>
                <a:lnTo>
                  <a:pt x="44639" y="51308"/>
                </a:lnTo>
                <a:lnTo>
                  <a:pt x="34054" y="51308"/>
                </a:lnTo>
                <a:lnTo>
                  <a:pt x="34054" y="58420"/>
                </a:lnTo>
                <a:lnTo>
                  <a:pt x="32748" y="59737"/>
                </a:lnTo>
                <a:lnTo>
                  <a:pt x="32530" y="70231"/>
                </a:lnTo>
                <a:lnTo>
                  <a:pt x="44539" y="70612"/>
                </a:lnTo>
                <a:lnTo>
                  <a:pt x="68552" y="70612"/>
                </a:lnTo>
                <a:lnTo>
                  <a:pt x="80561" y="70231"/>
                </a:lnTo>
                <a:lnTo>
                  <a:pt x="79774" y="50546"/>
                </a:lnTo>
                <a:close/>
              </a:path>
              <a:path w="1913889" h="71120">
                <a:moveTo>
                  <a:pt x="818" y="54737"/>
                </a:moveTo>
                <a:lnTo>
                  <a:pt x="112" y="57023"/>
                </a:lnTo>
                <a:lnTo>
                  <a:pt x="0" y="58420"/>
                </a:lnTo>
                <a:lnTo>
                  <a:pt x="208" y="60325"/>
                </a:lnTo>
                <a:lnTo>
                  <a:pt x="32530" y="70231"/>
                </a:lnTo>
                <a:lnTo>
                  <a:pt x="32672" y="63373"/>
                </a:lnTo>
                <a:lnTo>
                  <a:pt x="14712" y="63373"/>
                </a:lnTo>
                <a:lnTo>
                  <a:pt x="818" y="54737"/>
                </a:lnTo>
                <a:close/>
              </a:path>
              <a:path w="1913889" h="71120">
                <a:moveTo>
                  <a:pt x="144582" y="46609"/>
                </a:moveTo>
                <a:lnTo>
                  <a:pt x="128387" y="47752"/>
                </a:lnTo>
                <a:lnTo>
                  <a:pt x="79774" y="50546"/>
                </a:lnTo>
                <a:lnTo>
                  <a:pt x="80561" y="70231"/>
                </a:lnTo>
                <a:lnTo>
                  <a:pt x="96896" y="69596"/>
                </a:lnTo>
                <a:lnTo>
                  <a:pt x="145877" y="66929"/>
                </a:lnTo>
                <a:lnTo>
                  <a:pt x="144582" y="46609"/>
                </a:lnTo>
                <a:close/>
              </a:path>
              <a:path w="1913889" h="71120">
                <a:moveTo>
                  <a:pt x="236695" y="40513"/>
                </a:moveTo>
                <a:lnTo>
                  <a:pt x="144582" y="46609"/>
                </a:lnTo>
                <a:lnTo>
                  <a:pt x="145877" y="66929"/>
                </a:lnTo>
                <a:lnTo>
                  <a:pt x="237961" y="61091"/>
                </a:lnTo>
                <a:lnTo>
                  <a:pt x="237867" y="58420"/>
                </a:lnTo>
                <a:lnTo>
                  <a:pt x="236695" y="40513"/>
                </a:lnTo>
                <a:close/>
              </a:path>
              <a:path w="1913889" h="71120">
                <a:moveTo>
                  <a:pt x="13175" y="50419"/>
                </a:moveTo>
                <a:lnTo>
                  <a:pt x="818" y="54737"/>
                </a:lnTo>
                <a:lnTo>
                  <a:pt x="14712" y="63373"/>
                </a:lnTo>
                <a:lnTo>
                  <a:pt x="15905" y="62992"/>
                </a:lnTo>
                <a:lnTo>
                  <a:pt x="17112" y="62865"/>
                </a:lnTo>
                <a:lnTo>
                  <a:pt x="18356" y="62865"/>
                </a:lnTo>
                <a:lnTo>
                  <a:pt x="18142" y="61087"/>
                </a:lnTo>
                <a:lnTo>
                  <a:pt x="15499" y="58420"/>
                </a:lnTo>
                <a:lnTo>
                  <a:pt x="15499" y="50643"/>
                </a:lnTo>
                <a:lnTo>
                  <a:pt x="13175" y="50419"/>
                </a:lnTo>
                <a:close/>
              </a:path>
              <a:path w="1913889" h="71120">
                <a:moveTo>
                  <a:pt x="24530" y="51238"/>
                </a:moveTo>
                <a:lnTo>
                  <a:pt x="25862" y="62611"/>
                </a:lnTo>
                <a:lnTo>
                  <a:pt x="18356" y="62865"/>
                </a:lnTo>
                <a:lnTo>
                  <a:pt x="17112" y="62865"/>
                </a:lnTo>
                <a:lnTo>
                  <a:pt x="15905" y="62992"/>
                </a:lnTo>
                <a:lnTo>
                  <a:pt x="14712" y="63373"/>
                </a:lnTo>
                <a:lnTo>
                  <a:pt x="32672" y="63373"/>
                </a:lnTo>
                <a:lnTo>
                  <a:pt x="32688" y="62611"/>
                </a:lnTo>
                <a:lnTo>
                  <a:pt x="29901" y="62611"/>
                </a:lnTo>
                <a:lnTo>
                  <a:pt x="32748" y="59737"/>
                </a:lnTo>
                <a:lnTo>
                  <a:pt x="32923" y="51308"/>
                </a:lnTo>
                <a:lnTo>
                  <a:pt x="26319" y="51308"/>
                </a:lnTo>
                <a:lnTo>
                  <a:pt x="24530" y="51238"/>
                </a:lnTo>
                <a:close/>
              </a:path>
              <a:path w="1913889" h="71120">
                <a:moveTo>
                  <a:pt x="18147" y="61091"/>
                </a:moveTo>
                <a:lnTo>
                  <a:pt x="18356" y="62865"/>
                </a:lnTo>
                <a:lnTo>
                  <a:pt x="25862" y="62611"/>
                </a:lnTo>
                <a:lnTo>
                  <a:pt x="19652" y="62611"/>
                </a:lnTo>
                <a:lnTo>
                  <a:pt x="18147" y="61091"/>
                </a:lnTo>
                <a:close/>
              </a:path>
              <a:path w="1913889" h="71120">
                <a:moveTo>
                  <a:pt x="16926" y="50781"/>
                </a:moveTo>
                <a:lnTo>
                  <a:pt x="18147" y="61091"/>
                </a:lnTo>
                <a:lnTo>
                  <a:pt x="19652" y="62611"/>
                </a:lnTo>
                <a:lnTo>
                  <a:pt x="25862" y="62611"/>
                </a:lnTo>
                <a:lnTo>
                  <a:pt x="24530" y="51238"/>
                </a:lnTo>
                <a:lnTo>
                  <a:pt x="19741" y="51054"/>
                </a:lnTo>
                <a:lnTo>
                  <a:pt x="16926" y="50781"/>
                </a:lnTo>
                <a:close/>
              </a:path>
              <a:path w="1913889" h="71120">
                <a:moveTo>
                  <a:pt x="32748" y="59737"/>
                </a:moveTo>
                <a:lnTo>
                  <a:pt x="29901" y="62611"/>
                </a:lnTo>
                <a:lnTo>
                  <a:pt x="32688" y="62611"/>
                </a:lnTo>
                <a:lnTo>
                  <a:pt x="32748" y="59737"/>
                </a:lnTo>
                <a:close/>
              </a:path>
              <a:path w="1913889" h="71120">
                <a:moveTo>
                  <a:pt x="15499" y="50643"/>
                </a:moveTo>
                <a:lnTo>
                  <a:pt x="15499" y="58420"/>
                </a:lnTo>
                <a:lnTo>
                  <a:pt x="18147" y="61091"/>
                </a:lnTo>
                <a:lnTo>
                  <a:pt x="16926" y="50781"/>
                </a:lnTo>
                <a:lnTo>
                  <a:pt x="15499" y="50643"/>
                </a:lnTo>
                <a:close/>
              </a:path>
              <a:path w="1913889" h="71120">
                <a:moveTo>
                  <a:pt x="366184" y="32385"/>
                </a:moveTo>
                <a:lnTo>
                  <a:pt x="236695" y="40513"/>
                </a:lnTo>
                <a:lnTo>
                  <a:pt x="238041" y="61087"/>
                </a:lnTo>
                <a:lnTo>
                  <a:pt x="367416" y="53213"/>
                </a:lnTo>
                <a:lnTo>
                  <a:pt x="366184" y="32385"/>
                </a:lnTo>
                <a:close/>
              </a:path>
              <a:path w="1913889" h="71120">
                <a:moveTo>
                  <a:pt x="29901" y="44069"/>
                </a:moveTo>
                <a:lnTo>
                  <a:pt x="23690" y="44069"/>
                </a:lnTo>
                <a:lnTo>
                  <a:pt x="24530" y="51238"/>
                </a:lnTo>
                <a:lnTo>
                  <a:pt x="26319" y="51308"/>
                </a:lnTo>
                <a:lnTo>
                  <a:pt x="32923" y="51308"/>
                </a:lnTo>
                <a:lnTo>
                  <a:pt x="32748" y="59737"/>
                </a:lnTo>
                <a:lnTo>
                  <a:pt x="34054" y="58420"/>
                </a:lnTo>
                <a:lnTo>
                  <a:pt x="34054" y="48260"/>
                </a:lnTo>
                <a:lnTo>
                  <a:pt x="29901" y="44069"/>
                </a:lnTo>
                <a:close/>
              </a:path>
              <a:path w="1913889" h="71120">
                <a:moveTo>
                  <a:pt x="16312" y="45593"/>
                </a:moveTo>
                <a:lnTo>
                  <a:pt x="818" y="54737"/>
                </a:lnTo>
                <a:lnTo>
                  <a:pt x="13175" y="50419"/>
                </a:lnTo>
                <a:lnTo>
                  <a:pt x="15499" y="50419"/>
                </a:lnTo>
                <a:lnTo>
                  <a:pt x="15499" y="48260"/>
                </a:lnTo>
                <a:lnTo>
                  <a:pt x="16506" y="47244"/>
                </a:lnTo>
                <a:lnTo>
                  <a:pt x="16312" y="45593"/>
                </a:lnTo>
                <a:close/>
              </a:path>
              <a:path w="1913889" h="71120">
                <a:moveTo>
                  <a:pt x="525404" y="24384"/>
                </a:moveTo>
                <a:lnTo>
                  <a:pt x="485585" y="26035"/>
                </a:lnTo>
                <a:lnTo>
                  <a:pt x="366184" y="32385"/>
                </a:lnTo>
                <a:lnTo>
                  <a:pt x="367416" y="53213"/>
                </a:lnTo>
                <a:lnTo>
                  <a:pt x="486545" y="47242"/>
                </a:lnTo>
                <a:lnTo>
                  <a:pt x="526229" y="45593"/>
                </a:lnTo>
                <a:lnTo>
                  <a:pt x="525404" y="24384"/>
                </a:lnTo>
                <a:close/>
              </a:path>
              <a:path w="1913889" h="71120">
                <a:moveTo>
                  <a:pt x="23690" y="44069"/>
                </a:moveTo>
                <a:lnTo>
                  <a:pt x="18613" y="45117"/>
                </a:lnTo>
                <a:lnTo>
                  <a:pt x="16507" y="47242"/>
                </a:lnTo>
                <a:lnTo>
                  <a:pt x="16926" y="50781"/>
                </a:lnTo>
                <a:lnTo>
                  <a:pt x="19741" y="51054"/>
                </a:lnTo>
                <a:lnTo>
                  <a:pt x="24530" y="51238"/>
                </a:lnTo>
                <a:lnTo>
                  <a:pt x="23690" y="44069"/>
                </a:lnTo>
                <a:close/>
              </a:path>
              <a:path w="1913889" h="71120">
                <a:moveTo>
                  <a:pt x="16507" y="47242"/>
                </a:moveTo>
                <a:lnTo>
                  <a:pt x="15499" y="48260"/>
                </a:lnTo>
                <a:lnTo>
                  <a:pt x="15499" y="50643"/>
                </a:lnTo>
                <a:lnTo>
                  <a:pt x="16926" y="50781"/>
                </a:lnTo>
                <a:lnTo>
                  <a:pt x="16507" y="47242"/>
                </a:lnTo>
                <a:close/>
              </a:path>
              <a:path w="1913889" h="71120">
                <a:moveTo>
                  <a:pt x="15499" y="50419"/>
                </a:moveTo>
                <a:lnTo>
                  <a:pt x="13175" y="50419"/>
                </a:lnTo>
                <a:lnTo>
                  <a:pt x="15499" y="50643"/>
                </a:lnTo>
                <a:lnTo>
                  <a:pt x="15499" y="50419"/>
                </a:lnTo>
                <a:close/>
              </a:path>
              <a:path w="1913889" h="71120">
                <a:moveTo>
                  <a:pt x="18613" y="45117"/>
                </a:moveTo>
                <a:lnTo>
                  <a:pt x="16312" y="45593"/>
                </a:lnTo>
                <a:lnTo>
                  <a:pt x="16507" y="47242"/>
                </a:lnTo>
                <a:lnTo>
                  <a:pt x="18613" y="45117"/>
                </a:lnTo>
                <a:close/>
              </a:path>
              <a:path w="1913889" h="71120">
                <a:moveTo>
                  <a:pt x="663161" y="19177"/>
                </a:moveTo>
                <a:lnTo>
                  <a:pt x="525404" y="24384"/>
                </a:lnTo>
                <a:lnTo>
                  <a:pt x="526229" y="45593"/>
                </a:lnTo>
                <a:lnTo>
                  <a:pt x="663897" y="40513"/>
                </a:lnTo>
                <a:lnTo>
                  <a:pt x="663161" y="19177"/>
                </a:lnTo>
                <a:close/>
              </a:path>
              <a:path w="1913889" h="71120">
                <a:moveTo>
                  <a:pt x="23690" y="44069"/>
                </a:moveTo>
                <a:lnTo>
                  <a:pt x="19652" y="44069"/>
                </a:lnTo>
                <a:lnTo>
                  <a:pt x="18613" y="45117"/>
                </a:lnTo>
                <a:lnTo>
                  <a:pt x="23690" y="44069"/>
                </a:lnTo>
                <a:close/>
              </a:path>
              <a:path w="1913889" h="71120">
                <a:moveTo>
                  <a:pt x="810963" y="12954"/>
                </a:moveTo>
                <a:lnTo>
                  <a:pt x="663161" y="19177"/>
                </a:lnTo>
                <a:lnTo>
                  <a:pt x="663897" y="40513"/>
                </a:lnTo>
                <a:lnTo>
                  <a:pt x="774976" y="35941"/>
                </a:lnTo>
                <a:lnTo>
                  <a:pt x="811992" y="34036"/>
                </a:lnTo>
                <a:lnTo>
                  <a:pt x="810963" y="12954"/>
                </a:lnTo>
                <a:close/>
              </a:path>
              <a:path w="1913889" h="71120">
                <a:moveTo>
                  <a:pt x="954943" y="7366"/>
                </a:moveTo>
                <a:lnTo>
                  <a:pt x="810963" y="12954"/>
                </a:lnTo>
                <a:lnTo>
                  <a:pt x="811992" y="34036"/>
                </a:lnTo>
                <a:lnTo>
                  <a:pt x="955515" y="28067"/>
                </a:lnTo>
                <a:lnTo>
                  <a:pt x="954943" y="7366"/>
                </a:lnTo>
                <a:close/>
              </a:path>
              <a:path w="1913889" h="71120">
                <a:moveTo>
                  <a:pt x="1890387" y="27143"/>
                </a:moveTo>
                <a:lnTo>
                  <a:pt x="1890387" y="28956"/>
                </a:lnTo>
                <a:lnTo>
                  <a:pt x="1893651" y="32258"/>
                </a:lnTo>
                <a:lnTo>
                  <a:pt x="1901716" y="32258"/>
                </a:lnTo>
                <a:lnTo>
                  <a:pt x="1902971" y="30988"/>
                </a:lnTo>
                <a:lnTo>
                  <a:pt x="1901843" y="30988"/>
                </a:lnTo>
                <a:lnTo>
                  <a:pt x="1900625" y="29221"/>
                </a:lnTo>
                <a:lnTo>
                  <a:pt x="1895455" y="28575"/>
                </a:lnTo>
                <a:lnTo>
                  <a:pt x="1895188" y="28575"/>
                </a:lnTo>
                <a:lnTo>
                  <a:pt x="1894934" y="28448"/>
                </a:lnTo>
                <a:lnTo>
                  <a:pt x="1890387" y="27143"/>
                </a:lnTo>
                <a:close/>
              </a:path>
              <a:path w="1913889" h="71120">
                <a:moveTo>
                  <a:pt x="1376355" y="9525"/>
                </a:moveTo>
                <a:lnTo>
                  <a:pt x="1375999" y="30607"/>
                </a:lnTo>
                <a:lnTo>
                  <a:pt x="1449507" y="30988"/>
                </a:lnTo>
                <a:lnTo>
                  <a:pt x="1523014" y="30988"/>
                </a:lnTo>
                <a:lnTo>
                  <a:pt x="1523014" y="10414"/>
                </a:lnTo>
                <a:lnTo>
                  <a:pt x="1486345" y="10414"/>
                </a:lnTo>
                <a:lnTo>
                  <a:pt x="1376355" y="9525"/>
                </a:lnTo>
                <a:close/>
              </a:path>
              <a:path w="1913889" h="71120">
                <a:moveTo>
                  <a:pt x="1691150" y="9779"/>
                </a:moveTo>
                <a:lnTo>
                  <a:pt x="1607082" y="10414"/>
                </a:lnTo>
                <a:lnTo>
                  <a:pt x="1523014" y="10414"/>
                </a:lnTo>
                <a:lnTo>
                  <a:pt x="1523014" y="30988"/>
                </a:lnTo>
                <a:lnTo>
                  <a:pt x="1691315" y="30861"/>
                </a:lnTo>
                <a:lnTo>
                  <a:pt x="1691150" y="9779"/>
                </a:lnTo>
                <a:close/>
              </a:path>
              <a:path w="1913889" h="71120">
                <a:moveTo>
                  <a:pt x="1900625" y="29221"/>
                </a:moveTo>
                <a:lnTo>
                  <a:pt x="1901843" y="30988"/>
                </a:lnTo>
                <a:lnTo>
                  <a:pt x="1903270" y="30685"/>
                </a:lnTo>
                <a:lnTo>
                  <a:pt x="1904267" y="29676"/>
                </a:lnTo>
                <a:lnTo>
                  <a:pt x="1900625" y="29221"/>
                </a:lnTo>
                <a:close/>
              </a:path>
              <a:path w="1913889" h="71120">
                <a:moveTo>
                  <a:pt x="1903270" y="30685"/>
                </a:moveTo>
                <a:lnTo>
                  <a:pt x="1901843" y="30988"/>
                </a:lnTo>
                <a:lnTo>
                  <a:pt x="1902971" y="30988"/>
                </a:lnTo>
                <a:lnTo>
                  <a:pt x="1903270" y="30685"/>
                </a:lnTo>
                <a:close/>
              </a:path>
              <a:path w="1913889" h="71120">
                <a:moveTo>
                  <a:pt x="1767934" y="5715"/>
                </a:moveTo>
                <a:lnTo>
                  <a:pt x="1748784" y="7493"/>
                </a:lnTo>
                <a:lnTo>
                  <a:pt x="1729604" y="8763"/>
                </a:lnTo>
                <a:lnTo>
                  <a:pt x="1710393" y="9525"/>
                </a:lnTo>
                <a:lnTo>
                  <a:pt x="1691150" y="9779"/>
                </a:lnTo>
                <a:lnTo>
                  <a:pt x="1691315" y="30861"/>
                </a:lnTo>
                <a:lnTo>
                  <a:pt x="1724530" y="30480"/>
                </a:lnTo>
                <a:lnTo>
                  <a:pt x="1757698" y="28829"/>
                </a:lnTo>
                <a:lnTo>
                  <a:pt x="1766765" y="27813"/>
                </a:lnTo>
                <a:lnTo>
                  <a:pt x="1771261" y="27178"/>
                </a:lnTo>
                <a:lnTo>
                  <a:pt x="1767934" y="5715"/>
                </a:lnTo>
                <a:close/>
              </a:path>
              <a:path w="1913889" h="71120">
                <a:moveTo>
                  <a:pt x="1904267" y="29676"/>
                </a:moveTo>
                <a:lnTo>
                  <a:pt x="1903270" y="30685"/>
                </a:lnTo>
                <a:lnTo>
                  <a:pt x="1906631" y="29972"/>
                </a:lnTo>
                <a:lnTo>
                  <a:pt x="1904267" y="29676"/>
                </a:lnTo>
                <a:close/>
              </a:path>
              <a:path w="1913889" h="71120">
                <a:moveTo>
                  <a:pt x="1283556" y="7366"/>
                </a:moveTo>
                <a:lnTo>
                  <a:pt x="1282959" y="28448"/>
                </a:lnTo>
                <a:lnTo>
                  <a:pt x="1375999" y="30607"/>
                </a:lnTo>
                <a:lnTo>
                  <a:pt x="1376355" y="9525"/>
                </a:lnTo>
                <a:lnTo>
                  <a:pt x="1283556" y="7366"/>
                </a:lnTo>
                <a:close/>
              </a:path>
              <a:path w="1913889" h="71120">
                <a:moveTo>
                  <a:pt x="1904980" y="27585"/>
                </a:moveTo>
                <a:lnTo>
                  <a:pt x="1904980" y="28956"/>
                </a:lnTo>
                <a:lnTo>
                  <a:pt x="1904267" y="29676"/>
                </a:lnTo>
                <a:lnTo>
                  <a:pt x="1906631" y="29972"/>
                </a:lnTo>
                <a:lnTo>
                  <a:pt x="1904980" y="27585"/>
                </a:lnTo>
                <a:close/>
              </a:path>
              <a:path w="1913889" h="71120">
                <a:moveTo>
                  <a:pt x="1913476" y="17653"/>
                </a:moveTo>
                <a:lnTo>
                  <a:pt x="1901716" y="17653"/>
                </a:lnTo>
                <a:lnTo>
                  <a:pt x="1904980" y="20955"/>
                </a:lnTo>
                <a:lnTo>
                  <a:pt x="1904980" y="27585"/>
                </a:lnTo>
                <a:lnTo>
                  <a:pt x="1906631" y="29972"/>
                </a:lnTo>
                <a:lnTo>
                  <a:pt x="1908891" y="28956"/>
                </a:lnTo>
                <a:lnTo>
                  <a:pt x="1910631" y="27432"/>
                </a:lnTo>
                <a:lnTo>
                  <a:pt x="1911838" y="25273"/>
                </a:lnTo>
                <a:lnTo>
                  <a:pt x="1913616" y="21463"/>
                </a:lnTo>
                <a:lnTo>
                  <a:pt x="1913476" y="17653"/>
                </a:lnTo>
                <a:close/>
              </a:path>
              <a:path w="1913889" h="71120">
                <a:moveTo>
                  <a:pt x="1898373" y="18032"/>
                </a:moveTo>
                <a:lnTo>
                  <a:pt x="1896779" y="22860"/>
                </a:lnTo>
                <a:lnTo>
                  <a:pt x="1896676" y="23495"/>
                </a:lnTo>
                <a:lnTo>
                  <a:pt x="1900625" y="29221"/>
                </a:lnTo>
                <a:lnTo>
                  <a:pt x="1904267" y="29676"/>
                </a:lnTo>
                <a:lnTo>
                  <a:pt x="1904980" y="28956"/>
                </a:lnTo>
                <a:lnTo>
                  <a:pt x="1904874" y="27432"/>
                </a:lnTo>
                <a:lnTo>
                  <a:pt x="1898373" y="18032"/>
                </a:lnTo>
                <a:close/>
              </a:path>
              <a:path w="1913889" h="71120">
                <a:moveTo>
                  <a:pt x="1896604" y="23389"/>
                </a:moveTo>
                <a:lnTo>
                  <a:pt x="1894934" y="28448"/>
                </a:lnTo>
                <a:lnTo>
                  <a:pt x="1895188" y="28575"/>
                </a:lnTo>
                <a:lnTo>
                  <a:pt x="1895455" y="28575"/>
                </a:lnTo>
                <a:lnTo>
                  <a:pt x="1900625" y="29221"/>
                </a:lnTo>
                <a:lnTo>
                  <a:pt x="1896604" y="23389"/>
                </a:lnTo>
                <a:close/>
              </a:path>
              <a:path w="1913889" h="71120">
                <a:moveTo>
                  <a:pt x="1158878" y="5842"/>
                </a:moveTo>
                <a:lnTo>
                  <a:pt x="1117313" y="5842"/>
                </a:lnTo>
                <a:lnTo>
                  <a:pt x="1117313" y="26670"/>
                </a:lnTo>
                <a:lnTo>
                  <a:pt x="1158727" y="26670"/>
                </a:lnTo>
                <a:lnTo>
                  <a:pt x="1282959" y="28448"/>
                </a:lnTo>
                <a:lnTo>
                  <a:pt x="1283556" y="7366"/>
                </a:lnTo>
                <a:lnTo>
                  <a:pt x="1200439" y="5969"/>
                </a:lnTo>
                <a:lnTo>
                  <a:pt x="1158878" y="5842"/>
                </a:lnTo>
                <a:close/>
              </a:path>
              <a:path w="1913889" h="71120">
                <a:moveTo>
                  <a:pt x="1894302" y="17653"/>
                </a:moveTo>
                <a:lnTo>
                  <a:pt x="1893651" y="17653"/>
                </a:lnTo>
                <a:lnTo>
                  <a:pt x="1890387" y="20955"/>
                </a:lnTo>
                <a:lnTo>
                  <a:pt x="1890508" y="27178"/>
                </a:lnTo>
                <a:lnTo>
                  <a:pt x="1894934" y="28448"/>
                </a:lnTo>
                <a:lnTo>
                  <a:pt x="1896604" y="23389"/>
                </a:lnTo>
                <a:lnTo>
                  <a:pt x="1893524" y="18923"/>
                </a:lnTo>
                <a:lnTo>
                  <a:pt x="1894302" y="17653"/>
                </a:lnTo>
                <a:close/>
              </a:path>
              <a:path w="1913889" h="71120">
                <a:moveTo>
                  <a:pt x="1117313" y="5842"/>
                </a:moveTo>
                <a:lnTo>
                  <a:pt x="1076719" y="5842"/>
                </a:lnTo>
                <a:lnTo>
                  <a:pt x="954943" y="7366"/>
                </a:lnTo>
                <a:lnTo>
                  <a:pt x="955515" y="28067"/>
                </a:lnTo>
                <a:lnTo>
                  <a:pt x="1036409" y="26797"/>
                </a:lnTo>
                <a:lnTo>
                  <a:pt x="1117313" y="26670"/>
                </a:lnTo>
                <a:lnTo>
                  <a:pt x="1117313" y="5842"/>
                </a:lnTo>
                <a:close/>
              </a:path>
              <a:path w="1913889" h="71120">
                <a:moveTo>
                  <a:pt x="1902020" y="6985"/>
                </a:moveTo>
                <a:lnTo>
                  <a:pt x="1898373" y="18032"/>
                </a:lnTo>
                <a:lnTo>
                  <a:pt x="1904980" y="27585"/>
                </a:lnTo>
                <a:lnTo>
                  <a:pt x="1904980" y="20955"/>
                </a:lnTo>
                <a:lnTo>
                  <a:pt x="1901716" y="17653"/>
                </a:lnTo>
                <a:lnTo>
                  <a:pt x="1913476" y="17653"/>
                </a:lnTo>
                <a:lnTo>
                  <a:pt x="1911457" y="13970"/>
                </a:lnTo>
                <a:lnTo>
                  <a:pt x="1909158" y="10541"/>
                </a:lnTo>
                <a:lnTo>
                  <a:pt x="1906021" y="8255"/>
                </a:lnTo>
                <a:lnTo>
                  <a:pt x="1902020" y="6985"/>
                </a:lnTo>
                <a:close/>
              </a:path>
              <a:path w="1913889" h="71120">
                <a:moveTo>
                  <a:pt x="1804688" y="1270"/>
                </a:moveTo>
                <a:lnTo>
                  <a:pt x="1795475" y="2032"/>
                </a:lnTo>
                <a:lnTo>
                  <a:pt x="1777097" y="4318"/>
                </a:lnTo>
                <a:lnTo>
                  <a:pt x="1767934" y="5715"/>
                </a:lnTo>
                <a:lnTo>
                  <a:pt x="1771261" y="27178"/>
                </a:lnTo>
                <a:lnTo>
                  <a:pt x="1779948" y="25781"/>
                </a:lnTo>
                <a:lnTo>
                  <a:pt x="1788654" y="24638"/>
                </a:lnTo>
                <a:lnTo>
                  <a:pt x="1797379" y="23749"/>
                </a:lnTo>
                <a:lnTo>
                  <a:pt x="1806123" y="22987"/>
                </a:lnTo>
                <a:lnTo>
                  <a:pt x="1804688" y="1270"/>
                </a:lnTo>
                <a:close/>
              </a:path>
              <a:path w="1913889" h="71120">
                <a:moveTo>
                  <a:pt x="1881281" y="2159"/>
                </a:moveTo>
                <a:lnTo>
                  <a:pt x="1877433" y="24511"/>
                </a:lnTo>
                <a:lnTo>
                  <a:pt x="1883339" y="25527"/>
                </a:lnTo>
                <a:lnTo>
                  <a:pt x="1889181" y="26797"/>
                </a:lnTo>
                <a:lnTo>
                  <a:pt x="1890387" y="27143"/>
                </a:lnTo>
                <a:lnTo>
                  <a:pt x="1890387" y="20955"/>
                </a:lnTo>
                <a:lnTo>
                  <a:pt x="1893651" y="17653"/>
                </a:lnTo>
                <a:lnTo>
                  <a:pt x="1894302" y="17653"/>
                </a:lnTo>
                <a:lnTo>
                  <a:pt x="1896090" y="14732"/>
                </a:lnTo>
                <a:lnTo>
                  <a:pt x="1899463" y="14732"/>
                </a:lnTo>
                <a:lnTo>
                  <a:pt x="1902020" y="6985"/>
                </a:lnTo>
                <a:lnTo>
                  <a:pt x="1895226" y="4826"/>
                </a:lnTo>
                <a:lnTo>
                  <a:pt x="1888317" y="3302"/>
                </a:lnTo>
                <a:lnTo>
                  <a:pt x="1881281" y="2159"/>
                </a:lnTo>
                <a:close/>
              </a:path>
              <a:path w="1913889" h="71120">
                <a:moveTo>
                  <a:pt x="1852599" y="0"/>
                </a:moveTo>
                <a:lnTo>
                  <a:pt x="1842991" y="0"/>
                </a:lnTo>
                <a:lnTo>
                  <a:pt x="1842991" y="22352"/>
                </a:lnTo>
                <a:lnTo>
                  <a:pt x="1851637" y="22479"/>
                </a:lnTo>
                <a:lnTo>
                  <a:pt x="1860260" y="22860"/>
                </a:lnTo>
                <a:lnTo>
                  <a:pt x="1868858" y="23495"/>
                </a:lnTo>
                <a:lnTo>
                  <a:pt x="1877433" y="24511"/>
                </a:lnTo>
                <a:lnTo>
                  <a:pt x="1881281" y="2159"/>
                </a:lnTo>
                <a:lnTo>
                  <a:pt x="1871744" y="1143"/>
                </a:lnTo>
                <a:lnTo>
                  <a:pt x="1862184" y="381"/>
                </a:lnTo>
                <a:lnTo>
                  <a:pt x="1852599" y="0"/>
                </a:lnTo>
                <a:close/>
              </a:path>
              <a:path w="1913889" h="71120">
                <a:moveTo>
                  <a:pt x="1896090" y="14732"/>
                </a:moveTo>
                <a:lnTo>
                  <a:pt x="1893524" y="18923"/>
                </a:lnTo>
                <a:lnTo>
                  <a:pt x="1896604" y="23389"/>
                </a:lnTo>
                <a:lnTo>
                  <a:pt x="1898373" y="18032"/>
                </a:lnTo>
                <a:lnTo>
                  <a:pt x="1896090" y="14732"/>
                </a:lnTo>
                <a:close/>
              </a:path>
              <a:path w="1913889" h="71120">
                <a:moveTo>
                  <a:pt x="1842991" y="0"/>
                </a:moveTo>
                <a:lnTo>
                  <a:pt x="1833411" y="127"/>
                </a:lnTo>
                <a:lnTo>
                  <a:pt x="1814260" y="635"/>
                </a:lnTo>
                <a:lnTo>
                  <a:pt x="1804688" y="1270"/>
                </a:lnTo>
                <a:lnTo>
                  <a:pt x="1806123" y="22987"/>
                </a:lnTo>
                <a:lnTo>
                  <a:pt x="1815336" y="22606"/>
                </a:lnTo>
                <a:lnTo>
                  <a:pt x="1833771" y="22352"/>
                </a:lnTo>
                <a:lnTo>
                  <a:pt x="1842991" y="22352"/>
                </a:lnTo>
                <a:lnTo>
                  <a:pt x="1842991" y="0"/>
                </a:lnTo>
                <a:close/>
              </a:path>
              <a:path w="1913889" h="71120">
                <a:moveTo>
                  <a:pt x="1899463" y="14732"/>
                </a:moveTo>
                <a:lnTo>
                  <a:pt x="1896090" y="14732"/>
                </a:lnTo>
                <a:lnTo>
                  <a:pt x="1898373" y="18032"/>
                </a:lnTo>
                <a:lnTo>
                  <a:pt x="1899463" y="1473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81766" y="5520904"/>
            <a:ext cx="458571" cy="3239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49451" y="5440514"/>
            <a:ext cx="462336" cy="1796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16010" y="5425973"/>
            <a:ext cx="221468" cy="13050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38784" y="5381231"/>
            <a:ext cx="409158" cy="14977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64972" y="5301107"/>
            <a:ext cx="126867" cy="1855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58998" y="6357496"/>
            <a:ext cx="2063114" cy="116839"/>
          </a:xfrm>
          <a:custGeom>
            <a:avLst/>
            <a:gdLst/>
            <a:ahLst/>
            <a:cxnLst/>
            <a:rect l="l" t="t" r="r" b="b"/>
            <a:pathLst>
              <a:path w="2063114" h="116839">
                <a:moveTo>
                  <a:pt x="401586" y="95377"/>
                </a:moveTo>
                <a:lnTo>
                  <a:pt x="400926" y="114681"/>
                </a:lnTo>
                <a:lnTo>
                  <a:pt x="451665" y="116078"/>
                </a:lnTo>
                <a:lnTo>
                  <a:pt x="477042" y="116459"/>
                </a:lnTo>
                <a:lnTo>
                  <a:pt x="502424" y="116586"/>
                </a:lnTo>
                <a:lnTo>
                  <a:pt x="502488" y="97028"/>
                </a:lnTo>
                <a:lnTo>
                  <a:pt x="477258" y="96901"/>
                </a:lnTo>
                <a:lnTo>
                  <a:pt x="401586" y="95377"/>
                </a:lnTo>
                <a:close/>
              </a:path>
              <a:path w="2063114" h="116839">
                <a:moveTo>
                  <a:pt x="582688" y="96266"/>
                </a:moveTo>
                <a:lnTo>
                  <a:pt x="522545" y="97028"/>
                </a:lnTo>
                <a:lnTo>
                  <a:pt x="502488" y="97028"/>
                </a:lnTo>
                <a:lnTo>
                  <a:pt x="502424" y="116586"/>
                </a:lnTo>
                <a:lnTo>
                  <a:pt x="542885" y="116586"/>
                </a:lnTo>
                <a:lnTo>
                  <a:pt x="583336" y="115951"/>
                </a:lnTo>
                <a:lnTo>
                  <a:pt x="582688" y="96266"/>
                </a:lnTo>
                <a:close/>
              </a:path>
              <a:path w="2063114" h="116839">
                <a:moveTo>
                  <a:pt x="652068" y="93091"/>
                </a:moveTo>
                <a:lnTo>
                  <a:pt x="582688" y="96266"/>
                </a:lnTo>
                <a:lnTo>
                  <a:pt x="583336" y="115951"/>
                </a:lnTo>
                <a:lnTo>
                  <a:pt x="653110" y="112903"/>
                </a:lnTo>
                <a:lnTo>
                  <a:pt x="652068" y="93091"/>
                </a:lnTo>
                <a:close/>
              </a:path>
              <a:path w="2063114" h="116839">
                <a:moveTo>
                  <a:pt x="313512" y="90932"/>
                </a:moveTo>
                <a:lnTo>
                  <a:pt x="312077" y="109474"/>
                </a:lnTo>
                <a:lnTo>
                  <a:pt x="334267" y="111125"/>
                </a:lnTo>
                <a:lnTo>
                  <a:pt x="378692" y="113792"/>
                </a:lnTo>
                <a:lnTo>
                  <a:pt x="400926" y="114681"/>
                </a:lnTo>
                <a:lnTo>
                  <a:pt x="401586" y="95377"/>
                </a:lnTo>
                <a:lnTo>
                  <a:pt x="379550" y="94615"/>
                </a:lnTo>
                <a:lnTo>
                  <a:pt x="357525" y="93599"/>
                </a:lnTo>
                <a:lnTo>
                  <a:pt x="313512" y="90932"/>
                </a:lnTo>
                <a:close/>
              </a:path>
              <a:path w="2063114" h="116839">
                <a:moveTo>
                  <a:pt x="733018" y="90043"/>
                </a:moveTo>
                <a:lnTo>
                  <a:pt x="692529" y="91186"/>
                </a:lnTo>
                <a:lnTo>
                  <a:pt x="652068" y="93091"/>
                </a:lnTo>
                <a:lnTo>
                  <a:pt x="653110" y="112903"/>
                </a:lnTo>
                <a:lnTo>
                  <a:pt x="693277" y="110998"/>
                </a:lnTo>
                <a:lnTo>
                  <a:pt x="733463" y="109728"/>
                </a:lnTo>
                <a:lnTo>
                  <a:pt x="733018" y="90043"/>
                </a:lnTo>
                <a:close/>
              </a:path>
              <a:path w="2063114" h="116839">
                <a:moveTo>
                  <a:pt x="840117" y="89154"/>
                </a:moveTo>
                <a:lnTo>
                  <a:pt x="813335" y="89154"/>
                </a:lnTo>
                <a:lnTo>
                  <a:pt x="733018" y="90043"/>
                </a:lnTo>
                <a:lnTo>
                  <a:pt x="733463" y="109728"/>
                </a:lnTo>
                <a:lnTo>
                  <a:pt x="840117" y="108966"/>
                </a:lnTo>
                <a:lnTo>
                  <a:pt x="840117" y="89154"/>
                </a:lnTo>
                <a:close/>
              </a:path>
              <a:path w="2063114" h="116839">
                <a:moveTo>
                  <a:pt x="249212" y="84582"/>
                </a:moveTo>
                <a:lnTo>
                  <a:pt x="295670" y="108077"/>
                </a:lnTo>
                <a:lnTo>
                  <a:pt x="312077" y="109474"/>
                </a:lnTo>
                <a:lnTo>
                  <a:pt x="313512" y="90932"/>
                </a:lnTo>
                <a:lnTo>
                  <a:pt x="297398" y="89789"/>
                </a:lnTo>
                <a:lnTo>
                  <a:pt x="265247" y="86614"/>
                </a:lnTo>
                <a:lnTo>
                  <a:pt x="249212" y="84582"/>
                </a:lnTo>
                <a:close/>
              </a:path>
              <a:path w="2063114" h="116839">
                <a:moveTo>
                  <a:pt x="938352" y="88138"/>
                </a:moveTo>
                <a:lnTo>
                  <a:pt x="913796" y="88646"/>
                </a:lnTo>
                <a:lnTo>
                  <a:pt x="864680" y="89154"/>
                </a:lnTo>
                <a:lnTo>
                  <a:pt x="840117" y="89154"/>
                </a:lnTo>
                <a:lnTo>
                  <a:pt x="840117" y="108966"/>
                </a:lnTo>
                <a:lnTo>
                  <a:pt x="864833" y="108966"/>
                </a:lnTo>
                <a:lnTo>
                  <a:pt x="889546" y="108839"/>
                </a:lnTo>
                <a:lnTo>
                  <a:pt x="938974" y="107950"/>
                </a:lnTo>
                <a:lnTo>
                  <a:pt x="938352" y="88138"/>
                </a:lnTo>
                <a:close/>
              </a:path>
              <a:path w="2063114" h="116839">
                <a:moveTo>
                  <a:pt x="1003617" y="84836"/>
                </a:moveTo>
                <a:lnTo>
                  <a:pt x="971003" y="86741"/>
                </a:lnTo>
                <a:lnTo>
                  <a:pt x="938352" y="88138"/>
                </a:lnTo>
                <a:lnTo>
                  <a:pt x="938974" y="107950"/>
                </a:lnTo>
                <a:lnTo>
                  <a:pt x="955478" y="107442"/>
                </a:lnTo>
                <a:lnTo>
                  <a:pt x="971977" y="106680"/>
                </a:lnTo>
                <a:lnTo>
                  <a:pt x="1004950" y="104648"/>
                </a:lnTo>
                <a:lnTo>
                  <a:pt x="1003617" y="84836"/>
                </a:lnTo>
                <a:close/>
              </a:path>
              <a:path w="2063114" h="116839">
                <a:moveTo>
                  <a:pt x="1072972" y="79375"/>
                </a:moveTo>
                <a:lnTo>
                  <a:pt x="1020969" y="83693"/>
                </a:lnTo>
                <a:lnTo>
                  <a:pt x="1003617" y="84836"/>
                </a:lnTo>
                <a:lnTo>
                  <a:pt x="1004950" y="104648"/>
                </a:lnTo>
                <a:lnTo>
                  <a:pt x="1057314" y="100711"/>
                </a:lnTo>
                <a:lnTo>
                  <a:pt x="1074750" y="99187"/>
                </a:lnTo>
                <a:lnTo>
                  <a:pt x="1072972" y="79375"/>
                </a:lnTo>
                <a:close/>
              </a:path>
              <a:path w="2063114" h="116839">
                <a:moveTo>
                  <a:pt x="209219" y="79756"/>
                </a:moveTo>
                <a:lnTo>
                  <a:pt x="207644" y="97409"/>
                </a:lnTo>
                <a:lnTo>
                  <a:pt x="227161" y="99695"/>
                </a:lnTo>
                <a:lnTo>
                  <a:pt x="236898" y="100965"/>
                </a:lnTo>
                <a:lnTo>
                  <a:pt x="246621" y="102362"/>
                </a:lnTo>
                <a:lnTo>
                  <a:pt x="249212" y="84582"/>
                </a:lnTo>
                <a:lnTo>
                  <a:pt x="239234" y="83185"/>
                </a:lnTo>
                <a:lnTo>
                  <a:pt x="229244" y="81915"/>
                </a:lnTo>
                <a:lnTo>
                  <a:pt x="219240" y="80772"/>
                </a:lnTo>
                <a:lnTo>
                  <a:pt x="209219" y="79756"/>
                </a:lnTo>
                <a:close/>
              </a:path>
              <a:path w="2063114" h="116839">
                <a:moveTo>
                  <a:pt x="1140472" y="72898"/>
                </a:moveTo>
                <a:lnTo>
                  <a:pt x="1072972" y="79375"/>
                </a:lnTo>
                <a:lnTo>
                  <a:pt x="1074750" y="99187"/>
                </a:lnTo>
                <a:lnTo>
                  <a:pt x="1142504" y="92710"/>
                </a:lnTo>
                <a:lnTo>
                  <a:pt x="1140472" y="72898"/>
                </a:lnTo>
                <a:close/>
              </a:path>
              <a:path w="2063114" h="116839">
                <a:moveTo>
                  <a:pt x="116738" y="79248"/>
                </a:moveTo>
                <a:lnTo>
                  <a:pt x="104584" y="79629"/>
                </a:lnTo>
                <a:lnTo>
                  <a:pt x="68110" y="80391"/>
                </a:lnTo>
                <a:lnTo>
                  <a:pt x="68110" y="97282"/>
                </a:lnTo>
                <a:lnTo>
                  <a:pt x="80416" y="97409"/>
                </a:lnTo>
                <a:lnTo>
                  <a:pt x="92722" y="97409"/>
                </a:lnTo>
                <a:lnTo>
                  <a:pt x="117335" y="96901"/>
                </a:lnTo>
                <a:lnTo>
                  <a:pt x="116738" y="79248"/>
                </a:lnTo>
                <a:close/>
              </a:path>
              <a:path w="2063114" h="116839">
                <a:moveTo>
                  <a:pt x="177417" y="78486"/>
                </a:moveTo>
                <a:lnTo>
                  <a:pt x="166801" y="78486"/>
                </a:lnTo>
                <a:lnTo>
                  <a:pt x="166801" y="96139"/>
                </a:lnTo>
                <a:lnTo>
                  <a:pt x="177026" y="96139"/>
                </a:lnTo>
                <a:lnTo>
                  <a:pt x="187242" y="96393"/>
                </a:lnTo>
                <a:lnTo>
                  <a:pt x="197448" y="96774"/>
                </a:lnTo>
                <a:lnTo>
                  <a:pt x="207644" y="97409"/>
                </a:lnTo>
                <a:lnTo>
                  <a:pt x="209219" y="79756"/>
                </a:lnTo>
                <a:lnTo>
                  <a:pt x="198625" y="79121"/>
                </a:lnTo>
                <a:lnTo>
                  <a:pt x="188025" y="78613"/>
                </a:lnTo>
                <a:lnTo>
                  <a:pt x="177417" y="78486"/>
                </a:lnTo>
                <a:close/>
              </a:path>
              <a:path w="2063114" h="116839">
                <a:moveTo>
                  <a:pt x="26009" y="79375"/>
                </a:moveTo>
                <a:lnTo>
                  <a:pt x="25196" y="96774"/>
                </a:lnTo>
                <a:lnTo>
                  <a:pt x="68110" y="97282"/>
                </a:lnTo>
                <a:lnTo>
                  <a:pt x="68110" y="80391"/>
                </a:lnTo>
                <a:lnTo>
                  <a:pt x="57577" y="80391"/>
                </a:lnTo>
                <a:lnTo>
                  <a:pt x="47050" y="80264"/>
                </a:lnTo>
                <a:lnTo>
                  <a:pt x="36527" y="80010"/>
                </a:lnTo>
                <a:lnTo>
                  <a:pt x="26009" y="79375"/>
                </a:lnTo>
                <a:close/>
              </a:path>
              <a:path w="2063114" h="116839">
                <a:moveTo>
                  <a:pt x="166801" y="78486"/>
                </a:moveTo>
                <a:lnTo>
                  <a:pt x="154285" y="78486"/>
                </a:lnTo>
                <a:lnTo>
                  <a:pt x="141770" y="78613"/>
                </a:lnTo>
                <a:lnTo>
                  <a:pt x="129254" y="78867"/>
                </a:lnTo>
                <a:lnTo>
                  <a:pt x="116738" y="79248"/>
                </a:lnTo>
                <a:lnTo>
                  <a:pt x="117335" y="96901"/>
                </a:lnTo>
                <a:lnTo>
                  <a:pt x="129700" y="96520"/>
                </a:lnTo>
                <a:lnTo>
                  <a:pt x="166801" y="96139"/>
                </a:lnTo>
                <a:lnTo>
                  <a:pt x="166801" y="78486"/>
                </a:lnTo>
                <a:close/>
              </a:path>
              <a:path w="2063114" h="116839">
                <a:moveTo>
                  <a:pt x="9715" y="77978"/>
                </a:moveTo>
                <a:lnTo>
                  <a:pt x="8839" y="96520"/>
                </a:lnTo>
                <a:lnTo>
                  <a:pt x="25196" y="96774"/>
                </a:lnTo>
                <a:lnTo>
                  <a:pt x="25208" y="96520"/>
                </a:lnTo>
                <a:lnTo>
                  <a:pt x="14401" y="96520"/>
                </a:lnTo>
                <a:lnTo>
                  <a:pt x="18554" y="92456"/>
                </a:lnTo>
                <a:lnTo>
                  <a:pt x="18554" y="82169"/>
                </a:lnTo>
                <a:lnTo>
                  <a:pt x="14836" y="78417"/>
                </a:lnTo>
                <a:lnTo>
                  <a:pt x="9715" y="77978"/>
                </a:lnTo>
                <a:close/>
              </a:path>
              <a:path w="2063114" h="116839">
                <a:moveTo>
                  <a:pt x="9715" y="77978"/>
                </a:moveTo>
                <a:lnTo>
                  <a:pt x="4152" y="77978"/>
                </a:lnTo>
                <a:lnTo>
                  <a:pt x="0" y="82169"/>
                </a:lnTo>
                <a:lnTo>
                  <a:pt x="0" y="92456"/>
                </a:lnTo>
                <a:lnTo>
                  <a:pt x="4152" y="96520"/>
                </a:lnTo>
                <a:lnTo>
                  <a:pt x="8839" y="96520"/>
                </a:lnTo>
                <a:lnTo>
                  <a:pt x="9715" y="77978"/>
                </a:lnTo>
                <a:close/>
              </a:path>
              <a:path w="2063114" h="116839">
                <a:moveTo>
                  <a:pt x="14836" y="78417"/>
                </a:moveTo>
                <a:lnTo>
                  <a:pt x="18554" y="82169"/>
                </a:lnTo>
                <a:lnTo>
                  <a:pt x="18554" y="92456"/>
                </a:lnTo>
                <a:lnTo>
                  <a:pt x="14401" y="96520"/>
                </a:lnTo>
                <a:lnTo>
                  <a:pt x="25208" y="96520"/>
                </a:lnTo>
                <a:lnTo>
                  <a:pt x="26009" y="79375"/>
                </a:lnTo>
                <a:lnTo>
                  <a:pt x="14836" y="78417"/>
                </a:lnTo>
                <a:close/>
              </a:path>
              <a:path w="2063114" h="116839">
                <a:moveTo>
                  <a:pt x="1238910" y="63500"/>
                </a:moveTo>
                <a:lnTo>
                  <a:pt x="1140472" y="72898"/>
                </a:lnTo>
                <a:lnTo>
                  <a:pt x="1142504" y="92710"/>
                </a:lnTo>
                <a:lnTo>
                  <a:pt x="1240713" y="83185"/>
                </a:lnTo>
                <a:lnTo>
                  <a:pt x="1238910" y="63500"/>
                </a:lnTo>
                <a:close/>
              </a:path>
              <a:path w="2063114" h="116839">
                <a:moveTo>
                  <a:pt x="1369047" y="50673"/>
                </a:moveTo>
                <a:lnTo>
                  <a:pt x="1238910" y="63500"/>
                </a:lnTo>
                <a:lnTo>
                  <a:pt x="1240713" y="83185"/>
                </a:lnTo>
                <a:lnTo>
                  <a:pt x="1371117" y="70231"/>
                </a:lnTo>
                <a:lnTo>
                  <a:pt x="1369047" y="50673"/>
                </a:lnTo>
                <a:close/>
              </a:path>
              <a:path w="2063114" h="116839">
                <a:moveTo>
                  <a:pt x="14401" y="77978"/>
                </a:moveTo>
                <a:lnTo>
                  <a:pt x="9715" y="77978"/>
                </a:lnTo>
                <a:lnTo>
                  <a:pt x="14836" y="78417"/>
                </a:lnTo>
                <a:lnTo>
                  <a:pt x="14401" y="77978"/>
                </a:lnTo>
                <a:close/>
              </a:path>
              <a:path w="2063114" h="116839">
                <a:moveTo>
                  <a:pt x="1480934" y="39116"/>
                </a:moveTo>
                <a:lnTo>
                  <a:pt x="1369047" y="50673"/>
                </a:lnTo>
                <a:lnTo>
                  <a:pt x="1371117" y="70231"/>
                </a:lnTo>
                <a:lnTo>
                  <a:pt x="1482839" y="58928"/>
                </a:lnTo>
                <a:lnTo>
                  <a:pt x="1480934" y="39116"/>
                </a:lnTo>
                <a:close/>
              </a:path>
              <a:path w="2063114" h="116839">
                <a:moveTo>
                  <a:pt x="1572298" y="30861"/>
                </a:moveTo>
                <a:lnTo>
                  <a:pt x="1480934" y="39116"/>
                </a:lnTo>
                <a:lnTo>
                  <a:pt x="1482839" y="58928"/>
                </a:lnTo>
                <a:lnTo>
                  <a:pt x="1573974" y="50673"/>
                </a:lnTo>
                <a:lnTo>
                  <a:pt x="1572298" y="30861"/>
                </a:lnTo>
                <a:close/>
              </a:path>
              <a:path w="2063114" h="116839">
                <a:moveTo>
                  <a:pt x="1674837" y="22225"/>
                </a:moveTo>
                <a:lnTo>
                  <a:pt x="1572298" y="30861"/>
                </a:lnTo>
                <a:lnTo>
                  <a:pt x="1573974" y="50673"/>
                </a:lnTo>
                <a:lnTo>
                  <a:pt x="1676450" y="42164"/>
                </a:lnTo>
                <a:lnTo>
                  <a:pt x="1674837" y="22225"/>
                </a:lnTo>
                <a:close/>
              </a:path>
              <a:path w="2063114" h="116839">
                <a:moveTo>
                  <a:pt x="1763496" y="15494"/>
                </a:moveTo>
                <a:lnTo>
                  <a:pt x="1674837" y="22225"/>
                </a:lnTo>
                <a:lnTo>
                  <a:pt x="1676450" y="42164"/>
                </a:lnTo>
                <a:lnTo>
                  <a:pt x="1698532" y="40259"/>
                </a:lnTo>
                <a:lnTo>
                  <a:pt x="1764804" y="35433"/>
                </a:lnTo>
                <a:lnTo>
                  <a:pt x="1763496" y="15494"/>
                </a:lnTo>
                <a:close/>
              </a:path>
              <a:path w="2063114" h="116839">
                <a:moveTo>
                  <a:pt x="1838502" y="12065"/>
                </a:moveTo>
                <a:lnTo>
                  <a:pt x="1819741" y="12700"/>
                </a:lnTo>
                <a:lnTo>
                  <a:pt x="1782236" y="14351"/>
                </a:lnTo>
                <a:lnTo>
                  <a:pt x="1763496" y="15494"/>
                </a:lnTo>
                <a:lnTo>
                  <a:pt x="1764804" y="35433"/>
                </a:lnTo>
                <a:lnTo>
                  <a:pt x="1801926" y="33528"/>
                </a:lnTo>
                <a:lnTo>
                  <a:pt x="1839086" y="32385"/>
                </a:lnTo>
                <a:lnTo>
                  <a:pt x="1838502" y="12065"/>
                </a:lnTo>
                <a:close/>
              </a:path>
              <a:path w="2063114" h="116839">
                <a:moveTo>
                  <a:pt x="1970303" y="10668"/>
                </a:moveTo>
                <a:lnTo>
                  <a:pt x="1904398" y="10922"/>
                </a:lnTo>
                <a:lnTo>
                  <a:pt x="1838502" y="12065"/>
                </a:lnTo>
                <a:lnTo>
                  <a:pt x="1839086" y="32385"/>
                </a:lnTo>
                <a:lnTo>
                  <a:pt x="1937526" y="30988"/>
                </a:lnTo>
                <a:lnTo>
                  <a:pt x="1970341" y="30861"/>
                </a:lnTo>
                <a:lnTo>
                  <a:pt x="1970303" y="10668"/>
                </a:lnTo>
                <a:close/>
              </a:path>
              <a:path w="2063114" h="116839">
                <a:moveTo>
                  <a:pt x="2044407" y="8481"/>
                </a:moveTo>
                <a:lnTo>
                  <a:pt x="2003928" y="10414"/>
                </a:lnTo>
                <a:lnTo>
                  <a:pt x="1987119" y="10668"/>
                </a:lnTo>
                <a:lnTo>
                  <a:pt x="1970303" y="10668"/>
                </a:lnTo>
                <a:lnTo>
                  <a:pt x="1970341" y="30861"/>
                </a:lnTo>
                <a:lnTo>
                  <a:pt x="2019597" y="29591"/>
                </a:lnTo>
                <a:lnTo>
                  <a:pt x="2058962" y="22733"/>
                </a:lnTo>
                <a:lnTo>
                  <a:pt x="2062193" y="17145"/>
                </a:lnTo>
                <a:lnTo>
                  <a:pt x="2046909" y="17145"/>
                </a:lnTo>
                <a:lnTo>
                  <a:pt x="2045481" y="11077"/>
                </a:lnTo>
                <a:lnTo>
                  <a:pt x="2044407" y="10033"/>
                </a:lnTo>
                <a:lnTo>
                  <a:pt x="2044407" y="8481"/>
                </a:lnTo>
                <a:close/>
              </a:path>
              <a:path w="2063114" h="116839">
                <a:moveTo>
                  <a:pt x="2045481" y="11077"/>
                </a:moveTo>
                <a:lnTo>
                  <a:pt x="2046909" y="17145"/>
                </a:lnTo>
                <a:lnTo>
                  <a:pt x="2055689" y="12827"/>
                </a:lnTo>
                <a:lnTo>
                  <a:pt x="2047278" y="12827"/>
                </a:lnTo>
                <a:lnTo>
                  <a:pt x="2045481" y="11077"/>
                </a:lnTo>
                <a:close/>
              </a:path>
              <a:path w="2063114" h="116839">
                <a:moveTo>
                  <a:pt x="2061629" y="9906"/>
                </a:moveTo>
                <a:lnTo>
                  <a:pt x="2046909" y="17145"/>
                </a:lnTo>
                <a:lnTo>
                  <a:pt x="2062193" y="17145"/>
                </a:lnTo>
                <a:lnTo>
                  <a:pt x="2062708" y="14732"/>
                </a:lnTo>
                <a:lnTo>
                  <a:pt x="2062603" y="12827"/>
                </a:lnTo>
                <a:lnTo>
                  <a:pt x="2062302" y="11430"/>
                </a:lnTo>
                <a:lnTo>
                  <a:pt x="2061629" y="9906"/>
                </a:lnTo>
                <a:close/>
              </a:path>
              <a:path w="2063114" h="116839">
                <a:moveTo>
                  <a:pt x="2048954" y="7874"/>
                </a:moveTo>
                <a:lnTo>
                  <a:pt x="2047559" y="8060"/>
                </a:lnTo>
                <a:lnTo>
                  <a:pt x="2045055" y="9271"/>
                </a:lnTo>
                <a:lnTo>
                  <a:pt x="2045481" y="11077"/>
                </a:lnTo>
                <a:lnTo>
                  <a:pt x="2047278" y="12827"/>
                </a:lnTo>
                <a:lnTo>
                  <a:pt x="2054377" y="12827"/>
                </a:lnTo>
                <a:lnTo>
                  <a:pt x="2057260" y="10033"/>
                </a:lnTo>
                <a:lnTo>
                  <a:pt x="2057260" y="9205"/>
                </a:lnTo>
                <a:lnTo>
                  <a:pt x="2048954" y="7874"/>
                </a:lnTo>
                <a:close/>
              </a:path>
              <a:path w="2063114" h="116839">
                <a:moveTo>
                  <a:pt x="2057260" y="9205"/>
                </a:moveTo>
                <a:lnTo>
                  <a:pt x="2057260" y="10033"/>
                </a:lnTo>
                <a:lnTo>
                  <a:pt x="2054377" y="12827"/>
                </a:lnTo>
                <a:lnTo>
                  <a:pt x="2055689" y="12827"/>
                </a:lnTo>
                <a:lnTo>
                  <a:pt x="2061629" y="9906"/>
                </a:lnTo>
                <a:lnTo>
                  <a:pt x="2057260" y="9205"/>
                </a:lnTo>
                <a:close/>
              </a:path>
              <a:path w="2063114" h="116839">
                <a:moveTo>
                  <a:pt x="2047559" y="8060"/>
                </a:moveTo>
                <a:lnTo>
                  <a:pt x="2044407" y="8481"/>
                </a:lnTo>
                <a:lnTo>
                  <a:pt x="2044407" y="10033"/>
                </a:lnTo>
                <a:lnTo>
                  <a:pt x="2045481" y="11077"/>
                </a:lnTo>
                <a:lnTo>
                  <a:pt x="2045055" y="9271"/>
                </a:lnTo>
                <a:lnTo>
                  <a:pt x="2047559" y="8060"/>
                </a:lnTo>
                <a:close/>
              </a:path>
              <a:path w="2063114" h="116839">
                <a:moveTo>
                  <a:pt x="2057260" y="4486"/>
                </a:moveTo>
                <a:lnTo>
                  <a:pt x="2057260" y="9205"/>
                </a:lnTo>
                <a:lnTo>
                  <a:pt x="2061629" y="9906"/>
                </a:lnTo>
                <a:lnTo>
                  <a:pt x="2057260" y="4486"/>
                </a:lnTo>
                <a:close/>
              </a:path>
              <a:path w="2063114" h="116839">
                <a:moveTo>
                  <a:pt x="2057260" y="7874"/>
                </a:moveTo>
                <a:lnTo>
                  <a:pt x="2048954" y="7874"/>
                </a:lnTo>
                <a:lnTo>
                  <a:pt x="2057260" y="9205"/>
                </a:lnTo>
                <a:lnTo>
                  <a:pt x="2057260" y="7874"/>
                </a:lnTo>
                <a:close/>
              </a:path>
              <a:path w="2063114" h="116839">
                <a:moveTo>
                  <a:pt x="2054377" y="0"/>
                </a:moveTo>
                <a:lnTo>
                  <a:pt x="2047278" y="0"/>
                </a:lnTo>
                <a:lnTo>
                  <a:pt x="2044407" y="2921"/>
                </a:lnTo>
                <a:lnTo>
                  <a:pt x="2044407" y="8481"/>
                </a:lnTo>
                <a:lnTo>
                  <a:pt x="2047559" y="8060"/>
                </a:lnTo>
                <a:lnTo>
                  <a:pt x="2056612" y="3683"/>
                </a:lnTo>
                <a:lnTo>
                  <a:pt x="2057260" y="3683"/>
                </a:lnTo>
                <a:lnTo>
                  <a:pt x="2057260" y="2921"/>
                </a:lnTo>
                <a:lnTo>
                  <a:pt x="2054377" y="0"/>
                </a:lnTo>
                <a:close/>
              </a:path>
              <a:path w="2063114" h="116839">
                <a:moveTo>
                  <a:pt x="2056612" y="3683"/>
                </a:moveTo>
                <a:lnTo>
                  <a:pt x="2047559" y="8060"/>
                </a:lnTo>
                <a:lnTo>
                  <a:pt x="2048954" y="7874"/>
                </a:lnTo>
                <a:lnTo>
                  <a:pt x="2057260" y="7874"/>
                </a:lnTo>
                <a:lnTo>
                  <a:pt x="2057260" y="4486"/>
                </a:lnTo>
                <a:lnTo>
                  <a:pt x="2056612" y="3683"/>
                </a:lnTo>
                <a:close/>
              </a:path>
              <a:path w="2063114" h="116839">
                <a:moveTo>
                  <a:pt x="2057260" y="3683"/>
                </a:moveTo>
                <a:lnTo>
                  <a:pt x="2056612" y="3683"/>
                </a:lnTo>
                <a:lnTo>
                  <a:pt x="2057260" y="4486"/>
                </a:lnTo>
                <a:lnTo>
                  <a:pt x="2057260" y="368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69510" y="5717731"/>
            <a:ext cx="513369" cy="2451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91264" y="6105195"/>
            <a:ext cx="525318" cy="19206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51435" y="6442012"/>
            <a:ext cx="219113" cy="22301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85711" y="6440616"/>
            <a:ext cx="683806" cy="3154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18666" y="6458647"/>
            <a:ext cx="508635" cy="24338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91931" y="6382574"/>
            <a:ext cx="533768" cy="22062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847861" y="6511290"/>
            <a:ext cx="31750" cy="26670"/>
          </a:xfrm>
          <a:custGeom>
            <a:avLst/>
            <a:gdLst/>
            <a:ahLst/>
            <a:cxnLst/>
            <a:rect l="l" t="t" r="r" b="b"/>
            <a:pathLst>
              <a:path w="31750" h="26670">
                <a:moveTo>
                  <a:pt x="11633" y="2082"/>
                </a:moveTo>
                <a:lnTo>
                  <a:pt x="0" y="14758"/>
                </a:lnTo>
                <a:lnTo>
                  <a:pt x="101" y="16482"/>
                </a:lnTo>
                <a:lnTo>
                  <a:pt x="10922" y="26099"/>
                </a:lnTo>
                <a:lnTo>
                  <a:pt x="13741" y="25609"/>
                </a:lnTo>
                <a:lnTo>
                  <a:pt x="13741" y="23797"/>
                </a:lnTo>
                <a:lnTo>
                  <a:pt x="9855" y="19909"/>
                </a:lnTo>
                <a:lnTo>
                  <a:pt x="9855" y="9662"/>
                </a:lnTo>
                <a:lnTo>
                  <a:pt x="13407" y="6108"/>
                </a:lnTo>
                <a:lnTo>
                  <a:pt x="11633" y="2082"/>
                </a:lnTo>
                <a:close/>
              </a:path>
              <a:path w="31750" h="26670">
                <a:moveTo>
                  <a:pt x="13741" y="23797"/>
                </a:moveTo>
                <a:lnTo>
                  <a:pt x="13741" y="25609"/>
                </a:lnTo>
                <a:lnTo>
                  <a:pt x="19138" y="24063"/>
                </a:lnTo>
                <a:lnTo>
                  <a:pt x="14008" y="24063"/>
                </a:lnTo>
                <a:lnTo>
                  <a:pt x="13741" y="23797"/>
                </a:lnTo>
                <a:close/>
              </a:path>
              <a:path w="31750" h="26670">
                <a:moveTo>
                  <a:pt x="13741" y="17760"/>
                </a:moveTo>
                <a:lnTo>
                  <a:pt x="13741" y="23797"/>
                </a:lnTo>
                <a:lnTo>
                  <a:pt x="14008" y="24063"/>
                </a:lnTo>
                <a:lnTo>
                  <a:pt x="19138" y="24063"/>
                </a:lnTo>
                <a:lnTo>
                  <a:pt x="19138" y="23031"/>
                </a:lnTo>
                <a:lnTo>
                  <a:pt x="15697" y="23031"/>
                </a:lnTo>
                <a:lnTo>
                  <a:pt x="13741" y="17760"/>
                </a:lnTo>
                <a:close/>
              </a:path>
              <a:path w="31750" h="26670">
                <a:moveTo>
                  <a:pt x="28473" y="698"/>
                </a:moveTo>
                <a:lnTo>
                  <a:pt x="19900" y="698"/>
                </a:lnTo>
                <a:lnTo>
                  <a:pt x="26543" y="15756"/>
                </a:lnTo>
                <a:lnTo>
                  <a:pt x="19938" y="20930"/>
                </a:lnTo>
                <a:lnTo>
                  <a:pt x="19138" y="21327"/>
                </a:lnTo>
                <a:lnTo>
                  <a:pt x="19138" y="24063"/>
                </a:lnTo>
                <a:lnTo>
                  <a:pt x="24256" y="24063"/>
                </a:lnTo>
                <a:lnTo>
                  <a:pt x="28409" y="19909"/>
                </a:lnTo>
                <a:lnTo>
                  <a:pt x="28409" y="16455"/>
                </a:lnTo>
                <a:lnTo>
                  <a:pt x="27774" y="16455"/>
                </a:lnTo>
                <a:lnTo>
                  <a:pt x="28409" y="15820"/>
                </a:lnTo>
                <a:lnTo>
                  <a:pt x="28409" y="9662"/>
                </a:lnTo>
                <a:lnTo>
                  <a:pt x="24256" y="5507"/>
                </a:lnTo>
                <a:lnTo>
                  <a:pt x="31457" y="5507"/>
                </a:lnTo>
                <a:lnTo>
                  <a:pt x="31457" y="3682"/>
                </a:lnTo>
                <a:lnTo>
                  <a:pt x="28473" y="698"/>
                </a:lnTo>
                <a:close/>
              </a:path>
              <a:path w="31750" h="26670">
                <a:moveTo>
                  <a:pt x="13407" y="6108"/>
                </a:moveTo>
                <a:lnTo>
                  <a:pt x="9855" y="9662"/>
                </a:lnTo>
                <a:lnTo>
                  <a:pt x="9855" y="19909"/>
                </a:lnTo>
                <a:lnTo>
                  <a:pt x="13741" y="23797"/>
                </a:lnTo>
                <a:lnTo>
                  <a:pt x="13741" y="17760"/>
                </a:lnTo>
                <a:lnTo>
                  <a:pt x="13576" y="17315"/>
                </a:lnTo>
                <a:lnTo>
                  <a:pt x="13596" y="6538"/>
                </a:lnTo>
                <a:lnTo>
                  <a:pt x="13407" y="6108"/>
                </a:lnTo>
                <a:close/>
              </a:path>
              <a:path w="31750" h="26670">
                <a:moveTo>
                  <a:pt x="13741" y="6866"/>
                </a:moveTo>
                <a:lnTo>
                  <a:pt x="13741" y="17760"/>
                </a:lnTo>
                <a:lnTo>
                  <a:pt x="15697" y="23031"/>
                </a:lnTo>
                <a:lnTo>
                  <a:pt x="19138" y="21327"/>
                </a:lnTo>
                <a:lnTo>
                  <a:pt x="19138" y="19115"/>
                </a:lnTo>
                <a:lnTo>
                  <a:pt x="17403" y="15177"/>
                </a:lnTo>
                <a:lnTo>
                  <a:pt x="14998" y="12772"/>
                </a:lnTo>
                <a:lnTo>
                  <a:pt x="14973" y="9662"/>
                </a:lnTo>
                <a:lnTo>
                  <a:pt x="13741" y="6866"/>
                </a:lnTo>
                <a:close/>
              </a:path>
              <a:path w="31750" h="26670">
                <a:moveTo>
                  <a:pt x="19138" y="21327"/>
                </a:moveTo>
                <a:lnTo>
                  <a:pt x="15697" y="23031"/>
                </a:lnTo>
                <a:lnTo>
                  <a:pt x="19138" y="23031"/>
                </a:lnTo>
                <a:lnTo>
                  <a:pt x="19138" y="21327"/>
                </a:lnTo>
                <a:close/>
              </a:path>
              <a:path w="31750" h="26670">
                <a:moveTo>
                  <a:pt x="19138" y="19115"/>
                </a:moveTo>
                <a:lnTo>
                  <a:pt x="19138" y="21327"/>
                </a:lnTo>
                <a:lnTo>
                  <a:pt x="19938" y="20930"/>
                </a:lnTo>
                <a:lnTo>
                  <a:pt x="19138" y="19115"/>
                </a:lnTo>
                <a:close/>
              </a:path>
              <a:path w="31750" h="26670">
                <a:moveTo>
                  <a:pt x="19900" y="698"/>
                </a:moveTo>
                <a:lnTo>
                  <a:pt x="17597" y="1084"/>
                </a:lnTo>
                <a:lnTo>
                  <a:pt x="14998" y="3682"/>
                </a:lnTo>
                <a:lnTo>
                  <a:pt x="14998" y="4322"/>
                </a:lnTo>
                <a:lnTo>
                  <a:pt x="19138" y="5507"/>
                </a:lnTo>
                <a:lnTo>
                  <a:pt x="19138" y="19115"/>
                </a:lnTo>
                <a:lnTo>
                  <a:pt x="19938" y="20930"/>
                </a:lnTo>
                <a:lnTo>
                  <a:pt x="26543" y="15756"/>
                </a:lnTo>
                <a:lnTo>
                  <a:pt x="19900" y="698"/>
                </a:lnTo>
                <a:close/>
              </a:path>
              <a:path w="31750" h="26670">
                <a:moveTo>
                  <a:pt x="17403" y="15177"/>
                </a:moveTo>
                <a:lnTo>
                  <a:pt x="19138" y="19115"/>
                </a:lnTo>
                <a:lnTo>
                  <a:pt x="19138" y="16455"/>
                </a:lnTo>
                <a:lnTo>
                  <a:pt x="18681" y="16455"/>
                </a:lnTo>
                <a:lnTo>
                  <a:pt x="17403" y="15177"/>
                </a:lnTo>
                <a:close/>
              </a:path>
              <a:path w="31750" h="26670">
                <a:moveTo>
                  <a:pt x="13596" y="6538"/>
                </a:moveTo>
                <a:lnTo>
                  <a:pt x="13576" y="17315"/>
                </a:lnTo>
                <a:lnTo>
                  <a:pt x="13741" y="17760"/>
                </a:lnTo>
                <a:lnTo>
                  <a:pt x="13741" y="6866"/>
                </a:lnTo>
                <a:lnTo>
                  <a:pt x="13596" y="6538"/>
                </a:lnTo>
                <a:close/>
              </a:path>
              <a:path w="31750" h="26670">
                <a:moveTo>
                  <a:pt x="14998" y="4322"/>
                </a:moveTo>
                <a:lnTo>
                  <a:pt x="14998" y="9720"/>
                </a:lnTo>
                <a:lnTo>
                  <a:pt x="17403" y="15177"/>
                </a:lnTo>
                <a:lnTo>
                  <a:pt x="18681" y="16455"/>
                </a:lnTo>
                <a:lnTo>
                  <a:pt x="19138" y="16455"/>
                </a:lnTo>
                <a:lnTo>
                  <a:pt x="19138" y="5507"/>
                </a:lnTo>
                <a:lnTo>
                  <a:pt x="14998" y="4322"/>
                </a:lnTo>
                <a:close/>
              </a:path>
              <a:path w="31750" h="26670">
                <a:moveTo>
                  <a:pt x="28409" y="15820"/>
                </a:moveTo>
                <a:lnTo>
                  <a:pt x="27774" y="16455"/>
                </a:lnTo>
                <a:lnTo>
                  <a:pt x="28409" y="16455"/>
                </a:lnTo>
                <a:lnTo>
                  <a:pt x="28409" y="15820"/>
                </a:lnTo>
                <a:close/>
              </a:path>
              <a:path w="31750" h="26670">
                <a:moveTo>
                  <a:pt x="31457" y="5507"/>
                </a:moveTo>
                <a:lnTo>
                  <a:pt x="24256" y="5507"/>
                </a:lnTo>
                <a:lnTo>
                  <a:pt x="28409" y="9662"/>
                </a:lnTo>
                <a:lnTo>
                  <a:pt x="28409" y="15820"/>
                </a:lnTo>
                <a:lnTo>
                  <a:pt x="31457" y="12772"/>
                </a:lnTo>
                <a:lnTo>
                  <a:pt x="31457" y="5507"/>
                </a:lnTo>
                <a:close/>
              </a:path>
              <a:path w="31750" h="26670">
                <a:moveTo>
                  <a:pt x="14998" y="9720"/>
                </a:moveTo>
                <a:lnTo>
                  <a:pt x="14998" y="12772"/>
                </a:lnTo>
                <a:lnTo>
                  <a:pt x="17403" y="15177"/>
                </a:lnTo>
                <a:lnTo>
                  <a:pt x="14998" y="9720"/>
                </a:lnTo>
                <a:close/>
              </a:path>
              <a:path w="31750" h="26670">
                <a:moveTo>
                  <a:pt x="14998" y="5507"/>
                </a:moveTo>
                <a:lnTo>
                  <a:pt x="14008" y="5507"/>
                </a:lnTo>
                <a:lnTo>
                  <a:pt x="13741" y="5774"/>
                </a:lnTo>
                <a:lnTo>
                  <a:pt x="13741" y="6866"/>
                </a:lnTo>
                <a:lnTo>
                  <a:pt x="14998" y="9720"/>
                </a:lnTo>
                <a:lnTo>
                  <a:pt x="14998" y="5507"/>
                </a:lnTo>
                <a:close/>
              </a:path>
              <a:path w="31750" h="26670">
                <a:moveTo>
                  <a:pt x="13741" y="5774"/>
                </a:moveTo>
                <a:lnTo>
                  <a:pt x="13597" y="5918"/>
                </a:lnTo>
                <a:lnTo>
                  <a:pt x="13596" y="6538"/>
                </a:lnTo>
                <a:lnTo>
                  <a:pt x="13741" y="6866"/>
                </a:lnTo>
                <a:lnTo>
                  <a:pt x="13741" y="5774"/>
                </a:lnTo>
                <a:close/>
              </a:path>
              <a:path w="31750" h="26670">
                <a:moveTo>
                  <a:pt x="13597" y="5918"/>
                </a:moveTo>
                <a:lnTo>
                  <a:pt x="13407" y="6108"/>
                </a:lnTo>
                <a:lnTo>
                  <a:pt x="13596" y="6538"/>
                </a:lnTo>
                <a:lnTo>
                  <a:pt x="13597" y="5918"/>
                </a:lnTo>
                <a:close/>
              </a:path>
              <a:path w="31750" h="26670">
                <a:moveTo>
                  <a:pt x="17597" y="1084"/>
                </a:moveTo>
                <a:lnTo>
                  <a:pt x="11633" y="2082"/>
                </a:lnTo>
                <a:lnTo>
                  <a:pt x="13407" y="6108"/>
                </a:lnTo>
                <a:lnTo>
                  <a:pt x="13597" y="5918"/>
                </a:lnTo>
                <a:lnTo>
                  <a:pt x="13601" y="3783"/>
                </a:lnTo>
                <a:lnTo>
                  <a:pt x="14998" y="3783"/>
                </a:lnTo>
                <a:lnTo>
                  <a:pt x="17597" y="1084"/>
                </a:lnTo>
                <a:close/>
              </a:path>
              <a:path w="31750" h="26670">
                <a:moveTo>
                  <a:pt x="13601" y="3783"/>
                </a:moveTo>
                <a:lnTo>
                  <a:pt x="13597" y="5918"/>
                </a:lnTo>
                <a:lnTo>
                  <a:pt x="13741" y="5774"/>
                </a:lnTo>
                <a:lnTo>
                  <a:pt x="13627" y="3856"/>
                </a:lnTo>
                <a:close/>
              </a:path>
              <a:path w="31750" h="26670">
                <a:moveTo>
                  <a:pt x="13741" y="3962"/>
                </a:moveTo>
                <a:lnTo>
                  <a:pt x="13741" y="5774"/>
                </a:lnTo>
                <a:lnTo>
                  <a:pt x="14008" y="5507"/>
                </a:lnTo>
                <a:lnTo>
                  <a:pt x="14998" y="5507"/>
                </a:lnTo>
                <a:lnTo>
                  <a:pt x="14998" y="4322"/>
                </a:lnTo>
                <a:lnTo>
                  <a:pt x="13741" y="3962"/>
                </a:lnTo>
                <a:close/>
              </a:path>
              <a:path w="31750" h="26670">
                <a:moveTo>
                  <a:pt x="14998" y="3783"/>
                </a:moveTo>
                <a:lnTo>
                  <a:pt x="13601" y="3783"/>
                </a:lnTo>
                <a:lnTo>
                  <a:pt x="13741" y="3962"/>
                </a:lnTo>
                <a:lnTo>
                  <a:pt x="14998" y="4322"/>
                </a:lnTo>
                <a:lnTo>
                  <a:pt x="14998" y="3783"/>
                </a:lnTo>
                <a:close/>
              </a:path>
              <a:path w="31750" h="26670">
                <a:moveTo>
                  <a:pt x="27774" y="0"/>
                </a:moveTo>
                <a:lnTo>
                  <a:pt x="18681" y="0"/>
                </a:lnTo>
                <a:lnTo>
                  <a:pt x="17597" y="1084"/>
                </a:lnTo>
                <a:lnTo>
                  <a:pt x="19900" y="698"/>
                </a:lnTo>
                <a:lnTo>
                  <a:pt x="28473" y="698"/>
                </a:lnTo>
                <a:lnTo>
                  <a:pt x="27774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50376" y="6377067"/>
            <a:ext cx="657771" cy="34032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751513" y="6483541"/>
            <a:ext cx="38735" cy="34925"/>
          </a:xfrm>
          <a:custGeom>
            <a:avLst/>
            <a:gdLst/>
            <a:ahLst/>
            <a:cxnLst/>
            <a:rect l="l" t="t" r="r" b="b"/>
            <a:pathLst>
              <a:path w="38734" h="34925">
                <a:moveTo>
                  <a:pt x="23727" y="29850"/>
                </a:moveTo>
                <a:lnTo>
                  <a:pt x="23727" y="31357"/>
                </a:lnTo>
                <a:lnTo>
                  <a:pt x="27042" y="34681"/>
                </a:lnTo>
                <a:lnTo>
                  <a:pt x="35246" y="34681"/>
                </a:lnTo>
                <a:lnTo>
                  <a:pt x="38574" y="31357"/>
                </a:lnTo>
                <a:lnTo>
                  <a:pt x="38574" y="30977"/>
                </a:lnTo>
                <a:lnTo>
                  <a:pt x="24718" y="30977"/>
                </a:lnTo>
                <a:lnTo>
                  <a:pt x="23727" y="29850"/>
                </a:lnTo>
                <a:close/>
              </a:path>
              <a:path w="38734" h="34925">
                <a:moveTo>
                  <a:pt x="34941" y="15838"/>
                </a:moveTo>
                <a:lnTo>
                  <a:pt x="25683" y="21196"/>
                </a:lnTo>
                <a:lnTo>
                  <a:pt x="23727" y="23157"/>
                </a:lnTo>
                <a:lnTo>
                  <a:pt x="23727" y="29850"/>
                </a:lnTo>
                <a:lnTo>
                  <a:pt x="24718" y="30977"/>
                </a:lnTo>
                <a:lnTo>
                  <a:pt x="37570" y="23536"/>
                </a:lnTo>
                <a:lnTo>
                  <a:pt x="36854" y="21439"/>
                </a:lnTo>
                <a:lnTo>
                  <a:pt x="35246" y="19833"/>
                </a:lnTo>
                <a:lnTo>
                  <a:pt x="36306" y="19833"/>
                </a:lnTo>
                <a:lnTo>
                  <a:pt x="34941" y="15838"/>
                </a:lnTo>
                <a:close/>
              </a:path>
              <a:path w="38734" h="34925">
                <a:moveTo>
                  <a:pt x="36854" y="21439"/>
                </a:moveTo>
                <a:lnTo>
                  <a:pt x="37570" y="23536"/>
                </a:lnTo>
                <a:lnTo>
                  <a:pt x="24718" y="30977"/>
                </a:lnTo>
                <a:lnTo>
                  <a:pt x="38574" y="30977"/>
                </a:lnTo>
                <a:lnTo>
                  <a:pt x="38574" y="23157"/>
                </a:lnTo>
                <a:lnTo>
                  <a:pt x="36854" y="21439"/>
                </a:lnTo>
                <a:close/>
              </a:path>
              <a:path w="38734" h="34925">
                <a:moveTo>
                  <a:pt x="25683" y="21196"/>
                </a:moveTo>
                <a:lnTo>
                  <a:pt x="21929" y="23369"/>
                </a:lnTo>
                <a:lnTo>
                  <a:pt x="21822" y="25195"/>
                </a:lnTo>
                <a:lnTo>
                  <a:pt x="20659" y="26358"/>
                </a:lnTo>
                <a:lnTo>
                  <a:pt x="23727" y="29850"/>
                </a:lnTo>
                <a:lnTo>
                  <a:pt x="23727" y="23157"/>
                </a:lnTo>
                <a:lnTo>
                  <a:pt x="25683" y="21196"/>
                </a:lnTo>
                <a:close/>
              </a:path>
              <a:path w="38734" h="34925">
                <a:moveTo>
                  <a:pt x="3268" y="22043"/>
                </a:moveTo>
                <a:lnTo>
                  <a:pt x="3268" y="25195"/>
                </a:lnTo>
                <a:lnTo>
                  <a:pt x="7420" y="29349"/>
                </a:lnTo>
                <a:lnTo>
                  <a:pt x="17669" y="29349"/>
                </a:lnTo>
                <a:lnTo>
                  <a:pt x="20659" y="26358"/>
                </a:lnTo>
                <a:lnTo>
                  <a:pt x="19346" y="24864"/>
                </a:lnTo>
                <a:lnTo>
                  <a:pt x="17898" y="23369"/>
                </a:lnTo>
                <a:lnTo>
                  <a:pt x="16677" y="22905"/>
                </a:lnTo>
                <a:lnTo>
                  <a:pt x="13593" y="22905"/>
                </a:lnTo>
                <a:lnTo>
                  <a:pt x="13011" y="22689"/>
                </a:lnTo>
                <a:lnTo>
                  <a:pt x="3636" y="22689"/>
                </a:lnTo>
                <a:lnTo>
                  <a:pt x="3268" y="22043"/>
                </a:lnTo>
                <a:close/>
              </a:path>
              <a:path w="38734" h="34925">
                <a:moveTo>
                  <a:pt x="21822" y="23430"/>
                </a:moveTo>
                <a:lnTo>
                  <a:pt x="19346" y="24864"/>
                </a:lnTo>
                <a:lnTo>
                  <a:pt x="20659" y="26358"/>
                </a:lnTo>
                <a:lnTo>
                  <a:pt x="21822" y="25195"/>
                </a:lnTo>
                <a:lnTo>
                  <a:pt x="21822" y="23430"/>
                </a:lnTo>
                <a:close/>
              </a:path>
              <a:path w="38734" h="34925">
                <a:moveTo>
                  <a:pt x="21822" y="22708"/>
                </a:moveTo>
                <a:lnTo>
                  <a:pt x="16158" y="22708"/>
                </a:lnTo>
                <a:lnTo>
                  <a:pt x="17898" y="23369"/>
                </a:lnTo>
                <a:lnTo>
                  <a:pt x="19346" y="24864"/>
                </a:lnTo>
                <a:lnTo>
                  <a:pt x="21822" y="23430"/>
                </a:lnTo>
                <a:lnTo>
                  <a:pt x="21822" y="22708"/>
                </a:lnTo>
                <a:close/>
              </a:path>
              <a:path w="38734" h="34925">
                <a:moveTo>
                  <a:pt x="33568" y="12377"/>
                </a:moveTo>
                <a:lnTo>
                  <a:pt x="21175" y="12377"/>
                </a:lnTo>
                <a:lnTo>
                  <a:pt x="21281" y="14406"/>
                </a:lnTo>
                <a:lnTo>
                  <a:pt x="21822" y="14947"/>
                </a:lnTo>
                <a:lnTo>
                  <a:pt x="21822" y="23430"/>
                </a:lnTo>
                <a:lnTo>
                  <a:pt x="25683" y="21196"/>
                </a:lnTo>
                <a:lnTo>
                  <a:pt x="27042" y="19833"/>
                </a:lnTo>
                <a:lnTo>
                  <a:pt x="28038" y="19833"/>
                </a:lnTo>
                <a:lnTo>
                  <a:pt x="34941" y="15838"/>
                </a:lnTo>
                <a:lnTo>
                  <a:pt x="33568" y="12377"/>
                </a:lnTo>
                <a:close/>
              </a:path>
              <a:path w="38734" h="34925">
                <a:moveTo>
                  <a:pt x="14874" y="19385"/>
                </a:moveTo>
                <a:lnTo>
                  <a:pt x="8865" y="21151"/>
                </a:lnTo>
                <a:lnTo>
                  <a:pt x="13593" y="22905"/>
                </a:lnTo>
                <a:lnTo>
                  <a:pt x="13770" y="22868"/>
                </a:lnTo>
                <a:lnTo>
                  <a:pt x="13948" y="22859"/>
                </a:lnTo>
                <a:lnTo>
                  <a:pt x="14130" y="22859"/>
                </a:lnTo>
                <a:lnTo>
                  <a:pt x="14874" y="19385"/>
                </a:lnTo>
                <a:close/>
              </a:path>
              <a:path w="38734" h="34925">
                <a:moveTo>
                  <a:pt x="13948" y="22859"/>
                </a:moveTo>
                <a:lnTo>
                  <a:pt x="13593" y="22905"/>
                </a:lnTo>
                <a:lnTo>
                  <a:pt x="16677" y="22905"/>
                </a:lnTo>
                <a:lnTo>
                  <a:pt x="13948" y="22859"/>
                </a:lnTo>
                <a:close/>
              </a:path>
              <a:path w="38734" h="34925">
                <a:moveTo>
                  <a:pt x="14130" y="22859"/>
                </a:moveTo>
                <a:lnTo>
                  <a:pt x="13948" y="22859"/>
                </a:lnTo>
                <a:lnTo>
                  <a:pt x="14126" y="22880"/>
                </a:lnTo>
                <a:close/>
              </a:path>
              <a:path w="38734" h="34925">
                <a:moveTo>
                  <a:pt x="21281" y="14406"/>
                </a:moveTo>
                <a:lnTo>
                  <a:pt x="21441" y="17453"/>
                </a:lnTo>
                <a:lnTo>
                  <a:pt x="14874" y="19385"/>
                </a:lnTo>
                <a:lnTo>
                  <a:pt x="14126" y="22880"/>
                </a:lnTo>
                <a:lnTo>
                  <a:pt x="16158" y="22708"/>
                </a:lnTo>
                <a:lnTo>
                  <a:pt x="21822" y="22708"/>
                </a:lnTo>
                <a:lnTo>
                  <a:pt x="21822" y="14947"/>
                </a:lnTo>
                <a:lnTo>
                  <a:pt x="21281" y="14406"/>
                </a:lnTo>
                <a:close/>
              </a:path>
              <a:path w="38734" h="34925">
                <a:moveTo>
                  <a:pt x="16158" y="22708"/>
                </a:moveTo>
                <a:lnTo>
                  <a:pt x="14126" y="22880"/>
                </a:lnTo>
                <a:lnTo>
                  <a:pt x="16610" y="22880"/>
                </a:lnTo>
                <a:lnTo>
                  <a:pt x="16158" y="22708"/>
                </a:lnTo>
                <a:close/>
              </a:path>
              <a:path w="38734" h="34925">
                <a:moveTo>
                  <a:pt x="3268" y="19075"/>
                </a:moveTo>
                <a:lnTo>
                  <a:pt x="3268" y="22043"/>
                </a:lnTo>
                <a:lnTo>
                  <a:pt x="3636" y="22689"/>
                </a:lnTo>
                <a:lnTo>
                  <a:pt x="8865" y="21151"/>
                </a:lnTo>
                <a:lnTo>
                  <a:pt x="3268" y="19075"/>
                </a:lnTo>
                <a:close/>
              </a:path>
              <a:path w="38734" h="34925">
                <a:moveTo>
                  <a:pt x="8865" y="21151"/>
                </a:moveTo>
                <a:lnTo>
                  <a:pt x="3636" y="22689"/>
                </a:lnTo>
                <a:lnTo>
                  <a:pt x="13011" y="22689"/>
                </a:lnTo>
                <a:lnTo>
                  <a:pt x="8865" y="21151"/>
                </a:lnTo>
                <a:close/>
              </a:path>
              <a:path w="38734" h="34925">
                <a:moveTo>
                  <a:pt x="1121" y="18279"/>
                </a:moveTo>
                <a:lnTo>
                  <a:pt x="3268" y="22043"/>
                </a:lnTo>
                <a:lnTo>
                  <a:pt x="3268" y="19075"/>
                </a:lnTo>
                <a:lnTo>
                  <a:pt x="1121" y="18279"/>
                </a:lnTo>
                <a:close/>
              </a:path>
              <a:path w="38734" h="34925">
                <a:moveTo>
                  <a:pt x="36306" y="19833"/>
                </a:moveTo>
                <a:lnTo>
                  <a:pt x="35246" y="19833"/>
                </a:lnTo>
                <a:lnTo>
                  <a:pt x="36854" y="21439"/>
                </a:lnTo>
                <a:lnTo>
                  <a:pt x="36306" y="19833"/>
                </a:lnTo>
                <a:close/>
              </a:path>
              <a:path w="38734" h="34925">
                <a:moveTo>
                  <a:pt x="28038" y="19833"/>
                </a:moveTo>
                <a:lnTo>
                  <a:pt x="27042" y="19833"/>
                </a:lnTo>
                <a:lnTo>
                  <a:pt x="25683" y="21196"/>
                </a:lnTo>
                <a:lnTo>
                  <a:pt x="28038" y="19833"/>
                </a:lnTo>
                <a:close/>
              </a:path>
              <a:path w="38734" h="34925">
                <a:moveTo>
                  <a:pt x="16050" y="13885"/>
                </a:moveTo>
                <a:lnTo>
                  <a:pt x="3268" y="17647"/>
                </a:lnTo>
                <a:lnTo>
                  <a:pt x="3268" y="19075"/>
                </a:lnTo>
                <a:lnTo>
                  <a:pt x="8865" y="21151"/>
                </a:lnTo>
                <a:lnTo>
                  <a:pt x="14874" y="19385"/>
                </a:lnTo>
                <a:lnTo>
                  <a:pt x="16050" y="13885"/>
                </a:lnTo>
                <a:close/>
              </a:path>
              <a:path w="38734" h="34925">
                <a:moveTo>
                  <a:pt x="19690" y="12814"/>
                </a:moveTo>
                <a:lnTo>
                  <a:pt x="16050" y="13885"/>
                </a:lnTo>
                <a:lnTo>
                  <a:pt x="14874" y="19385"/>
                </a:lnTo>
                <a:lnTo>
                  <a:pt x="21441" y="17453"/>
                </a:lnTo>
                <a:lnTo>
                  <a:pt x="21281" y="14406"/>
                </a:lnTo>
                <a:lnTo>
                  <a:pt x="19690" y="12814"/>
                </a:lnTo>
                <a:close/>
              </a:path>
              <a:path w="38734" h="34925">
                <a:moveTo>
                  <a:pt x="3268" y="17647"/>
                </a:moveTo>
                <a:lnTo>
                  <a:pt x="1121" y="18279"/>
                </a:lnTo>
                <a:lnTo>
                  <a:pt x="3268" y="19075"/>
                </a:lnTo>
                <a:lnTo>
                  <a:pt x="3268" y="17647"/>
                </a:lnTo>
                <a:close/>
              </a:path>
              <a:path w="38734" h="34925">
                <a:moveTo>
                  <a:pt x="14799" y="0"/>
                </a:moveTo>
                <a:lnTo>
                  <a:pt x="0" y="14406"/>
                </a:lnTo>
                <a:lnTo>
                  <a:pt x="270" y="16186"/>
                </a:lnTo>
                <a:lnTo>
                  <a:pt x="1121" y="18279"/>
                </a:lnTo>
                <a:lnTo>
                  <a:pt x="3268" y="17647"/>
                </a:lnTo>
                <a:lnTo>
                  <a:pt x="3268" y="14947"/>
                </a:lnTo>
                <a:lnTo>
                  <a:pt x="7420" y="10793"/>
                </a:lnTo>
                <a:lnTo>
                  <a:pt x="16711" y="10793"/>
                </a:lnTo>
                <a:lnTo>
                  <a:pt x="18774" y="1148"/>
                </a:lnTo>
                <a:lnTo>
                  <a:pt x="14799" y="0"/>
                </a:lnTo>
                <a:close/>
              </a:path>
              <a:path w="38734" h="34925">
                <a:moveTo>
                  <a:pt x="16711" y="10793"/>
                </a:moveTo>
                <a:lnTo>
                  <a:pt x="7420" y="10793"/>
                </a:lnTo>
                <a:lnTo>
                  <a:pt x="3268" y="14947"/>
                </a:lnTo>
                <a:lnTo>
                  <a:pt x="3268" y="17647"/>
                </a:lnTo>
                <a:lnTo>
                  <a:pt x="16050" y="13885"/>
                </a:lnTo>
                <a:lnTo>
                  <a:pt x="16711" y="10793"/>
                </a:lnTo>
                <a:close/>
              </a:path>
              <a:path w="38734" h="34925">
                <a:moveTo>
                  <a:pt x="21175" y="12377"/>
                </a:moveTo>
                <a:lnTo>
                  <a:pt x="19690" y="12814"/>
                </a:lnTo>
                <a:lnTo>
                  <a:pt x="21281" y="14406"/>
                </a:lnTo>
                <a:lnTo>
                  <a:pt x="21175" y="12377"/>
                </a:lnTo>
                <a:close/>
              </a:path>
              <a:path w="38734" h="34925">
                <a:moveTo>
                  <a:pt x="18774" y="1148"/>
                </a:moveTo>
                <a:lnTo>
                  <a:pt x="16050" y="13885"/>
                </a:lnTo>
                <a:lnTo>
                  <a:pt x="19690" y="12814"/>
                </a:lnTo>
                <a:lnTo>
                  <a:pt x="17669" y="10793"/>
                </a:lnTo>
                <a:lnTo>
                  <a:pt x="32687" y="10793"/>
                </a:lnTo>
                <a:lnTo>
                  <a:pt x="20387" y="1583"/>
                </a:lnTo>
                <a:lnTo>
                  <a:pt x="18774" y="1148"/>
                </a:lnTo>
                <a:close/>
              </a:path>
              <a:path w="38734" h="34925">
                <a:moveTo>
                  <a:pt x="32687" y="10793"/>
                </a:moveTo>
                <a:lnTo>
                  <a:pt x="17669" y="10793"/>
                </a:lnTo>
                <a:lnTo>
                  <a:pt x="19690" y="12814"/>
                </a:lnTo>
                <a:lnTo>
                  <a:pt x="21175" y="12377"/>
                </a:lnTo>
                <a:lnTo>
                  <a:pt x="33568" y="12377"/>
                </a:lnTo>
                <a:lnTo>
                  <a:pt x="33227" y="11517"/>
                </a:lnTo>
                <a:lnTo>
                  <a:pt x="32687" y="1079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714941" y="6582795"/>
            <a:ext cx="70116" cy="108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3840"/>
            <a:ext cx="1509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30" dirty="0">
                <a:latin typeface="Georgia"/>
                <a:cs typeface="Georgia"/>
              </a:rPr>
              <a:t>E</a:t>
            </a:r>
            <a:r>
              <a:rPr sz="4400" spc="-575" dirty="0">
                <a:latin typeface="Georgia"/>
                <a:cs typeface="Georgia"/>
              </a:rPr>
              <a:t>x</a:t>
            </a:r>
            <a:r>
              <a:rPr sz="4400" spc="-150" dirty="0">
                <a:latin typeface="Georgia"/>
                <a:cs typeface="Georgia"/>
              </a:rPr>
              <a:t>a</a:t>
            </a:r>
            <a:r>
              <a:rPr sz="4400" spc="-409" dirty="0">
                <a:latin typeface="Georgia"/>
                <a:cs typeface="Georgia"/>
              </a:rPr>
              <a:t>m</a:t>
            </a:r>
            <a:r>
              <a:rPr lang="en-US" sz="4400" spc="-229" dirty="0">
                <a:latin typeface="Georgia"/>
                <a:cs typeface="Georgia"/>
              </a:rPr>
              <a:t>3</a:t>
            </a:r>
            <a:endParaRPr sz="4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3655"/>
            <a:ext cx="6646291" cy="2582758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Similar </a:t>
            </a:r>
            <a:r>
              <a:rPr sz="2800" spc="-114" dirty="0">
                <a:latin typeface="Trebuchet MS"/>
                <a:cs typeface="Trebuchet MS"/>
              </a:rPr>
              <a:t>to </a:t>
            </a:r>
            <a:r>
              <a:rPr sz="2800" spc="-135" dirty="0">
                <a:latin typeface="Trebuchet MS"/>
                <a:cs typeface="Trebuchet MS"/>
              </a:rPr>
              <a:t>Exam1</a:t>
            </a:r>
            <a:r>
              <a:rPr lang="en-US" sz="2800" spc="-135" dirty="0">
                <a:latin typeface="Trebuchet MS"/>
                <a:cs typeface="Trebuchet MS"/>
              </a:rPr>
              <a:t>/2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(programming </a:t>
            </a:r>
            <a:r>
              <a:rPr sz="2800" spc="-75" dirty="0">
                <a:latin typeface="Trebuchet MS"/>
                <a:cs typeface="Trebuchet MS"/>
              </a:rPr>
              <a:t>+</a:t>
            </a:r>
            <a:r>
              <a:rPr sz="2800" spc="-60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video)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rebuchet MS"/>
                <a:cs typeface="Trebuchet MS"/>
              </a:rPr>
              <a:t>Cumulative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Start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early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rebuchet MS"/>
                <a:cs typeface="Trebuchet MS"/>
              </a:rPr>
              <a:t>Read </a:t>
            </a:r>
            <a:r>
              <a:rPr sz="2800" spc="-110" dirty="0">
                <a:latin typeface="Trebuchet MS"/>
                <a:cs typeface="Trebuchet MS"/>
              </a:rPr>
              <a:t>instructions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carefully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Follow </a:t>
            </a:r>
            <a:r>
              <a:rPr sz="2800" spc="-110" dirty="0">
                <a:latin typeface="Trebuchet MS"/>
                <a:cs typeface="Trebuchet MS"/>
              </a:rPr>
              <a:t>instructions</a:t>
            </a:r>
            <a:r>
              <a:rPr sz="2800" spc="-32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closely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35122" y="1506535"/>
            <a:ext cx="250052" cy="412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9999" y="1051737"/>
            <a:ext cx="532028" cy="533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6585" y="933500"/>
            <a:ext cx="332040" cy="325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79996" y="1710689"/>
            <a:ext cx="169061" cy="1694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17779" y="1699679"/>
            <a:ext cx="156438" cy="1627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1494" y="1671967"/>
            <a:ext cx="361683" cy="168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6303" y="2470505"/>
            <a:ext cx="330052" cy="1322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3505" y="2405100"/>
            <a:ext cx="972028" cy="2031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0117" y="2344267"/>
            <a:ext cx="678350" cy="2287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69864" y="2371915"/>
            <a:ext cx="724903" cy="2067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52857" y="2349144"/>
            <a:ext cx="629462" cy="2883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29777" y="2336050"/>
            <a:ext cx="233453" cy="2024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36576" y="2267851"/>
            <a:ext cx="985491" cy="3365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3840"/>
            <a:ext cx="864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9" dirty="0">
                <a:latin typeface="Trebuchet MS"/>
                <a:cs typeface="Trebuchet MS"/>
              </a:rPr>
              <a:t>P</a:t>
            </a:r>
            <a:r>
              <a:rPr sz="4400" spc="-180" dirty="0">
                <a:latin typeface="Trebuchet MS"/>
                <a:cs typeface="Trebuchet MS"/>
              </a:rPr>
              <a:t>A</a:t>
            </a:r>
            <a:r>
              <a:rPr sz="4400" spc="-80" dirty="0">
                <a:latin typeface="Trebuchet MS"/>
                <a:cs typeface="Trebuchet MS"/>
              </a:rPr>
              <a:t>9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9348" y="1663941"/>
            <a:ext cx="90170" cy="123825"/>
          </a:xfrm>
          <a:custGeom>
            <a:avLst/>
            <a:gdLst/>
            <a:ahLst/>
            <a:cxnLst/>
            <a:rect l="l" t="t" r="r" b="b"/>
            <a:pathLst>
              <a:path w="90169" h="123825">
                <a:moveTo>
                  <a:pt x="42887" y="112483"/>
                </a:moveTo>
                <a:lnTo>
                  <a:pt x="39636" y="109232"/>
                </a:lnTo>
                <a:lnTo>
                  <a:pt x="37973" y="109232"/>
                </a:lnTo>
                <a:lnTo>
                  <a:pt x="34582" y="106413"/>
                </a:lnTo>
                <a:lnTo>
                  <a:pt x="34544" y="105905"/>
                </a:lnTo>
                <a:lnTo>
                  <a:pt x="33248" y="102882"/>
                </a:lnTo>
                <a:lnTo>
                  <a:pt x="32219" y="100050"/>
                </a:lnTo>
                <a:lnTo>
                  <a:pt x="31381" y="97142"/>
                </a:lnTo>
                <a:lnTo>
                  <a:pt x="29641" y="91262"/>
                </a:lnTo>
                <a:lnTo>
                  <a:pt x="28448" y="85267"/>
                </a:lnTo>
                <a:lnTo>
                  <a:pt x="26022" y="45669"/>
                </a:lnTo>
                <a:lnTo>
                  <a:pt x="26123" y="31242"/>
                </a:lnTo>
                <a:lnTo>
                  <a:pt x="26416" y="24028"/>
                </a:lnTo>
                <a:lnTo>
                  <a:pt x="26593" y="21615"/>
                </a:lnTo>
                <a:lnTo>
                  <a:pt x="30759" y="17462"/>
                </a:lnTo>
                <a:lnTo>
                  <a:pt x="30759" y="7213"/>
                </a:lnTo>
                <a:lnTo>
                  <a:pt x="26606" y="3060"/>
                </a:lnTo>
                <a:lnTo>
                  <a:pt x="23990" y="3060"/>
                </a:lnTo>
                <a:lnTo>
                  <a:pt x="21882" y="1130"/>
                </a:lnTo>
                <a:lnTo>
                  <a:pt x="19646" y="228"/>
                </a:lnTo>
                <a:lnTo>
                  <a:pt x="17335" y="0"/>
                </a:lnTo>
                <a:lnTo>
                  <a:pt x="14960" y="406"/>
                </a:lnTo>
                <a:lnTo>
                  <a:pt x="1485" y="21653"/>
                </a:lnTo>
                <a:lnTo>
                  <a:pt x="736" y="29578"/>
                </a:lnTo>
                <a:lnTo>
                  <a:pt x="241" y="37515"/>
                </a:lnTo>
                <a:lnTo>
                  <a:pt x="0" y="45466"/>
                </a:lnTo>
                <a:lnTo>
                  <a:pt x="25" y="53428"/>
                </a:lnTo>
                <a:lnTo>
                  <a:pt x="4457" y="91376"/>
                </a:lnTo>
                <a:lnTo>
                  <a:pt x="11404" y="106057"/>
                </a:lnTo>
                <a:lnTo>
                  <a:pt x="13652" y="110147"/>
                </a:lnTo>
                <a:lnTo>
                  <a:pt x="30251" y="122415"/>
                </a:lnTo>
                <a:lnTo>
                  <a:pt x="31610" y="123761"/>
                </a:lnTo>
                <a:lnTo>
                  <a:pt x="39636" y="123761"/>
                </a:lnTo>
                <a:lnTo>
                  <a:pt x="40449" y="122948"/>
                </a:lnTo>
                <a:lnTo>
                  <a:pt x="42887" y="120510"/>
                </a:lnTo>
                <a:lnTo>
                  <a:pt x="42887" y="112483"/>
                </a:lnTo>
                <a:close/>
              </a:path>
              <a:path w="90169" h="123825">
                <a:moveTo>
                  <a:pt x="89763" y="80899"/>
                </a:moveTo>
                <a:lnTo>
                  <a:pt x="88392" y="46164"/>
                </a:lnTo>
                <a:lnTo>
                  <a:pt x="88404" y="28867"/>
                </a:lnTo>
                <a:lnTo>
                  <a:pt x="88404" y="18745"/>
                </a:lnTo>
                <a:lnTo>
                  <a:pt x="88531" y="16598"/>
                </a:lnTo>
                <a:lnTo>
                  <a:pt x="88417" y="11696"/>
                </a:lnTo>
                <a:lnTo>
                  <a:pt x="88188" y="10312"/>
                </a:lnTo>
                <a:lnTo>
                  <a:pt x="87858" y="8280"/>
                </a:lnTo>
                <a:lnTo>
                  <a:pt x="87617" y="7404"/>
                </a:lnTo>
                <a:lnTo>
                  <a:pt x="87274" y="6578"/>
                </a:lnTo>
                <a:lnTo>
                  <a:pt x="86842" y="5791"/>
                </a:lnTo>
                <a:lnTo>
                  <a:pt x="86715" y="5588"/>
                </a:lnTo>
                <a:lnTo>
                  <a:pt x="86715" y="14643"/>
                </a:lnTo>
                <a:lnTo>
                  <a:pt x="86334" y="15468"/>
                </a:lnTo>
                <a:lnTo>
                  <a:pt x="86512" y="15049"/>
                </a:lnTo>
                <a:lnTo>
                  <a:pt x="86715" y="14643"/>
                </a:lnTo>
                <a:lnTo>
                  <a:pt x="86715" y="5588"/>
                </a:lnTo>
                <a:lnTo>
                  <a:pt x="86118" y="4597"/>
                </a:lnTo>
                <a:lnTo>
                  <a:pt x="85191" y="3568"/>
                </a:lnTo>
                <a:lnTo>
                  <a:pt x="84632" y="3149"/>
                </a:lnTo>
                <a:lnTo>
                  <a:pt x="84632" y="20726"/>
                </a:lnTo>
                <a:lnTo>
                  <a:pt x="84531" y="24714"/>
                </a:lnTo>
                <a:lnTo>
                  <a:pt x="84531" y="22466"/>
                </a:lnTo>
                <a:lnTo>
                  <a:pt x="84531" y="21069"/>
                </a:lnTo>
                <a:lnTo>
                  <a:pt x="84632" y="20726"/>
                </a:lnTo>
                <a:lnTo>
                  <a:pt x="84632" y="3149"/>
                </a:lnTo>
                <a:lnTo>
                  <a:pt x="84074" y="2717"/>
                </a:lnTo>
                <a:lnTo>
                  <a:pt x="82524" y="1701"/>
                </a:lnTo>
                <a:lnTo>
                  <a:pt x="80810" y="1104"/>
                </a:lnTo>
                <a:lnTo>
                  <a:pt x="80378" y="1066"/>
                </a:lnTo>
                <a:lnTo>
                  <a:pt x="80378" y="10312"/>
                </a:lnTo>
                <a:lnTo>
                  <a:pt x="70116" y="10325"/>
                </a:lnTo>
                <a:lnTo>
                  <a:pt x="80378" y="10312"/>
                </a:lnTo>
                <a:lnTo>
                  <a:pt x="80378" y="1066"/>
                </a:lnTo>
                <a:lnTo>
                  <a:pt x="78955" y="939"/>
                </a:lnTo>
                <a:lnTo>
                  <a:pt x="76644" y="901"/>
                </a:lnTo>
                <a:lnTo>
                  <a:pt x="74549" y="1549"/>
                </a:lnTo>
                <a:lnTo>
                  <a:pt x="72682" y="2895"/>
                </a:lnTo>
                <a:lnTo>
                  <a:pt x="70535" y="4838"/>
                </a:lnTo>
                <a:lnTo>
                  <a:pt x="69176" y="7264"/>
                </a:lnTo>
                <a:lnTo>
                  <a:pt x="68567" y="10160"/>
                </a:lnTo>
                <a:lnTo>
                  <a:pt x="68440" y="10541"/>
                </a:lnTo>
                <a:lnTo>
                  <a:pt x="67843" y="11734"/>
                </a:lnTo>
                <a:lnTo>
                  <a:pt x="67221" y="13220"/>
                </a:lnTo>
                <a:lnTo>
                  <a:pt x="67094" y="13347"/>
                </a:lnTo>
                <a:lnTo>
                  <a:pt x="67094" y="14668"/>
                </a:lnTo>
                <a:lnTo>
                  <a:pt x="66967" y="15049"/>
                </a:lnTo>
                <a:lnTo>
                  <a:pt x="66992" y="14655"/>
                </a:lnTo>
                <a:lnTo>
                  <a:pt x="67094" y="13347"/>
                </a:lnTo>
                <a:lnTo>
                  <a:pt x="65963" y="14465"/>
                </a:lnTo>
                <a:lnTo>
                  <a:pt x="65963" y="16967"/>
                </a:lnTo>
                <a:lnTo>
                  <a:pt x="66065" y="16598"/>
                </a:lnTo>
                <a:lnTo>
                  <a:pt x="65963" y="24714"/>
                </a:lnTo>
                <a:lnTo>
                  <a:pt x="65963" y="16967"/>
                </a:lnTo>
                <a:lnTo>
                  <a:pt x="65468" y="18745"/>
                </a:lnTo>
                <a:lnTo>
                  <a:pt x="64960" y="21069"/>
                </a:lnTo>
                <a:lnTo>
                  <a:pt x="63385" y="29019"/>
                </a:lnTo>
                <a:lnTo>
                  <a:pt x="62522" y="37414"/>
                </a:lnTo>
                <a:lnTo>
                  <a:pt x="62471" y="45910"/>
                </a:lnTo>
                <a:lnTo>
                  <a:pt x="62471" y="52819"/>
                </a:lnTo>
                <a:lnTo>
                  <a:pt x="71526" y="87617"/>
                </a:lnTo>
                <a:lnTo>
                  <a:pt x="71526" y="90970"/>
                </a:lnTo>
                <a:lnTo>
                  <a:pt x="75603" y="95059"/>
                </a:lnTo>
                <a:lnTo>
                  <a:pt x="85674" y="95059"/>
                </a:lnTo>
                <a:lnTo>
                  <a:pt x="89763" y="90970"/>
                </a:lnTo>
                <a:lnTo>
                  <a:pt x="89763" y="88239"/>
                </a:lnTo>
                <a:lnTo>
                  <a:pt x="89763" y="8089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790" y="1691055"/>
            <a:ext cx="539337" cy="228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5817" y="2459507"/>
            <a:ext cx="560518" cy="243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2646" y="2556103"/>
            <a:ext cx="34925" cy="124460"/>
          </a:xfrm>
          <a:custGeom>
            <a:avLst/>
            <a:gdLst/>
            <a:ahLst/>
            <a:cxnLst/>
            <a:rect l="l" t="t" r="r" b="b"/>
            <a:pathLst>
              <a:path w="34925" h="124460">
                <a:moveTo>
                  <a:pt x="18668" y="119194"/>
                </a:moveTo>
                <a:lnTo>
                  <a:pt x="18668" y="120789"/>
                </a:lnTo>
                <a:lnTo>
                  <a:pt x="22288" y="124421"/>
                </a:lnTo>
                <a:lnTo>
                  <a:pt x="31229" y="124421"/>
                </a:lnTo>
                <a:lnTo>
                  <a:pt x="34848" y="120789"/>
                </a:lnTo>
                <a:lnTo>
                  <a:pt x="34848" y="120421"/>
                </a:lnTo>
                <a:lnTo>
                  <a:pt x="19773" y="120421"/>
                </a:lnTo>
                <a:lnTo>
                  <a:pt x="18668" y="119194"/>
                </a:lnTo>
                <a:close/>
              </a:path>
              <a:path w="34925" h="124460">
                <a:moveTo>
                  <a:pt x="32080" y="107340"/>
                </a:moveTo>
                <a:lnTo>
                  <a:pt x="18668" y="115207"/>
                </a:lnTo>
                <a:lnTo>
                  <a:pt x="18668" y="119194"/>
                </a:lnTo>
                <a:lnTo>
                  <a:pt x="19773" y="120421"/>
                </a:lnTo>
                <a:lnTo>
                  <a:pt x="33731" y="112229"/>
                </a:lnTo>
                <a:lnTo>
                  <a:pt x="32970" y="109976"/>
                </a:lnTo>
                <a:lnTo>
                  <a:pt x="31229" y="108229"/>
                </a:lnTo>
                <a:lnTo>
                  <a:pt x="32380" y="108229"/>
                </a:lnTo>
                <a:lnTo>
                  <a:pt x="32080" y="107340"/>
                </a:lnTo>
                <a:close/>
              </a:path>
              <a:path w="34925" h="124460">
                <a:moveTo>
                  <a:pt x="32970" y="109976"/>
                </a:moveTo>
                <a:lnTo>
                  <a:pt x="33731" y="112229"/>
                </a:lnTo>
                <a:lnTo>
                  <a:pt x="19773" y="120421"/>
                </a:lnTo>
                <a:lnTo>
                  <a:pt x="34848" y="120421"/>
                </a:lnTo>
                <a:lnTo>
                  <a:pt x="34848" y="111861"/>
                </a:lnTo>
                <a:lnTo>
                  <a:pt x="32970" y="109976"/>
                </a:lnTo>
                <a:close/>
              </a:path>
              <a:path w="34925" h="124460">
                <a:moveTo>
                  <a:pt x="18668" y="115207"/>
                </a:moveTo>
                <a:lnTo>
                  <a:pt x="16319" y="116586"/>
                </a:lnTo>
                <a:lnTo>
                  <a:pt x="18668" y="119194"/>
                </a:lnTo>
                <a:lnTo>
                  <a:pt x="18668" y="115207"/>
                </a:lnTo>
                <a:close/>
              </a:path>
              <a:path w="34925" h="124460">
                <a:moveTo>
                  <a:pt x="29883" y="94818"/>
                </a:moveTo>
                <a:lnTo>
                  <a:pt x="9118" y="98971"/>
                </a:lnTo>
                <a:lnTo>
                  <a:pt x="10210" y="103987"/>
                </a:lnTo>
                <a:lnTo>
                  <a:pt x="11912" y="108788"/>
                </a:lnTo>
                <a:lnTo>
                  <a:pt x="14224" y="113360"/>
                </a:lnTo>
                <a:lnTo>
                  <a:pt x="14846" y="114477"/>
                </a:lnTo>
                <a:lnTo>
                  <a:pt x="15544" y="115557"/>
                </a:lnTo>
                <a:lnTo>
                  <a:pt x="16319" y="116586"/>
                </a:lnTo>
                <a:lnTo>
                  <a:pt x="18668" y="115207"/>
                </a:lnTo>
                <a:lnTo>
                  <a:pt x="18668" y="111861"/>
                </a:lnTo>
                <a:lnTo>
                  <a:pt x="22288" y="108229"/>
                </a:lnTo>
                <a:lnTo>
                  <a:pt x="30564" y="108229"/>
                </a:lnTo>
                <a:lnTo>
                  <a:pt x="32080" y="107340"/>
                </a:lnTo>
                <a:lnTo>
                  <a:pt x="31318" y="103174"/>
                </a:lnTo>
                <a:lnTo>
                  <a:pt x="29883" y="94818"/>
                </a:lnTo>
                <a:close/>
              </a:path>
              <a:path w="34925" h="124460">
                <a:moveTo>
                  <a:pt x="30564" y="108229"/>
                </a:moveTo>
                <a:lnTo>
                  <a:pt x="22288" y="108229"/>
                </a:lnTo>
                <a:lnTo>
                  <a:pt x="18668" y="111861"/>
                </a:lnTo>
                <a:lnTo>
                  <a:pt x="18668" y="115207"/>
                </a:lnTo>
                <a:lnTo>
                  <a:pt x="30564" y="108229"/>
                </a:lnTo>
                <a:close/>
              </a:path>
              <a:path w="34925" h="124460">
                <a:moveTo>
                  <a:pt x="32380" y="108229"/>
                </a:moveTo>
                <a:lnTo>
                  <a:pt x="31229" y="108229"/>
                </a:lnTo>
                <a:lnTo>
                  <a:pt x="32970" y="109976"/>
                </a:lnTo>
                <a:lnTo>
                  <a:pt x="32380" y="108229"/>
                </a:lnTo>
                <a:close/>
              </a:path>
              <a:path w="34925" h="124460">
                <a:moveTo>
                  <a:pt x="24053" y="44094"/>
                </a:moveTo>
                <a:lnTo>
                  <a:pt x="3047" y="46316"/>
                </a:lnTo>
                <a:lnTo>
                  <a:pt x="3974" y="57537"/>
                </a:lnTo>
                <a:lnTo>
                  <a:pt x="5137" y="69480"/>
                </a:lnTo>
                <a:lnTo>
                  <a:pt x="9118" y="98971"/>
                </a:lnTo>
                <a:lnTo>
                  <a:pt x="29883" y="94818"/>
                </a:lnTo>
                <a:lnTo>
                  <a:pt x="28268" y="82154"/>
                </a:lnTo>
                <a:lnTo>
                  <a:pt x="26676" y="68740"/>
                </a:lnTo>
                <a:lnTo>
                  <a:pt x="25353" y="56793"/>
                </a:lnTo>
                <a:lnTo>
                  <a:pt x="24053" y="44094"/>
                </a:lnTo>
                <a:close/>
              </a:path>
              <a:path w="34925" h="124460">
                <a:moveTo>
                  <a:pt x="1071" y="22928"/>
                </a:moveTo>
                <a:lnTo>
                  <a:pt x="3047" y="46316"/>
                </a:lnTo>
                <a:lnTo>
                  <a:pt x="24053" y="44094"/>
                </a:lnTo>
                <a:lnTo>
                  <a:pt x="21809" y="26466"/>
                </a:lnTo>
                <a:lnTo>
                  <a:pt x="4610" y="26466"/>
                </a:lnTo>
                <a:lnTo>
                  <a:pt x="1071" y="22928"/>
                </a:lnTo>
                <a:close/>
              </a:path>
              <a:path w="34925" h="124460">
                <a:moveTo>
                  <a:pt x="461" y="15702"/>
                </a:moveTo>
                <a:lnTo>
                  <a:pt x="1071" y="22928"/>
                </a:lnTo>
                <a:lnTo>
                  <a:pt x="4610" y="26466"/>
                </a:lnTo>
                <a:lnTo>
                  <a:pt x="14859" y="26466"/>
                </a:lnTo>
                <a:lnTo>
                  <a:pt x="19011" y="22313"/>
                </a:lnTo>
                <a:lnTo>
                  <a:pt x="19011" y="19634"/>
                </a:lnTo>
                <a:lnTo>
                  <a:pt x="4381" y="19634"/>
                </a:lnTo>
                <a:lnTo>
                  <a:pt x="461" y="15702"/>
                </a:lnTo>
                <a:close/>
              </a:path>
              <a:path w="34925" h="124460">
                <a:moveTo>
                  <a:pt x="19621" y="9287"/>
                </a:moveTo>
                <a:lnTo>
                  <a:pt x="19621" y="15240"/>
                </a:lnTo>
                <a:lnTo>
                  <a:pt x="19104" y="15756"/>
                </a:lnTo>
                <a:lnTo>
                  <a:pt x="19011" y="22313"/>
                </a:lnTo>
                <a:lnTo>
                  <a:pt x="14859" y="26466"/>
                </a:lnTo>
                <a:lnTo>
                  <a:pt x="21809" y="26466"/>
                </a:lnTo>
                <a:lnTo>
                  <a:pt x="19621" y="9287"/>
                </a:lnTo>
                <a:close/>
              </a:path>
              <a:path w="34925" h="124460">
                <a:moveTo>
                  <a:pt x="457" y="15698"/>
                </a:moveTo>
                <a:lnTo>
                  <a:pt x="457" y="22313"/>
                </a:lnTo>
                <a:lnTo>
                  <a:pt x="1071" y="22928"/>
                </a:lnTo>
                <a:lnTo>
                  <a:pt x="457" y="15698"/>
                </a:lnTo>
                <a:close/>
              </a:path>
              <a:path w="34925" h="124460">
                <a:moveTo>
                  <a:pt x="9804" y="9817"/>
                </a:moveTo>
                <a:lnTo>
                  <a:pt x="1868" y="10654"/>
                </a:lnTo>
                <a:lnTo>
                  <a:pt x="457" y="12065"/>
                </a:lnTo>
                <a:lnTo>
                  <a:pt x="515" y="15756"/>
                </a:lnTo>
                <a:lnTo>
                  <a:pt x="4381" y="19634"/>
                </a:lnTo>
                <a:lnTo>
                  <a:pt x="15227" y="19634"/>
                </a:lnTo>
                <a:lnTo>
                  <a:pt x="19011" y="15849"/>
                </a:lnTo>
                <a:lnTo>
                  <a:pt x="19011" y="12065"/>
                </a:lnTo>
                <a:lnTo>
                  <a:pt x="17373" y="10426"/>
                </a:lnTo>
                <a:lnTo>
                  <a:pt x="9804" y="9817"/>
                </a:lnTo>
                <a:close/>
              </a:path>
              <a:path w="34925" h="124460">
                <a:moveTo>
                  <a:pt x="19011" y="15849"/>
                </a:moveTo>
                <a:lnTo>
                  <a:pt x="15227" y="19634"/>
                </a:lnTo>
                <a:lnTo>
                  <a:pt x="19011" y="19634"/>
                </a:lnTo>
                <a:lnTo>
                  <a:pt x="19011" y="15849"/>
                </a:lnTo>
                <a:close/>
              </a:path>
              <a:path w="34925" h="124460">
                <a:moveTo>
                  <a:pt x="17373" y="10426"/>
                </a:moveTo>
                <a:lnTo>
                  <a:pt x="19011" y="12065"/>
                </a:lnTo>
                <a:lnTo>
                  <a:pt x="19011" y="15849"/>
                </a:lnTo>
                <a:lnTo>
                  <a:pt x="19138" y="15240"/>
                </a:lnTo>
                <a:lnTo>
                  <a:pt x="19431" y="10706"/>
                </a:lnTo>
                <a:lnTo>
                  <a:pt x="19564" y="10706"/>
                </a:lnTo>
                <a:lnTo>
                  <a:pt x="17373" y="10426"/>
                </a:lnTo>
                <a:close/>
              </a:path>
              <a:path w="34925" h="124460">
                <a:moveTo>
                  <a:pt x="19557" y="8788"/>
                </a:moveTo>
                <a:lnTo>
                  <a:pt x="16100" y="9153"/>
                </a:lnTo>
                <a:lnTo>
                  <a:pt x="17373" y="10426"/>
                </a:lnTo>
                <a:lnTo>
                  <a:pt x="19583" y="10604"/>
                </a:lnTo>
                <a:lnTo>
                  <a:pt x="19431" y="11442"/>
                </a:lnTo>
                <a:lnTo>
                  <a:pt x="19343" y="12065"/>
                </a:lnTo>
                <a:lnTo>
                  <a:pt x="19104" y="15756"/>
                </a:lnTo>
                <a:lnTo>
                  <a:pt x="19621" y="15240"/>
                </a:lnTo>
                <a:lnTo>
                  <a:pt x="19557" y="8788"/>
                </a:lnTo>
                <a:close/>
              </a:path>
              <a:path w="34925" h="124460">
                <a:moveTo>
                  <a:pt x="25" y="9029"/>
                </a:moveTo>
                <a:lnTo>
                  <a:pt x="125" y="12065"/>
                </a:lnTo>
                <a:lnTo>
                  <a:pt x="330" y="15240"/>
                </a:lnTo>
                <a:lnTo>
                  <a:pt x="457" y="15698"/>
                </a:lnTo>
                <a:lnTo>
                  <a:pt x="50" y="10845"/>
                </a:lnTo>
                <a:lnTo>
                  <a:pt x="1868" y="10654"/>
                </a:lnTo>
                <a:lnTo>
                  <a:pt x="3234" y="9288"/>
                </a:lnTo>
                <a:lnTo>
                  <a:pt x="25" y="9029"/>
                </a:lnTo>
                <a:close/>
              </a:path>
              <a:path w="34925" h="124460">
                <a:moveTo>
                  <a:pt x="1868" y="10654"/>
                </a:moveTo>
                <a:lnTo>
                  <a:pt x="50" y="10845"/>
                </a:lnTo>
                <a:lnTo>
                  <a:pt x="457" y="15655"/>
                </a:lnTo>
                <a:lnTo>
                  <a:pt x="457" y="12065"/>
                </a:lnTo>
                <a:lnTo>
                  <a:pt x="1868" y="10654"/>
                </a:lnTo>
                <a:close/>
              </a:path>
              <a:path w="34925" h="124460">
                <a:moveTo>
                  <a:pt x="15227" y="0"/>
                </a:moveTo>
                <a:lnTo>
                  <a:pt x="4381" y="0"/>
                </a:lnTo>
                <a:lnTo>
                  <a:pt x="0" y="4394"/>
                </a:lnTo>
                <a:lnTo>
                  <a:pt x="0" y="15240"/>
                </a:lnTo>
                <a:lnTo>
                  <a:pt x="353" y="15594"/>
                </a:lnTo>
                <a:lnTo>
                  <a:pt x="125" y="12065"/>
                </a:lnTo>
                <a:lnTo>
                  <a:pt x="25" y="9029"/>
                </a:lnTo>
                <a:lnTo>
                  <a:pt x="3492" y="9029"/>
                </a:lnTo>
                <a:lnTo>
                  <a:pt x="4610" y="7912"/>
                </a:lnTo>
                <a:lnTo>
                  <a:pt x="19621" y="7912"/>
                </a:lnTo>
                <a:lnTo>
                  <a:pt x="19621" y="4394"/>
                </a:lnTo>
                <a:lnTo>
                  <a:pt x="15227" y="0"/>
                </a:lnTo>
                <a:close/>
              </a:path>
              <a:path w="34925" h="124460">
                <a:moveTo>
                  <a:pt x="19564" y="10706"/>
                </a:moveTo>
                <a:lnTo>
                  <a:pt x="19431" y="10706"/>
                </a:lnTo>
                <a:lnTo>
                  <a:pt x="19381" y="11480"/>
                </a:lnTo>
                <a:lnTo>
                  <a:pt x="19564" y="10706"/>
                </a:lnTo>
                <a:close/>
              </a:path>
              <a:path w="34925" h="124460">
                <a:moveTo>
                  <a:pt x="3234" y="9288"/>
                </a:moveTo>
                <a:lnTo>
                  <a:pt x="1868" y="10654"/>
                </a:lnTo>
                <a:lnTo>
                  <a:pt x="9804" y="9817"/>
                </a:lnTo>
                <a:lnTo>
                  <a:pt x="3234" y="9288"/>
                </a:lnTo>
                <a:close/>
              </a:path>
              <a:path w="34925" h="124460">
                <a:moveTo>
                  <a:pt x="16100" y="9153"/>
                </a:moveTo>
                <a:lnTo>
                  <a:pt x="9804" y="9817"/>
                </a:lnTo>
                <a:lnTo>
                  <a:pt x="17373" y="10426"/>
                </a:lnTo>
                <a:lnTo>
                  <a:pt x="16100" y="9153"/>
                </a:lnTo>
                <a:close/>
              </a:path>
              <a:path w="34925" h="124460">
                <a:moveTo>
                  <a:pt x="14859" y="7912"/>
                </a:moveTo>
                <a:lnTo>
                  <a:pt x="4610" y="7912"/>
                </a:lnTo>
                <a:lnTo>
                  <a:pt x="3234" y="9288"/>
                </a:lnTo>
                <a:lnTo>
                  <a:pt x="9804" y="9817"/>
                </a:lnTo>
                <a:lnTo>
                  <a:pt x="16100" y="9153"/>
                </a:lnTo>
                <a:lnTo>
                  <a:pt x="14859" y="7912"/>
                </a:lnTo>
                <a:close/>
              </a:path>
              <a:path w="34925" h="124460">
                <a:moveTo>
                  <a:pt x="3492" y="9029"/>
                </a:moveTo>
                <a:lnTo>
                  <a:pt x="25" y="9029"/>
                </a:lnTo>
                <a:lnTo>
                  <a:pt x="3235" y="9287"/>
                </a:lnTo>
                <a:lnTo>
                  <a:pt x="3492" y="9029"/>
                </a:lnTo>
                <a:close/>
              </a:path>
              <a:path w="34925" h="124460">
                <a:moveTo>
                  <a:pt x="19621" y="8788"/>
                </a:moveTo>
                <a:lnTo>
                  <a:pt x="19621" y="9287"/>
                </a:lnTo>
                <a:lnTo>
                  <a:pt x="19621" y="8788"/>
                </a:lnTo>
                <a:close/>
              </a:path>
              <a:path w="34925" h="124460">
                <a:moveTo>
                  <a:pt x="19621" y="7912"/>
                </a:moveTo>
                <a:lnTo>
                  <a:pt x="14859" y="7912"/>
                </a:lnTo>
                <a:lnTo>
                  <a:pt x="16100" y="9153"/>
                </a:lnTo>
                <a:lnTo>
                  <a:pt x="19557" y="8788"/>
                </a:lnTo>
                <a:lnTo>
                  <a:pt x="19621" y="791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8866" y="2495092"/>
            <a:ext cx="39370" cy="173990"/>
          </a:xfrm>
          <a:custGeom>
            <a:avLst/>
            <a:gdLst/>
            <a:ahLst/>
            <a:cxnLst/>
            <a:rect l="l" t="t" r="r" b="b"/>
            <a:pathLst>
              <a:path w="39369" h="173989">
                <a:moveTo>
                  <a:pt x="38912" y="165141"/>
                </a:moveTo>
                <a:lnTo>
                  <a:pt x="38887" y="165773"/>
                </a:lnTo>
                <a:lnTo>
                  <a:pt x="23939" y="166992"/>
                </a:lnTo>
                <a:lnTo>
                  <a:pt x="23926" y="170522"/>
                </a:lnTo>
                <a:lnTo>
                  <a:pt x="27279" y="173875"/>
                </a:lnTo>
                <a:lnTo>
                  <a:pt x="35559" y="173875"/>
                </a:lnTo>
                <a:lnTo>
                  <a:pt x="38912" y="170522"/>
                </a:lnTo>
                <a:lnTo>
                  <a:pt x="38912" y="165141"/>
                </a:lnTo>
                <a:close/>
              </a:path>
              <a:path w="39369" h="173989">
                <a:moveTo>
                  <a:pt x="35559" y="158889"/>
                </a:moveTo>
                <a:lnTo>
                  <a:pt x="27279" y="158889"/>
                </a:lnTo>
                <a:lnTo>
                  <a:pt x="23926" y="162242"/>
                </a:lnTo>
                <a:lnTo>
                  <a:pt x="23939" y="166992"/>
                </a:lnTo>
                <a:lnTo>
                  <a:pt x="38887" y="165773"/>
                </a:lnTo>
                <a:lnTo>
                  <a:pt x="38912" y="162242"/>
                </a:lnTo>
                <a:lnTo>
                  <a:pt x="35559" y="158889"/>
                </a:lnTo>
                <a:close/>
              </a:path>
              <a:path w="39369" h="173989">
                <a:moveTo>
                  <a:pt x="39255" y="156616"/>
                </a:moveTo>
                <a:lnTo>
                  <a:pt x="22085" y="158013"/>
                </a:lnTo>
                <a:lnTo>
                  <a:pt x="23926" y="166930"/>
                </a:lnTo>
                <a:lnTo>
                  <a:pt x="23926" y="162242"/>
                </a:lnTo>
                <a:lnTo>
                  <a:pt x="27279" y="158889"/>
                </a:lnTo>
                <a:lnTo>
                  <a:pt x="39164" y="158889"/>
                </a:lnTo>
                <a:lnTo>
                  <a:pt x="39255" y="156616"/>
                </a:lnTo>
                <a:close/>
              </a:path>
              <a:path w="39369" h="173989">
                <a:moveTo>
                  <a:pt x="39164" y="158889"/>
                </a:moveTo>
                <a:lnTo>
                  <a:pt x="35559" y="158889"/>
                </a:lnTo>
                <a:lnTo>
                  <a:pt x="38912" y="162242"/>
                </a:lnTo>
                <a:lnTo>
                  <a:pt x="38912" y="165141"/>
                </a:lnTo>
                <a:lnTo>
                  <a:pt x="39164" y="158889"/>
                </a:lnTo>
                <a:close/>
              </a:path>
              <a:path w="39369" h="173989">
                <a:moveTo>
                  <a:pt x="37490" y="116966"/>
                </a:moveTo>
                <a:lnTo>
                  <a:pt x="15862" y="119316"/>
                </a:lnTo>
                <a:lnTo>
                  <a:pt x="17266" y="129015"/>
                </a:lnTo>
                <a:lnTo>
                  <a:pt x="18773" y="138698"/>
                </a:lnTo>
                <a:lnTo>
                  <a:pt x="20380" y="148364"/>
                </a:lnTo>
                <a:lnTo>
                  <a:pt x="22085" y="158013"/>
                </a:lnTo>
                <a:lnTo>
                  <a:pt x="39255" y="156616"/>
                </a:lnTo>
                <a:lnTo>
                  <a:pt x="39081" y="146693"/>
                </a:lnTo>
                <a:lnTo>
                  <a:pt x="38730" y="136777"/>
                </a:lnTo>
                <a:lnTo>
                  <a:pt x="38200" y="126868"/>
                </a:lnTo>
                <a:lnTo>
                  <a:pt x="37490" y="116966"/>
                </a:lnTo>
                <a:close/>
              </a:path>
              <a:path w="39369" h="173989">
                <a:moveTo>
                  <a:pt x="26835" y="46774"/>
                </a:moveTo>
                <a:lnTo>
                  <a:pt x="5854" y="50546"/>
                </a:lnTo>
                <a:lnTo>
                  <a:pt x="10829" y="84931"/>
                </a:lnTo>
                <a:lnTo>
                  <a:pt x="15862" y="119316"/>
                </a:lnTo>
                <a:lnTo>
                  <a:pt x="37490" y="116966"/>
                </a:lnTo>
                <a:lnTo>
                  <a:pt x="35716" y="99291"/>
                </a:lnTo>
                <a:lnTo>
                  <a:pt x="33348" y="81699"/>
                </a:lnTo>
                <a:lnTo>
                  <a:pt x="30387" y="64192"/>
                </a:lnTo>
                <a:lnTo>
                  <a:pt x="26835" y="46774"/>
                </a:lnTo>
                <a:close/>
              </a:path>
              <a:path w="39369" h="173989">
                <a:moveTo>
                  <a:pt x="749" y="15151"/>
                </a:moveTo>
                <a:lnTo>
                  <a:pt x="5854" y="50546"/>
                </a:lnTo>
                <a:lnTo>
                  <a:pt x="26835" y="46774"/>
                </a:lnTo>
                <a:lnTo>
                  <a:pt x="20764" y="18554"/>
                </a:lnTo>
                <a:lnTo>
                  <a:pt x="4152" y="18554"/>
                </a:lnTo>
                <a:lnTo>
                  <a:pt x="749" y="15151"/>
                </a:lnTo>
                <a:close/>
              </a:path>
              <a:path w="39369" h="173989">
                <a:moveTo>
                  <a:pt x="18415" y="7632"/>
                </a:moveTo>
                <a:lnTo>
                  <a:pt x="139" y="10922"/>
                </a:lnTo>
                <a:lnTo>
                  <a:pt x="749" y="15151"/>
                </a:lnTo>
                <a:lnTo>
                  <a:pt x="4152" y="18554"/>
                </a:lnTo>
                <a:lnTo>
                  <a:pt x="14401" y="18554"/>
                </a:lnTo>
                <a:lnTo>
                  <a:pt x="18554" y="14401"/>
                </a:lnTo>
                <a:lnTo>
                  <a:pt x="18554" y="8282"/>
                </a:lnTo>
                <a:lnTo>
                  <a:pt x="18415" y="7632"/>
                </a:lnTo>
                <a:close/>
              </a:path>
              <a:path w="39369" h="173989">
                <a:moveTo>
                  <a:pt x="18554" y="8282"/>
                </a:moveTo>
                <a:lnTo>
                  <a:pt x="18554" y="14401"/>
                </a:lnTo>
                <a:lnTo>
                  <a:pt x="14401" y="18554"/>
                </a:lnTo>
                <a:lnTo>
                  <a:pt x="20764" y="18554"/>
                </a:lnTo>
                <a:lnTo>
                  <a:pt x="18554" y="8282"/>
                </a:lnTo>
                <a:close/>
              </a:path>
              <a:path w="39369" h="173989">
                <a:moveTo>
                  <a:pt x="14401" y="0"/>
                </a:moveTo>
                <a:lnTo>
                  <a:pt x="4152" y="0"/>
                </a:lnTo>
                <a:lnTo>
                  <a:pt x="0" y="4152"/>
                </a:lnTo>
                <a:lnTo>
                  <a:pt x="0" y="14401"/>
                </a:lnTo>
                <a:lnTo>
                  <a:pt x="749" y="15151"/>
                </a:lnTo>
                <a:lnTo>
                  <a:pt x="139" y="10922"/>
                </a:lnTo>
                <a:lnTo>
                  <a:pt x="18415" y="7632"/>
                </a:lnTo>
                <a:lnTo>
                  <a:pt x="18554" y="7632"/>
                </a:lnTo>
                <a:lnTo>
                  <a:pt x="18554" y="4152"/>
                </a:lnTo>
                <a:lnTo>
                  <a:pt x="14401" y="0"/>
                </a:lnTo>
                <a:close/>
              </a:path>
              <a:path w="39369" h="173989">
                <a:moveTo>
                  <a:pt x="18554" y="7632"/>
                </a:moveTo>
                <a:lnTo>
                  <a:pt x="18415" y="7632"/>
                </a:lnTo>
                <a:lnTo>
                  <a:pt x="18554" y="8282"/>
                </a:lnTo>
                <a:lnTo>
                  <a:pt x="18554" y="763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5456" y="2456586"/>
            <a:ext cx="159007" cy="206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8727" y="2444305"/>
            <a:ext cx="815479" cy="3181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217" y="3027095"/>
            <a:ext cx="85090" cy="90170"/>
          </a:xfrm>
          <a:custGeom>
            <a:avLst/>
            <a:gdLst/>
            <a:ahLst/>
            <a:cxnLst/>
            <a:rect l="l" t="t" r="r" b="b"/>
            <a:pathLst>
              <a:path w="85090" h="90169">
                <a:moveTo>
                  <a:pt x="36690" y="7797"/>
                </a:moveTo>
                <a:lnTo>
                  <a:pt x="32537" y="3632"/>
                </a:lnTo>
                <a:lnTo>
                  <a:pt x="30035" y="3632"/>
                </a:lnTo>
                <a:lnTo>
                  <a:pt x="27266" y="1879"/>
                </a:lnTo>
                <a:lnTo>
                  <a:pt x="25412" y="838"/>
                </a:lnTo>
                <a:lnTo>
                  <a:pt x="25260" y="800"/>
                </a:lnTo>
                <a:lnTo>
                  <a:pt x="25260" y="16929"/>
                </a:lnTo>
                <a:lnTo>
                  <a:pt x="25120" y="18034"/>
                </a:lnTo>
                <a:lnTo>
                  <a:pt x="25057" y="18364"/>
                </a:lnTo>
                <a:lnTo>
                  <a:pt x="25260" y="16929"/>
                </a:lnTo>
                <a:lnTo>
                  <a:pt x="25260" y="800"/>
                </a:lnTo>
                <a:lnTo>
                  <a:pt x="23418" y="241"/>
                </a:lnTo>
                <a:lnTo>
                  <a:pt x="21297" y="76"/>
                </a:lnTo>
                <a:lnTo>
                  <a:pt x="19621" y="0"/>
                </a:lnTo>
                <a:lnTo>
                  <a:pt x="17983" y="215"/>
                </a:lnTo>
                <a:lnTo>
                  <a:pt x="4800" y="13614"/>
                </a:lnTo>
                <a:lnTo>
                  <a:pt x="4051" y="15506"/>
                </a:lnTo>
                <a:lnTo>
                  <a:pt x="0" y="47764"/>
                </a:lnTo>
                <a:lnTo>
                  <a:pt x="355" y="54305"/>
                </a:lnTo>
                <a:lnTo>
                  <a:pt x="10795" y="84505"/>
                </a:lnTo>
                <a:lnTo>
                  <a:pt x="10795" y="86093"/>
                </a:lnTo>
                <a:lnTo>
                  <a:pt x="14528" y="89827"/>
                </a:lnTo>
                <a:lnTo>
                  <a:pt x="23736" y="89827"/>
                </a:lnTo>
                <a:lnTo>
                  <a:pt x="27470" y="86093"/>
                </a:lnTo>
                <a:lnTo>
                  <a:pt x="27470" y="85763"/>
                </a:lnTo>
                <a:lnTo>
                  <a:pt x="27470" y="76885"/>
                </a:lnTo>
                <a:lnTo>
                  <a:pt x="25501" y="74930"/>
                </a:lnTo>
                <a:lnTo>
                  <a:pt x="24765" y="72745"/>
                </a:lnTo>
                <a:lnTo>
                  <a:pt x="23863" y="73291"/>
                </a:lnTo>
                <a:lnTo>
                  <a:pt x="24079" y="73152"/>
                </a:lnTo>
                <a:lnTo>
                  <a:pt x="24765" y="72745"/>
                </a:lnTo>
                <a:lnTo>
                  <a:pt x="24003" y="69265"/>
                </a:lnTo>
                <a:lnTo>
                  <a:pt x="23164" y="65811"/>
                </a:lnTo>
                <a:lnTo>
                  <a:pt x="22250" y="62369"/>
                </a:lnTo>
                <a:lnTo>
                  <a:pt x="21894" y="60807"/>
                </a:lnTo>
                <a:lnTo>
                  <a:pt x="21717" y="59817"/>
                </a:lnTo>
                <a:lnTo>
                  <a:pt x="21526" y="58521"/>
                </a:lnTo>
                <a:lnTo>
                  <a:pt x="20840" y="52920"/>
                </a:lnTo>
                <a:lnTo>
                  <a:pt x="20599" y="47294"/>
                </a:lnTo>
                <a:lnTo>
                  <a:pt x="20828" y="41643"/>
                </a:lnTo>
                <a:lnTo>
                  <a:pt x="20916" y="36042"/>
                </a:lnTo>
                <a:lnTo>
                  <a:pt x="21577" y="30518"/>
                </a:lnTo>
                <a:lnTo>
                  <a:pt x="22771" y="25057"/>
                </a:lnTo>
                <a:lnTo>
                  <a:pt x="23114" y="23685"/>
                </a:lnTo>
                <a:lnTo>
                  <a:pt x="23558" y="22199"/>
                </a:lnTo>
                <a:lnTo>
                  <a:pt x="32537" y="22199"/>
                </a:lnTo>
                <a:lnTo>
                  <a:pt x="36690" y="18034"/>
                </a:lnTo>
                <a:lnTo>
                  <a:pt x="36690" y="7797"/>
                </a:lnTo>
                <a:close/>
              </a:path>
              <a:path w="85090" h="90169">
                <a:moveTo>
                  <a:pt x="84975" y="77584"/>
                </a:moveTo>
                <a:lnTo>
                  <a:pt x="78587" y="40868"/>
                </a:lnTo>
                <a:lnTo>
                  <a:pt x="78854" y="35242"/>
                </a:lnTo>
                <a:lnTo>
                  <a:pt x="79590" y="28676"/>
                </a:lnTo>
                <a:lnTo>
                  <a:pt x="79895" y="26517"/>
                </a:lnTo>
                <a:lnTo>
                  <a:pt x="80378" y="23139"/>
                </a:lnTo>
                <a:lnTo>
                  <a:pt x="81153" y="22364"/>
                </a:lnTo>
                <a:lnTo>
                  <a:pt x="81153" y="15240"/>
                </a:lnTo>
                <a:lnTo>
                  <a:pt x="81153" y="12115"/>
                </a:lnTo>
                <a:lnTo>
                  <a:pt x="77000" y="7962"/>
                </a:lnTo>
                <a:lnTo>
                  <a:pt x="66751" y="7962"/>
                </a:lnTo>
                <a:lnTo>
                  <a:pt x="62598" y="12115"/>
                </a:lnTo>
                <a:lnTo>
                  <a:pt x="62598" y="15976"/>
                </a:lnTo>
                <a:lnTo>
                  <a:pt x="60058" y="24371"/>
                </a:lnTo>
                <a:lnTo>
                  <a:pt x="57975" y="32550"/>
                </a:lnTo>
                <a:lnTo>
                  <a:pt x="57277" y="40868"/>
                </a:lnTo>
                <a:lnTo>
                  <a:pt x="57988" y="49314"/>
                </a:lnTo>
                <a:lnTo>
                  <a:pt x="69557" y="83756"/>
                </a:lnTo>
                <a:lnTo>
                  <a:pt x="69557" y="86093"/>
                </a:lnTo>
                <a:lnTo>
                  <a:pt x="73012" y="89547"/>
                </a:lnTo>
                <a:lnTo>
                  <a:pt x="81521" y="89547"/>
                </a:lnTo>
                <a:lnTo>
                  <a:pt x="84975" y="86093"/>
                </a:lnTo>
                <a:lnTo>
                  <a:pt x="84975" y="84836"/>
                </a:lnTo>
                <a:lnTo>
                  <a:pt x="84975" y="77584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4051" y="3052495"/>
            <a:ext cx="435607" cy="2538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2181" y="3057702"/>
            <a:ext cx="459856" cy="2120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1968" y="3121634"/>
            <a:ext cx="26670" cy="135255"/>
          </a:xfrm>
          <a:custGeom>
            <a:avLst/>
            <a:gdLst/>
            <a:ahLst/>
            <a:cxnLst/>
            <a:rect l="l" t="t" r="r" b="b"/>
            <a:pathLst>
              <a:path w="26669" h="135254">
                <a:moveTo>
                  <a:pt x="11798" y="130253"/>
                </a:moveTo>
                <a:lnTo>
                  <a:pt x="11798" y="131787"/>
                </a:lnTo>
                <a:lnTo>
                  <a:pt x="15024" y="135013"/>
                </a:lnTo>
                <a:lnTo>
                  <a:pt x="22987" y="135013"/>
                </a:lnTo>
                <a:lnTo>
                  <a:pt x="26212" y="131787"/>
                </a:lnTo>
                <a:lnTo>
                  <a:pt x="26212" y="131508"/>
                </a:lnTo>
                <a:lnTo>
                  <a:pt x="12826" y="131508"/>
                </a:lnTo>
                <a:lnTo>
                  <a:pt x="11798" y="130253"/>
                </a:lnTo>
                <a:close/>
              </a:path>
              <a:path w="26669" h="135254">
                <a:moveTo>
                  <a:pt x="23098" y="120710"/>
                </a:moveTo>
                <a:lnTo>
                  <a:pt x="11798" y="126605"/>
                </a:lnTo>
                <a:lnTo>
                  <a:pt x="11798" y="130253"/>
                </a:lnTo>
                <a:lnTo>
                  <a:pt x="12826" y="131508"/>
                </a:lnTo>
                <a:lnTo>
                  <a:pt x="25184" y="124104"/>
                </a:lnTo>
                <a:lnTo>
                  <a:pt x="24245" y="121857"/>
                </a:lnTo>
                <a:lnTo>
                  <a:pt x="23098" y="120710"/>
                </a:lnTo>
                <a:close/>
              </a:path>
              <a:path w="26669" h="135254">
                <a:moveTo>
                  <a:pt x="24245" y="121857"/>
                </a:moveTo>
                <a:lnTo>
                  <a:pt x="25184" y="124104"/>
                </a:lnTo>
                <a:lnTo>
                  <a:pt x="12826" y="131508"/>
                </a:lnTo>
                <a:lnTo>
                  <a:pt x="26212" y="131508"/>
                </a:lnTo>
                <a:lnTo>
                  <a:pt x="26212" y="123825"/>
                </a:lnTo>
                <a:lnTo>
                  <a:pt x="24245" y="121857"/>
                </a:lnTo>
                <a:close/>
              </a:path>
              <a:path w="26669" h="135254">
                <a:moveTo>
                  <a:pt x="11798" y="126605"/>
                </a:moveTo>
                <a:lnTo>
                  <a:pt x="9702" y="127698"/>
                </a:lnTo>
                <a:lnTo>
                  <a:pt x="11798" y="130253"/>
                </a:lnTo>
                <a:lnTo>
                  <a:pt x="11798" y="126605"/>
                </a:lnTo>
                <a:close/>
              </a:path>
              <a:path w="26669" h="135254">
                <a:moveTo>
                  <a:pt x="23558" y="71335"/>
                </a:moveTo>
                <a:lnTo>
                  <a:pt x="4025" y="71399"/>
                </a:lnTo>
                <a:lnTo>
                  <a:pt x="4316" y="81891"/>
                </a:lnTo>
                <a:lnTo>
                  <a:pt x="4786" y="92373"/>
                </a:lnTo>
                <a:lnTo>
                  <a:pt x="9702" y="127698"/>
                </a:lnTo>
                <a:lnTo>
                  <a:pt x="11798" y="126440"/>
                </a:lnTo>
                <a:lnTo>
                  <a:pt x="11798" y="123825"/>
                </a:lnTo>
                <a:lnTo>
                  <a:pt x="15024" y="120599"/>
                </a:lnTo>
                <a:lnTo>
                  <a:pt x="21523" y="120599"/>
                </a:lnTo>
                <a:lnTo>
                  <a:pt x="23279" y="119545"/>
                </a:lnTo>
                <a:lnTo>
                  <a:pt x="23773" y="119545"/>
                </a:lnTo>
                <a:lnTo>
                  <a:pt x="23399" y="108101"/>
                </a:lnTo>
                <a:lnTo>
                  <a:pt x="23325" y="102846"/>
                </a:lnTo>
                <a:lnTo>
                  <a:pt x="23318" y="81891"/>
                </a:lnTo>
                <a:lnTo>
                  <a:pt x="23558" y="71335"/>
                </a:lnTo>
                <a:close/>
              </a:path>
              <a:path w="26669" h="135254">
                <a:moveTo>
                  <a:pt x="11798" y="126440"/>
                </a:moveTo>
                <a:lnTo>
                  <a:pt x="9702" y="127698"/>
                </a:lnTo>
                <a:lnTo>
                  <a:pt x="11798" y="126605"/>
                </a:lnTo>
                <a:lnTo>
                  <a:pt x="11798" y="126440"/>
                </a:lnTo>
                <a:close/>
              </a:path>
              <a:path w="26669" h="135254">
                <a:moveTo>
                  <a:pt x="23279" y="119545"/>
                </a:moveTo>
                <a:lnTo>
                  <a:pt x="11798" y="126440"/>
                </a:lnTo>
                <a:lnTo>
                  <a:pt x="11798" y="126605"/>
                </a:lnTo>
                <a:lnTo>
                  <a:pt x="23098" y="120710"/>
                </a:lnTo>
                <a:lnTo>
                  <a:pt x="23312" y="120599"/>
                </a:lnTo>
                <a:lnTo>
                  <a:pt x="23646" y="120425"/>
                </a:lnTo>
                <a:lnTo>
                  <a:pt x="23279" y="119545"/>
                </a:lnTo>
                <a:close/>
              </a:path>
              <a:path w="26669" h="135254">
                <a:moveTo>
                  <a:pt x="21523" y="120599"/>
                </a:moveTo>
                <a:lnTo>
                  <a:pt x="15024" y="120599"/>
                </a:lnTo>
                <a:lnTo>
                  <a:pt x="11798" y="123825"/>
                </a:lnTo>
                <a:lnTo>
                  <a:pt x="11798" y="126440"/>
                </a:lnTo>
                <a:lnTo>
                  <a:pt x="21523" y="120599"/>
                </a:lnTo>
                <a:close/>
              </a:path>
              <a:path w="26669" h="135254">
                <a:moveTo>
                  <a:pt x="23646" y="120425"/>
                </a:moveTo>
                <a:lnTo>
                  <a:pt x="23098" y="120710"/>
                </a:lnTo>
                <a:lnTo>
                  <a:pt x="24245" y="121857"/>
                </a:lnTo>
                <a:lnTo>
                  <a:pt x="23646" y="120425"/>
                </a:lnTo>
                <a:close/>
              </a:path>
              <a:path w="26669" h="135254">
                <a:moveTo>
                  <a:pt x="23312" y="120599"/>
                </a:moveTo>
                <a:lnTo>
                  <a:pt x="22987" y="120599"/>
                </a:lnTo>
                <a:lnTo>
                  <a:pt x="23312" y="120599"/>
                </a:lnTo>
                <a:close/>
              </a:path>
              <a:path w="26669" h="135254">
                <a:moveTo>
                  <a:pt x="23773" y="119545"/>
                </a:moveTo>
                <a:lnTo>
                  <a:pt x="23279" y="119545"/>
                </a:lnTo>
                <a:lnTo>
                  <a:pt x="23646" y="120425"/>
                </a:lnTo>
                <a:lnTo>
                  <a:pt x="23773" y="119545"/>
                </a:lnTo>
                <a:close/>
              </a:path>
              <a:path w="26669" h="135254">
                <a:moveTo>
                  <a:pt x="1971" y="23180"/>
                </a:moveTo>
                <a:lnTo>
                  <a:pt x="2473" y="30922"/>
                </a:lnTo>
                <a:lnTo>
                  <a:pt x="3170" y="44405"/>
                </a:lnTo>
                <a:lnTo>
                  <a:pt x="3707" y="58689"/>
                </a:lnTo>
                <a:lnTo>
                  <a:pt x="4025" y="71399"/>
                </a:lnTo>
                <a:lnTo>
                  <a:pt x="23558" y="71335"/>
                </a:lnTo>
                <a:lnTo>
                  <a:pt x="23822" y="58689"/>
                </a:lnTo>
                <a:lnTo>
                  <a:pt x="23799" y="44405"/>
                </a:lnTo>
                <a:lnTo>
                  <a:pt x="23583" y="33409"/>
                </a:lnTo>
                <a:lnTo>
                  <a:pt x="23269" y="25603"/>
                </a:lnTo>
                <a:lnTo>
                  <a:pt x="4394" y="25603"/>
                </a:lnTo>
                <a:lnTo>
                  <a:pt x="1971" y="23180"/>
                </a:lnTo>
                <a:close/>
              </a:path>
              <a:path w="26669" h="135254">
                <a:moveTo>
                  <a:pt x="7000" y="16219"/>
                </a:moveTo>
                <a:lnTo>
                  <a:pt x="1600" y="17449"/>
                </a:lnTo>
                <a:lnTo>
                  <a:pt x="1971" y="23180"/>
                </a:lnTo>
                <a:lnTo>
                  <a:pt x="4394" y="25603"/>
                </a:lnTo>
                <a:lnTo>
                  <a:pt x="14643" y="25603"/>
                </a:lnTo>
                <a:lnTo>
                  <a:pt x="18795" y="21450"/>
                </a:lnTo>
                <a:lnTo>
                  <a:pt x="18783" y="16687"/>
                </a:lnTo>
                <a:lnTo>
                  <a:pt x="7000" y="16219"/>
                </a:lnTo>
                <a:close/>
              </a:path>
              <a:path w="26669" h="135254">
                <a:moveTo>
                  <a:pt x="21894" y="12826"/>
                </a:moveTo>
                <a:lnTo>
                  <a:pt x="19135" y="13455"/>
                </a:lnTo>
                <a:lnTo>
                  <a:pt x="18918" y="15443"/>
                </a:lnTo>
                <a:lnTo>
                  <a:pt x="18795" y="21450"/>
                </a:lnTo>
                <a:lnTo>
                  <a:pt x="14643" y="25603"/>
                </a:lnTo>
                <a:lnTo>
                  <a:pt x="23269" y="25603"/>
                </a:lnTo>
                <a:lnTo>
                  <a:pt x="23075" y="20777"/>
                </a:lnTo>
                <a:lnTo>
                  <a:pt x="22872" y="18097"/>
                </a:lnTo>
                <a:lnTo>
                  <a:pt x="22478" y="15443"/>
                </a:lnTo>
                <a:lnTo>
                  <a:pt x="21894" y="12826"/>
                </a:lnTo>
                <a:close/>
              </a:path>
              <a:path w="26669" h="135254">
                <a:moveTo>
                  <a:pt x="241" y="15951"/>
                </a:moveTo>
                <a:lnTo>
                  <a:pt x="241" y="21450"/>
                </a:lnTo>
                <a:lnTo>
                  <a:pt x="1971" y="23180"/>
                </a:lnTo>
                <a:lnTo>
                  <a:pt x="1600" y="17449"/>
                </a:lnTo>
                <a:lnTo>
                  <a:pt x="1354" y="15995"/>
                </a:lnTo>
                <a:lnTo>
                  <a:pt x="241" y="15951"/>
                </a:lnTo>
                <a:close/>
              </a:path>
              <a:path w="26669" h="135254">
                <a:moveTo>
                  <a:pt x="1354" y="15995"/>
                </a:moveTo>
                <a:lnTo>
                  <a:pt x="1600" y="17449"/>
                </a:lnTo>
                <a:lnTo>
                  <a:pt x="7000" y="16219"/>
                </a:lnTo>
                <a:lnTo>
                  <a:pt x="1354" y="15995"/>
                </a:lnTo>
                <a:close/>
              </a:path>
              <a:path w="26669" h="135254">
                <a:moveTo>
                  <a:pt x="18795" y="13532"/>
                </a:moveTo>
                <a:lnTo>
                  <a:pt x="7000" y="16219"/>
                </a:lnTo>
                <a:lnTo>
                  <a:pt x="18783" y="16687"/>
                </a:lnTo>
                <a:lnTo>
                  <a:pt x="18795" y="13532"/>
                </a:lnTo>
                <a:close/>
              </a:path>
              <a:path w="26669" h="135254">
                <a:moveTo>
                  <a:pt x="18795" y="16571"/>
                </a:moveTo>
                <a:close/>
              </a:path>
              <a:path w="26669" h="135254">
                <a:moveTo>
                  <a:pt x="19135" y="13455"/>
                </a:moveTo>
                <a:lnTo>
                  <a:pt x="18795" y="13532"/>
                </a:lnTo>
                <a:lnTo>
                  <a:pt x="18795" y="16571"/>
                </a:lnTo>
                <a:lnTo>
                  <a:pt x="19135" y="13455"/>
                </a:lnTo>
                <a:close/>
              </a:path>
              <a:path w="26669" h="135254">
                <a:moveTo>
                  <a:pt x="18183" y="11982"/>
                </a:moveTo>
                <a:lnTo>
                  <a:pt x="1130" y="14300"/>
                </a:lnTo>
                <a:lnTo>
                  <a:pt x="1354" y="15995"/>
                </a:lnTo>
                <a:lnTo>
                  <a:pt x="7000" y="16219"/>
                </a:lnTo>
                <a:lnTo>
                  <a:pt x="18795" y="13532"/>
                </a:lnTo>
                <a:lnTo>
                  <a:pt x="18795" y="12007"/>
                </a:lnTo>
                <a:lnTo>
                  <a:pt x="18183" y="11982"/>
                </a:lnTo>
                <a:close/>
              </a:path>
              <a:path w="26669" h="135254">
                <a:moveTo>
                  <a:pt x="241" y="11269"/>
                </a:moveTo>
                <a:lnTo>
                  <a:pt x="241" y="15951"/>
                </a:lnTo>
                <a:lnTo>
                  <a:pt x="1354" y="15995"/>
                </a:lnTo>
                <a:lnTo>
                  <a:pt x="1130" y="14300"/>
                </a:lnTo>
                <a:lnTo>
                  <a:pt x="18183" y="11982"/>
                </a:lnTo>
                <a:lnTo>
                  <a:pt x="241" y="11269"/>
                </a:lnTo>
                <a:close/>
              </a:path>
              <a:path w="26669" h="135254">
                <a:moveTo>
                  <a:pt x="18795" y="12007"/>
                </a:moveTo>
                <a:lnTo>
                  <a:pt x="18795" y="13532"/>
                </a:lnTo>
                <a:lnTo>
                  <a:pt x="19135" y="13455"/>
                </a:lnTo>
                <a:lnTo>
                  <a:pt x="19291" y="12026"/>
                </a:lnTo>
                <a:lnTo>
                  <a:pt x="18795" y="12007"/>
                </a:lnTo>
                <a:close/>
              </a:path>
              <a:path w="26669" h="135254">
                <a:moveTo>
                  <a:pt x="21665" y="11823"/>
                </a:moveTo>
                <a:lnTo>
                  <a:pt x="19354" y="11823"/>
                </a:lnTo>
                <a:lnTo>
                  <a:pt x="19135" y="13455"/>
                </a:lnTo>
                <a:lnTo>
                  <a:pt x="21894" y="12826"/>
                </a:lnTo>
                <a:lnTo>
                  <a:pt x="21665" y="11823"/>
                </a:lnTo>
                <a:close/>
              </a:path>
              <a:path w="26669" h="135254">
                <a:moveTo>
                  <a:pt x="19354" y="11823"/>
                </a:moveTo>
                <a:lnTo>
                  <a:pt x="18887" y="11887"/>
                </a:lnTo>
                <a:lnTo>
                  <a:pt x="19291" y="12026"/>
                </a:lnTo>
                <a:lnTo>
                  <a:pt x="19354" y="11823"/>
                </a:lnTo>
                <a:close/>
              </a:path>
              <a:path w="26669" h="135254">
                <a:moveTo>
                  <a:pt x="18795" y="11899"/>
                </a:moveTo>
                <a:lnTo>
                  <a:pt x="18183" y="11982"/>
                </a:lnTo>
                <a:lnTo>
                  <a:pt x="18795" y="12007"/>
                </a:lnTo>
                <a:close/>
              </a:path>
              <a:path w="26669" h="135254">
                <a:moveTo>
                  <a:pt x="14643" y="7048"/>
                </a:moveTo>
                <a:lnTo>
                  <a:pt x="4394" y="7048"/>
                </a:lnTo>
                <a:lnTo>
                  <a:pt x="241" y="11201"/>
                </a:lnTo>
                <a:lnTo>
                  <a:pt x="18183" y="11982"/>
                </a:lnTo>
                <a:lnTo>
                  <a:pt x="18795" y="11899"/>
                </a:lnTo>
                <a:lnTo>
                  <a:pt x="18795" y="11201"/>
                </a:lnTo>
                <a:lnTo>
                  <a:pt x="14643" y="7048"/>
                </a:lnTo>
                <a:close/>
              </a:path>
              <a:path w="26669" h="135254">
                <a:moveTo>
                  <a:pt x="20045" y="7048"/>
                </a:moveTo>
                <a:lnTo>
                  <a:pt x="14643" y="7048"/>
                </a:lnTo>
                <a:lnTo>
                  <a:pt x="18795" y="11201"/>
                </a:lnTo>
                <a:lnTo>
                  <a:pt x="18795" y="11899"/>
                </a:lnTo>
                <a:lnTo>
                  <a:pt x="19354" y="11823"/>
                </a:lnTo>
                <a:lnTo>
                  <a:pt x="21665" y="11823"/>
                </a:lnTo>
                <a:lnTo>
                  <a:pt x="21132" y="9486"/>
                </a:lnTo>
                <a:lnTo>
                  <a:pt x="20045" y="7048"/>
                </a:lnTo>
                <a:close/>
              </a:path>
              <a:path w="26669" h="135254">
                <a:moveTo>
                  <a:pt x="10185" y="0"/>
                </a:moveTo>
                <a:lnTo>
                  <a:pt x="0" y="8610"/>
                </a:lnTo>
                <a:lnTo>
                  <a:pt x="114" y="11264"/>
                </a:lnTo>
                <a:lnTo>
                  <a:pt x="4394" y="7048"/>
                </a:lnTo>
                <a:lnTo>
                  <a:pt x="20045" y="7048"/>
                </a:lnTo>
                <a:lnTo>
                  <a:pt x="19773" y="6438"/>
                </a:lnTo>
                <a:lnTo>
                  <a:pt x="11810" y="241"/>
                </a:lnTo>
                <a:lnTo>
                  <a:pt x="10185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29459" y="3081515"/>
            <a:ext cx="47625" cy="166370"/>
          </a:xfrm>
          <a:custGeom>
            <a:avLst/>
            <a:gdLst/>
            <a:ahLst/>
            <a:cxnLst/>
            <a:rect l="l" t="t" r="r" b="b"/>
            <a:pathLst>
              <a:path w="47625" h="166369">
                <a:moveTo>
                  <a:pt x="30454" y="159172"/>
                </a:moveTo>
                <a:lnTo>
                  <a:pt x="30454" y="162128"/>
                </a:lnTo>
                <a:lnTo>
                  <a:pt x="34302" y="165976"/>
                </a:lnTo>
                <a:lnTo>
                  <a:pt x="43776" y="165976"/>
                </a:lnTo>
                <a:lnTo>
                  <a:pt x="47625" y="162128"/>
                </a:lnTo>
                <a:lnTo>
                  <a:pt x="47625" y="159816"/>
                </a:lnTo>
                <a:lnTo>
                  <a:pt x="30810" y="159816"/>
                </a:lnTo>
                <a:lnTo>
                  <a:pt x="30454" y="159172"/>
                </a:lnTo>
                <a:close/>
              </a:path>
              <a:path w="47625" h="166369">
                <a:moveTo>
                  <a:pt x="45227" y="150256"/>
                </a:moveTo>
                <a:lnTo>
                  <a:pt x="30456" y="154619"/>
                </a:lnTo>
                <a:lnTo>
                  <a:pt x="30454" y="159172"/>
                </a:lnTo>
                <a:lnTo>
                  <a:pt x="30810" y="159816"/>
                </a:lnTo>
                <a:lnTo>
                  <a:pt x="47282" y="154952"/>
                </a:lnTo>
                <a:lnTo>
                  <a:pt x="47073" y="152102"/>
                </a:lnTo>
                <a:lnTo>
                  <a:pt x="45227" y="150256"/>
                </a:lnTo>
                <a:close/>
              </a:path>
              <a:path w="47625" h="166369">
                <a:moveTo>
                  <a:pt x="47073" y="152102"/>
                </a:moveTo>
                <a:lnTo>
                  <a:pt x="47282" y="154952"/>
                </a:lnTo>
                <a:lnTo>
                  <a:pt x="30810" y="159816"/>
                </a:lnTo>
                <a:lnTo>
                  <a:pt x="47625" y="159816"/>
                </a:lnTo>
                <a:lnTo>
                  <a:pt x="47625" y="152653"/>
                </a:lnTo>
                <a:lnTo>
                  <a:pt x="47073" y="152102"/>
                </a:lnTo>
                <a:close/>
              </a:path>
              <a:path w="47625" h="166369">
                <a:moveTo>
                  <a:pt x="30454" y="154619"/>
                </a:moveTo>
                <a:lnTo>
                  <a:pt x="28295" y="155257"/>
                </a:lnTo>
                <a:lnTo>
                  <a:pt x="30454" y="159172"/>
                </a:lnTo>
                <a:lnTo>
                  <a:pt x="30454" y="154619"/>
                </a:lnTo>
                <a:close/>
              </a:path>
              <a:path w="47625" h="166369">
                <a:moveTo>
                  <a:pt x="42176" y="109931"/>
                </a:moveTo>
                <a:lnTo>
                  <a:pt x="20002" y="113042"/>
                </a:lnTo>
                <a:lnTo>
                  <a:pt x="21381" y="122246"/>
                </a:lnTo>
                <a:lnTo>
                  <a:pt x="22928" y="131418"/>
                </a:lnTo>
                <a:lnTo>
                  <a:pt x="28295" y="155257"/>
                </a:lnTo>
                <a:lnTo>
                  <a:pt x="30453" y="154619"/>
                </a:lnTo>
                <a:lnTo>
                  <a:pt x="30454" y="152653"/>
                </a:lnTo>
                <a:lnTo>
                  <a:pt x="34302" y="148805"/>
                </a:lnTo>
                <a:lnTo>
                  <a:pt x="46814" y="148805"/>
                </a:lnTo>
                <a:lnTo>
                  <a:pt x="45875" y="139790"/>
                </a:lnTo>
                <a:lnTo>
                  <a:pt x="44740" y="129830"/>
                </a:lnTo>
                <a:lnTo>
                  <a:pt x="43508" y="119877"/>
                </a:lnTo>
                <a:lnTo>
                  <a:pt x="42176" y="109931"/>
                </a:lnTo>
                <a:close/>
              </a:path>
              <a:path w="47625" h="166369">
                <a:moveTo>
                  <a:pt x="30454" y="154619"/>
                </a:moveTo>
                <a:lnTo>
                  <a:pt x="28295" y="155257"/>
                </a:lnTo>
                <a:lnTo>
                  <a:pt x="30454" y="154619"/>
                </a:lnTo>
                <a:close/>
              </a:path>
              <a:path w="47625" h="166369">
                <a:moveTo>
                  <a:pt x="45224" y="150253"/>
                </a:moveTo>
                <a:lnTo>
                  <a:pt x="30454" y="154619"/>
                </a:lnTo>
                <a:lnTo>
                  <a:pt x="45227" y="150256"/>
                </a:lnTo>
                <a:close/>
              </a:path>
              <a:path w="47625" h="166369">
                <a:moveTo>
                  <a:pt x="43776" y="148805"/>
                </a:moveTo>
                <a:lnTo>
                  <a:pt x="34302" y="148805"/>
                </a:lnTo>
                <a:lnTo>
                  <a:pt x="30454" y="152653"/>
                </a:lnTo>
                <a:lnTo>
                  <a:pt x="30454" y="154619"/>
                </a:lnTo>
                <a:lnTo>
                  <a:pt x="45224" y="150253"/>
                </a:lnTo>
                <a:lnTo>
                  <a:pt x="43776" y="148805"/>
                </a:lnTo>
                <a:close/>
              </a:path>
              <a:path w="47625" h="166369">
                <a:moveTo>
                  <a:pt x="46901" y="149762"/>
                </a:moveTo>
                <a:lnTo>
                  <a:pt x="45227" y="150256"/>
                </a:lnTo>
                <a:lnTo>
                  <a:pt x="47073" y="152102"/>
                </a:lnTo>
                <a:lnTo>
                  <a:pt x="46901" y="149762"/>
                </a:lnTo>
                <a:close/>
              </a:path>
              <a:path w="47625" h="166369">
                <a:moveTo>
                  <a:pt x="46814" y="148805"/>
                </a:moveTo>
                <a:lnTo>
                  <a:pt x="43776" y="148805"/>
                </a:lnTo>
                <a:lnTo>
                  <a:pt x="45224" y="150253"/>
                </a:lnTo>
                <a:lnTo>
                  <a:pt x="46913" y="149758"/>
                </a:lnTo>
                <a:lnTo>
                  <a:pt x="46814" y="148805"/>
                </a:lnTo>
                <a:close/>
              </a:path>
              <a:path w="47625" h="166369">
                <a:moveTo>
                  <a:pt x="27762" y="39750"/>
                </a:moveTo>
                <a:lnTo>
                  <a:pt x="7543" y="44881"/>
                </a:lnTo>
                <a:lnTo>
                  <a:pt x="11053" y="61850"/>
                </a:lnTo>
                <a:lnTo>
                  <a:pt x="14301" y="78866"/>
                </a:lnTo>
                <a:lnTo>
                  <a:pt x="17286" y="95931"/>
                </a:lnTo>
                <a:lnTo>
                  <a:pt x="20002" y="113042"/>
                </a:lnTo>
                <a:lnTo>
                  <a:pt x="42176" y="109931"/>
                </a:lnTo>
                <a:lnTo>
                  <a:pt x="39547" y="92186"/>
                </a:lnTo>
                <a:lnTo>
                  <a:pt x="36269" y="74574"/>
                </a:lnTo>
                <a:lnTo>
                  <a:pt x="32341" y="57096"/>
                </a:lnTo>
                <a:lnTo>
                  <a:pt x="27762" y="39750"/>
                </a:lnTo>
                <a:close/>
              </a:path>
              <a:path w="47625" h="166369">
                <a:moveTo>
                  <a:pt x="1151" y="15556"/>
                </a:moveTo>
                <a:lnTo>
                  <a:pt x="7543" y="44881"/>
                </a:lnTo>
                <a:lnTo>
                  <a:pt x="27762" y="39750"/>
                </a:lnTo>
                <a:lnTo>
                  <a:pt x="21624" y="18567"/>
                </a:lnTo>
                <a:lnTo>
                  <a:pt x="4152" y="18567"/>
                </a:lnTo>
                <a:lnTo>
                  <a:pt x="1151" y="15556"/>
                </a:lnTo>
                <a:close/>
              </a:path>
              <a:path w="47625" h="166369">
                <a:moveTo>
                  <a:pt x="18275" y="7010"/>
                </a:moveTo>
                <a:lnTo>
                  <a:pt x="279" y="11556"/>
                </a:lnTo>
                <a:lnTo>
                  <a:pt x="1151" y="15556"/>
                </a:lnTo>
                <a:lnTo>
                  <a:pt x="4152" y="18567"/>
                </a:lnTo>
                <a:lnTo>
                  <a:pt x="14401" y="18567"/>
                </a:lnTo>
                <a:lnTo>
                  <a:pt x="18554" y="14401"/>
                </a:lnTo>
                <a:lnTo>
                  <a:pt x="18554" y="7974"/>
                </a:lnTo>
                <a:lnTo>
                  <a:pt x="18275" y="7010"/>
                </a:lnTo>
                <a:close/>
              </a:path>
              <a:path w="47625" h="166369">
                <a:moveTo>
                  <a:pt x="18554" y="7974"/>
                </a:moveTo>
                <a:lnTo>
                  <a:pt x="18554" y="14401"/>
                </a:lnTo>
                <a:lnTo>
                  <a:pt x="14401" y="18567"/>
                </a:lnTo>
                <a:lnTo>
                  <a:pt x="21624" y="18567"/>
                </a:lnTo>
                <a:lnTo>
                  <a:pt x="18554" y="7974"/>
                </a:lnTo>
                <a:close/>
              </a:path>
              <a:path w="47625" h="166369">
                <a:moveTo>
                  <a:pt x="14401" y="0"/>
                </a:moveTo>
                <a:lnTo>
                  <a:pt x="4152" y="0"/>
                </a:lnTo>
                <a:lnTo>
                  <a:pt x="0" y="4165"/>
                </a:lnTo>
                <a:lnTo>
                  <a:pt x="0" y="14401"/>
                </a:lnTo>
                <a:lnTo>
                  <a:pt x="1151" y="15556"/>
                </a:lnTo>
                <a:lnTo>
                  <a:pt x="279" y="11556"/>
                </a:lnTo>
                <a:lnTo>
                  <a:pt x="18275" y="7010"/>
                </a:lnTo>
                <a:lnTo>
                  <a:pt x="18554" y="7010"/>
                </a:lnTo>
                <a:lnTo>
                  <a:pt x="18554" y="4165"/>
                </a:lnTo>
                <a:lnTo>
                  <a:pt x="14401" y="0"/>
                </a:lnTo>
                <a:close/>
              </a:path>
              <a:path w="47625" h="166369">
                <a:moveTo>
                  <a:pt x="18554" y="7010"/>
                </a:moveTo>
                <a:lnTo>
                  <a:pt x="18275" y="7010"/>
                </a:lnTo>
                <a:lnTo>
                  <a:pt x="18554" y="7974"/>
                </a:lnTo>
                <a:lnTo>
                  <a:pt x="18554" y="701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77492" y="3070580"/>
            <a:ext cx="164627" cy="167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87557" y="2953359"/>
            <a:ext cx="755804" cy="2862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6422" y="3557739"/>
            <a:ext cx="81915" cy="94615"/>
          </a:xfrm>
          <a:custGeom>
            <a:avLst/>
            <a:gdLst/>
            <a:ahLst/>
            <a:cxnLst/>
            <a:rect l="l" t="t" r="r" b="b"/>
            <a:pathLst>
              <a:path w="81915" h="94614">
                <a:moveTo>
                  <a:pt x="28714" y="83858"/>
                </a:moveTo>
                <a:lnTo>
                  <a:pt x="25755" y="80911"/>
                </a:lnTo>
                <a:lnTo>
                  <a:pt x="25311" y="80175"/>
                </a:lnTo>
                <a:lnTo>
                  <a:pt x="24371" y="78041"/>
                </a:lnTo>
                <a:lnTo>
                  <a:pt x="24371" y="80860"/>
                </a:lnTo>
                <a:lnTo>
                  <a:pt x="18351" y="80873"/>
                </a:lnTo>
                <a:lnTo>
                  <a:pt x="24371" y="80860"/>
                </a:lnTo>
                <a:lnTo>
                  <a:pt x="24371" y="78041"/>
                </a:lnTo>
                <a:lnTo>
                  <a:pt x="18592" y="49479"/>
                </a:lnTo>
                <a:lnTo>
                  <a:pt x="18465" y="46596"/>
                </a:lnTo>
                <a:lnTo>
                  <a:pt x="18719" y="43776"/>
                </a:lnTo>
                <a:lnTo>
                  <a:pt x="19456" y="40513"/>
                </a:lnTo>
                <a:lnTo>
                  <a:pt x="19621" y="40119"/>
                </a:lnTo>
                <a:lnTo>
                  <a:pt x="19786" y="39839"/>
                </a:lnTo>
                <a:lnTo>
                  <a:pt x="20802" y="38773"/>
                </a:lnTo>
                <a:lnTo>
                  <a:pt x="22047" y="38773"/>
                </a:lnTo>
                <a:lnTo>
                  <a:pt x="26200" y="34620"/>
                </a:lnTo>
                <a:lnTo>
                  <a:pt x="26200" y="24371"/>
                </a:lnTo>
                <a:lnTo>
                  <a:pt x="24930" y="23114"/>
                </a:lnTo>
                <a:lnTo>
                  <a:pt x="22047" y="20218"/>
                </a:lnTo>
                <a:lnTo>
                  <a:pt x="11798" y="20218"/>
                </a:lnTo>
                <a:lnTo>
                  <a:pt x="7645" y="24371"/>
                </a:lnTo>
                <a:lnTo>
                  <a:pt x="7645" y="25882"/>
                </a:lnTo>
                <a:lnTo>
                  <a:pt x="7759" y="28397"/>
                </a:lnTo>
                <a:lnTo>
                  <a:pt x="10680" y="31153"/>
                </a:lnTo>
                <a:lnTo>
                  <a:pt x="7645" y="28295"/>
                </a:lnTo>
                <a:lnTo>
                  <a:pt x="17475" y="37668"/>
                </a:lnTo>
                <a:lnTo>
                  <a:pt x="7645" y="28321"/>
                </a:lnTo>
                <a:lnTo>
                  <a:pt x="7645" y="34620"/>
                </a:lnTo>
                <a:lnTo>
                  <a:pt x="7632" y="28295"/>
                </a:lnTo>
                <a:lnTo>
                  <a:pt x="7645" y="25882"/>
                </a:lnTo>
                <a:lnTo>
                  <a:pt x="6464" y="27178"/>
                </a:lnTo>
                <a:lnTo>
                  <a:pt x="5346" y="28397"/>
                </a:lnTo>
                <a:lnTo>
                  <a:pt x="4406" y="29730"/>
                </a:lnTo>
                <a:lnTo>
                  <a:pt x="0" y="49479"/>
                </a:lnTo>
                <a:lnTo>
                  <a:pt x="254" y="55981"/>
                </a:lnTo>
                <a:lnTo>
                  <a:pt x="15367" y="89979"/>
                </a:lnTo>
                <a:lnTo>
                  <a:pt x="15367" y="91224"/>
                </a:lnTo>
                <a:lnTo>
                  <a:pt x="18364" y="94208"/>
                </a:lnTo>
                <a:lnTo>
                  <a:pt x="25730" y="94208"/>
                </a:lnTo>
                <a:lnTo>
                  <a:pt x="28460" y="91478"/>
                </a:lnTo>
                <a:lnTo>
                  <a:pt x="28714" y="91224"/>
                </a:lnTo>
                <a:lnTo>
                  <a:pt x="28714" y="83858"/>
                </a:lnTo>
                <a:close/>
              </a:path>
              <a:path w="81915" h="94614">
                <a:moveTo>
                  <a:pt x="81457" y="4152"/>
                </a:moveTo>
                <a:lnTo>
                  <a:pt x="77304" y="0"/>
                </a:lnTo>
                <a:lnTo>
                  <a:pt x="67056" y="0"/>
                </a:lnTo>
                <a:lnTo>
                  <a:pt x="62903" y="4152"/>
                </a:lnTo>
                <a:lnTo>
                  <a:pt x="62903" y="8585"/>
                </a:lnTo>
                <a:lnTo>
                  <a:pt x="62979" y="8064"/>
                </a:lnTo>
                <a:lnTo>
                  <a:pt x="62903" y="14389"/>
                </a:lnTo>
                <a:lnTo>
                  <a:pt x="62903" y="8585"/>
                </a:lnTo>
                <a:lnTo>
                  <a:pt x="60693" y="23228"/>
                </a:lnTo>
                <a:lnTo>
                  <a:pt x="59575" y="31292"/>
                </a:lnTo>
                <a:lnTo>
                  <a:pt x="58610" y="39370"/>
                </a:lnTo>
                <a:lnTo>
                  <a:pt x="57785" y="47459"/>
                </a:lnTo>
                <a:lnTo>
                  <a:pt x="57111" y="55562"/>
                </a:lnTo>
                <a:lnTo>
                  <a:pt x="56667" y="60553"/>
                </a:lnTo>
                <a:lnTo>
                  <a:pt x="60452" y="81559"/>
                </a:lnTo>
                <a:lnTo>
                  <a:pt x="60452" y="85090"/>
                </a:lnTo>
                <a:lnTo>
                  <a:pt x="64579" y="89217"/>
                </a:lnTo>
                <a:lnTo>
                  <a:pt x="74764" y="89217"/>
                </a:lnTo>
                <a:lnTo>
                  <a:pt x="78879" y="85090"/>
                </a:lnTo>
                <a:lnTo>
                  <a:pt x="78879" y="81902"/>
                </a:lnTo>
                <a:lnTo>
                  <a:pt x="78879" y="76276"/>
                </a:lnTo>
                <a:lnTo>
                  <a:pt x="79171" y="73621"/>
                </a:lnTo>
                <a:lnTo>
                  <a:pt x="79413" y="73253"/>
                </a:lnTo>
                <a:lnTo>
                  <a:pt x="79514" y="70789"/>
                </a:lnTo>
                <a:lnTo>
                  <a:pt x="79514" y="65544"/>
                </a:lnTo>
                <a:lnTo>
                  <a:pt x="79387" y="61277"/>
                </a:lnTo>
                <a:lnTo>
                  <a:pt x="78968" y="55753"/>
                </a:lnTo>
                <a:lnTo>
                  <a:pt x="78663" y="48234"/>
                </a:lnTo>
                <a:lnTo>
                  <a:pt x="81457" y="14389"/>
                </a:lnTo>
                <a:lnTo>
                  <a:pt x="81457" y="8064"/>
                </a:lnTo>
                <a:lnTo>
                  <a:pt x="81457" y="415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2337" y="3597270"/>
            <a:ext cx="185911" cy="207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40268" y="3522433"/>
            <a:ext cx="255325" cy="2768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62150" y="3626815"/>
            <a:ext cx="290093" cy="1625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54446" y="3514775"/>
            <a:ext cx="570346" cy="2635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14300" y="1449895"/>
            <a:ext cx="27305" cy="302895"/>
          </a:xfrm>
          <a:custGeom>
            <a:avLst/>
            <a:gdLst/>
            <a:ahLst/>
            <a:cxnLst/>
            <a:rect l="l" t="t" r="r" b="b"/>
            <a:pathLst>
              <a:path w="27304" h="302894">
                <a:moveTo>
                  <a:pt x="952" y="255981"/>
                </a:moveTo>
                <a:lnTo>
                  <a:pt x="4826" y="294563"/>
                </a:lnTo>
                <a:lnTo>
                  <a:pt x="13144" y="302704"/>
                </a:lnTo>
                <a:lnTo>
                  <a:pt x="13316" y="301924"/>
                </a:lnTo>
                <a:lnTo>
                  <a:pt x="10020" y="298640"/>
                </a:lnTo>
                <a:lnTo>
                  <a:pt x="10020" y="290449"/>
                </a:lnTo>
                <a:lnTo>
                  <a:pt x="13347" y="287134"/>
                </a:lnTo>
                <a:lnTo>
                  <a:pt x="16581" y="287134"/>
                </a:lnTo>
                <a:lnTo>
                  <a:pt x="16980" y="285330"/>
                </a:lnTo>
                <a:lnTo>
                  <a:pt x="23757" y="285330"/>
                </a:lnTo>
                <a:lnTo>
                  <a:pt x="24368" y="271230"/>
                </a:lnTo>
                <a:lnTo>
                  <a:pt x="24756" y="263613"/>
                </a:lnTo>
                <a:lnTo>
                  <a:pt x="25171" y="256222"/>
                </a:lnTo>
                <a:lnTo>
                  <a:pt x="952" y="255981"/>
                </a:lnTo>
                <a:close/>
              </a:path>
              <a:path w="27304" h="302894">
                <a:moveTo>
                  <a:pt x="16980" y="285330"/>
                </a:moveTo>
                <a:lnTo>
                  <a:pt x="13346" y="301790"/>
                </a:lnTo>
                <a:lnTo>
                  <a:pt x="13347" y="301955"/>
                </a:lnTo>
                <a:lnTo>
                  <a:pt x="13144" y="302704"/>
                </a:lnTo>
                <a:lnTo>
                  <a:pt x="16504" y="298640"/>
                </a:lnTo>
                <a:lnTo>
                  <a:pt x="16616" y="298259"/>
                </a:lnTo>
                <a:lnTo>
                  <a:pt x="19037" y="287299"/>
                </a:lnTo>
                <a:lnTo>
                  <a:pt x="16980" y="285330"/>
                </a:lnTo>
                <a:close/>
              </a:path>
              <a:path w="27304" h="302894">
                <a:moveTo>
                  <a:pt x="16543" y="298593"/>
                </a:moveTo>
                <a:lnTo>
                  <a:pt x="13144" y="302704"/>
                </a:lnTo>
                <a:lnTo>
                  <a:pt x="15837" y="301790"/>
                </a:lnTo>
                <a:lnTo>
                  <a:pt x="16543" y="298593"/>
                </a:lnTo>
                <a:close/>
              </a:path>
              <a:path w="27304" h="302894">
                <a:moveTo>
                  <a:pt x="13316" y="301924"/>
                </a:moveTo>
                <a:close/>
              </a:path>
              <a:path w="27304" h="302894">
                <a:moveTo>
                  <a:pt x="23609" y="289209"/>
                </a:moveTo>
                <a:lnTo>
                  <a:pt x="23558" y="289890"/>
                </a:lnTo>
                <a:lnTo>
                  <a:pt x="23444" y="290245"/>
                </a:lnTo>
                <a:lnTo>
                  <a:pt x="16543" y="298593"/>
                </a:lnTo>
                <a:lnTo>
                  <a:pt x="15837" y="301790"/>
                </a:lnTo>
                <a:lnTo>
                  <a:pt x="15350" y="301955"/>
                </a:lnTo>
                <a:lnTo>
                  <a:pt x="21526" y="301955"/>
                </a:lnTo>
                <a:lnTo>
                  <a:pt x="24854" y="298640"/>
                </a:lnTo>
                <a:lnTo>
                  <a:pt x="24854" y="290449"/>
                </a:lnTo>
                <a:lnTo>
                  <a:pt x="23609" y="289209"/>
                </a:lnTo>
                <a:close/>
              </a:path>
              <a:path w="27304" h="302894">
                <a:moveTo>
                  <a:pt x="16581" y="287134"/>
                </a:moveTo>
                <a:lnTo>
                  <a:pt x="13347" y="287134"/>
                </a:lnTo>
                <a:lnTo>
                  <a:pt x="10020" y="290449"/>
                </a:lnTo>
                <a:lnTo>
                  <a:pt x="10020" y="298640"/>
                </a:lnTo>
                <a:lnTo>
                  <a:pt x="13316" y="301924"/>
                </a:lnTo>
                <a:lnTo>
                  <a:pt x="16581" y="287134"/>
                </a:lnTo>
                <a:close/>
              </a:path>
              <a:path w="27304" h="302894">
                <a:moveTo>
                  <a:pt x="23757" y="285330"/>
                </a:moveTo>
                <a:lnTo>
                  <a:pt x="16980" y="285330"/>
                </a:lnTo>
                <a:lnTo>
                  <a:pt x="19037" y="287299"/>
                </a:lnTo>
                <a:lnTo>
                  <a:pt x="16543" y="298593"/>
                </a:lnTo>
                <a:lnTo>
                  <a:pt x="23444" y="290245"/>
                </a:lnTo>
                <a:lnTo>
                  <a:pt x="23558" y="289890"/>
                </a:lnTo>
                <a:lnTo>
                  <a:pt x="23541" y="289140"/>
                </a:lnTo>
                <a:lnTo>
                  <a:pt x="21526" y="287134"/>
                </a:lnTo>
                <a:lnTo>
                  <a:pt x="23687" y="287134"/>
                </a:lnTo>
                <a:lnTo>
                  <a:pt x="23757" y="285330"/>
                </a:lnTo>
                <a:close/>
              </a:path>
              <a:path w="27304" h="302894">
                <a:moveTo>
                  <a:pt x="23687" y="287134"/>
                </a:moveTo>
                <a:lnTo>
                  <a:pt x="21526" y="287134"/>
                </a:lnTo>
                <a:lnTo>
                  <a:pt x="23609" y="289209"/>
                </a:lnTo>
                <a:lnTo>
                  <a:pt x="23687" y="287134"/>
                </a:lnTo>
                <a:close/>
              </a:path>
              <a:path w="27304" h="302894">
                <a:moveTo>
                  <a:pt x="4216" y="24269"/>
                </a:moveTo>
                <a:lnTo>
                  <a:pt x="665" y="84302"/>
                </a:lnTo>
                <a:lnTo>
                  <a:pt x="101" y="130175"/>
                </a:lnTo>
                <a:lnTo>
                  <a:pt x="0" y="193213"/>
                </a:lnTo>
                <a:lnTo>
                  <a:pt x="346" y="224720"/>
                </a:lnTo>
                <a:lnTo>
                  <a:pt x="952" y="255981"/>
                </a:lnTo>
                <a:lnTo>
                  <a:pt x="25171" y="256222"/>
                </a:lnTo>
                <a:lnTo>
                  <a:pt x="26160" y="224536"/>
                </a:lnTo>
                <a:lnTo>
                  <a:pt x="26751" y="193087"/>
                </a:lnTo>
                <a:lnTo>
                  <a:pt x="26951" y="161633"/>
                </a:lnTo>
                <a:lnTo>
                  <a:pt x="26187" y="26669"/>
                </a:lnTo>
                <a:lnTo>
                  <a:pt x="4216" y="24269"/>
                </a:lnTo>
                <a:close/>
              </a:path>
              <a:path w="27304" h="302894">
                <a:moveTo>
                  <a:pt x="7696" y="8510"/>
                </a:moveTo>
                <a:lnTo>
                  <a:pt x="4216" y="24269"/>
                </a:lnTo>
                <a:lnTo>
                  <a:pt x="26187" y="26669"/>
                </a:lnTo>
                <a:lnTo>
                  <a:pt x="26187" y="18554"/>
                </a:lnTo>
                <a:lnTo>
                  <a:pt x="11849" y="18554"/>
                </a:lnTo>
                <a:lnTo>
                  <a:pt x="7759" y="14465"/>
                </a:lnTo>
                <a:lnTo>
                  <a:pt x="7696" y="8510"/>
                </a:lnTo>
                <a:close/>
              </a:path>
              <a:path w="27304" h="302894">
                <a:moveTo>
                  <a:pt x="7747" y="8280"/>
                </a:moveTo>
                <a:lnTo>
                  <a:pt x="7759" y="14465"/>
                </a:lnTo>
                <a:lnTo>
                  <a:pt x="11849" y="18554"/>
                </a:lnTo>
                <a:lnTo>
                  <a:pt x="22098" y="18554"/>
                </a:lnTo>
                <a:lnTo>
                  <a:pt x="26187" y="14465"/>
                </a:lnTo>
                <a:lnTo>
                  <a:pt x="26187" y="10287"/>
                </a:lnTo>
                <a:lnTo>
                  <a:pt x="7747" y="8280"/>
                </a:lnTo>
                <a:close/>
              </a:path>
              <a:path w="27304" h="302894">
                <a:moveTo>
                  <a:pt x="26187" y="14465"/>
                </a:moveTo>
                <a:lnTo>
                  <a:pt x="22098" y="18554"/>
                </a:lnTo>
                <a:lnTo>
                  <a:pt x="26187" y="18554"/>
                </a:lnTo>
                <a:lnTo>
                  <a:pt x="26187" y="14465"/>
                </a:lnTo>
                <a:close/>
              </a:path>
              <a:path w="27304" h="302894">
                <a:moveTo>
                  <a:pt x="26251" y="8280"/>
                </a:moveTo>
                <a:lnTo>
                  <a:pt x="7747" y="8280"/>
                </a:lnTo>
                <a:lnTo>
                  <a:pt x="26187" y="10287"/>
                </a:lnTo>
                <a:lnTo>
                  <a:pt x="26187" y="14465"/>
                </a:lnTo>
                <a:lnTo>
                  <a:pt x="26251" y="8280"/>
                </a:lnTo>
                <a:close/>
              </a:path>
              <a:path w="27304" h="302894">
                <a:moveTo>
                  <a:pt x="22098" y="0"/>
                </a:moveTo>
                <a:lnTo>
                  <a:pt x="11849" y="0"/>
                </a:lnTo>
                <a:lnTo>
                  <a:pt x="7696" y="4152"/>
                </a:lnTo>
                <a:lnTo>
                  <a:pt x="7696" y="8510"/>
                </a:lnTo>
                <a:lnTo>
                  <a:pt x="7747" y="8280"/>
                </a:lnTo>
                <a:lnTo>
                  <a:pt x="26251" y="8280"/>
                </a:lnTo>
                <a:lnTo>
                  <a:pt x="26251" y="4152"/>
                </a:lnTo>
                <a:lnTo>
                  <a:pt x="22098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19621" y="1447355"/>
            <a:ext cx="124092" cy="2501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69391" y="1426833"/>
            <a:ext cx="241020" cy="2459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1359" y="2228646"/>
            <a:ext cx="213296" cy="1790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34603" y="2119109"/>
            <a:ext cx="203430" cy="25781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71338" y="3725519"/>
            <a:ext cx="252793" cy="29938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33186" y="863142"/>
            <a:ext cx="449863" cy="4356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34952" y="1868639"/>
            <a:ext cx="437832" cy="3810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20355" y="3720185"/>
            <a:ext cx="274320" cy="276860"/>
          </a:xfrm>
          <a:custGeom>
            <a:avLst/>
            <a:gdLst/>
            <a:ahLst/>
            <a:cxnLst/>
            <a:rect l="l" t="t" r="r" b="b"/>
            <a:pathLst>
              <a:path w="274320" h="276860">
                <a:moveTo>
                  <a:pt x="24870" y="255270"/>
                </a:moveTo>
                <a:lnTo>
                  <a:pt x="23080" y="255270"/>
                </a:lnTo>
                <a:lnTo>
                  <a:pt x="22584" y="256540"/>
                </a:lnTo>
                <a:lnTo>
                  <a:pt x="905" y="262890"/>
                </a:lnTo>
                <a:lnTo>
                  <a:pt x="11307" y="274320"/>
                </a:lnTo>
                <a:lnTo>
                  <a:pt x="15853" y="276860"/>
                </a:lnTo>
                <a:lnTo>
                  <a:pt x="25531" y="276860"/>
                </a:lnTo>
                <a:lnTo>
                  <a:pt x="24870" y="255270"/>
                </a:lnTo>
                <a:close/>
              </a:path>
              <a:path w="274320" h="276860">
                <a:moveTo>
                  <a:pt x="50207" y="251460"/>
                </a:moveTo>
                <a:lnTo>
                  <a:pt x="31276" y="255270"/>
                </a:lnTo>
                <a:lnTo>
                  <a:pt x="24870" y="255270"/>
                </a:lnTo>
                <a:lnTo>
                  <a:pt x="25531" y="276860"/>
                </a:lnTo>
                <a:lnTo>
                  <a:pt x="32977" y="276860"/>
                </a:lnTo>
                <a:lnTo>
                  <a:pt x="55071" y="273050"/>
                </a:lnTo>
                <a:lnTo>
                  <a:pt x="50207" y="251460"/>
                </a:lnTo>
                <a:close/>
              </a:path>
              <a:path w="274320" h="276860">
                <a:moveTo>
                  <a:pt x="76534" y="242570"/>
                </a:moveTo>
                <a:lnTo>
                  <a:pt x="56917" y="250190"/>
                </a:lnTo>
                <a:lnTo>
                  <a:pt x="50207" y="251460"/>
                </a:lnTo>
                <a:lnTo>
                  <a:pt x="55071" y="273050"/>
                </a:lnTo>
                <a:lnTo>
                  <a:pt x="62753" y="271780"/>
                </a:lnTo>
                <a:lnTo>
                  <a:pt x="85208" y="264160"/>
                </a:lnTo>
                <a:lnTo>
                  <a:pt x="76534" y="242570"/>
                </a:lnTo>
                <a:close/>
              </a:path>
              <a:path w="274320" h="276860">
                <a:moveTo>
                  <a:pt x="104753" y="227330"/>
                </a:moveTo>
                <a:lnTo>
                  <a:pt x="97967" y="231140"/>
                </a:lnTo>
                <a:lnTo>
                  <a:pt x="91001" y="234950"/>
                </a:lnTo>
                <a:lnTo>
                  <a:pt x="83856" y="240030"/>
                </a:lnTo>
                <a:lnTo>
                  <a:pt x="76534" y="242570"/>
                </a:lnTo>
                <a:lnTo>
                  <a:pt x="85208" y="264160"/>
                </a:lnTo>
                <a:lnTo>
                  <a:pt x="101715" y="256540"/>
                </a:lnTo>
                <a:lnTo>
                  <a:pt x="109747" y="251460"/>
                </a:lnTo>
                <a:lnTo>
                  <a:pt x="117631" y="247650"/>
                </a:lnTo>
                <a:lnTo>
                  <a:pt x="104753" y="227330"/>
                </a:lnTo>
                <a:close/>
              </a:path>
              <a:path w="274320" h="276860">
                <a:moveTo>
                  <a:pt x="6341" y="238760"/>
                </a:moveTo>
                <a:lnTo>
                  <a:pt x="3204" y="242570"/>
                </a:lnTo>
                <a:lnTo>
                  <a:pt x="1172" y="247650"/>
                </a:lnTo>
                <a:lnTo>
                  <a:pt x="42" y="254000"/>
                </a:lnTo>
                <a:lnTo>
                  <a:pt x="0" y="256540"/>
                </a:lnTo>
                <a:lnTo>
                  <a:pt x="93" y="259080"/>
                </a:lnTo>
                <a:lnTo>
                  <a:pt x="397" y="260350"/>
                </a:lnTo>
                <a:lnTo>
                  <a:pt x="905" y="262890"/>
                </a:lnTo>
                <a:lnTo>
                  <a:pt x="20806" y="255270"/>
                </a:lnTo>
                <a:lnTo>
                  <a:pt x="23080" y="255270"/>
                </a:lnTo>
                <a:lnTo>
                  <a:pt x="23778" y="254000"/>
                </a:lnTo>
                <a:lnTo>
                  <a:pt x="24705" y="252730"/>
                </a:lnTo>
                <a:lnTo>
                  <a:pt x="6341" y="238760"/>
                </a:lnTo>
                <a:close/>
              </a:path>
              <a:path w="274320" h="276860">
                <a:moveTo>
                  <a:pt x="23080" y="255270"/>
                </a:moveTo>
                <a:lnTo>
                  <a:pt x="20806" y="255270"/>
                </a:lnTo>
                <a:lnTo>
                  <a:pt x="905" y="262890"/>
                </a:lnTo>
                <a:lnTo>
                  <a:pt x="22610" y="256540"/>
                </a:lnTo>
                <a:lnTo>
                  <a:pt x="23080" y="255270"/>
                </a:lnTo>
                <a:close/>
              </a:path>
              <a:path w="274320" h="276860">
                <a:moveTo>
                  <a:pt x="263016" y="242570"/>
                </a:moveTo>
                <a:lnTo>
                  <a:pt x="260938" y="242570"/>
                </a:lnTo>
                <a:lnTo>
                  <a:pt x="257217" y="245110"/>
                </a:lnTo>
                <a:lnTo>
                  <a:pt x="257217" y="255270"/>
                </a:lnTo>
                <a:lnTo>
                  <a:pt x="260938" y="259080"/>
                </a:lnTo>
                <a:lnTo>
                  <a:pt x="258842" y="259080"/>
                </a:lnTo>
                <a:lnTo>
                  <a:pt x="260417" y="260350"/>
                </a:lnTo>
                <a:lnTo>
                  <a:pt x="262005" y="260350"/>
                </a:lnTo>
                <a:lnTo>
                  <a:pt x="263016" y="242570"/>
                </a:lnTo>
                <a:close/>
              </a:path>
              <a:path w="274320" h="276860">
                <a:moveTo>
                  <a:pt x="263160" y="240030"/>
                </a:moveTo>
                <a:lnTo>
                  <a:pt x="262005" y="260350"/>
                </a:lnTo>
                <a:lnTo>
                  <a:pt x="263564" y="240390"/>
                </a:lnTo>
                <a:lnTo>
                  <a:pt x="263160" y="240030"/>
                </a:lnTo>
                <a:close/>
              </a:path>
              <a:path w="274320" h="276860">
                <a:moveTo>
                  <a:pt x="263564" y="240390"/>
                </a:moveTo>
                <a:lnTo>
                  <a:pt x="262005" y="260350"/>
                </a:lnTo>
                <a:lnTo>
                  <a:pt x="265015" y="259080"/>
                </a:lnTo>
                <a:lnTo>
                  <a:pt x="266005" y="242570"/>
                </a:lnTo>
                <a:lnTo>
                  <a:pt x="263564" y="240390"/>
                </a:lnTo>
                <a:close/>
              </a:path>
              <a:path w="274320" h="276860">
                <a:moveTo>
                  <a:pt x="241545" y="231140"/>
                </a:moveTo>
                <a:lnTo>
                  <a:pt x="234230" y="254000"/>
                </a:lnTo>
                <a:lnTo>
                  <a:pt x="241786" y="256540"/>
                </a:lnTo>
                <a:lnTo>
                  <a:pt x="257268" y="259080"/>
                </a:lnTo>
                <a:lnTo>
                  <a:pt x="260938" y="259080"/>
                </a:lnTo>
                <a:lnTo>
                  <a:pt x="257217" y="255270"/>
                </a:lnTo>
                <a:lnTo>
                  <a:pt x="257217" y="245110"/>
                </a:lnTo>
                <a:lnTo>
                  <a:pt x="260938" y="242570"/>
                </a:lnTo>
                <a:lnTo>
                  <a:pt x="263016" y="242570"/>
                </a:lnTo>
                <a:lnTo>
                  <a:pt x="263160" y="240030"/>
                </a:lnTo>
                <a:lnTo>
                  <a:pt x="262144" y="240030"/>
                </a:lnTo>
                <a:lnTo>
                  <a:pt x="255337" y="236220"/>
                </a:lnTo>
                <a:lnTo>
                  <a:pt x="241545" y="231140"/>
                </a:lnTo>
                <a:close/>
              </a:path>
              <a:path w="274320" h="276860">
                <a:moveTo>
                  <a:pt x="270095" y="242570"/>
                </a:moveTo>
                <a:lnTo>
                  <a:pt x="266005" y="242570"/>
                </a:lnTo>
                <a:lnTo>
                  <a:pt x="265015" y="259080"/>
                </a:lnTo>
                <a:lnTo>
                  <a:pt x="270095" y="259080"/>
                </a:lnTo>
                <a:lnTo>
                  <a:pt x="273803" y="255270"/>
                </a:lnTo>
                <a:lnTo>
                  <a:pt x="273803" y="245110"/>
                </a:lnTo>
                <a:lnTo>
                  <a:pt x="270095" y="242570"/>
                </a:lnTo>
                <a:close/>
              </a:path>
              <a:path w="274320" h="276860">
                <a:moveTo>
                  <a:pt x="196651" y="214630"/>
                </a:moveTo>
                <a:lnTo>
                  <a:pt x="187964" y="238760"/>
                </a:lnTo>
                <a:lnTo>
                  <a:pt x="234230" y="254000"/>
                </a:lnTo>
                <a:lnTo>
                  <a:pt x="241545" y="231140"/>
                </a:lnTo>
                <a:lnTo>
                  <a:pt x="219083" y="223520"/>
                </a:lnTo>
                <a:lnTo>
                  <a:pt x="196651" y="214630"/>
                </a:lnTo>
                <a:close/>
              </a:path>
              <a:path w="274320" h="276860">
                <a:moveTo>
                  <a:pt x="26471" y="220980"/>
                </a:moveTo>
                <a:lnTo>
                  <a:pt x="20451" y="224790"/>
                </a:lnTo>
                <a:lnTo>
                  <a:pt x="14977" y="229870"/>
                </a:lnTo>
                <a:lnTo>
                  <a:pt x="10062" y="233680"/>
                </a:lnTo>
                <a:lnTo>
                  <a:pt x="8741" y="236220"/>
                </a:lnTo>
                <a:lnTo>
                  <a:pt x="7509" y="237490"/>
                </a:lnTo>
                <a:lnTo>
                  <a:pt x="6341" y="238760"/>
                </a:lnTo>
                <a:lnTo>
                  <a:pt x="24705" y="252730"/>
                </a:lnTo>
                <a:lnTo>
                  <a:pt x="25480" y="251460"/>
                </a:lnTo>
                <a:lnTo>
                  <a:pt x="26293" y="251460"/>
                </a:lnTo>
                <a:lnTo>
                  <a:pt x="27156" y="250190"/>
                </a:lnTo>
                <a:lnTo>
                  <a:pt x="30827" y="247650"/>
                </a:lnTo>
                <a:lnTo>
                  <a:pt x="34814" y="243840"/>
                </a:lnTo>
                <a:lnTo>
                  <a:pt x="39094" y="241300"/>
                </a:lnTo>
                <a:lnTo>
                  <a:pt x="26471" y="220980"/>
                </a:lnTo>
                <a:close/>
              </a:path>
              <a:path w="274320" h="276860">
                <a:moveTo>
                  <a:pt x="128873" y="208970"/>
                </a:moveTo>
                <a:lnTo>
                  <a:pt x="124934" y="212090"/>
                </a:lnTo>
                <a:lnTo>
                  <a:pt x="118365" y="217170"/>
                </a:lnTo>
                <a:lnTo>
                  <a:pt x="111638" y="222250"/>
                </a:lnTo>
                <a:lnTo>
                  <a:pt x="104753" y="227330"/>
                </a:lnTo>
                <a:lnTo>
                  <a:pt x="117631" y="247650"/>
                </a:lnTo>
                <a:lnTo>
                  <a:pt x="125534" y="242570"/>
                </a:lnTo>
                <a:lnTo>
                  <a:pt x="133241" y="237490"/>
                </a:lnTo>
                <a:lnTo>
                  <a:pt x="140750" y="232410"/>
                </a:lnTo>
                <a:lnTo>
                  <a:pt x="146598" y="227330"/>
                </a:lnTo>
                <a:lnTo>
                  <a:pt x="141714" y="227330"/>
                </a:lnTo>
                <a:lnTo>
                  <a:pt x="135206" y="226060"/>
                </a:lnTo>
                <a:lnTo>
                  <a:pt x="128667" y="226060"/>
                </a:lnTo>
                <a:lnTo>
                  <a:pt x="128873" y="208970"/>
                </a:lnTo>
                <a:close/>
              </a:path>
              <a:path w="274320" h="276860">
                <a:moveTo>
                  <a:pt x="56938" y="208280"/>
                </a:moveTo>
                <a:lnTo>
                  <a:pt x="41261" y="213360"/>
                </a:lnTo>
                <a:lnTo>
                  <a:pt x="33755" y="217170"/>
                </a:lnTo>
                <a:lnTo>
                  <a:pt x="26471" y="220980"/>
                </a:lnTo>
                <a:lnTo>
                  <a:pt x="39094" y="241300"/>
                </a:lnTo>
                <a:lnTo>
                  <a:pt x="45078" y="238760"/>
                </a:lnTo>
                <a:lnTo>
                  <a:pt x="51218" y="236220"/>
                </a:lnTo>
                <a:lnTo>
                  <a:pt x="63961" y="231140"/>
                </a:lnTo>
                <a:lnTo>
                  <a:pt x="56938" y="208280"/>
                </a:lnTo>
                <a:close/>
              </a:path>
              <a:path w="274320" h="276860">
                <a:moveTo>
                  <a:pt x="263592" y="240030"/>
                </a:moveTo>
                <a:lnTo>
                  <a:pt x="263160" y="240030"/>
                </a:lnTo>
                <a:lnTo>
                  <a:pt x="263564" y="240390"/>
                </a:lnTo>
                <a:lnTo>
                  <a:pt x="263592" y="240030"/>
                </a:lnTo>
                <a:close/>
              </a:path>
              <a:path w="274320" h="276860">
                <a:moveTo>
                  <a:pt x="167860" y="205249"/>
                </a:moveTo>
                <a:lnTo>
                  <a:pt x="163780" y="210820"/>
                </a:lnTo>
                <a:lnTo>
                  <a:pt x="158836" y="215900"/>
                </a:lnTo>
                <a:lnTo>
                  <a:pt x="157199" y="217487"/>
                </a:lnTo>
                <a:lnTo>
                  <a:pt x="154626" y="228600"/>
                </a:lnTo>
                <a:lnTo>
                  <a:pt x="187964" y="238760"/>
                </a:lnTo>
                <a:lnTo>
                  <a:pt x="196651" y="214630"/>
                </a:lnTo>
                <a:lnTo>
                  <a:pt x="187733" y="212090"/>
                </a:lnTo>
                <a:lnTo>
                  <a:pt x="178736" y="208280"/>
                </a:lnTo>
                <a:lnTo>
                  <a:pt x="167860" y="205249"/>
                </a:lnTo>
                <a:close/>
              </a:path>
              <a:path w="274320" h="276860">
                <a:moveTo>
                  <a:pt x="93057" y="200660"/>
                </a:moveTo>
                <a:lnTo>
                  <a:pt x="74816" y="203200"/>
                </a:lnTo>
                <a:lnTo>
                  <a:pt x="56938" y="208280"/>
                </a:lnTo>
                <a:lnTo>
                  <a:pt x="63961" y="231140"/>
                </a:lnTo>
                <a:lnTo>
                  <a:pt x="86726" y="227330"/>
                </a:lnTo>
                <a:lnTo>
                  <a:pt x="94454" y="227330"/>
                </a:lnTo>
                <a:lnTo>
                  <a:pt x="93057" y="200660"/>
                </a:lnTo>
                <a:close/>
              </a:path>
              <a:path w="274320" h="276860">
                <a:moveTo>
                  <a:pt x="157199" y="217487"/>
                </a:moveTo>
                <a:lnTo>
                  <a:pt x="153597" y="220980"/>
                </a:lnTo>
                <a:lnTo>
                  <a:pt x="148060" y="226060"/>
                </a:lnTo>
                <a:lnTo>
                  <a:pt x="146598" y="227330"/>
                </a:lnTo>
                <a:lnTo>
                  <a:pt x="148188" y="227330"/>
                </a:lnTo>
                <a:lnTo>
                  <a:pt x="154626" y="228600"/>
                </a:lnTo>
                <a:lnTo>
                  <a:pt x="157199" y="217487"/>
                </a:lnTo>
                <a:close/>
              </a:path>
              <a:path w="274320" h="276860">
                <a:moveTo>
                  <a:pt x="128972" y="200660"/>
                </a:moveTo>
                <a:lnTo>
                  <a:pt x="93057" y="200660"/>
                </a:lnTo>
                <a:lnTo>
                  <a:pt x="94454" y="227330"/>
                </a:lnTo>
                <a:lnTo>
                  <a:pt x="103007" y="226060"/>
                </a:lnTo>
                <a:lnTo>
                  <a:pt x="106474" y="226060"/>
                </a:lnTo>
                <a:lnTo>
                  <a:pt x="111638" y="222250"/>
                </a:lnTo>
                <a:lnTo>
                  <a:pt x="118365" y="217170"/>
                </a:lnTo>
                <a:lnTo>
                  <a:pt x="124934" y="212090"/>
                </a:lnTo>
                <a:lnTo>
                  <a:pt x="128873" y="208970"/>
                </a:lnTo>
                <a:lnTo>
                  <a:pt x="128972" y="200660"/>
                </a:lnTo>
                <a:close/>
              </a:path>
              <a:path w="274320" h="276860">
                <a:moveTo>
                  <a:pt x="131347" y="207010"/>
                </a:moveTo>
                <a:lnTo>
                  <a:pt x="128873" y="208970"/>
                </a:lnTo>
                <a:lnTo>
                  <a:pt x="128667" y="226060"/>
                </a:lnTo>
                <a:lnTo>
                  <a:pt x="135206" y="226060"/>
                </a:lnTo>
                <a:lnTo>
                  <a:pt x="141714" y="227330"/>
                </a:lnTo>
                <a:lnTo>
                  <a:pt x="146598" y="227330"/>
                </a:lnTo>
                <a:lnTo>
                  <a:pt x="148060" y="226060"/>
                </a:lnTo>
                <a:lnTo>
                  <a:pt x="131347" y="207010"/>
                </a:lnTo>
                <a:close/>
              </a:path>
              <a:path w="274320" h="276860">
                <a:moveTo>
                  <a:pt x="147349" y="189230"/>
                </a:moveTo>
                <a:lnTo>
                  <a:pt x="142637" y="195580"/>
                </a:lnTo>
                <a:lnTo>
                  <a:pt x="137303" y="201930"/>
                </a:lnTo>
                <a:lnTo>
                  <a:pt x="131347" y="207010"/>
                </a:lnTo>
                <a:lnTo>
                  <a:pt x="148060" y="226060"/>
                </a:lnTo>
                <a:lnTo>
                  <a:pt x="153597" y="220980"/>
                </a:lnTo>
                <a:lnTo>
                  <a:pt x="157199" y="217487"/>
                </a:lnTo>
                <a:lnTo>
                  <a:pt x="160506" y="203200"/>
                </a:lnTo>
                <a:lnTo>
                  <a:pt x="144820" y="200660"/>
                </a:lnTo>
                <a:lnTo>
                  <a:pt x="163161" y="200660"/>
                </a:lnTo>
                <a:lnTo>
                  <a:pt x="147349" y="189230"/>
                </a:lnTo>
                <a:close/>
              </a:path>
              <a:path w="274320" h="276860">
                <a:moveTo>
                  <a:pt x="160506" y="203200"/>
                </a:moveTo>
                <a:lnTo>
                  <a:pt x="157199" y="217487"/>
                </a:lnTo>
                <a:lnTo>
                  <a:pt x="158836" y="215900"/>
                </a:lnTo>
                <a:lnTo>
                  <a:pt x="163780" y="210820"/>
                </a:lnTo>
                <a:lnTo>
                  <a:pt x="167860" y="205249"/>
                </a:lnTo>
                <a:lnTo>
                  <a:pt x="160506" y="203200"/>
                </a:lnTo>
                <a:close/>
              </a:path>
              <a:path w="274320" h="276860">
                <a:moveTo>
                  <a:pt x="138370" y="200660"/>
                </a:moveTo>
                <a:lnTo>
                  <a:pt x="128972" y="200660"/>
                </a:lnTo>
                <a:lnTo>
                  <a:pt x="128873" y="208970"/>
                </a:lnTo>
                <a:lnTo>
                  <a:pt x="131347" y="207010"/>
                </a:lnTo>
                <a:lnTo>
                  <a:pt x="137303" y="201930"/>
                </a:lnTo>
                <a:lnTo>
                  <a:pt x="138370" y="200660"/>
                </a:lnTo>
                <a:close/>
              </a:path>
              <a:path w="274320" h="276860">
                <a:moveTo>
                  <a:pt x="163161" y="200660"/>
                </a:moveTo>
                <a:lnTo>
                  <a:pt x="144820" y="200660"/>
                </a:lnTo>
                <a:lnTo>
                  <a:pt x="160506" y="203200"/>
                </a:lnTo>
                <a:lnTo>
                  <a:pt x="167860" y="205249"/>
                </a:lnTo>
                <a:lnTo>
                  <a:pt x="168431" y="204470"/>
                </a:lnTo>
                <a:lnTo>
                  <a:pt x="163161" y="200660"/>
                </a:lnTo>
                <a:close/>
              </a:path>
              <a:path w="274320" h="276860">
                <a:moveTo>
                  <a:pt x="157496" y="170180"/>
                </a:moveTo>
                <a:lnTo>
                  <a:pt x="154931" y="177800"/>
                </a:lnTo>
                <a:lnTo>
                  <a:pt x="147349" y="189230"/>
                </a:lnTo>
                <a:lnTo>
                  <a:pt x="168431" y="204470"/>
                </a:lnTo>
                <a:lnTo>
                  <a:pt x="172534" y="199390"/>
                </a:lnTo>
                <a:lnTo>
                  <a:pt x="176211" y="193040"/>
                </a:lnTo>
                <a:lnTo>
                  <a:pt x="179463" y="186690"/>
                </a:lnTo>
                <a:lnTo>
                  <a:pt x="182287" y="180340"/>
                </a:lnTo>
                <a:lnTo>
                  <a:pt x="157496" y="170180"/>
                </a:lnTo>
                <a:close/>
              </a:path>
              <a:path w="274320" h="276860">
                <a:moveTo>
                  <a:pt x="183620" y="102870"/>
                </a:moveTo>
                <a:lnTo>
                  <a:pt x="159046" y="109220"/>
                </a:lnTo>
                <a:lnTo>
                  <a:pt x="159452" y="111760"/>
                </a:lnTo>
                <a:lnTo>
                  <a:pt x="159782" y="113030"/>
                </a:lnTo>
                <a:lnTo>
                  <a:pt x="160024" y="114300"/>
                </a:lnTo>
                <a:lnTo>
                  <a:pt x="160648" y="120650"/>
                </a:lnTo>
                <a:lnTo>
                  <a:pt x="161052" y="127000"/>
                </a:lnTo>
                <a:lnTo>
                  <a:pt x="161201" y="132080"/>
                </a:lnTo>
                <a:lnTo>
                  <a:pt x="161243" y="148590"/>
                </a:lnTo>
                <a:lnTo>
                  <a:pt x="160494" y="157480"/>
                </a:lnTo>
                <a:lnTo>
                  <a:pt x="158944" y="165100"/>
                </a:lnTo>
                <a:lnTo>
                  <a:pt x="158563" y="167640"/>
                </a:lnTo>
                <a:lnTo>
                  <a:pt x="158081" y="168910"/>
                </a:lnTo>
                <a:lnTo>
                  <a:pt x="157496" y="170180"/>
                </a:lnTo>
                <a:lnTo>
                  <a:pt x="182287" y="180340"/>
                </a:lnTo>
                <a:lnTo>
                  <a:pt x="187309" y="148590"/>
                </a:lnTo>
                <a:lnTo>
                  <a:pt x="187202" y="132080"/>
                </a:lnTo>
                <a:lnTo>
                  <a:pt x="184243" y="105410"/>
                </a:lnTo>
                <a:lnTo>
                  <a:pt x="183620" y="102870"/>
                </a:lnTo>
                <a:close/>
              </a:path>
              <a:path w="274320" h="276860">
                <a:moveTo>
                  <a:pt x="172762" y="80010"/>
                </a:moveTo>
                <a:lnTo>
                  <a:pt x="152035" y="93980"/>
                </a:lnTo>
                <a:lnTo>
                  <a:pt x="155147" y="99060"/>
                </a:lnTo>
                <a:lnTo>
                  <a:pt x="157484" y="104140"/>
                </a:lnTo>
                <a:lnTo>
                  <a:pt x="159046" y="109220"/>
                </a:lnTo>
                <a:lnTo>
                  <a:pt x="183620" y="102870"/>
                </a:lnTo>
                <a:lnTo>
                  <a:pt x="181606" y="96520"/>
                </a:lnTo>
                <a:lnTo>
                  <a:pt x="179125" y="90170"/>
                </a:lnTo>
                <a:lnTo>
                  <a:pt x="176177" y="85090"/>
                </a:lnTo>
                <a:lnTo>
                  <a:pt x="172762" y="80010"/>
                </a:lnTo>
                <a:close/>
              </a:path>
              <a:path w="274320" h="276860">
                <a:moveTo>
                  <a:pt x="151693" y="57150"/>
                </a:moveTo>
                <a:lnTo>
                  <a:pt x="136097" y="76200"/>
                </a:lnTo>
                <a:lnTo>
                  <a:pt x="140948" y="80010"/>
                </a:lnTo>
                <a:lnTo>
                  <a:pt x="145381" y="85090"/>
                </a:lnTo>
                <a:lnTo>
                  <a:pt x="149394" y="90170"/>
                </a:lnTo>
                <a:lnTo>
                  <a:pt x="150334" y="91440"/>
                </a:lnTo>
                <a:lnTo>
                  <a:pt x="151210" y="92710"/>
                </a:lnTo>
                <a:lnTo>
                  <a:pt x="152035" y="93980"/>
                </a:lnTo>
                <a:lnTo>
                  <a:pt x="172762" y="80010"/>
                </a:lnTo>
                <a:lnTo>
                  <a:pt x="168029" y="73660"/>
                </a:lnTo>
                <a:lnTo>
                  <a:pt x="162937" y="68580"/>
                </a:lnTo>
                <a:lnTo>
                  <a:pt x="157490" y="62230"/>
                </a:lnTo>
                <a:lnTo>
                  <a:pt x="151693" y="57150"/>
                </a:lnTo>
                <a:close/>
              </a:path>
              <a:path w="274320" h="276860">
                <a:moveTo>
                  <a:pt x="105274" y="24130"/>
                </a:moveTo>
                <a:lnTo>
                  <a:pt x="92460" y="44450"/>
                </a:lnTo>
                <a:lnTo>
                  <a:pt x="103666" y="52070"/>
                </a:lnTo>
                <a:lnTo>
                  <a:pt x="114674" y="59690"/>
                </a:lnTo>
                <a:lnTo>
                  <a:pt x="125484" y="67310"/>
                </a:lnTo>
                <a:lnTo>
                  <a:pt x="136097" y="76200"/>
                </a:lnTo>
                <a:lnTo>
                  <a:pt x="151693" y="57150"/>
                </a:lnTo>
                <a:lnTo>
                  <a:pt x="140377" y="49530"/>
                </a:lnTo>
                <a:lnTo>
                  <a:pt x="128869" y="40640"/>
                </a:lnTo>
                <a:lnTo>
                  <a:pt x="117169" y="33020"/>
                </a:lnTo>
                <a:lnTo>
                  <a:pt x="105274" y="24130"/>
                </a:lnTo>
                <a:close/>
              </a:path>
              <a:path w="274320" h="276860">
                <a:moveTo>
                  <a:pt x="84192" y="11430"/>
                </a:moveTo>
                <a:lnTo>
                  <a:pt x="63262" y="11430"/>
                </a:lnTo>
                <a:lnTo>
                  <a:pt x="63402" y="12700"/>
                </a:lnTo>
                <a:lnTo>
                  <a:pt x="64892" y="15593"/>
                </a:lnTo>
                <a:lnTo>
                  <a:pt x="68660" y="19050"/>
                </a:lnTo>
                <a:lnTo>
                  <a:pt x="68660" y="28307"/>
                </a:lnTo>
                <a:lnTo>
                  <a:pt x="77599" y="34290"/>
                </a:lnTo>
                <a:lnTo>
                  <a:pt x="92460" y="44450"/>
                </a:lnTo>
                <a:lnTo>
                  <a:pt x="105274" y="24130"/>
                </a:lnTo>
                <a:lnTo>
                  <a:pt x="97706" y="20320"/>
                </a:lnTo>
                <a:lnTo>
                  <a:pt x="91452" y="16180"/>
                </a:lnTo>
                <a:lnTo>
                  <a:pt x="84192" y="11430"/>
                </a:lnTo>
                <a:close/>
              </a:path>
              <a:path w="274320" h="276860">
                <a:moveTo>
                  <a:pt x="50105" y="27455"/>
                </a:moveTo>
                <a:lnTo>
                  <a:pt x="50105" y="29210"/>
                </a:lnTo>
                <a:lnTo>
                  <a:pt x="54258" y="34290"/>
                </a:lnTo>
                <a:lnTo>
                  <a:pt x="64507" y="34290"/>
                </a:lnTo>
                <a:lnTo>
                  <a:pt x="68660" y="29210"/>
                </a:lnTo>
                <a:lnTo>
                  <a:pt x="51439" y="29210"/>
                </a:lnTo>
                <a:lnTo>
                  <a:pt x="50105" y="27455"/>
                </a:lnTo>
                <a:close/>
              </a:path>
              <a:path w="274320" h="276860">
                <a:moveTo>
                  <a:pt x="57567" y="16231"/>
                </a:moveTo>
                <a:lnTo>
                  <a:pt x="50105" y="20746"/>
                </a:lnTo>
                <a:lnTo>
                  <a:pt x="50105" y="27455"/>
                </a:lnTo>
                <a:lnTo>
                  <a:pt x="51439" y="29210"/>
                </a:lnTo>
                <a:lnTo>
                  <a:pt x="60517" y="24130"/>
                </a:lnTo>
                <a:lnTo>
                  <a:pt x="56697" y="21590"/>
                </a:lnTo>
                <a:lnTo>
                  <a:pt x="57567" y="16231"/>
                </a:lnTo>
                <a:close/>
              </a:path>
              <a:path w="274320" h="276860">
                <a:moveTo>
                  <a:pt x="64892" y="15593"/>
                </a:moveTo>
                <a:lnTo>
                  <a:pt x="67326" y="20320"/>
                </a:lnTo>
                <a:lnTo>
                  <a:pt x="51439" y="29210"/>
                </a:lnTo>
                <a:lnTo>
                  <a:pt x="68660" y="29210"/>
                </a:lnTo>
                <a:lnTo>
                  <a:pt x="68660" y="28307"/>
                </a:lnTo>
                <a:lnTo>
                  <a:pt x="62348" y="24130"/>
                </a:lnTo>
                <a:lnTo>
                  <a:pt x="68660" y="24130"/>
                </a:lnTo>
                <a:lnTo>
                  <a:pt x="68660" y="19050"/>
                </a:lnTo>
                <a:lnTo>
                  <a:pt x="64892" y="15593"/>
                </a:lnTo>
                <a:close/>
              </a:path>
              <a:path w="274320" h="276860">
                <a:moveTo>
                  <a:pt x="68660" y="24130"/>
                </a:moveTo>
                <a:lnTo>
                  <a:pt x="62348" y="24130"/>
                </a:lnTo>
                <a:lnTo>
                  <a:pt x="68660" y="28307"/>
                </a:lnTo>
                <a:lnTo>
                  <a:pt x="68660" y="24130"/>
                </a:lnTo>
                <a:close/>
              </a:path>
              <a:path w="274320" h="276860">
                <a:moveTo>
                  <a:pt x="50105" y="20746"/>
                </a:moveTo>
                <a:lnTo>
                  <a:pt x="46613" y="22860"/>
                </a:lnTo>
                <a:lnTo>
                  <a:pt x="50105" y="27455"/>
                </a:lnTo>
                <a:lnTo>
                  <a:pt x="50105" y="20746"/>
                </a:lnTo>
                <a:close/>
              </a:path>
              <a:path w="274320" h="276860">
                <a:moveTo>
                  <a:pt x="63402" y="12700"/>
                </a:moveTo>
                <a:lnTo>
                  <a:pt x="61286" y="13980"/>
                </a:lnTo>
                <a:lnTo>
                  <a:pt x="60367" y="15240"/>
                </a:lnTo>
                <a:lnTo>
                  <a:pt x="58259" y="19050"/>
                </a:lnTo>
                <a:lnTo>
                  <a:pt x="56798" y="21590"/>
                </a:lnTo>
                <a:lnTo>
                  <a:pt x="58627" y="22860"/>
                </a:lnTo>
                <a:lnTo>
                  <a:pt x="60507" y="24130"/>
                </a:lnTo>
                <a:lnTo>
                  <a:pt x="67326" y="20320"/>
                </a:lnTo>
                <a:lnTo>
                  <a:pt x="64892" y="15593"/>
                </a:lnTo>
                <a:lnTo>
                  <a:pt x="64507" y="15240"/>
                </a:lnTo>
                <a:lnTo>
                  <a:pt x="64710" y="15240"/>
                </a:lnTo>
                <a:lnTo>
                  <a:pt x="63402" y="12700"/>
                </a:lnTo>
                <a:close/>
              </a:path>
              <a:path w="274320" h="276860">
                <a:moveTo>
                  <a:pt x="60202" y="0"/>
                </a:moveTo>
                <a:lnTo>
                  <a:pt x="53458" y="0"/>
                </a:lnTo>
                <a:lnTo>
                  <a:pt x="50270" y="1270"/>
                </a:lnTo>
                <a:lnTo>
                  <a:pt x="49343" y="2540"/>
                </a:lnTo>
                <a:lnTo>
                  <a:pt x="48480" y="2540"/>
                </a:lnTo>
                <a:lnTo>
                  <a:pt x="46702" y="3810"/>
                </a:lnTo>
                <a:lnTo>
                  <a:pt x="45863" y="5080"/>
                </a:lnTo>
                <a:lnTo>
                  <a:pt x="45152" y="6350"/>
                </a:lnTo>
                <a:lnTo>
                  <a:pt x="44327" y="7620"/>
                </a:lnTo>
                <a:lnTo>
                  <a:pt x="43768" y="8890"/>
                </a:lnTo>
                <a:lnTo>
                  <a:pt x="43476" y="10160"/>
                </a:lnTo>
                <a:lnTo>
                  <a:pt x="43254" y="12700"/>
                </a:lnTo>
                <a:lnTo>
                  <a:pt x="43129" y="15593"/>
                </a:lnTo>
                <a:lnTo>
                  <a:pt x="44085" y="19050"/>
                </a:lnTo>
                <a:lnTo>
                  <a:pt x="46613" y="22860"/>
                </a:lnTo>
                <a:lnTo>
                  <a:pt x="50105" y="20746"/>
                </a:lnTo>
                <a:lnTo>
                  <a:pt x="50105" y="19050"/>
                </a:lnTo>
                <a:lnTo>
                  <a:pt x="54258" y="15240"/>
                </a:lnTo>
                <a:lnTo>
                  <a:pt x="57727" y="15240"/>
                </a:lnTo>
                <a:lnTo>
                  <a:pt x="60202" y="0"/>
                </a:lnTo>
                <a:close/>
              </a:path>
              <a:path w="274320" h="276860">
                <a:moveTo>
                  <a:pt x="57651" y="16180"/>
                </a:moveTo>
                <a:lnTo>
                  <a:pt x="56697" y="21590"/>
                </a:lnTo>
                <a:lnTo>
                  <a:pt x="57651" y="16180"/>
                </a:lnTo>
                <a:close/>
              </a:path>
              <a:path w="274320" h="276860">
                <a:moveTo>
                  <a:pt x="61286" y="13980"/>
                </a:moveTo>
                <a:lnTo>
                  <a:pt x="57651" y="16180"/>
                </a:lnTo>
                <a:lnTo>
                  <a:pt x="56798" y="21590"/>
                </a:lnTo>
                <a:lnTo>
                  <a:pt x="58259" y="19050"/>
                </a:lnTo>
                <a:lnTo>
                  <a:pt x="60367" y="15240"/>
                </a:lnTo>
                <a:lnTo>
                  <a:pt x="61286" y="13980"/>
                </a:lnTo>
                <a:close/>
              </a:path>
              <a:path w="274320" h="276860">
                <a:moveTo>
                  <a:pt x="57727" y="15240"/>
                </a:moveTo>
                <a:lnTo>
                  <a:pt x="54258" y="15240"/>
                </a:lnTo>
                <a:lnTo>
                  <a:pt x="50105" y="19050"/>
                </a:lnTo>
                <a:lnTo>
                  <a:pt x="50105" y="20746"/>
                </a:lnTo>
                <a:lnTo>
                  <a:pt x="57567" y="16231"/>
                </a:lnTo>
                <a:lnTo>
                  <a:pt x="57727" y="15240"/>
                </a:lnTo>
                <a:close/>
              </a:path>
              <a:path w="274320" h="276860">
                <a:moveTo>
                  <a:pt x="60202" y="0"/>
                </a:moveTo>
                <a:lnTo>
                  <a:pt x="57567" y="16231"/>
                </a:lnTo>
                <a:lnTo>
                  <a:pt x="60202" y="0"/>
                </a:lnTo>
                <a:close/>
              </a:path>
              <a:path w="274320" h="276860">
                <a:moveTo>
                  <a:pt x="60202" y="0"/>
                </a:moveTo>
                <a:lnTo>
                  <a:pt x="57651" y="16180"/>
                </a:lnTo>
                <a:lnTo>
                  <a:pt x="61286" y="13980"/>
                </a:lnTo>
                <a:lnTo>
                  <a:pt x="63148" y="11430"/>
                </a:lnTo>
                <a:lnTo>
                  <a:pt x="84192" y="11430"/>
                </a:lnTo>
                <a:lnTo>
                  <a:pt x="82246" y="10160"/>
                </a:lnTo>
                <a:lnTo>
                  <a:pt x="74350" y="6350"/>
                </a:lnTo>
                <a:lnTo>
                  <a:pt x="69854" y="3810"/>
                </a:lnTo>
                <a:lnTo>
                  <a:pt x="65180" y="1270"/>
                </a:lnTo>
                <a:lnTo>
                  <a:pt x="62729" y="1270"/>
                </a:lnTo>
                <a:lnTo>
                  <a:pt x="60202" y="0"/>
                </a:lnTo>
                <a:close/>
              </a:path>
              <a:path w="274320" h="276860">
                <a:moveTo>
                  <a:pt x="64710" y="15240"/>
                </a:moveTo>
                <a:lnTo>
                  <a:pt x="64507" y="15240"/>
                </a:lnTo>
                <a:lnTo>
                  <a:pt x="64892" y="15593"/>
                </a:lnTo>
                <a:lnTo>
                  <a:pt x="64710" y="15240"/>
                </a:lnTo>
                <a:close/>
              </a:path>
              <a:path w="274320" h="276860">
                <a:moveTo>
                  <a:pt x="63262" y="11430"/>
                </a:moveTo>
                <a:lnTo>
                  <a:pt x="61286" y="13980"/>
                </a:lnTo>
                <a:lnTo>
                  <a:pt x="63402" y="12700"/>
                </a:lnTo>
                <a:lnTo>
                  <a:pt x="63262" y="1143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55801" y="1784045"/>
            <a:ext cx="234188" cy="61760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96278" y="1833117"/>
            <a:ext cx="334429" cy="5965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51841" y="938174"/>
            <a:ext cx="284352" cy="4308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73748" y="3722798"/>
            <a:ext cx="184150" cy="284480"/>
          </a:xfrm>
          <a:custGeom>
            <a:avLst/>
            <a:gdLst/>
            <a:ahLst/>
            <a:cxnLst/>
            <a:rect l="l" t="t" r="r" b="b"/>
            <a:pathLst>
              <a:path w="184150" h="284479">
                <a:moveTo>
                  <a:pt x="7238" y="269240"/>
                </a:moveTo>
                <a:lnTo>
                  <a:pt x="3365" y="269240"/>
                </a:lnTo>
                <a:lnTo>
                  <a:pt x="0" y="273050"/>
                </a:lnTo>
                <a:lnTo>
                  <a:pt x="0" y="280670"/>
                </a:lnTo>
                <a:lnTo>
                  <a:pt x="3365" y="284480"/>
                </a:lnTo>
                <a:lnTo>
                  <a:pt x="7823" y="284480"/>
                </a:lnTo>
                <a:lnTo>
                  <a:pt x="7238" y="269240"/>
                </a:lnTo>
                <a:close/>
              </a:path>
              <a:path w="184150" h="284479">
                <a:moveTo>
                  <a:pt x="40601" y="265430"/>
                </a:moveTo>
                <a:lnTo>
                  <a:pt x="7238" y="269240"/>
                </a:lnTo>
                <a:lnTo>
                  <a:pt x="7823" y="284480"/>
                </a:lnTo>
                <a:lnTo>
                  <a:pt x="11696" y="284480"/>
                </a:lnTo>
                <a:lnTo>
                  <a:pt x="15074" y="280670"/>
                </a:lnTo>
                <a:lnTo>
                  <a:pt x="15074" y="273050"/>
                </a:lnTo>
                <a:lnTo>
                  <a:pt x="11696" y="269240"/>
                </a:lnTo>
                <a:lnTo>
                  <a:pt x="40749" y="269240"/>
                </a:lnTo>
                <a:lnTo>
                  <a:pt x="40601" y="265430"/>
                </a:lnTo>
                <a:close/>
              </a:path>
              <a:path w="184150" h="284479">
                <a:moveTo>
                  <a:pt x="40749" y="269240"/>
                </a:moveTo>
                <a:lnTo>
                  <a:pt x="11696" y="269240"/>
                </a:lnTo>
                <a:lnTo>
                  <a:pt x="15074" y="273050"/>
                </a:lnTo>
                <a:lnTo>
                  <a:pt x="15074" y="280670"/>
                </a:lnTo>
                <a:lnTo>
                  <a:pt x="11696" y="284480"/>
                </a:lnTo>
                <a:lnTo>
                  <a:pt x="41338" y="284480"/>
                </a:lnTo>
                <a:lnTo>
                  <a:pt x="40749" y="269240"/>
                </a:lnTo>
                <a:close/>
              </a:path>
              <a:path w="184150" h="284479">
                <a:moveTo>
                  <a:pt x="97053" y="260350"/>
                </a:moveTo>
                <a:lnTo>
                  <a:pt x="40601" y="265430"/>
                </a:lnTo>
                <a:lnTo>
                  <a:pt x="41338" y="284480"/>
                </a:lnTo>
                <a:lnTo>
                  <a:pt x="84901" y="284480"/>
                </a:lnTo>
                <a:lnTo>
                  <a:pt x="99402" y="283210"/>
                </a:lnTo>
                <a:lnTo>
                  <a:pt x="97053" y="260350"/>
                </a:lnTo>
                <a:close/>
              </a:path>
              <a:path w="184150" h="284479">
                <a:moveTo>
                  <a:pt x="129895" y="254000"/>
                </a:moveTo>
                <a:lnTo>
                  <a:pt x="127977" y="254000"/>
                </a:lnTo>
                <a:lnTo>
                  <a:pt x="126047" y="255270"/>
                </a:lnTo>
                <a:lnTo>
                  <a:pt x="124091" y="255270"/>
                </a:lnTo>
                <a:lnTo>
                  <a:pt x="97053" y="260350"/>
                </a:lnTo>
                <a:lnTo>
                  <a:pt x="99402" y="283210"/>
                </a:lnTo>
                <a:lnTo>
                  <a:pt x="107323" y="283210"/>
                </a:lnTo>
                <a:lnTo>
                  <a:pt x="123025" y="280670"/>
                </a:lnTo>
                <a:lnTo>
                  <a:pt x="130809" y="278130"/>
                </a:lnTo>
                <a:lnTo>
                  <a:pt x="133299" y="278130"/>
                </a:lnTo>
                <a:lnTo>
                  <a:pt x="135762" y="276860"/>
                </a:lnTo>
                <a:lnTo>
                  <a:pt x="138188" y="276860"/>
                </a:lnTo>
                <a:lnTo>
                  <a:pt x="129895" y="254000"/>
                </a:lnTo>
                <a:close/>
              </a:path>
              <a:path w="184150" h="284479">
                <a:moveTo>
                  <a:pt x="146469" y="243840"/>
                </a:moveTo>
                <a:lnTo>
                  <a:pt x="141528" y="247650"/>
                </a:lnTo>
                <a:lnTo>
                  <a:pt x="136004" y="251460"/>
                </a:lnTo>
                <a:lnTo>
                  <a:pt x="129895" y="254000"/>
                </a:lnTo>
                <a:lnTo>
                  <a:pt x="138188" y="276860"/>
                </a:lnTo>
                <a:lnTo>
                  <a:pt x="144781" y="274320"/>
                </a:lnTo>
                <a:lnTo>
                  <a:pt x="151053" y="270510"/>
                </a:lnTo>
                <a:lnTo>
                  <a:pt x="157001" y="266700"/>
                </a:lnTo>
                <a:lnTo>
                  <a:pt x="162623" y="262890"/>
                </a:lnTo>
                <a:lnTo>
                  <a:pt x="146469" y="243840"/>
                </a:lnTo>
                <a:close/>
              </a:path>
              <a:path w="184150" h="284479">
                <a:moveTo>
                  <a:pt x="155549" y="229870"/>
                </a:moveTo>
                <a:lnTo>
                  <a:pt x="153670" y="236220"/>
                </a:lnTo>
                <a:lnTo>
                  <a:pt x="150647" y="240030"/>
                </a:lnTo>
                <a:lnTo>
                  <a:pt x="146469" y="243840"/>
                </a:lnTo>
                <a:lnTo>
                  <a:pt x="162623" y="262890"/>
                </a:lnTo>
                <a:lnTo>
                  <a:pt x="167762" y="257810"/>
                </a:lnTo>
                <a:lnTo>
                  <a:pt x="172148" y="251460"/>
                </a:lnTo>
                <a:lnTo>
                  <a:pt x="175782" y="245110"/>
                </a:lnTo>
                <a:lnTo>
                  <a:pt x="178663" y="238760"/>
                </a:lnTo>
                <a:lnTo>
                  <a:pt x="155549" y="229870"/>
                </a:lnTo>
                <a:close/>
              </a:path>
              <a:path w="184150" h="284479">
                <a:moveTo>
                  <a:pt x="181686" y="181610"/>
                </a:moveTo>
                <a:lnTo>
                  <a:pt x="157276" y="185420"/>
                </a:lnTo>
                <a:lnTo>
                  <a:pt x="158521" y="193040"/>
                </a:lnTo>
                <a:lnTo>
                  <a:pt x="159105" y="201930"/>
                </a:lnTo>
                <a:lnTo>
                  <a:pt x="159016" y="217170"/>
                </a:lnTo>
                <a:lnTo>
                  <a:pt x="157860" y="223520"/>
                </a:lnTo>
                <a:lnTo>
                  <a:pt x="155549" y="229870"/>
                </a:lnTo>
                <a:lnTo>
                  <a:pt x="178663" y="238760"/>
                </a:lnTo>
                <a:lnTo>
                  <a:pt x="180773" y="231140"/>
                </a:lnTo>
                <a:lnTo>
                  <a:pt x="182305" y="224790"/>
                </a:lnTo>
                <a:lnTo>
                  <a:pt x="183260" y="217170"/>
                </a:lnTo>
                <a:lnTo>
                  <a:pt x="183642" y="209550"/>
                </a:lnTo>
                <a:lnTo>
                  <a:pt x="183542" y="201930"/>
                </a:lnTo>
                <a:lnTo>
                  <a:pt x="183259" y="195580"/>
                </a:lnTo>
                <a:lnTo>
                  <a:pt x="182622" y="187960"/>
                </a:lnTo>
                <a:lnTo>
                  <a:pt x="181686" y="181610"/>
                </a:lnTo>
                <a:close/>
              </a:path>
              <a:path w="184150" h="284479">
                <a:moveTo>
                  <a:pt x="173469" y="152400"/>
                </a:moveTo>
                <a:lnTo>
                  <a:pt x="150888" y="162560"/>
                </a:lnTo>
                <a:lnTo>
                  <a:pt x="154000" y="170180"/>
                </a:lnTo>
                <a:lnTo>
                  <a:pt x="156133" y="177800"/>
                </a:lnTo>
                <a:lnTo>
                  <a:pt x="157276" y="185420"/>
                </a:lnTo>
                <a:lnTo>
                  <a:pt x="181686" y="181610"/>
                </a:lnTo>
                <a:lnTo>
                  <a:pt x="180338" y="173990"/>
                </a:lnTo>
                <a:lnTo>
                  <a:pt x="178520" y="166370"/>
                </a:lnTo>
                <a:lnTo>
                  <a:pt x="173469" y="152400"/>
                </a:lnTo>
                <a:close/>
              </a:path>
              <a:path w="184150" h="284479">
                <a:moveTo>
                  <a:pt x="156705" y="129540"/>
                </a:moveTo>
                <a:lnTo>
                  <a:pt x="139661" y="147320"/>
                </a:lnTo>
                <a:lnTo>
                  <a:pt x="144399" y="151130"/>
                </a:lnTo>
                <a:lnTo>
                  <a:pt x="148145" y="157480"/>
                </a:lnTo>
                <a:lnTo>
                  <a:pt x="150888" y="162560"/>
                </a:lnTo>
                <a:lnTo>
                  <a:pt x="173469" y="152400"/>
                </a:lnTo>
                <a:lnTo>
                  <a:pt x="170135" y="146050"/>
                </a:lnTo>
                <a:lnTo>
                  <a:pt x="166230" y="139700"/>
                </a:lnTo>
                <a:lnTo>
                  <a:pt x="161753" y="134620"/>
                </a:lnTo>
                <a:lnTo>
                  <a:pt x="156705" y="129540"/>
                </a:lnTo>
                <a:close/>
              </a:path>
              <a:path w="184150" h="284479">
                <a:moveTo>
                  <a:pt x="30695" y="134620"/>
                </a:moveTo>
                <a:lnTo>
                  <a:pt x="18897" y="144780"/>
                </a:lnTo>
                <a:lnTo>
                  <a:pt x="18275" y="146050"/>
                </a:lnTo>
                <a:lnTo>
                  <a:pt x="17957" y="147320"/>
                </a:lnTo>
                <a:lnTo>
                  <a:pt x="18072" y="151130"/>
                </a:lnTo>
                <a:lnTo>
                  <a:pt x="18681" y="153670"/>
                </a:lnTo>
                <a:lnTo>
                  <a:pt x="19799" y="154940"/>
                </a:lnTo>
                <a:lnTo>
                  <a:pt x="21234" y="157480"/>
                </a:lnTo>
                <a:lnTo>
                  <a:pt x="23113" y="158750"/>
                </a:lnTo>
                <a:lnTo>
                  <a:pt x="25450" y="160020"/>
                </a:lnTo>
                <a:lnTo>
                  <a:pt x="35267" y="160020"/>
                </a:lnTo>
                <a:lnTo>
                  <a:pt x="33734" y="153812"/>
                </a:lnTo>
                <a:lnTo>
                  <a:pt x="33302" y="153670"/>
                </a:lnTo>
                <a:lnTo>
                  <a:pt x="30590" y="147320"/>
                </a:lnTo>
                <a:lnTo>
                  <a:pt x="29019" y="138430"/>
                </a:lnTo>
                <a:lnTo>
                  <a:pt x="31267" y="138430"/>
                </a:lnTo>
                <a:lnTo>
                  <a:pt x="32424" y="137306"/>
                </a:lnTo>
                <a:lnTo>
                  <a:pt x="30695" y="134620"/>
                </a:lnTo>
                <a:close/>
              </a:path>
              <a:path w="184150" h="284479">
                <a:moveTo>
                  <a:pt x="33734" y="153812"/>
                </a:moveTo>
                <a:lnTo>
                  <a:pt x="35267" y="160020"/>
                </a:lnTo>
                <a:lnTo>
                  <a:pt x="47745" y="154940"/>
                </a:lnTo>
                <a:lnTo>
                  <a:pt x="37152" y="154940"/>
                </a:lnTo>
                <a:lnTo>
                  <a:pt x="33734" y="153812"/>
                </a:lnTo>
                <a:close/>
              </a:path>
              <a:path w="184150" h="284479">
                <a:moveTo>
                  <a:pt x="32424" y="137306"/>
                </a:moveTo>
                <a:lnTo>
                  <a:pt x="31267" y="138430"/>
                </a:lnTo>
                <a:lnTo>
                  <a:pt x="29933" y="138430"/>
                </a:lnTo>
                <a:lnTo>
                  <a:pt x="33734" y="153812"/>
                </a:lnTo>
                <a:lnTo>
                  <a:pt x="37152" y="154940"/>
                </a:lnTo>
                <a:lnTo>
                  <a:pt x="42138" y="152400"/>
                </a:lnTo>
                <a:lnTo>
                  <a:pt x="32424" y="137306"/>
                </a:lnTo>
                <a:close/>
              </a:path>
              <a:path w="184150" h="284479">
                <a:moveTo>
                  <a:pt x="57514" y="145003"/>
                </a:moveTo>
                <a:lnTo>
                  <a:pt x="54794" y="146050"/>
                </a:lnTo>
                <a:lnTo>
                  <a:pt x="48374" y="149860"/>
                </a:lnTo>
                <a:lnTo>
                  <a:pt x="42138" y="152400"/>
                </a:lnTo>
                <a:lnTo>
                  <a:pt x="37152" y="154940"/>
                </a:lnTo>
                <a:lnTo>
                  <a:pt x="47745" y="154940"/>
                </a:lnTo>
                <a:lnTo>
                  <a:pt x="59842" y="149860"/>
                </a:lnTo>
                <a:lnTo>
                  <a:pt x="57514" y="145003"/>
                </a:lnTo>
                <a:close/>
              </a:path>
              <a:path w="184150" h="284479">
                <a:moveTo>
                  <a:pt x="29933" y="138430"/>
                </a:moveTo>
                <a:lnTo>
                  <a:pt x="29019" y="138430"/>
                </a:lnTo>
                <a:lnTo>
                  <a:pt x="30590" y="147320"/>
                </a:lnTo>
                <a:lnTo>
                  <a:pt x="33302" y="153670"/>
                </a:lnTo>
                <a:lnTo>
                  <a:pt x="33734" y="153812"/>
                </a:lnTo>
                <a:lnTo>
                  <a:pt x="29933" y="138430"/>
                </a:lnTo>
                <a:close/>
              </a:path>
              <a:path w="184150" h="284479">
                <a:moveTo>
                  <a:pt x="50101" y="129540"/>
                </a:moveTo>
                <a:lnTo>
                  <a:pt x="44856" y="133350"/>
                </a:lnTo>
                <a:lnTo>
                  <a:pt x="39446" y="134620"/>
                </a:lnTo>
                <a:lnTo>
                  <a:pt x="33883" y="137160"/>
                </a:lnTo>
                <a:lnTo>
                  <a:pt x="32575" y="137160"/>
                </a:lnTo>
                <a:lnTo>
                  <a:pt x="32424" y="137306"/>
                </a:lnTo>
                <a:lnTo>
                  <a:pt x="42138" y="152400"/>
                </a:lnTo>
                <a:lnTo>
                  <a:pt x="48374" y="149860"/>
                </a:lnTo>
                <a:lnTo>
                  <a:pt x="54794" y="146050"/>
                </a:lnTo>
                <a:lnTo>
                  <a:pt x="57514" y="145003"/>
                </a:lnTo>
                <a:lnTo>
                  <a:pt x="50101" y="129540"/>
                </a:lnTo>
                <a:close/>
              </a:path>
              <a:path w="184150" h="284479">
                <a:moveTo>
                  <a:pt x="83903" y="138394"/>
                </a:moveTo>
                <a:lnTo>
                  <a:pt x="75876" y="139700"/>
                </a:lnTo>
                <a:lnTo>
                  <a:pt x="68173" y="142240"/>
                </a:lnTo>
                <a:lnTo>
                  <a:pt x="61394" y="143510"/>
                </a:lnTo>
                <a:lnTo>
                  <a:pt x="57514" y="145003"/>
                </a:lnTo>
                <a:lnTo>
                  <a:pt x="59842" y="149860"/>
                </a:lnTo>
                <a:lnTo>
                  <a:pt x="66505" y="147320"/>
                </a:lnTo>
                <a:lnTo>
                  <a:pt x="73082" y="143510"/>
                </a:lnTo>
                <a:lnTo>
                  <a:pt x="79573" y="140970"/>
                </a:lnTo>
                <a:lnTo>
                  <a:pt x="83903" y="138394"/>
                </a:lnTo>
                <a:close/>
              </a:path>
              <a:path w="184150" h="284479">
                <a:moveTo>
                  <a:pt x="131089" y="115570"/>
                </a:moveTo>
                <a:lnTo>
                  <a:pt x="125272" y="138430"/>
                </a:lnTo>
                <a:lnTo>
                  <a:pt x="130771" y="139700"/>
                </a:lnTo>
                <a:lnTo>
                  <a:pt x="135572" y="143510"/>
                </a:lnTo>
                <a:lnTo>
                  <a:pt x="139661" y="147320"/>
                </a:lnTo>
                <a:lnTo>
                  <a:pt x="156705" y="129540"/>
                </a:lnTo>
                <a:lnTo>
                  <a:pt x="150975" y="124460"/>
                </a:lnTo>
                <a:lnTo>
                  <a:pt x="144797" y="120650"/>
                </a:lnTo>
                <a:lnTo>
                  <a:pt x="138169" y="116840"/>
                </a:lnTo>
                <a:lnTo>
                  <a:pt x="131089" y="115570"/>
                </a:lnTo>
                <a:close/>
              </a:path>
              <a:path w="184150" h="284479">
                <a:moveTo>
                  <a:pt x="62255" y="123112"/>
                </a:moveTo>
                <a:lnTo>
                  <a:pt x="62076" y="123190"/>
                </a:lnTo>
                <a:lnTo>
                  <a:pt x="56128" y="127000"/>
                </a:lnTo>
                <a:lnTo>
                  <a:pt x="50101" y="129540"/>
                </a:lnTo>
                <a:lnTo>
                  <a:pt x="57514" y="145003"/>
                </a:lnTo>
                <a:lnTo>
                  <a:pt x="61394" y="143510"/>
                </a:lnTo>
                <a:lnTo>
                  <a:pt x="68173" y="142240"/>
                </a:lnTo>
                <a:lnTo>
                  <a:pt x="62255" y="123112"/>
                </a:lnTo>
                <a:close/>
              </a:path>
              <a:path w="184150" h="284479">
                <a:moveTo>
                  <a:pt x="73926" y="117155"/>
                </a:moveTo>
                <a:lnTo>
                  <a:pt x="72763" y="117479"/>
                </a:lnTo>
                <a:lnTo>
                  <a:pt x="67944" y="120650"/>
                </a:lnTo>
                <a:lnTo>
                  <a:pt x="62255" y="123112"/>
                </a:lnTo>
                <a:lnTo>
                  <a:pt x="68173" y="142240"/>
                </a:lnTo>
                <a:lnTo>
                  <a:pt x="75876" y="139700"/>
                </a:lnTo>
                <a:lnTo>
                  <a:pt x="83903" y="138394"/>
                </a:lnTo>
                <a:lnTo>
                  <a:pt x="85978" y="137160"/>
                </a:lnTo>
                <a:lnTo>
                  <a:pt x="73926" y="117155"/>
                </a:lnTo>
                <a:close/>
              </a:path>
              <a:path w="184150" h="284479">
                <a:moveTo>
                  <a:pt x="118242" y="113124"/>
                </a:moveTo>
                <a:lnTo>
                  <a:pt x="114846" y="116840"/>
                </a:lnTo>
                <a:lnTo>
                  <a:pt x="108305" y="121920"/>
                </a:lnTo>
                <a:lnTo>
                  <a:pt x="102916" y="125730"/>
                </a:lnTo>
                <a:lnTo>
                  <a:pt x="98958" y="128463"/>
                </a:lnTo>
                <a:lnTo>
                  <a:pt x="99402" y="137160"/>
                </a:lnTo>
                <a:lnTo>
                  <a:pt x="113411" y="137160"/>
                </a:lnTo>
                <a:lnTo>
                  <a:pt x="120383" y="138430"/>
                </a:lnTo>
                <a:lnTo>
                  <a:pt x="125272" y="138430"/>
                </a:lnTo>
                <a:lnTo>
                  <a:pt x="131089" y="115570"/>
                </a:lnTo>
                <a:lnTo>
                  <a:pt x="128841" y="114300"/>
                </a:lnTo>
                <a:lnTo>
                  <a:pt x="124269" y="114300"/>
                </a:lnTo>
                <a:lnTo>
                  <a:pt x="118242" y="113124"/>
                </a:lnTo>
                <a:close/>
              </a:path>
              <a:path w="184150" h="284479">
                <a:moveTo>
                  <a:pt x="98958" y="128463"/>
                </a:moveTo>
                <a:lnTo>
                  <a:pt x="97399" y="129540"/>
                </a:lnTo>
                <a:lnTo>
                  <a:pt x="91753" y="133350"/>
                </a:lnTo>
                <a:lnTo>
                  <a:pt x="85978" y="137160"/>
                </a:lnTo>
                <a:lnTo>
                  <a:pt x="83903" y="138394"/>
                </a:lnTo>
                <a:lnTo>
                  <a:pt x="91492" y="137160"/>
                </a:lnTo>
                <a:lnTo>
                  <a:pt x="99402" y="137160"/>
                </a:lnTo>
                <a:lnTo>
                  <a:pt x="98958" y="128463"/>
                </a:lnTo>
                <a:close/>
              </a:path>
              <a:path w="184150" h="284479">
                <a:moveTo>
                  <a:pt x="61493" y="120650"/>
                </a:moveTo>
                <a:lnTo>
                  <a:pt x="45704" y="125730"/>
                </a:lnTo>
                <a:lnTo>
                  <a:pt x="38101" y="129540"/>
                </a:lnTo>
                <a:lnTo>
                  <a:pt x="30695" y="134620"/>
                </a:lnTo>
                <a:lnTo>
                  <a:pt x="32424" y="137306"/>
                </a:lnTo>
                <a:lnTo>
                  <a:pt x="32575" y="137160"/>
                </a:lnTo>
                <a:lnTo>
                  <a:pt x="33883" y="137160"/>
                </a:lnTo>
                <a:lnTo>
                  <a:pt x="39446" y="134620"/>
                </a:lnTo>
                <a:lnTo>
                  <a:pt x="44856" y="133350"/>
                </a:lnTo>
                <a:lnTo>
                  <a:pt x="50101" y="129540"/>
                </a:lnTo>
                <a:lnTo>
                  <a:pt x="56128" y="127000"/>
                </a:lnTo>
                <a:lnTo>
                  <a:pt x="62076" y="123190"/>
                </a:lnTo>
                <a:lnTo>
                  <a:pt x="62255" y="123112"/>
                </a:lnTo>
                <a:lnTo>
                  <a:pt x="61493" y="120650"/>
                </a:lnTo>
                <a:close/>
              </a:path>
              <a:path w="184150" h="284479">
                <a:moveTo>
                  <a:pt x="98171" y="113030"/>
                </a:moveTo>
                <a:lnTo>
                  <a:pt x="79617" y="115570"/>
                </a:lnTo>
                <a:lnTo>
                  <a:pt x="73926" y="117155"/>
                </a:lnTo>
                <a:lnTo>
                  <a:pt x="85978" y="137160"/>
                </a:lnTo>
                <a:lnTo>
                  <a:pt x="91753" y="133350"/>
                </a:lnTo>
                <a:lnTo>
                  <a:pt x="97399" y="129540"/>
                </a:lnTo>
                <a:lnTo>
                  <a:pt x="98958" y="128463"/>
                </a:lnTo>
                <a:lnTo>
                  <a:pt x="98171" y="113030"/>
                </a:lnTo>
                <a:close/>
              </a:path>
              <a:path w="184150" h="284479">
                <a:moveTo>
                  <a:pt x="101110" y="113030"/>
                </a:moveTo>
                <a:lnTo>
                  <a:pt x="98171" y="113030"/>
                </a:lnTo>
                <a:lnTo>
                  <a:pt x="98958" y="128463"/>
                </a:lnTo>
                <a:lnTo>
                  <a:pt x="102916" y="125730"/>
                </a:lnTo>
                <a:lnTo>
                  <a:pt x="108305" y="121920"/>
                </a:lnTo>
                <a:lnTo>
                  <a:pt x="101110" y="113030"/>
                </a:lnTo>
                <a:close/>
              </a:path>
              <a:path w="184150" h="284479">
                <a:moveTo>
                  <a:pt x="72763" y="117479"/>
                </a:moveTo>
                <a:lnTo>
                  <a:pt x="61493" y="120650"/>
                </a:lnTo>
                <a:lnTo>
                  <a:pt x="62255" y="123112"/>
                </a:lnTo>
                <a:lnTo>
                  <a:pt x="67944" y="120650"/>
                </a:lnTo>
                <a:lnTo>
                  <a:pt x="72763" y="117479"/>
                </a:lnTo>
                <a:close/>
              </a:path>
              <a:path w="184150" h="284479">
                <a:moveTo>
                  <a:pt x="105968" y="88900"/>
                </a:moveTo>
                <a:lnTo>
                  <a:pt x="102095" y="93980"/>
                </a:lnTo>
                <a:lnTo>
                  <a:pt x="97739" y="99060"/>
                </a:lnTo>
                <a:lnTo>
                  <a:pt x="92887" y="102870"/>
                </a:lnTo>
                <a:lnTo>
                  <a:pt x="108305" y="121920"/>
                </a:lnTo>
                <a:lnTo>
                  <a:pt x="114846" y="116840"/>
                </a:lnTo>
                <a:lnTo>
                  <a:pt x="118242" y="113124"/>
                </a:lnTo>
                <a:lnTo>
                  <a:pt x="117759" y="113030"/>
                </a:lnTo>
                <a:lnTo>
                  <a:pt x="118328" y="113030"/>
                </a:lnTo>
                <a:lnTo>
                  <a:pt x="120650" y="110490"/>
                </a:lnTo>
                <a:lnTo>
                  <a:pt x="125742" y="104140"/>
                </a:lnTo>
                <a:lnTo>
                  <a:pt x="105968" y="88900"/>
                </a:lnTo>
                <a:close/>
              </a:path>
              <a:path w="184150" h="284479">
                <a:moveTo>
                  <a:pt x="73736" y="116840"/>
                </a:moveTo>
                <a:lnTo>
                  <a:pt x="72763" y="117479"/>
                </a:lnTo>
                <a:lnTo>
                  <a:pt x="73926" y="117155"/>
                </a:lnTo>
                <a:lnTo>
                  <a:pt x="73736" y="116840"/>
                </a:lnTo>
                <a:close/>
              </a:path>
              <a:path w="184150" h="284479">
                <a:moveTo>
                  <a:pt x="92887" y="102870"/>
                </a:moveTo>
                <a:lnTo>
                  <a:pt x="86842" y="107950"/>
                </a:lnTo>
                <a:lnTo>
                  <a:pt x="80454" y="113030"/>
                </a:lnTo>
                <a:lnTo>
                  <a:pt x="73736" y="116840"/>
                </a:lnTo>
                <a:lnTo>
                  <a:pt x="73926" y="117155"/>
                </a:lnTo>
                <a:lnTo>
                  <a:pt x="79617" y="115570"/>
                </a:lnTo>
                <a:lnTo>
                  <a:pt x="98171" y="113030"/>
                </a:lnTo>
                <a:lnTo>
                  <a:pt x="101110" y="113030"/>
                </a:lnTo>
                <a:lnTo>
                  <a:pt x="92887" y="102870"/>
                </a:lnTo>
                <a:close/>
              </a:path>
              <a:path w="184150" h="284479">
                <a:moveTo>
                  <a:pt x="118328" y="113030"/>
                </a:moveTo>
                <a:lnTo>
                  <a:pt x="117759" y="113030"/>
                </a:lnTo>
                <a:lnTo>
                  <a:pt x="118242" y="113124"/>
                </a:lnTo>
                <a:close/>
              </a:path>
              <a:path w="184150" h="284479">
                <a:moveTo>
                  <a:pt x="109842" y="77470"/>
                </a:moveTo>
                <a:lnTo>
                  <a:pt x="109689" y="81280"/>
                </a:lnTo>
                <a:lnTo>
                  <a:pt x="108394" y="85090"/>
                </a:lnTo>
                <a:lnTo>
                  <a:pt x="105968" y="88900"/>
                </a:lnTo>
                <a:lnTo>
                  <a:pt x="125742" y="104140"/>
                </a:lnTo>
                <a:lnTo>
                  <a:pt x="129326" y="97790"/>
                </a:lnTo>
                <a:lnTo>
                  <a:pt x="131999" y="92710"/>
                </a:lnTo>
                <a:lnTo>
                  <a:pt x="133759" y="86360"/>
                </a:lnTo>
                <a:lnTo>
                  <a:pt x="134607" y="78740"/>
                </a:lnTo>
                <a:lnTo>
                  <a:pt x="109842" y="77470"/>
                </a:lnTo>
                <a:close/>
              </a:path>
              <a:path w="184150" h="284479">
                <a:moveTo>
                  <a:pt x="132740" y="57150"/>
                </a:moveTo>
                <a:lnTo>
                  <a:pt x="108826" y="64770"/>
                </a:lnTo>
                <a:lnTo>
                  <a:pt x="109842" y="68580"/>
                </a:lnTo>
                <a:lnTo>
                  <a:pt x="110172" y="73660"/>
                </a:lnTo>
                <a:lnTo>
                  <a:pt x="109842" y="77470"/>
                </a:lnTo>
                <a:lnTo>
                  <a:pt x="134607" y="78740"/>
                </a:lnTo>
                <a:lnTo>
                  <a:pt x="135153" y="72390"/>
                </a:lnTo>
                <a:lnTo>
                  <a:pt x="134531" y="64770"/>
                </a:lnTo>
                <a:lnTo>
                  <a:pt x="132740" y="57150"/>
                </a:lnTo>
                <a:close/>
              </a:path>
              <a:path w="184150" h="284479">
                <a:moveTo>
                  <a:pt x="121297" y="36830"/>
                </a:moveTo>
                <a:lnTo>
                  <a:pt x="101752" y="52070"/>
                </a:lnTo>
                <a:lnTo>
                  <a:pt x="104190" y="55880"/>
                </a:lnTo>
                <a:lnTo>
                  <a:pt x="106260" y="58420"/>
                </a:lnTo>
                <a:lnTo>
                  <a:pt x="107975" y="62230"/>
                </a:lnTo>
                <a:lnTo>
                  <a:pt x="108305" y="63500"/>
                </a:lnTo>
                <a:lnTo>
                  <a:pt x="108597" y="63500"/>
                </a:lnTo>
                <a:lnTo>
                  <a:pt x="108826" y="64770"/>
                </a:lnTo>
                <a:lnTo>
                  <a:pt x="132740" y="57150"/>
                </a:lnTo>
                <a:lnTo>
                  <a:pt x="132270" y="55880"/>
                </a:lnTo>
                <a:lnTo>
                  <a:pt x="131699" y="54610"/>
                </a:lnTo>
                <a:lnTo>
                  <a:pt x="131051" y="53340"/>
                </a:lnTo>
                <a:lnTo>
                  <a:pt x="128460" y="46990"/>
                </a:lnTo>
                <a:lnTo>
                  <a:pt x="125209" y="41910"/>
                </a:lnTo>
                <a:lnTo>
                  <a:pt x="121297" y="36830"/>
                </a:lnTo>
                <a:close/>
              </a:path>
              <a:path w="184150" h="284479">
                <a:moveTo>
                  <a:pt x="100609" y="17780"/>
                </a:moveTo>
                <a:lnTo>
                  <a:pt x="86448" y="38100"/>
                </a:lnTo>
                <a:lnTo>
                  <a:pt x="92201" y="41910"/>
                </a:lnTo>
                <a:lnTo>
                  <a:pt x="97307" y="46990"/>
                </a:lnTo>
                <a:lnTo>
                  <a:pt x="101752" y="52070"/>
                </a:lnTo>
                <a:lnTo>
                  <a:pt x="121297" y="36830"/>
                </a:lnTo>
                <a:lnTo>
                  <a:pt x="116654" y="31750"/>
                </a:lnTo>
                <a:lnTo>
                  <a:pt x="111658" y="26670"/>
                </a:lnTo>
                <a:lnTo>
                  <a:pt x="106310" y="22860"/>
                </a:lnTo>
                <a:lnTo>
                  <a:pt x="100609" y="17780"/>
                </a:lnTo>
                <a:close/>
              </a:path>
              <a:path w="184150" h="284479">
                <a:moveTo>
                  <a:pt x="78130" y="5080"/>
                </a:moveTo>
                <a:lnTo>
                  <a:pt x="67437" y="25400"/>
                </a:lnTo>
                <a:lnTo>
                  <a:pt x="73977" y="29210"/>
                </a:lnTo>
                <a:lnTo>
                  <a:pt x="80314" y="33020"/>
                </a:lnTo>
                <a:lnTo>
                  <a:pt x="86448" y="38100"/>
                </a:lnTo>
                <a:lnTo>
                  <a:pt x="100609" y="17780"/>
                </a:lnTo>
                <a:lnTo>
                  <a:pt x="95189" y="13970"/>
                </a:lnTo>
                <a:lnTo>
                  <a:pt x="89636" y="11430"/>
                </a:lnTo>
                <a:lnTo>
                  <a:pt x="83950" y="7620"/>
                </a:lnTo>
                <a:lnTo>
                  <a:pt x="78130" y="5080"/>
                </a:lnTo>
                <a:close/>
              </a:path>
              <a:path w="184150" h="284479">
                <a:moveTo>
                  <a:pt x="66395" y="0"/>
                </a:moveTo>
                <a:lnTo>
                  <a:pt x="54927" y="0"/>
                </a:lnTo>
                <a:lnTo>
                  <a:pt x="55151" y="3066"/>
                </a:lnTo>
                <a:lnTo>
                  <a:pt x="57835" y="6350"/>
                </a:lnTo>
                <a:lnTo>
                  <a:pt x="57835" y="16510"/>
                </a:lnTo>
                <a:lnTo>
                  <a:pt x="56241" y="17972"/>
                </a:lnTo>
                <a:lnTo>
                  <a:pt x="56413" y="20320"/>
                </a:lnTo>
                <a:lnTo>
                  <a:pt x="60325" y="21590"/>
                </a:lnTo>
                <a:lnTo>
                  <a:pt x="64008" y="22860"/>
                </a:lnTo>
                <a:lnTo>
                  <a:pt x="67437" y="25400"/>
                </a:lnTo>
                <a:lnTo>
                  <a:pt x="78130" y="5080"/>
                </a:lnTo>
                <a:lnTo>
                  <a:pt x="72428" y="2540"/>
                </a:lnTo>
                <a:lnTo>
                  <a:pt x="66395" y="0"/>
                </a:lnTo>
                <a:close/>
              </a:path>
              <a:path w="184150" h="284479">
                <a:moveTo>
                  <a:pt x="47878" y="1270"/>
                </a:moveTo>
                <a:lnTo>
                  <a:pt x="43434" y="1270"/>
                </a:lnTo>
                <a:lnTo>
                  <a:pt x="39281" y="6350"/>
                </a:lnTo>
                <a:lnTo>
                  <a:pt x="39281" y="16510"/>
                </a:lnTo>
                <a:lnTo>
                  <a:pt x="43434" y="20320"/>
                </a:lnTo>
                <a:lnTo>
                  <a:pt x="49237" y="20320"/>
                </a:lnTo>
                <a:lnTo>
                  <a:pt x="47878" y="1270"/>
                </a:lnTo>
                <a:close/>
              </a:path>
              <a:path w="184150" h="284479">
                <a:moveTo>
                  <a:pt x="54927" y="0"/>
                </a:moveTo>
                <a:lnTo>
                  <a:pt x="47878" y="1270"/>
                </a:lnTo>
                <a:lnTo>
                  <a:pt x="49237" y="20320"/>
                </a:lnTo>
                <a:lnTo>
                  <a:pt x="53682" y="20320"/>
                </a:lnTo>
                <a:lnTo>
                  <a:pt x="56241" y="17972"/>
                </a:lnTo>
                <a:lnTo>
                  <a:pt x="55151" y="3066"/>
                </a:lnTo>
                <a:lnTo>
                  <a:pt x="53682" y="1270"/>
                </a:lnTo>
                <a:lnTo>
                  <a:pt x="55020" y="1270"/>
                </a:lnTo>
                <a:lnTo>
                  <a:pt x="54927" y="0"/>
                </a:lnTo>
                <a:close/>
              </a:path>
              <a:path w="184150" h="284479">
                <a:moveTo>
                  <a:pt x="56241" y="17972"/>
                </a:moveTo>
                <a:lnTo>
                  <a:pt x="53682" y="20320"/>
                </a:lnTo>
                <a:lnTo>
                  <a:pt x="56413" y="20320"/>
                </a:lnTo>
                <a:lnTo>
                  <a:pt x="56241" y="17972"/>
                </a:lnTo>
                <a:close/>
              </a:path>
              <a:path w="184150" h="284479">
                <a:moveTo>
                  <a:pt x="55151" y="3066"/>
                </a:moveTo>
                <a:lnTo>
                  <a:pt x="56241" y="17972"/>
                </a:lnTo>
                <a:lnTo>
                  <a:pt x="57835" y="16510"/>
                </a:lnTo>
                <a:lnTo>
                  <a:pt x="57835" y="6350"/>
                </a:lnTo>
                <a:lnTo>
                  <a:pt x="55151" y="3066"/>
                </a:lnTo>
                <a:close/>
              </a:path>
              <a:path w="184150" h="284479">
                <a:moveTo>
                  <a:pt x="55020" y="1270"/>
                </a:moveTo>
                <a:lnTo>
                  <a:pt x="53682" y="1270"/>
                </a:lnTo>
                <a:lnTo>
                  <a:pt x="55151" y="3066"/>
                </a:lnTo>
                <a:lnTo>
                  <a:pt x="55020" y="127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78743" y="3688791"/>
            <a:ext cx="194533" cy="31654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04026" y="927938"/>
            <a:ext cx="258455" cy="40152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03617" y="3706659"/>
            <a:ext cx="260985" cy="260350"/>
          </a:xfrm>
          <a:custGeom>
            <a:avLst/>
            <a:gdLst/>
            <a:ahLst/>
            <a:cxnLst/>
            <a:rect l="l" t="t" r="r" b="b"/>
            <a:pathLst>
              <a:path w="260984" h="260350">
                <a:moveTo>
                  <a:pt x="260388" y="35191"/>
                </a:moveTo>
                <a:lnTo>
                  <a:pt x="260324" y="25044"/>
                </a:lnTo>
                <a:lnTo>
                  <a:pt x="258546" y="23266"/>
                </a:lnTo>
                <a:lnTo>
                  <a:pt x="256298" y="21005"/>
                </a:lnTo>
                <a:lnTo>
                  <a:pt x="246214" y="21005"/>
                </a:lnTo>
                <a:lnTo>
                  <a:pt x="242570" y="24663"/>
                </a:lnTo>
                <a:lnTo>
                  <a:pt x="242176" y="24879"/>
                </a:lnTo>
                <a:lnTo>
                  <a:pt x="242176" y="25044"/>
                </a:lnTo>
                <a:lnTo>
                  <a:pt x="242150" y="28892"/>
                </a:lnTo>
                <a:lnTo>
                  <a:pt x="242125" y="35191"/>
                </a:lnTo>
                <a:lnTo>
                  <a:pt x="242087" y="28854"/>
                </a:lnTo>
                <a:lnTo>
                  <a:pt x="242176" y="25044"/>
                </a:lnTo>
                <a:lnTo>
                  <a:pt x="242176" y="24879"/>
                </a:lnTo>
                <a:lnTo>
                  <a:pt x="239750" y="26123"/>
                </a:lnTo>
                <a:lnTo>
                  <a:pt x="239445" y="25768"/>
                </a:lnTo>
                <a:lnTo>
                  <a:pt x="239229" y="25654"/>
                </a:lnTo>
                <a:lnTo>
                  <a:pt x="238963" y="25615"/>
                </a:lnTo>
                <a:lnTo>
                  <a:pt x="236448" y="25463"/>
                </a:lnTo>
                <a:lnTo>
                  <a:pt x="233934" y="25273"/>
                </a:lnTo>
                <a:lnTo>
                  <a:pt x="185788" y="18630"/>
                </a:lnTo>
                <a:lnTo>
                  <a:pt x="148247" y="11468"/>
                </a:lnTo>
                <a:lnTo>
                  <a:pt x="148005" y="10160"/>
                </a:lnTo>
                <a:lnTo>
                  <a:pt x="145567" y="6350"/>
                </a:lnTo>
                <a:lnTo>
                  <a:pt x="141668" y="2540"/>
                </a:lnTo>
                <a:lnTo>
                  <a:pt x="140474" y="2540"/>
                </a:lnTo>
                <a:lnTo>
                  <a:pt x="139204" y="1270"/>
                </a:lnTo>
                <a:lnTo>
                  <a:pt x="137845" y="1270"/>
                </a:lnTo>
                <a:lnTo>
                  <a:pt x="135763" y="0"/>
                </a:lnTo>
                <a:lnTo>
                  <a:pt x="127939" y="0"/>
                </a:lnTo>
                <a:lnTo>
                  <a:pt x="124917" y="1270"/>
                </a:lnTo>
                <a:lnTo>
                  <a:pt x="122351" y="1270"/>
                </a:lnTo>
                <a:lnTo>
                  <a:pt x="117995" y="3810"/>
                </a:lnTo>
                <a:lnTo>
                  <a:pt x="114769" y="5943"/>
                </a:lnTo>
                <a:lnTo>
                  <a:pt x="112687" y="5702"/>
                </a:lnTo>
                <a:lnTo>
                  <a:pt x="101879" y="4940"/>
                </a:lnTo>
                <a:lnTo>
                  <a:pt x="98463" y="4876"/>
                </a:lnTo>
                <a:lnTo>
                  <a:pt x="95046" y="4978"/>
                </a:lnTo>
                <a:lnTo>
                  <a:pt x="91643" y="5257"/>
                </a:lnTo>
                <a:lnTo>
                  <a:pt x="74523" y="7048"/>
                </a:lnTo>
                <a:lnTo>
                  <a:pt x="69405" y="7048"/>
                </a:lnTo>
                <a:lnTo>
                  <a:pt x="65252" y="11214"/>
                </a:lnTo>
                <a:lnTo>
                  <a:pt x="65252" y="21463"/>
                </a:lnTo>
                <a:lnTo>
                  <a:pt x="69405" y="25615"/>
                </a:lnTo>
                <a:lnTo>
                  <a:pt x="74523" y="25615"/>
                </a:lnTo>
                <a:lnTo>
                  <a:pt x="91643" y="27406"/>
                </a:lnTo>
                <a:lnTo>
                  <a:pt x="96862" y="28257"/>
                </a:lnTo>
                <a:lnTo>
                  <a:pt x="93218" y="33020"/>
                </a:lnTo>
                <a:lnTo>
                  <a:pt x="89446" y="40640"/>
                </a:lnTo>
                <a:lnTo>
                  <a:pt x="73825" y="83820"/>
                </a:lnTo>
                <a:lnTo>
                  <a:pt x="71869" y="102870"/>
                </a:lnTo>
                <a:lnTo>
                  <a:pt x="72504" y="109220"/>
                </a:lnTo>
                <a:lnTo>
                  <a:pt x="94615" y="137160"/>
                </a:lnTo>
                <a:lnTo>
                  <a:pt x="101930" y="142240"/>
                </a:lnTo>
                <a:lnTo>
                  <a:pt x="109435" y="147320"/>
                </a:lnTo>
                <a:lnTo>
                  <a:pt x="117106" y="151130"/>
                </a:lnTo>
                <a:lnTo>
                  <a:pt x="124955" y="154940"/>
                </a:lnTo>
                <a:lnTo>
                  <a:pt x="131711" y="158750"/>
                </a:lnTo>
                <a:lnTo>
                  <a:pt x="138328" y="162560"/>
                </a:lnTo>
                <a:lnTo>
                  <a:pt x="144805" y="166370"/>
                </a:lnTo>
                <a:lnTo>
                  <a:pt x="151142" y="171450"/>
                </a:lnTo>
                <a:lnTo>
                  <a:pt x="157391" y="175260"/>
                </a:lnTo>
                <a:lnTo>
                  <a:pt x="162979" y="180340"/>
                </a:lnTo>
                <a:lnTo>
                  <a:pt x="167932" y="186690"/>
                </a:lnTo>
                <a:lnTo>
                  <a:pt x="170434" y="189230"/>
                </a:lnTo>
                <a:lnTo>
                  <a:pt x="172593" y="193040"/>
                </a:lnTo>
                <a:lnTo>
                  <a:pt x="174409" y="195580"/>
                </a:lnTo>
                <a:lnTo>
                  <a:pt x="174752" y="196850"/>
                </a:lnTo>
                <a:lnTo>
                  <a:pt x="175044" y="198120"/>
                </a:lnTo>
                <a:lnTo>
                  <a:pt x="175285" y="198120"/>
                </a:lnTo>
                <a:lnTo>
                  <a:pt x="175526" y="199390"/>
                </a:lnTo>
                <a:lnTo>
                  <a:pt x="175717" y="199390"/>
                </a:lnTo>
                <a:lnTo>
                  <a:pt x="176466" y="205740"/>
                </a:lnTo>
                <a:lnTo>
                  <a:pt x="176542" y="207010"/>
                </a:lnTo>
                <a:lnTo>
                  <a:pt x="176644" y="210820"/>
                </a:lnTo>
                <a:lnTo>
                  <a:pt x="176542" y="213360"/>
                </a:lnTo>
                <a:lnTo>
                  <a:pt x="176453" y="215900"/>
                </a:lnTo>
                <a:lnTo>
                  <a:pt x="176022" y="219710"/>
                </a:lnTo>
                <a:lnTo>
                  <a:pt x="174739" y="220980"/>
                </a:lnTo>
                <a:lnTo>
                  <a:pt x="172504" y="223520"/>
                </a:lnTo>
                <a:lnTo>
                  <a:pt x="168681" y="227330"/>
                </a:lnTo>
                <a:lnTo>
                  <a:pt x="164388" y="228600"/>
                </a:lnTo>
                <a:lnTo>
                  <a:pt x="159626" y="231140"/>
                </a:lnTo>
                <a:lnTo>
                  <a:pt x="154863" y="231140"/>
                </a:lnTo>
                <a:lnTo>
                  <a:pt x="141643" y="233680"/>
                </a:lnTo>
                <a:lnTo>
                  <a:pt x="128384" y="233680"/>
                </a:lnTo>
                <a:lnTo>
                  <a:pt x="121069" y="234950"/>
                </a:lnTo>
                <a:lnTo>
                  <a:pt x="99148" y="234950"/>
                </a:lnTo>
                <a:lnTo>
                  <a:pt x="96951" y="233680"/>
                </a:lnTo>
                <a:lnTo>
                  <a:pt x="92557" y="233680"/>
                </a:lnTo>
                <a:lnTo>
                  <a:pt x="57391" y="218440"/>
                </a:lnTo>
                <a:lnTo>
                  <a:pt x="26352" y="189230"/>
                </a:lnTo>
                <a:lnTo>
                  <a:pt x="25273" y="187960"/>
                </a:lnTo>
                <a:lnTo>
                  <a:pt x="16040" y="177012"/>
                </a:lnTo>
                <a:lnTo>
                  <a:pt x="16040" y="175260"/>
                </a:lnTo>
                <a:lnTo>
                  <a:pt x="12446" y="171450"/>
                </a:lnTo>
                <a:lnTo>
                  <a:pt x="3594" y="171450"/>
                </a:lnTo>
                <a:lnTo>
                  <a:pt x="0" y="175260"/>
                </a:lnTo>
                <a:lnTo>
                  <a:pt x="0" y="184150"/>
                </a:lnTo>
                <a:lnTo>
                  <a:pt x="3594" y="187960"/>
                </a:lnTo>
                <a:lnTo>
                  <a:pt x="11163" y="200660"/>
                </a:lnTo>
                <a:lnTo>
                  <a:pt x="15773" y="207010"/>
                </a:lnTo>
                <a:lnTo>
                  <a:pt x="20815" y="214630"/>
                </a:lnTo>
                <a:lnTo>
                  <a:pt x="26289" y="220980"/>
                </a:lnTo>
                <a:lnTo>
                  <a:pt x="32194" y="227330"/>
                </a:lnTo>
                <a:lnTo>
                  <a:pt x="38049" y="232410"/>
                </a:lnTo>
                <a:lnTo>
                  <a:pt x="44157" y="237490"/>
                </a:lnTo>
                <a:lnTo>
                  <a:pt x="50507" y="241300"/>
                </a:lnTo>
                <a:lnTo>
                  <a:pt x="57111" y="246380"/>
                </a:lnTo>
                <a:lnTo>
                  <a:pt x="64414" y="250190"/>
                </a:lnTo>
                <a:lnTo>
                  <a:pt x="71983" y="254000"/>
                </a:lnTo>
                <a:lnTo>
                  <a:pt x="79819" y="256540"/>
                </a:lnTo>
                <a:lnTo>
                  <a:pt x="87922" y="259080"/>
                </a:lnTo>
                <a:lnTo>
                  <a:pt x="93357" y="259080"/>
                </a:lnTo>
                <a:lnTo>
                  <a:pt x="96100" y="260350"/>
                </a:lnTo>
                <a:lnTo>
                  <a:pt x="129590" y="260350"/>
                </a:lnTo>
                <a:lnTo>
                  <a:pt x="144868" y="260350"/>
                </a:lnTo>
                <a:lnTo>
                  <a:pt x="152488" y="259080"/>
                </a:lnTo>
                <a:lnTo>
                  <a:pt x="160108" y="259080"/>
                </a:lnTo>
                <a:lnTo>
                  <a:pt x="162267" y="257810"/>
                </a:lnTo>
                <a:lnTo>
                  <a:pt x="166522" y="257810"/>
                </a:lnTo>
                <a:lnTo>
                  <a:pt x="172872" y="255270"/>
                </a:lnTo>
                <a:lnTo>
                  <a:pt x="178904" y="252730"/>
                </a:lnTo>
                <a:lnTo>
                  <a:pt x="184619" y="248920"/>
                </a:lnTo>
                <a:lnTo>
                  <a:pt x="190030" y="245110"/>
                </a:lnTo>
                <a:lnTo>
                  <a:pt x="193789" y="242570"/>
                </a:lnTo>
                <a:lnTo>
                  <a:pt x="196888" y="238760"/>
                </a:lnTo>
                <a:lnTo>
                  <a:pt x="199301" y="233680"/>
                </a:lnTo>
                <a:lnTo>
                  <a:pt x="202615" y="228600"/>
                </a:lnTo>
                <a:lnTo>
                  <a:pt x="204279" y="220980"/>
                </a:lnTo>
                <a:lnTo>
                  <a:pt x="204317" y="214630"/>
                </a:lnTo>
                <a:lnTo>
                  <a:pt x="204419" y="209550"/>
                </a:lnTo>
                <a:lnTo>
                  <a:pt x="201980" y="191770"/>
                </a:lnTo>
                <a:lnTo>
                  <a:pt x="201472" y="189230"/>
                </a:lnTo>
                <a:lnTo>
                  <a:pt x="200926" y="187960"/>
                </a:lnTo>
                <a:lnTo>
                  <a:pt x="200279" y="186690"/>
                </a:lnTo>
                <a:lnTo>
                  <a:pt x="199542" y="185420"/>
                </a:lnTo>
                <a:lnTo>
                  <a:pt x="196646" y="179070"/>
                </a:lnTo>
                <a:lnTo>
                  <a:pt x="166814" y="149860"/>
                </a:lnTo>
                <a:lnTo>
                  <a:pt x="159600" y="144780"/>
                </a:lnTo>
                <a:lnTo>
                  <a:pt x="152234" y="139700"/>
                </a:lnTo>
                <a:lnTo>
                  <a:pt x="144703" y="135890"/>
                </a:lnTo>
                <a:lnTo>
                  <a:pt x="137020" y="132080"/>
                </a:lnTo>
                <a:lnTo>
                  <a:pt x="130009" y="128270"/>
                </a:lnTo>
                <a:lnTo>
                  <a:pt x="123151" y="124460"/>
                </a:lnTo>
                <a:lnTo>
                  <a:pt x="116446" y="120650"/>
                </a:lnTo>
                <a:lnTo>
                  <a:pt x="109880" y="115570"/>
                </a:lnTo>
                <a:lnTo>
                  <a:pt x="106248" y="113030"/>
                </a:lnTo>
                <a:lnTo>
                  <a:pt x="102819" y="110490"/>
                </a:lnTo>
                <a:lnTo>
                  <a:pt x="99047" y="106680"/>
                </a:lnTo>
                <a:lnTo>
                  <a:pt x="98564" y="106680"/>
                </a:lnTo>
                <a:lnTo>
                  <a:pt x="98285" y="105943"/>
                </a:lnTo>
                <a:lnTo>
                  <a:pt x="98259" y="105410"/>
                </a:lnTo>
                <a:lnTo>
                  <a:pt x="98031" y="101600"/>
                </a:lnTo>
                <a:lnTo>
                  <a:pt x="98171" y="97790"/>
                </a:lnTo>
                <a:lnTo>
                  <a:pt x="98615" y="93980"/>
                </a:lnTo>
                <a:lnTo>
                  <a:pt x="99402" y="85090"/>
                </a:lnTo>
                <a:lnTo>
                  <a:pt x="115925" y="46990"/>
                </a:lnTo>
                <a:lnTo>
                  <a:pt x="125323" y="33667"/>
                </a:lnTo>
                <a:lnTo>
                  <a:pt x="127152" y="34048"/>
                </a:lnTo>
                <a:lnTo>
                  <a:pt x="128498" y="50800"/>
                </a:lnTo>
                <a:lnTo>
                  <a:pt x="128498" y="55880"/>
                </a:lnTo>
                <a:lnTo>
                  <a:pt x="132651" y="60960"/>
                </a:lnTo>
                <a:lnTo>
                  <a:pt x="142900" y="60960"/>
                </a:lnTo>
                <a:lnTo>
                  <a:pt x="147053" y="55880"/>
                </a:lnTo>
                <a:lnTo>
                  <a:pt x="147053" y="50800"/>
                </a:lnTo>
                <a:lnTo>
                  <a:pt x="148094" y="41910"/>
                </a:lnTo>
                <a:lnTo>
                  <a:pt x="148412" y="39103"/>
                </a:lnTo>
                <a:lnTo>
                  <a:pt x="152958" y="40170"/>
                </a:lnTo>
                <a:lnTo>
                  <a:pt x="167119" y="43167"/>
                </a:lnTo>
                <a:lnTo>
                  <a:pt x="213271" y="50203"/>
                </a:lnTo>
                <a:lnTo>
                  <a:pt x="231013" y="50800"/>
                </a:lnTo>
                <a:lnTo>
                  <a:pt x="236194" y="50647"/>
                </a:lnTo>
                <a:lnTo>
                  <a:pt x="255663" y="39281"/>
                </a:lnTo>
                <a:lnTo>
                  <a:pt x="256298" y="39281"/>
                </a:lnTo>
                <a:lnTo>
                  <a:pt x="260388" y="35191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29497" y="3617137"/>
            <a:ext cx="140335" cy="304800"/>
          </a:xfrm>
          <a:custGeom>
            <a:avLst/>
            <a:gdLst/>
            <a:ahLst/>
            <a:cxnLst/>
            <a:rect l="l" t="t" r="r" b="b"/>
            <a:pathLst>
              <a:path w="140334" h="304800">
                <a:moveTo>
                  <a:pt x="51944" y="279400"/>
                </a:moveTo>
                <a:lnTo>
                  <a:pt x="47765" y="303530"/>
                </a:lnTo>
                <a:lnTo>
                  <a:pt x="56033" y="304800"/>
                </a:lnTo>
                <a:lnTo>
                  <a:pt x="72645" y="304800"/>
                </a:lnTo>
                <a:lnTo>
                  <a:pt x="69952" y="280670"/>
                </a:lnTo>
                <a:lnTo>
                  <a:pt x="57925" y="280670"/>
                </a:lnTo>
                <a:lnTo>
                  <a:pt x="51944" y="279400"/>
                </a:lnTo>
                <a:close/>
              </a:path>
              <a:path w="140334" h="304800">
                <a:moveTo>
                  <a:pt x="86145" y="274320"/>
                </a:moveTo>
                <a:lnTo>
                  <a:pt x="81281" y="276860"/>
                </a:lnTo>
                <a:lnTo>
                  <a:pt x="75870" y="279400"/>
                </a:lnTo>
                <a:lnTo>
                  <a:pt x="69952" y="280670"/>
                </a:lnTo>
                <a:lnTo>
                  <a:pt x="72645" y="304800"/>
                </a:lnTo>
                <a:lnTo>
                  <a:pt x="80002" y="303530"/>
                </a:lnTo>
                <a:lnTo>
                  <a:pt x="87026" y="300990"/>
                </a:lnTo>
                <a:lnTo>
                  <a:pt x="93713" y="297180"/>
                </a:lnTo>
                <a:lnTo>
                  <a:pt x="100064" y="293370"/>
                </a:lnTo>
                <a:lnTo>
                  <a:pt x="86145" y="274320"/>
                </a:lnTo>
                <a:close/>
              </a:path>
              <a:path w="140334" h="304800">
                <a:moveTo>
                  <a:pt x="38837" y="274320"/>
                </a:moveTo>
                <a:lnTo>
                  <a:pt x="23394" y="293370"/>
                </a:lnTo>
                <a:lnTo>
                  <a:pt x="28961" y="297180"/>
                </a:lnTo>
                <a:lnTo>
                  <a:pt x="34880" y="299720"/>
                </a:lnTo>
                <a:lnTo>
                  <a:pt x="41148" y="302260"/>
                </a:lnTo>
                <a:lnTo>
                  <a:pt x="47765" y="303530"/>
                </a:lnTo>
                <a:lnTo>
                  <a:pt x="51944" y="279400"/>
                </a:lnTo>
                <a:lnTo>
                  <a:pt x="47054" y="279400"/>
                </a:lnTo>
                <a:lnTo>
                  <a:pt x="42685" y="276860"/>
                </a:lnTo>
                <a:lnTo>
                  <a:pt x="38837" y="274320"/>
                </a:lnTo>
                <a:close/>
              </a:path>
              <a:path w="140334" h="304800">
                <a:moveTo>
                  <a:pt x="29439" y="260350"/>
                </a:moveTo>
                <a:lnTo>
                  <a:pt x="6274" y="269240"/>
                </a:lnTo>
                <a:lnTo>
                  <a:pt x="9460" y="275590"/>
                </a:lnTo>
                <a:lnTo>
                  <a:pt x="13377" y="281940"/>
                </a:lnTo>
                <a:lnTo>
                  <a:pt x="18022" y="288290"/>
                </a:lnTo>
                <a:lnTo>
                  <a:pt x="23394" y="293370"/>
                </a:lnTo>
                <a:lnTo>
                  <a:pt x="38837" y="274320"/>
                </a:lnTo>
                <a:lnTo>
                  <a:pt x="34557" y="270510"/>
                </a:lnTo>
                <a:lnTo>
                  <a:pt x="31420" y="265430"/>
                </a:lnTo>
                <a:lnTo>
                  <a:pt x="29439" y="260350"/>
                </a:lnTo>
                <a:close/>
              </a:path>
              <a:path w="140334" h="304800">
                <a:moveTo>
                  <a:pt x="102845" y="259080"/>
                </a:moveTo>
                <a:lnTo>
                  <a:pt x="97930" y="264160"/>
                </a:lnTo>
                <a:lnTo>
                  <a:pt x="92368" y="269240"/>
                </a:lnTo>
                <a:lnTo>
                  <a:pt x="86145" y="274320"/>
                </a:lnTo>
                <a:lnTo>
                  <a:pt x="100064" y="293370"/>
                </a:lnTo>
                <a:lnTo>
                  <a:pt x="105836" y="289560"/>
                </a:lnTo>
                <a:lnTo>
                  <a:pt x="111286" y="284480"/>
                </a:lnTo>
                <a:lnTo>
                  <a:pt x="116414" y="279400"/>
                </a:lnTo>
                <a:lnTo>
                  <a:pt x="121222" y="274320"/>
                </a:lnTo>
                <a:lnTo>
                  <a:pt x="102845" y="259080"/>
                </a:lnTo>
                <a:close/>
              </a:path>
              <a:path w="140334" h="304800">
                <a:moveTo>
                  <a:pt x="113069" y="242570"/>
                </a:moveTo>
                <a:lnTo>
                  <a:pt x="110579" y="247650"/>
                </a:lnTo>
                <a:lnTo>
                  <a:pt x="107163" y="254000"/>
                </a:lnTo>
                <a:lnTo>
                  <a:pt x="102845" y="259080"/>
                </a:lnTo>
                <a:lnTo>
                  <a:pt x="121222" y="274320"/>
                </a:lnTo>
                <a:lnTo>
                  <a:pt x="125458" y="267970"/>
                </a:lnTo>
                <a:lnTo>
                  <a:pt x="129214" y="262890"/>
                </a:lnTo>
                <a:lnTo>
                  <a:pt x="132488" y="256540"/>
                </a:lnTo>
                <a:lnTo>
                  <a:pt x="135281" y="250190"/>
                </a:lnTo>
                <a:lnTo>
                  <a:pt x="113069" y="242570"/>
                </a:lnTo>
                <a:close/>
              </a:path>
              <a:path w="140334" h="304800">
                <a:moveTo>
                  <a:pt x="25477" y="245110"/>
                </a:moveTo>
                <a:lnTo>
                  <a:pt x="102" y="246380"/>
                </a:lnTo>
                <a:lnTo>
                  <a:pt x="204" y="247650"/>
                </a:lnTo>
                <a:lnTo>
                  <a:pt x="407" y="248920"/>
                </a:lnTo>
                <a:lnTo>
                  <a:pt x="674" y="251460"/>
                </a:lnTo>
                <a:lnTo>
                  <a:pt x="1880" y="257810"/>
                </a:lnTo>
                <a:lnTo>
                  <a:pt x="3747" y="264160"/>
                </a:lnTo>
                <a:lnTo>
                  <a:pt x="6274" y="269240"/>
                </a:lnTo>
                <a:lnTo>
                  <a:pt x="29439" y="260350"/>
                </a:lnTo>
                <a:lnTo>
                  <a:pt x="27801" y="256540"/>
                </a:lnTo>
                <a:lnTo>
                  <a:pt x="26582" y="251460"/>
                </a:lnTo>
                <a:lnTo>
                  <a:pt x="25756" y="247650"/>
                </a:lnTo>
                <a:lnTo>
                  <a:pt x="25616" y="246380"/>
                </a:lnTo>
                <a:lnTo>
                  <a:pt x="25477" y="245110"/>
                </a:lnTo>
                <a:close/>
              </a:path>
              <a:path w="140334" h="304800">
                <a:moveTo>
                  <a:pt x="132144" y="193040"/>
                </a:moveTo>
                <a:lnTo>
                  <a:pt x="113615" y="208280"/>
                </a:lnTo>
                <a:lnTo>
                  <a:pt x="114047" y="209550"/>
                </a:lnTo>
                <a:lnTo>
                  <a:pt x="114389" y="209550"/>
                </a:lnTo>
                <a:lnTo>
                  <a:pt x="114656" y="210820"/>
                </a:lnTo>
                <a:lnTo>
                  <a:pt x="115875" y="214630"/>
                </a:lnTo>
                <a:lnTo>
                  <a:pt x="116223" y="217170"/>
                </a:lnTo>
                <a:lnTo>
                  <a:pt x="116309" y="220611"/>
                </a:lnTo>
                <a:lnTo>
                  <a:pt x="116256" y="227330"/>
                </a:lnTo>
                <a:lnTo>
                  <a:pt x="115621" y="232410"/>
                </a:lnTo>
                <a:lnTo>
                  <a:pt x="114364" y="237490"/>
                </a:lnTo>
                <a:lnTo>
                  <a:pt x="114008" y="240030"/>
                </a:lnTo>
                <a:lnTo>
                  <a:pt x="113577" y="241300"/>
                </a:lnTo>
                <a:lnTo>
                  <a:pt x="113069" y="242570"/>
                </a:lnTo>
                <a:lnTo>
                  <a:pt x="135281" y="250190"/>
                </a:lnTo>
                <a:lnTo>
                  <a:pt x="140132" y="218440"/>
                </a:lnTo>
                <a:lnTo>
                  <a:pt x="140054" y="214630"/>
                </a:lnTo>
                <a:lnTo>
                  <a:pt x="139434" y="209550"/>
                </a:lnTo>
                <a:lnTo>
                  <a:pt x="137681" y="204470"/>
                </a:lnTo>
                <a:lnTo>
                  <a:pt x="136437" y="200660"/>
                </a:lnTo>
                <a:lnTo>
                  <a:pt x="134595" y="196850"/>
                </a:lnTo>
                <a:lnTo>
                  <a:pt x="132144" y="193040"/>
                </a:lnTo>
                <a:close/>
              </a:path>
              <a:path w="140334" h="304800">
                <a:moveTo>
                  <a:pt x="102" y="205740"/>
                </a:moveTo>
                <a:lnTo>
                  <a:pt x="0" y="240030"/>
                </a:lnTo>
                <a:lnTo>
                  <a:pt x="102" y="246380"/>
                </a:lnTo>
                <a:lnTo>
                  <a:pt x="25477" y="245110"/>
                </a:lnTo>
                <a:lnTo>
                  <a:pt x="25593" y="229870"/>
                </a:lnTo>
                <a:lnTo>
                  <a:pt x="25681" y="224790"/>
                </a:lnTo>
                <a:lnTo>
                  <a:pt x="6859" y="224790"/>
                </a:lnTo>
                <a:lnTo>
                  <a:pt x="3493" y="220980"/>
                </a:lnTo>
                <a:lnTo>
                  <a:pt x="3493" y="212090"/>
                </a:lnTo>
                <a:lnTo>
                  <a:pt x="6859" y="209550"/>
                </a:lnTo>
                <a:lnTo>
                  <a:pt x="7092" y="209550"/>
                </a:lnTo>
                <a:lnTo>
                  <a:pt x="10161" y="206228"/>
                </a:lnTo>
                <a:lnTo>
                  <a:pt x="102" y="205740"/>
                </a:lnTo>
                <a:close/>
              </a:path>
              <a:path w="140334" h="304800">
                <a:moveTo>
                  <a:pt x="7092" y="209550"/>
                </a:moveTo>
                <a:lnTo>
                  <a:pt x="6859" y="209550"/>
                </a:lnTo>
                <a:lnTo>
                  <a:pt x="3493" y="212090"/>
                </a:lnTo>
                <a:lnTo>
                  <a:pt x="3493" y="220980"/>
                </a:lnTo>
                <a:lnTo>
                  <a:pt x="6859" y="224790"/>
                </a:lnTo>
                <a:lnTo>
                  <a:pt x="15177" y="224790"/>
                </a:lnTo>
                <a:lnTo>
                  <a:pt x="17429" y="222250"/>
                </a:lnTo>
                <a:lnTo>
                  <a:pt x="16130" y="222250"/>
                </a:lnTo>
                <a:lnTo>
                  <a:pt x="5919" y="210820"/>
                </a:lnTo>
                <a:lnTo>
                  <a:pt x="7092" y="209550"/>
                </a:lnTo>
                <a:close/>
              </a:path>
              <a:path w="140334" h="304800">
                <a:moveTo>
                  <a:pt x="25904" y="215465"/>
                </a:moveTo>
                <a:lnTo>
                  <a:pt x="23648" y="217170"/>
                </a:lnTo>
                <a:lnTo>
                  <a:pt x="18555" y="220611"/>
                </a:lnTo>
                <a:lnTo>
                  <a:pt x="18555" y="220980"/>
                </a:lnTo>
                <a:lnTo>
                  <a:pt x="15177" y="224790"/>
                </a:lnTo>
                <a:lnTo>
                  <a:pt x="25681" y="224790"/>
                </a:lnTo>
                <a:lnTo>
                  <a:pt x="25904" y="215465"/>
                </a:lnTo>
                <a:close/>
              </a:path>
              <a:path w="140334" h="304800">
                <a:moveTo>
                  <a:pt x="10161" y="206228"/>
                </a:moveTo>
                <a:lnTo>
                  <a:pt x="5919" y="210820"/>
                </a:lnTo>
                <a:lnTo>
                  <a:pt x="16130" y="222250"/>
                </a:lnTo>
                <a:lnTo>
                  <a:pt x="18555" y="220611"/>
                </a:lnTo>
                <a:lnTo>
                  <a:pt x="18555" y="212090"/>
                </a:lnTo>
                <a:lnTo>
                  <a:pt x="15177" y="209550"/>
                </a:lnTo>
                <a:lnTo>
                  <a:pt x="16531" y="209550"/>
                </a:lnTo>
                <a:lnTo>
                  <a:pt x="13585" y="206395"/>
                </a:lnTo>
                <a:lnTo>
                  <a:pt x="10161" y="206228"/>
                </a:lnTo>
                <a:close/>
              </a:path>
              <a:path w="140334" h="304800">
                <a:moveTo>
                  <a:pt x="18555" y="220611"/>
                </a:moveTo>
                <a:lnTo>
                  <a:pt x="16130" y="222250"/>
                </a:lnTo>
                <a:lnTo>
                  <a:pt x="17429" y="222250"/>
                </a:lnTo>
                <a:lnTo>
                  <a:pt x="18555" y="220980"/>
                </a:lnTo>
                <a:lnTo>
                  <a:pt x="18555" y="220611"/>
                </a:lnTo>
                <a:close/>
              </a:path>
              <a:path w="140334" h="304800">
                <a:moveTo>
                  <a:pt x="16531" y="209550"/>
                </a:moveTo>
                <a:lnTo>
                  <a:pt x="15177" y="209550"/>
                </a:lnTo>
                <a:lnTo>
                  <a:pt x="18555" y="212090"/>
                </a:lnTo>
                <a:lnTo>
                  <a:pt x="18555" y="220611"/>
                </a:lnTo>
                <a:lnTo>
                  <a:pt x="23648" y="217170"/>
                </a:lnTo>
                <a:lnTo>
                  <a:pt x="16531" y="209550"/>
                </a:lnTo>
                <a:close/>
              </a:path>
              <a:path w="140334" h="304800">
                <a:moveTo>
                  <a:pt x="13585" y="206395"/>
                </a:moveTo>
                <a:lnTo>
                  <a:pt x="23648" y="217170"/>
                </a:lnTo>
                <a:lnTo>
                  <a:pt x="25904" y="215465"/>
                </a:lnTo>
                <a:lnTo>
                  <a:pt x="26226" y="207010"/>
                </a:lnTo>
                <a:lnTo>
                  <a:pt x="13585" y="206395"/>
                </a:lnTo>
                <a:close/>
              </a:path>
              <a:path w="140334" h="304800">
                <a:moveTo>
                  <a:pt x="26963" y="190500"/>
                </a:moveTo>
                <a:lnTo>
                  <a:pt x="26773" y="193040"/>
                </a:lnTo>
                <a:lnTo>
                  <a:pt x="25904" y="215465"/>
                </a:lnTo>
                <a:lnTo>
                  <a:pt x="28690" y="213360"/>
                </a:lnTo>
                <a:lnTo>
                  <a:pt x="33808" y="210820"/>
                </a:lnTo>
                <a:lnTo>
                  <a:pt x="38990" y="207010"/>
                </a:lnTo>
                <a:lnTo>
                  <a:pt x="26963" y="190500"/>
                </a:lnTo>
                <a:close/>
              </a:path>
              <a:path w="140334" h="304800">
                <a:moveTo>
                  <a:pt x="112256" y="179070"/>
                </a:moveTo>
                <a:lnTo>
                  <a:pt x="103721" y="201930"/>
                </a:lnTo>
                <a:lnTo>
                  <a:pt x="107608" y="203200"/>
                </a:lnTo>
                <a:lnTo>
                  <a:pt x="110910" y="205740"/>
                </a:lnTo>
                <a:lnTo>
                  <a:pt x="113615" y="208280"/>
                </a:lnTo>
                <a:lnTo>
                  <a:pt x="132144" y="193040"/>
                </a:lnTo>
                <a:lnTo>
                  <a:pt x="126734" y="186690"/>
                </a:lnTo>
                <a:lnTo>
                  <a:pt x="120104" y="182880"/>
                </a:lnTo>
                <a:lnTo>
                  <a:pt x="112256" y="179070"/>
                </a:lnTo>
                <a:close/>
              </a:path>
              <a:path w="140334" h="304800">
                <a:moveTo>
                  <a:pt x="26952" y="190507"/>
                </a:moveTo>
                <a:lnTo>
                  <a:pt x="21413" y="194310"/>
                </a:lnTo>
                <a:lnTo>
                  <a:pt x="16358" y="199390"/>
                </a:lnTo>
                <a:lnTo>
                  <a:pt x="11786" y="204470"/>
                </a:lnTo>
                <a:lnTo>
                  <a:pt x="13585" y="206395"/>
                </a:lnTo>
                <a:lnTo>
                  <a:pt x="26226" y="207010"/>
                </a:lnTo>
                <a:lnTo>
                  <a:pt x="26773" y="193040"/>
                </a:lnTo>
                <a:lnTo>
                  <a:pt x="26952" y="190507"/>
                </a:lnTo>
                <a:close/>
              </a:path>
              <a:path w="140334" h="304800">
                <a:moveTo>
                  <a:pt x="48527" y="177800"/>
                </a:moveTo>
                <a:lnTo>
                  <a:pt x="40742" y="181610"/>
                </a:lnTo>
                <a:lnTo>
                  <a:pt x="33554" y="185420"/>
                </a:lnTo>
                <a:lnTo>
                  <a:pt x="26968" y="190507"/>
                </a:lnTo>
                <a:lnTo>
                  <a:pt x="38990" y="207010"/>
                </a:lnTo>
                <a:lnTo>
                  <a:pt x="44184" y="204470"/>
                </a:lnTo>
                <a:lnTo>
                  <a:pt x="49708" y="201930"/>
                </a:lnTo>
                <a:lnTo>
                  <a:pt x="55563" y="199390"/>
                </a:lnTo>
                <a:lnTo>
                  <a:pt x="48527" y="177800"/>
                </a:lnTo>
                <a:close/>
              </a:path>
              <a:path w="140334" h="304800">
                <a:moveTo>
                  <a:pt x="11786" y="204470"/>
                </a:moveTo>
                <a:lnTo>
                  <a:pt x="10161" y="206228"/>
                </a:lnTo>
                <a:lnTo>
                  <a:pt x="13585" y="206395"/>
                </a:lnTo>
                <a:lnTo>
                  <a:pt x="11786" y="204470"/>
                </a:lnTo>
                <a:close/>
              </a:path>
              <a:path w="140334" h="304800">
                <a:moveTo>
                  <a:pt x="3823" y="149860"/>
                </a:moveTo>
                <a:lnTo>
                  <a:pt x="2297" y="163830"/>
                </a:lnTo>
                <a:lnTo>
                  <a:pt x="1167" y="177800"/>
                </a:lnTo>
                <a:lnTo>
                  <a:pt x="435" y="191770"/>
                </a:lnTo>
                <a:lnTo>
                  <a:pt x="102" y="205740"/>
                </a:lnTo>
                <a:lnTo>
                  <a:pt x="10161" y="206228"/>
                </a:lnTo>
                <a:lnTo>
                  <a:pt x="11786" y="204470"/>
                </a:lnTo>
                <a:lnTo>
                  <a:pt x="16358" y="199390"/>
                </a:lnTo>
                <a:lnTo>
                  <a:pt x="21413" y="194310"/>
                </a:lnTo>
                <a:lnTo>
                  <a:pt x="26953" y="190500"/>
                </a:lnTo>
                <a:lnTo>
                  <a:pt x="27671" y="180340"/>
                </a:lnTo>
                <a:lnTo>
                  <a:pt x="28916" y="166370"/>
                </a:lnTo>
                <a:lnTo>
                  <a:pt x="30506" y="153670"/>
                </a:lnTo>
                <a:lnTo>
                  <a:pt x="3823" y="149860"/>
                </a:lnTo>
                <a:close/>
              </a:path>
              <a:path w="140334" h="304800">
                <a:moveTo>
                  <a:pt x="97905" y="175260"/>
                </a:moveTo>
                <a:lnTo>
                  <a:pt x="81027" y="175260"/>
                </a:lnTo>
                <a:lnTo>
                  <a:pt x="80074" y="198120"/>
                </a:lnTo>
                <a:lnTo>
                  <a:pt x="86691" y="198120"/>
                </a:lnTo>
                <a:lnTo>
                  <a:pt x="99670" y="200660"/>
                </a:lnTo>
                <a:lnTo>
                  <a:pt x="101054" y="200660"/>
                </a:lnTo>
                <a:lnTo>
                  <a:pt x="102401" y="201930"/>
                </a:lnTo>
                <a:lnTo>
                  <a:pt x="103721" y="201930"/>
                </a:lnTo>
                <a:lnTo>
                  <a:pt x="112256" y="179070"/>
                </a:lnTo>
                <a:lnTo>
                  <a:pt x="110262" y="179070"/>
                </a:lnTo>
                <a:lnTo>
                  <a:pt x="108230" y="177800"/>
                </a:lnTo>
                <a:lnTo>
                  <a:pt x="106173" y="177800"/>
                </a:lnTo>
                <a:lnTo>
                  <a:pt x="97905" y="175260"/>
                </a:lnTo>
                <a:close/>
              </a:path>
              <a:path w="140334" h="304800">
                <a:moveTo>
                  <a:pt x="74499" y="173990"/>
                </a:moveTo>
                <a:lnTo>
                  <a:pt x="68004" y="175260"/>
                </a:lnTo>
                <a:lnTo>
                  <a:pt x="61540" y="175260"/>
                </a:lnTo>
                <a:lnTo>
                  <a:pt x="55106" y="176530"/>
                </a:lnTo>
                <a:lnTo>
                  <a:pt x="52883" y="176530"/>
                </a:lnTo>
                <a:lnTo>
                  <a:pt x="50686" y="177800"/>
                </a:lnTo>
                <a:lnTo>
                  <a:pt x="48527" y="177800"/>
                </a:lnTo>
                <a:lnTo>
                  <a:pt x="55563" y="199390"/>
                </a:lnTo>
                <a:lnTo>
                  <a:pt x="58548" y="199390"/>
                </a:lnTo>
                <a:lnTo>
                  <a:pt x="60059" y="198120"/>
                </a:lnTo>
                <a:lnTo>
                  <a:pt x="80074" y="198120"/>
                </a:lnTo>
                <a:lnTo>
                  <a:pt x="81027" y="175260"/>
                </a:lnTo>
                <a:lnTo>
                  <a:pt x="74499" y="173990"/>
                </a:lnTo>
                <a:close/>
              </a:path>
              <a:path w="140334" h="304800">
                <a:moveTo>
                  <a:pt x="12320" y="101600"/>
                </a:moveTo>
                <a:lnTo>
                  <a:pt x="9822" y="113030"/>
                </a:lnTo>
                <a:lnTo>
                  <a:pt x="7571" y="125730"/>
                </a:lnTo>
                <a:lnTo>
                  <a:pt x="5571" y="137160"/>
                </a:lnTo>
                <a:lnTo>
                  <a:pt x="3823" y="149860"/>
                </a:lnTo>
                <a:lnTo>
                  <a:pt x="30506" y="153670"/>
                </a:lnTo>
                <a:lnTo>
                  <a:pt x="32275" y="140970"/>
                </a:lnTo>
                <a:lnTo>
                  <a:pt x="34284" y="129540"/>
                </a:lnTo>
                <a:lnTo>
                  <a:pt x="36532" y="118110"/>
                </a:lnTo>
                <a:lnTo>
                  <a:pt x="39015" y="106680"/>
                </a:lnTo>
                <a:lnTo>
                  <a:pt x="12320" y="101600"/>
                </a:lnTo>
                <a:close/>
              </a:path>
              <a:path w="140334" h="304800">
                <a:moveTo>
                  <a:pt x="23991" y="57150"/>
                </a:moveTo>
                <a:lnTo>
                  <a:pt x="20676" y="68580"/>
                </a:lnTo>
                <a:lnTo>
                  <a:pt x="17627" y="78740"/>
                </a:lnTo>
                <a:lnTo>
                  <a:pt x="14842" y="90170"/>
                </a:lnTo>
                <a:lnTo>
                  <a:pt x="12320" y="101600"/>
                </a:lnTo>
                <a:lnTo>
                  <a:pt x="39015" y="106680"/>
                </a:lnTo>
                <a:lnTo>
                  <a:pt x="41467" y="96520"/>
                </a:lnTo>
                <a:lnTo>
                  <a:pt x="44157" y="86360"/>
                </a:lnTo>
                <a:lnTo>
                  <a:pt x="47082" y="76200"/>
                </a:lnTo>
                <a:lnTo>
                  <a:pt x="50242" y="66040"/>
                </a:lnTo>
                <a:lnTo>
                  <a:pt x="23991" y="57150"/>
                </a:lnTo>
                <a:close/>
              </a:path>
              <a:path w="140334" h="304800">
                <a:moveTo>
                  <a:pt x="38951" y="22860"/>
                </a:moveTo>
                <a:lnTo>
                  <a:pt x="34630" y="30480"/>
                </a:lnTo>
                <a:lnTo>
                  <a:pt x="30695" y="39370"/>
                </a:lnTo>
                <a:lnTo>
                  <a:pt x="27148" y="48260"/>
                </a:lnTo>
                <a:lnTo>
                  <a:pt x="23991" y="57150"/>
                </a:lnTo>
                <a:lnTo>
                  <a:pt x="50242" y="66040"/>
                </a:lnTo>
                <a:lnTo>
                  <a:pt x="53028" y="58420"/>
                </a:lnTo>
                <a:lnTo>
                  <a:pt x="56128" y="50800"/>
                </a:lnTo>
                <a:lnTo>
                  <a:pt x="59132" y="44097"/>
                </a:lnTo>
                <a:lnTo>
                  <a:pt x="59132" y="40640"/>
                </a:lnTo>
                <a:lnTo>
                  <a:pt x="58175" y="32898"/>
                </a:lnTo>
                <a:lnTo>
                  <a:pt x="38951" y="22860"/>
                </a:lnTo>
                <a:close/>
              </a:path>
              <a:path w="140334" h="304800">
                <a:moveTo>
                  <a:pt x="60732" y="40749"/>
                </a:moveTo>
                <a:lnTo>
                  <a:pt x="59543" y="43180"/>
                </a:lnTo>
                <a:lnTo>
                  <a:pt x="59132" y="44097"/>
                </a:lnTo>
                <a:lnTo>
                  <a:pt x="59132" y="45720"/>
                </a:lnTo>
                <a:lnTo>
                  <a:pt x="63285" y="50800"/>
                </a:lnTo>
                <a:lnTo>
                  <a:pt x="73534" y="50800"/>
                </a:lnTo>
                <a:lnTo>
                  <a:pt x="77699" y="45720"/>
                </a:lnTo>
                <a:lnTo>
                  <a:pt x="77686" y="41910"/>
                </a:lnTo>
                <a:lnTo>
                  <a:pt x="60732" y="40749"/>
                </a:lnTo>
                <a:close/>
              </a:path>
              <a:path w="140334" h="304800">
                <a:moveTo>
                  <a:pt x="59132" y="40640"/>
                </a:moveTo>
                <a:lnTo>
                  <a:pt x="59132" y="44097"/>
                </a:lnTo>
                <a:lnTo>
                  <a:pt x="59543" y="43180"/>
                </a:lnTo>
                <a:lnTo>
                  <a:pt x="60732" y="40749"/>
                </a:lnTo>
                <a:lnTo>
                  <a:pt x="59132" y="40640"/>
                </a:lnTo>
                <a:close/>
              </a:path>
              <a:path w="140334" h="304800">
                <a:moveTo>
                  <a:pt x="68098" y="0"/>
                </a:moveTo>
                <a:lnTo>
                  <a:pt x="61659" y="0"/>
                </a:lnTo>
                <a:lnTo>
                  <a:pt x="69546" y="25400"/>
                </a:lnTo>
                <a:lnTo>
                  <a:pt x="67107" y="29210"/>
                </a:lnTo>
                <a:lnTo>
                  <a:pt x="65012" y="31750"/>
                </a:lnTo>
                <a:lnTo>
                  <a:pt x="63272" y="35560"/>
                </a:lnTo>
                <a:lnTo>
                  <a:pt x="60732" y="40749"/>
                </a:lnTo>
                <a:lnTo>
                  <a:pt x="77686" y="41910"/>
                </a:lnTo>
                <a:lnTo>
                  <a:pt x="77699" y="35560"/>
                </a:lnTo>
                <a:lnTo>
                  <a:pt x="73534" y="31750"/>
                </a:lnTo>
                <a:lnTo>
                  <a:pt x="79337" y="31750"/>
                </a:lnTo>
                <a:lnTo>
                  <a:pt x="80163" y="26670"/>
                </a:lnTo>
                <a:lnTo>
                  <a:pt x="81077" y="22860"/>
                </a:lnTo>
                <a:lnTo>
                  <a:pt x="81090" y="17780"/>
                </a:lnTo>
                <a:lnTo>
                  <a:pt x="80214" y="12700"/>
                </a:lnTo>
                <a:lnTo>
                  <a:pt x="78880" y="7620"/>
                </a:lnTo>
                <a:lnTo>
                  <a:pt x="75858" y="3810"/>
                </a:lnTo>
                <a:lnTo>
                  <a:pt x="71133" y="1270"/>
                </a:lnTo>
                <a:lnTo>
                  <a:pt x="68098" y="0"/>
                </a:lnTo>
                <a:close/>
              </a:path>
              <a:path w="140334" h="304800">
                <a:moveTo>
                  <a:pt x="77699" y="41831"/>
                </a:moveTo>
                <a:close/>
              </a:path>
              <a:path w="140334" h="304800">
                <a:moveTo>
                  <a:pt x="79337" y="31750"/>
                </a:moveTo>
                <a:lnTo>
                  <a:pt x="73534" y="31750"/>
                </a:lnTo>
                <a:lnTo>
                  <a:pt x="77699" y="35560"/>
                </a:lnTo>
                <a:lnTo>
                  <a:pt x="77699" y="41831"/>
                </a:lnTo>
                <a:lnTo>
                  <a:pt x="79337" y="31750"/>
                </a:lnTo>
                <a:close/>
              </a:path>
              <a:path w="140334" h="304800">
                <a:moveTo>
                  <a:pt x="60634" y="34182"/>
                </a:moveTo>
                <a:lnTo>
                  <a:pt x="59132" y="35560"/>
                </a:lnTo>
                <a:lnTo>
                  <a:pt x="59132" y="40640"/>
                </a:lnTo>
                <a:lnTo>
                  <a:pt x="60732" y="40749"/>
                </a:lnTo>
                <a:lnTo>
                  <a:pt x="63272" y="35560"/>
                </a:lnTo>
                <a:lnTo>
                  <a:pt x="60634" y="34182"/>
                </a:lnTo>
                <a:close/>
              </a:path>
              <a:path w="140334" h="304800">
                <a:moveTo>
                  <a:pt x="58175" y="32898"/>
                </a:moveTo>
                <a:lnTo>
                  <a:pt x="59132" y="40640"/>
                </a:lnTo>
                <a:lnTo>
                  <a:pt x="59132" y="35560"/>
                </a:lnTo>
                <a:lnTo>
                  <a:pt x="60634" y="34182"/>
                </a:lnTo>
                <a:lnTo>
                  <a:pt x="58175" y="32898"/>
                </a:lnTo>
                <a:close/>
              </a:path>
              <a:path w="140334" h="304800">
                <a:moveTo>
                  <a:pt x="65012" y="31750"/>
                </a:moveTo>
                <a:lnTo>
                  <a:pt x="63285" y="31750"/>
                </a:lnTo>
                <a:lnTo>
                  <a:pt x="60634" y="34182"/>
                </a:lnTo>
                <a:lnTo>
                  <a:pt x="63272" y="35560"/>
                </a:lnTo>
                <a:lnTo>
                  <a:pt x="65012" y="31750"/>
                </a:lnTo>
                <a:close/>
              </a:path>
              <a:path w="140334" h="304800">
                <a:moveTo>
                  <a:pt x="61659" y="0"/>
                </a:moveTo>
                <a:lnTo>
                  <a:pt x="55614" y="20320"/>
                </a:lnTo>
                <a:lnTo>
                  <a:pt x="55931" y="20320"/>
                </a:lnTo>
                <a:lnTo>
                  <a:pt x="56719" y="22860"/>
                </a:lnTo>
                <a:lnTo>
                  <a:pt x="57189" y="24130"/>
                </a:lnTo>
                <a:lnTo>
                  <a:pt x="57405" y="26670"/>
                </a:lnTo>
                <a:lnTo>
                  <a:pt x="58175" y="32898"/>
                </a:lnTo>
                <a:lnTo>
                  <a:pt x="60634" y="34182"/>
                </a:lnTo>
                <a:lnTo>
                  <a:pt x="63285" y="31750"/>
                </a:lnTo>
                <a:lnTo>
                  <a:pt x="65012" y="31750"/>
                </a:lnTo>
                <a:lnTo>
                  <a:pt x="67107" y="29210"/>
                </a:lnTo>
                <a:lnTo>
                  <a:pt x="69546" y="25400"/>
                </a:lnTo>
                <a:lnTo>
                  <a:pt x="61659" y="0"/>
                </a:lnTo>
                <a:close/>
              </a:path>
              <a:path w="140334" h="304800">
                <a:moveTo>
                  <a:pt x="61659" y="0"/>
                </a:moveTo>
                <a:lnTo>
                  <a:pt x="59424" y="0"/>
                </a:lnTo>
                <a:lnTo>
                  <a:pt x="57303" y="1270"/>
                </a:lnTo>
                <a:lnTo>
                  <a:pt x="55309" y="2540"/>
                </a:lnTo>
                <a:lnTo>
                  <a:pt x="53810" y="3810"/>
                </a:lnTo>
                <a:lnTo>
                  <a:pt x="52401" y="3810"/>
                </a:lnTo>
                <a:lnTo>
                  <a:pt x="51093" y="5080"/>
                </a:lnTo>
                <a:lnTo>
                  <a:pt x="50026" y="6350"/>
                </a:lnTo>
                <a:lnTo>
                  <a:pt x="49023" y="7620"/>
                </a:lnTo>
                <a:lnTo>
                  <a:pt x="48070" y="8890"/>
                </a:lnTo>
                <a:lnTo>
                  <a:pt x="44565" y="12700"/>
                </a:lnTo>
                <a:lnTo>
                  <a:pt x="41517" y="17780"/>
                </a:lnTo>
                <a:lnTo>
                  <a:pt x="38951" y="22860"/>
                </a:lnTo>
                <a:lnTo>
                  <a:pt x="58175" y="32898"/>
                </a:lnTo>
                <a:lnTo>
                  <a:pt x="57405" y="26670"/>
                </a:lnTo>
                <a:lnTo>
                  <a:pt x="57189" y="24130"/>
                </a:lnTo>
                <a:lnTo>
                  <a:pt x="56719" y="22860"/>
                </a:lnTo>
                <a:lnTo>
                  <a:pt x="55931" y="20320"/>
                </a:lnTo>
                <a:lnTo>
                  <a:pt x="55614" y="20320"/>
                </a:lnTo>
                <a:lnTo>
                  <a:pt x="61659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80195" y="3647465"/>
            <a:ext cx="168910" cy="269240"/>
          </a:xfrm>
          <a:custGeom>
            <a:avLst/>
            <a:gdLst/>
            <a:ahLst/>
            <a:cxnLst/>
            <a:rect l="l" t="t" r="r" b="b"/>
            <a:pathLst>
              <a:path w="168909" h="269239">
                <a:moveTo>
                  <a:pt x="56946" y="245109"/>
                </a:moveTo>
                <a:lnTo>
                  <a:pt x="47637" y="245109"/>
                </a:lnTo>
                <a:lnTo>
                  <a:pt x="36309" y="264159"/>
                </a:lnTo>
                <a:lnTo>
                  <a:pt x="37782" y="265429"/>
                </a:lnTo>
                <a:lnTo>
                  <a:pt x="39293" y="265429"/>
                </a:lnTo>
                <a:lnTo>
                  <a:pt x="40868" y="266700"/>
                </a:lnTo>
                <a:lnTo>
                  <a:pt x="46355" y="269239"/>
                </a:lnTo>
                <a:lnTo>
                  <a:pt x="57962" y="269239"/>
                </a:lnTo>
                <a:lnTo>
                  <a:pt x="56946" y="245109"/>
                </a:lnTo>
                <a:close/>
              </a:path>
              <a:path w="168909" h="269239">
                <a:moveTo>
                  <a:pt x="76936" y="241300"/>
                </a:moveTo>
                <a:lnTo>
                  <a:pt x="56946" y="245109"/>
                </a:lnTo>
                <a:lnTo>
                  <a:pt x="57962" y="269239"/>
                </a:lnTo>
                <a:lnTo>
                  <a:pt x="74472" y="269239"/>
                </a:lnTo>
                <a:lnTo>
                  <a:pt x="82613" y="267969"/>
                </a:lnTo>
                <a:lnTo>
                  <a:pt x="76936" y="241300"/>
                </a:lnTo>
                <a:close/>
              </a:path>
              <a:path w="168909" h="269239">
                <a:moveTo>
                  <a:pt x="100723" y="232409"/>
                </a:moveTo>
                <a:lnTo>
                  <a:pt x="93065" y="236219"/>
                </a:lnTo>
                <a:lnTo>
                  <a:pt x="85140" y="238759"/>
                </a:lnTo>
                <a:lnTo>
                  <a:pt x="76936" y="241300"/>
                </a:lnTo>
                <a:lnTo>
                  <a:pt x="82613" y="267969"/>
                </a:lnTo>
                <a:lnTo>
                  <a:pt x="90193" y="265429"/>
                </a:lnTo>
                <a:lnTo>
                  <a:pt x="97653" y="264159"/>
                </a:lnTo>
                <a:lnTo>
                  <a:pt x="104994" y="261619"/>
                </a:lnTo>
                <a:lnTo>
                  <a:pt x="112217" y="257809"/>
                </a:lnTo>
                <a:lnTo>
                  <a:pt x="100723" y="232409"/>
                </a:lnTo>
                <a:close/>
              </a:path>
              <a:path w="168909" h="269239">
                <a:moveTo>
                  <a:pt x="44856" y="236219"/>
                </a:moveTo>
                <a:lnTo>
                  <a:pt x="23812" y="237489"/>
                </a:lnTo>
                <a:lnTo>
                  <a:pt x="24117" y="243839"/>
                </a:lnTo>
                <a:lnTo>
                  <a:pt x="25641" y="250189"/>
                </a:lnTo>
                <a:lnTo>
                  <a:pt x="28384" y="255269"/>
                </a:lnTo>
                <a:lnTo>
                  <a:pt x="29222" y="257809"/>
                </a:lnTo>
                <a:lnTo>
                  <a:pt x="36309" y="264159"/>
                </a:lnTo>
                <a:lnTo>
                  <a:pt x="47170" y="244138"/>
                </a:lnTo>
                <a:lnTo>
                  <a:pt x="47117" y="243839"/>
                </a:lnTo>
                <a:lnTo>
                  <a:pt x="45796" y="241300"/>
                </a:lnTo>
                <a:lnTo>
                  <a:pt x="45097" y="238759"/>
                </a:lnTo>
                <a:lnTo>
                  <a:pt x="44856" y="236219"/>
                </a:lnTo>
                <a:close/>
              </a:path>
              <a:path w="168909" h="269239">
                <a:moveTo>
                  <a:pt x="47170" y="244138"/>
                </a:moveTo>
                <a:lnTo>
                  <a:pt x="36309" y="264159"/>
                </a:lnTo>
                <a:lnTo>
                  <a:pt x="47637" y="245109"/>
                </a:lnTo>
                <a:lnTo>
                  <a:pt x="47345" y="245109"/>
                </a:lnTo>
                <a:lnTo>
                  <a:pt x="47170" y="244138"/>
                </a:lnTo>
                <a:close/>
              </a:path>
              <a:path w="168909" h="269239">
                <a:moveTo>
                  <a:pt x="123228" y="218439"/>
                </a:moveTo>
                <a:lnTo>
                  <a:pt x="117856" y="222250"/>
                </a:lnTo>
                <a:lnTo>
                  <a:pt x="112314" y="226059"/>
                </a:lnTo>
                <a:lnTo>
                  <a:pt x="106602" y="229869"/>
                </a:lnTo>
                <a:lnTo>
                  <a:pt x="100723" y="232409"/>
                </a:lnTo>
                <a:lnTo>
                  <a:pt x="112217" y="257809"/>
                </a:lnTo>
                <a:lnTo>
                  <a:pt x="119546" y="255269"/>
                </a:lnTo>
                <a:lnTo>
                  <a:pt x="126672" y="251459"/>
                </a:lnTo>
                <a:lnTo>
                  <a:pt x="133594" y="246379"/>
                </a:lnTo>
                <a:lnTo>
                  <a:pt x="140309" y="242569"/>
                </a:lnTo>
                <a:lnTo>
                  <a:pt x="123228" y="218439"/>
                </a:lnTo>
                <a:close/>
              </a:path>
              <a:path w="168909" h="269239">
                <a:moveTo>
                  <a:pt x="47332" y="243839"/>
                </a:moveTo>
                <a:lnTo>
                  <a:pt x="47170" y="244138"/>
                </a:lnTo>
                <a:lnTo>
                  <a:pt x="47345" y="245109"/>
                </a:lnTo>
                <a:lnTo>
                  <a:pt x="50482" y="245109"/>
                </a:lnTo>
                <a:lnTo>
                  <a:pt x="47332" y="243839"/>
                </a:lnTo>
                <a:close/>
              </a:path>
              <a:path w="168909" h="269239">
                <a:moveTo>
                  <a:pt x="135953" y="205739"/>
                </a:moveTo>
                <a:lnTo>
                  <a:pt x="123228" y="218439"/>
                </a:lnTo>
                <a:lnTo>
                  <a:pt x="140309" y="242569"/>
                </a:lnTo>
                <a:lnTo>
                  <a:pt x="146583" y="238759"/>
                </a:lnTo>
                <a:lnTo>
                  <a:pt x="152222" y="233679"/>
                </a:lnTo>
                <a:lnTo>
                  <a:pt x="157238" y="227329"/>
                </a:lnTo>
                <a:lnTo>
                  <a:pt x="158610" y="226059"/>
                </a:lnTo>
                <a:lnTo>
                  <a:pt x="159880" y="223519"/>
                </a:lnTo>
                <a:lnTo>
                  <a:pt x="161074" y="222250"/>
                </a:lnTo>
                <a:lnTo>
                  <a:pt x="135953" y="205739"/>
                </a:lnTo>
                <a:close/>
              </a:path>
              <a:path w="168909" h="269239">
                <a:moveTo>
                  <a:pt x="25857" y="209550"/>
                </a:moveTo>
                <a:lnTo>
                  <a:pt x="24509" y="215900"/>
                </a:lnTo>
                <a:lnTo>
                  <a:pt x="23720" y="223519"/>
                </a:lnTo>
                <a:lnTo>
                  <a:pt x="23643" y="226059"/>
                </a:lnTo>
                <a:lnTo>
                  <a:pt x="23553" y="232409"/>
                </a:lnTo>
                <a:lnTo>
                  <a:pt x="23812" y="237489"/>
                </a:lnTo>
                <a:lnTo>
                  <a:pt x="44856" y="236219"/>
                </a:lnTo>
                <a:lnTo>
                  <a:pt x="43916" y="228600"/>
                </a:lnTo>
                <a:lnTo>
                  <a:pt x="44323" y="220979"/>
                </a:lnTo>
                <a:lnTo>
                  <a:pt x="46075" y="214629"/>
                </a:lnTo>
                <a:lnTo>
                  <a:pt x="25857" y="209550"/>
                </a:lnTo>
                <a:close/>
              </a:path>
              <a:path w="168909" h="269239">
                <a:moveTo>
                  <a:pt x="168414" y="198119"/>
                </a:moveTo>
                <a:lnTo>
                  <a:pt x="138379" y="199389"/>
                </a:lnTo>
                <a:lnTo>
                  <a:pt x="138150" y="201929"/>
                </a:lnTo>
                <a:lnTo>
                  <a:pt x="137350" y="204469"/>
                </a:lnTo>
                <a:lnTo>
                  <a:pt x="135953" y="205739"/>
                </a:lnTo>
                <a:lnTo>
                  <a:pt x="161074" y="222250"/>
                </a:lnTo>
                <a:lnTo>
                  <a:pt x="164896" y="217169"/>
                </a:lnTo>
                <a:lnTo>
                  <a:pt x="167297" y="210819"/>
                </a:lnTo>
                <a:lnTo>
                  <a:pt x="168236" y="203200"/>
                </a:lnTo>
                <a:lnTo>
                  <a:pt x="168452" y="201929"/>
                </a:lnTo>
                <a:lnTo>
                  <a:pt x="168414" y="198119"/>
                </a:lnTo>
                <a:close/>
              </a:path>
              <a:path w="168909" h="269239">
                <a:moveTo>
                  <a:pt x="41008" y="175259"/>
                </a:moveTo>
                <a:lnTo>
                  <a:pt x="37307" y="181609"/>
                </a:lnTo>
                <a:lnTo>
                  <a:pt x="33901" y="187959"/>
                </a:lnTo>
                <a:lnTo>
                  <a:pt x="30787" y="195579"/>
                </a:lnTo>
                <a:lnTo>
                  <a:pt x="27965" y="201929"/>
                </a:lnTo>
                <a:lnTo>
                  <a:pt x="27152" y="204469"/>
                </a:lnTo>
                <a:lnTo>
                  <a:pt x="26454" y="207009"/>
                </a:lnTo>
                <a:lnTo>
                  <a:pt x="25857" y="209550"/>
                </a:lnTo>
                <a:lnTo>
                  <a:pt x="46075" y="214629"/>
                </a:lnTo>
                <a:lnTo>
                  <a:pt x="46583" y="212089"/>
                </a:lnTo>
                <a:lnTo>
                  <a:pt x="47167" y="210819"/>
                </a:lnTo>
                <a:lnTo>
                  <a:pt x="47828" y="208279"/>
                </a:lnTo>
                <a:lnTo>
                  <a:pt x="50977" y="200659"/>
                </a:lnTo>
                <a:lnTo>
                  <a:pt x="54673" y="193039"/>
                </a:lnTo>
                <a:lnTo>
                  <a:pt x="58928" y="186689"/>
                </a:lnTo>
                <a:lnTo>
                  <a:pt x="41008" y="175259"/>
                </a:lnTo>
                <a:close/>
              </a:path>
              <a:path w="168909" h="269239">
                <a:moveTo>
                  <a:pt x="162026" y="177800"/>
                </a:moveTo>
                <a:lnTo>
                  <a:pt x="136779" y="193039"/>
                </a:lnTo>
                <a:lnTo>
                  <a:pt x="138366" y="196850"/>
                </a:lnTo>
                <a:lnTo>
                  <a:pt x="138379" y="199389"/>
                </a:lnTo>
                <a:lnTo>
                  <a:pt x="168414" y="198119"/>
                </a:lnTo>
                <a:lnTo>
                  <a:pt x="167995" y="190500"/>
                </a:lnTo>
                <a:lnTo>
                  <a:pt x="165862" y="184150"/>
                </a:lnTo>
                <a:lnTo>
                  <a:pt x="162026" y="177800"/>
                </a:lnTo>
                <a:close/>
              </a:path>
              <a:path w="168909" h="269239">
                <a:moveTo>
                  <a:pt x="145135" y="162559"/>
                </a:moveTo>
                <a:lnTo>
                  <a:pt x="131064" y="187959"/>
                </a:lnTo>
                <a:lnTo>
                  <a:pt x="133375" y="189229"/>
                </a:lnTo>
                <a:lnTo>
                  <a:pt x="135280" y="191769"/>
                </a:lnTo>
                <a:lnTo>
                  <a:pt x="136779" y="193039"/>
                </a:lnTo>
                <a:lnTo>
                  <a:pt x="162026" y="177800"/>
                </a:lnTo>
                <a:lnTo>
                  <a:pt x="161074" y="176529"/>
                </a:lnTo>
                <a:lnTo>
                  <a:pt x="160045" y="173989"/>
                </a:lnTo>
                <a:lnTo>
                  <a:pt x="158915" y="172719"/>
                </a:lnTo>
                <a:lnTo>
                  <a:pt x="154990" y="168909"/>
                </a:lnTo>
                <a:lnTo>
                  <a:pt x="150406" y="165100"/>
                </a:lnTo>
                <a:lnTo>
                  <a:pt x="145135" y="162559"/>
                </a:lnTo>
                <a:close/>
              </a:path>
              <a:path w="168909" h="269239">
                <a:moveTo>
                  <a:pt x="109626" y="151129"/>
                </a:moveTo>
                <a:lnTo>
                  <a:pt x="102565" y="179069"/>
                </a:lnTo>
                <a:lnTo>
                  <a:pt x="114969" y="181609"/>
                </a:lnTo>
                <a:lnTo>
                  <a:pt x="127165" y="186689"/>
                </a:lnTo>
                <a:lnTo>
                  <a:pt x="128498" y="186689"/>
                </a:lnTo>
                <a:lnTo>
                  <a:pt x="129806" y="187959"/>
                </a:lnTo>
                <a:lnTo>
                  <a:pt x="131064" y="187959"/>
                </a:lnTo>
                <a:lnTo>
                  <a:pt x="145135" y="162559"/>
                </a:lnTo>
                <a:lnTo>
                  <a:pt x="143217" y="161289"/>
                </a:lnTo>
                <a:lnTo>
                  <a:pt x="141262" y="161289"/>
                </a:lnTo>
                <a:lnTo>
                  <a:pt x="139268" y="160019"/>
                </a:lnTo>
                <a:lnTo>
                  <a:pt x="124575" y="154939"/>
                </a:lnTo>
                <a:lnTo>
                  <a:pt x="117135" y="153669"/>
                </a:lnTo>
                <a:lnTo>
                  <a:pt x="109626" y="151129"/>
                </a:lnTo>
                <a:close/>
              </a:path>
              <a:path w="168909" h="269239">
                <a:moveTo>
                  <a:pt x="50386" y="160931"/>
                </a:moveTo>
                <a:lnTo>
                  <a:pt x="47013" y="166369"/>
                </a:lnTo>
                <a:lnTo>
                  <a:pt x="41008" y="175259"/>
                </a:lnTo>
                <a:lnTo>
                  <a:pt x="58928" y="186689"/>
                </a:lnTo>
                <a:lnTo>
                  <a:pt x="64414" y="176529"/>
                </a:lnTo>
                <a:lnTo>
                  <a:pt x="69545" y="168778"/>
                </a:lnTo>
                <a:lnTo>
                  <a:pt x="59169" y="165100"/>
                </a:lnTo>
                <a:lnTo>
                  <a:pt x="51453" y="161289"/>
                </a:lnTo>
                <a:lnTo>
                  <a:pt x="50386" y="160931"/>
                </a:lnTo>
                <a:close/>
              </a:path>
              <a:path w="168909" h="269239">
                <a:moveTo>
                  <a:pt x="88046" y="145754"/>
                </a:moveTo>
                <a:lnTo>
                  <a:pt x="83261" y="151129"/>
                </a:lnTo>
                <a:lnTo>
                  <a:pt x="76581" y="160019"/>
                </a:lnTo>
                <a:lnTo>
                  <a:pt x="70299" y="167639"/>
                </a:lnTo>
                <a:lnTo>
                  <a:pt x="69545" y="168778"/>
                </a:lnTo>
                <a:lnTo>
                  <a:pt x="69918" y="168909"/>
                </a:lnTo>
                <a:lnTo>
                  <a:pt x="80733" y="171450"/>
                </a:lnTo>
                <a:lnTo>
                  <a:pt x="102565" y="179069"/>
                </a:lnTo>
                <a:lnTo>
                  <a:pt x="109626" y="151129"/>
                </a:lnTo>
                <a:lnTo>
                  <a:pt x="88844" y="146050"/>
                </a:lnTo>
                <a:lnTo>
                  <a:pt x="88046" y="145754"/>
                </a:lnTo>
                <a:close/>
              </a:path>
              <a:path w="168909" h="269239">
                <a:moveTo>
                  <a:pt x="68376" y="139700"/>
                </a:moveTo>
                <a:lnTo>
                  <a:pt x="59169" y="165100"/>
                </a:lnTo>
                <a:lnTo>
                  <a:pt x="69545" y="168778"/>
                </a:lnTo>
                <a:lnTo>
                  <a:pt x="70299" y="167639"/>
                </a:lnTo>
                <a:lnTo>
                  <a:pt x="76581" y="160019"/>
                </a:lnTo>
                <a:lnTo>
                  <a:pt x="83261" y="151129"/>
                </a:lnTo>
                <a:lnTo>
                  <a:pt x="68481" y="139726"/>
                </a:lnTo>
                <a:close/>
              </a:path>
              <a:path w="168909" h="269239">
                <a:moveTo>
                  <a:pt x="66407" y="138938"/>
                </a:moveTo>
                <a:lnTo>
                  <a:pt x="59910" y="147319"/>
                </a:lnTo>
                <a:lnTo>
                  <a:pt x="53314" y="156209"/>
                </a:lnTo>
                <a:lnTo>
                  <a:pt x="50386" y="160931"/>
                </a:lnTo>
                <a:lnTo>
                  <a:pt x="51453" y="161289"/>
                </a:lnTo>
                <a:lnTo>
                  <a:pt x="59169" y="165100"/>
                </a:lnTo>
                <a:lnTo>
                  <a:pt x="68376" y="139700"/>
                </a:lnTo>
                <a:lnTo>
                  <a:pt x="66407" y="138938"/>
                </a:lnTo>
                <a:close/>
              </a:path>
              <a:path w="168909" h="269239">
                <a:moveTo>
                  <a:pt x="42811" y="128269"/>
                </a:moveTo>
                <a:lnTo>
                  <a:pt x="29210" y="151129"/>
                </a:lnTo>
                <a:lnTo>
                  <a:pt x="36475" y="154939"/>
                </a:lnTo>
                <a:lnTo>
                  <a:pt x="43889" y="158750"/>
                </a:lnTo>
                <a:lnTo>
                  <a:pt x="50386" y="160931"/>
                </a:lnTo>
                <a:lnTo>
                  <a:pt x="53314" y="156209"/>
                </a:lnTo>
                <a:lnTo>
                  <a:pt x="59910" y="147319"/>
                </a:lnTo>
                <a:lnTo>
                  <a:pt x="66407" y="138938"/>
                </a:lnTo>
                <a:lnTo>
                  <a:pt x="55356" y="134619"/>
                </a:lnTo>
                <a:lnTo>
                  <a:pt x="49024" y="132079"/>
                </a:lnTo>
                <a:lnTo>
                  <a:pt x="42811" y="128269"/>
                </a:lnTo>
                <a:close/>
              </a:path>
              <a:path w="168909" h="269239">
                <a:moveTo>
                  <a:pt x="30162" y="118109"/>
                </a:moveTo>
                <a:lnTo>
                  <a:pt x="10236" y="135889"/>
                </a:lnTo>
                <a:lnTo>
                  <a:pt x="15786" y="142239"/>
                </a:lnTo>
                <a:lnTo>
                  <a:pt x="22110" y="147319"/>
                </a:lnTo>
                <a:lnTo>
                  <a:pt x="29210" y="151129"/>
                </a:lnTo>
                <a:lnTo>
                  <a:pt x="42811" y="128269"/>
                </a:lnTo>
                <a:lnTo>
                  <a:pt x="38049" y="125729"/>
                </a:lnTo>
                <a:lnTo>
                  <a:pt x="33832" y="121919"/>
                </a:lnTo>
                <a:lnTo>
                  <a:pt x="30162" y="118109"/>
                </a:lnTo>
                <a:close/>
              </a:path>
              <a:path w="168909" h="269239">
                <a:moveTo>
                  <a:pt x="68481" y="139726"/>
                </a:moveTo>
                <a:lnTo>
                  <a:pt x="83261" y="151129"/>
                </a:lnTo>
                <a:lnTo>
                  <a:pt x="88046" y="145754"/>
                </a:lnTo>
                <a:lnTo>
                  <a:pt x="78570" y="142239"/>
                </a:lnTo>
                <a:lnTo>
                  <a:pt x="68481" y="139726"/>
                </a:lnTo>
                <a:close/>
              </a:path>
              <a:path w="168909" h="269239">
                <a:moveTo>
                  <a:pt x="92519" y="109219"/>
                </a:moveTo>
                <a:lnTo>
                  <a:pt x="85652" y="115569"/>
                </a:lnTo>
                <a:lnTo>
                  <a:pt x="79074" y="123189"/>
                </a:lnTo>
                <a:lnTo>
                  <a:pt x="72790" y="130809"/>
                </a:lnTo>
                <a:lnTo>
                  <a:pt x="66802" y="138429"/>
                </a:lnTo>
                <a:lnTo>
                  <a:pt x="68481" y="139726"/>
                </a:lnTo>
                <a:lnTo>
                  <a:pt x="78570" y="142239"/>
                </a:lnTo>
                <a:lnTo>
                  <a:pt x="88046" y="145754"/>
                </a:lnTo>
                <a:lnTo>
                  <a:pt x="88913" y="144779"/>
                </a:lnTo>
                <a:lnTo>
                  <a:pt x="94821" y="138429"/>
                </a:lnTo>
                <a:lnTo>
                  <a:pt x="100981" y="132079"/>
                </a:lnTo>
                <a:lnTo>
                  <a:pt x="107391" y="127000"/>
                </a:lnTo>
                <a:lnTo>
                  <a:pt x="92519" y="109219"/>
                </a:lnTo>
                <a:close/>
              </a:path>
              <a:path w="168909" h="269239">
                <a:moveTo>
                  <a:pt x="66802" y="138429"/>
                </a:moveTo>
                <a:lnTo>
                  <a:pt x="66407" y="138938"/>
                </a:lnTo>
                <a:lnTo>
                  <a:pt x="68376" y="139700"/>
                </a:lnTo>
                <a:lnTo>
                  <a:pt x="66802" y="138429"/>
                </a:lnTo>
                <a:close/>
              </a:path>
              <a:path w="168909" h="269239">
                <a:moveTo>
                  <a:pt x="26758" y="110489"/>
                </a:moveTo>
                <a:lnTo>
                  <a:pt x="152" y="113029"/>
                </a:lnTo>
                <a:lnTo>
                  <a:pt x="647" y="116839"/>
                </a:lnTo>
                <a:lnTo>
                  <a:pt x="1104" y="118109"/>
                </a:lnTo>
                <a:lnTo>
                  <a:pt x="2794" y="124459"/>
                </a:lnTo>
                <a:lnTo>
                  <a:pt x="5842" y="130809"/>
                </a:lnTo>
                <a:lnTo>
                  <a:pt x="10236" y="135889"/>
                </a:lnTo>
                <a:lnTo>
                  <a:pt x="30162" y="118109"/>
                </a:lnTo>
                <a:lnTo>
                  <a:pt x="28168" y="115569"/>
                </a:lnTo>
                <a:lnTo>
                  <a:pt x="27038" y="113029"/>
                </a:lnTo>
                <a:lnTo>
                  <a:pt x="26758" y="110489"/>
                </a:lnTo>
                <a:close/>
              </a:path>
              <a:path w="168909" h="269239">
                <a:moveTo>
                  <a:pt x="121907" y="90169"/>
                </a:moveTo>
                <a:lnTo>
                  <a:pt x="114048" y="93979"/>
                </a:lnTo>
                <a:lnTo>
                  <a:pt x="106532" y="99059"/>
                </a:lnTo>
                <a:lnTo>
                  <a:pt x="99356" y="104139"/>
                </a:lnTo>
                <a:lnTo>
                  <a:pt x="92519" y="109219"/>
                </a:lnTo>
                <a:lnTo>
                  <a:pt x="107391" y="127000"/>
                </a:lnTo>
                <a:lnTo>
                  <a:pt x="113322" y="121919"/>
                </a:lnTo>
                <a:lnTo>
                  <a:pt x="119379" y="116839"/>
                </a:lnTo>
                <a:lnTo>
                  <a:pt x="125561" y="113029"/>
                </a:lnTo>
                <a:lnTo>
                  <a:pt x="131864" y="109219"/>
                </a:lnTo>
                <a:lnTo>
                  <a:pt x="121907" y="90169"/>
                </a:lnTo>
                <a:close/>
              </a:path>
              <a:path w="168909" h="269239">
                <a:moveTo>
                  <a:pt x="1892" y="86359"/>
                </a:moveTo>
                <a:lnTo>
                  <a:pt x="685" y="93979"/>
                </a:lnTo>
                <a:lnTo>
                  <a:pt x="25" y="100329"/>
                </a:lnTo>
                <a:lnTo>
                  <a:pt x="0" y="110489"/>
                </a:lnTo>
                <a:lnTo>
                  <a:pt x="152" y="113029"/>
                </a:lnTo>
                <a:lnTo>
                  <a:pt x="26758" y="110489"/>
                </a:lnTo>
                <a:lnTo>
                  <a:pt x="26835" y="104139"/>
                </a:lnTo>
                <a:lnTo>
                  <a:pt x="26962" y="101600"/>
                </a:lnTo>
                <a:lnTo>
                  <a:pt x="27609" y="96519"/>
                </a:lnTo>
                <a:lnTo>
                  <a:pt x="28638" y="91439"/>
                </a:lnTo>
                <a:lnTo>
                  <a:pt x="1892" y="86359"/>
                </a:lnTo>
                <a:close/>
              </a:path>
              <a:path w="168909" h="269239">
                <a:moveTo>
                  <a:pt x="135830" y="83783"/>
                </a:moveTo>
                <a:lnTo>
                  <a:pt x="121907" y="90169"/>
                </a:lnTo>
                <a:lnTo>
                  <a:pt x="131864" y="109219"/>
                </a:lnTo>
                <a:lnTo>
                  <a:pt x="145332" y="100329"/>
                </a:lnTo>
                <a:lnTo>
                  <a:pt x="137845" y="100329"/>
                </a:lnTo>
                <a:lnTo>
                  <a:pt x="133756" y="96519"/>
                </a:lnTo>
                <a:lnTo>
                  <a:pt x="133756" y="86359"/>
                </a:lnTo>
                <a:lnTo>
                  <a:pt x="135830" y="83783"/>
                </a:lnTo>
                <a:close/>
              </a:path>
              <a:path w="168909" h="269239">
                <a:moveTo>
                  <a:pt x="138518" y="82550"/>
                </a:moveTo>
                <a:lnTo>
                  <a:pt x="135830" y="83783"/>
                </a:lnTo>
                <a:lnTo>
                  <a:pt x="133756" y="86359"/>
                </a:lnTo>
                <a:lnTo>
                  <a:pt x="133756" y="96519"/>
                </a:lnTo>
                <a:lnTo>
                  <a:pt x="137845" y="100329"/>
                </a:lnTo>
                <a:lnTo>
                  <a:pt x="145332" y="100329"/>
                </a:lnTo>
                <a:lnTo>
                  <a:pt x="147256" y="99059"/>
                </a:lnTo>
                <a:lnTo>
                  <a:pt x="138518" y="82550"/>
                </a:lnTo>
                <a:close/>
              </a:path>
              <a:path w="168909" h="269239">
                <a:moveTo>
                  <a:pt x="148951" y="82550"/>
                </a:moveTo>
                <a:lnTo>
                  <a:pt x="138518" y="82550"/>
                </a:lnTo>
                <a:lnTo>
                  <a:pt x="147256" y="99059"/>
                </a:lnTo>
                <a:lnTo>
                  <a:pt x="145332" y="100329"/>
                </a:lnTo>
                <a:lnTo>
                  <a:pt x="147929" y="100329"/>
                </a:lnTo>
                <a:lnTo>
                  <a:pt x="152019" y="96519"/>
                </a:lnTo>
                <a:lnTo>
                  <a:pt x="152019" y="86359"/>
                </a:lnTo>
                <a:lnTo>
                  <a:pt x="148951" y="82550"/>
                </a:lnTo>
                <a:close/>
              </a:path>
              <a:path w="168909" h="269239">
                <a:moveTo>
                  <a:pt x="11404" y="57150"/>
                </a:moveTo>
                <a:lnTo>
                  <a:pt x="8173" y="64769"/>
                </a:lnTo>
                <a:lnTo>
                  <a:pt x="5510" y="72389"/>
                </a:lnTo>
                <a:lnTo>
                  <a:pt x="3416" y="78739"/>
                </a:lnTo>
                <a:lnTo>
                  <a:pt x="1892" y="86359"/>
                </a:lnTo>
                <a:lnTo>
                  <a:pt x="28638" y="91439"/>
                </a:lnTo>
                <a:lnTo>
                  <a:pt x="29973" y="83783"/>
                </a:lnTo>
                <a:lnTo>
                  <a:pt x="32334" y="77469"/>
                </a:lnTo>
                <a:lnTo>
                  <a:pt x="35775" y="71119"/>
                </a:lnTo>
                <a:lnTo>
                  <a:pt x="11404" y="57150"/>
                </a:lnTo>
                <a:close/>
              </a:path>
              <a:path w="168909" h="269239">
                <a:moveTo>
                  <a:pt x="147929" y="81279"/>
                </a:moveTo>
                <a:lnTo>
                  <a:pt x="137845" y="81279"/>
                </a:lnTo>
                <a:lnTo>
                  <a:pt x="135830" y="83783"/>
                </a:lnTo>
                <a:lnTo>
                  <a:pt x="138518" y="82550"/>
                </a:lnTo>
                <a:lnTo>
                  <a:pt x="148951" y="82550"/>
                </a:lnTo>
                <a:lnTo>
                  <a:pt x="147929" y="81279"/>
                </a:lnTo>
                <a:close/>
              </a:path>
              <a:path w="168909" h="269239">
                <a:moveTo>
                  <a:pt x="27139" y="34289"/>
                </a:moveTo>
                <a:lnTo>
                  <a:pt x="22748" y="39369"/>
                </a:lnTo>
                <a:lnTo>
                  <a:pt x="18662" y="45719"/>
                </a:lnTo>
                <a:lnTo>
                  <a:pt x="14881" y="52069"/>
                </a:lnTo>
                <a:lnTo>
                  <a:pt x="11404" y="57150"/>
                </a:lnTo>
                <a:lnTo>
                  <a:pt x="35775" y="71119"/>
                </a:lnTo>
                <a:lnTo>
                  <a:pt x="39395" y="63500"/>
                </a:lnTo>
                <a:lnTo>
                  <a:pt x="43611" y="58419"/>
                </a:lnTo>
                <a:lnTo>
                  <a:pt x="48412" y="52069"/>
                </a:lnTo>
                <a:lnTo>
                  <a:pt x="27139" y="34289"/>
                </a:lnTo>
                <a:close/>
              </a:path>
              <a:path w="168909" h="269239">
                <a:moveTo>
                  <a:pt x="82386" y="56650"/>
                </a:moveTo>
                <a:lnTo>
                  <a:pt x="81978" y="57150"/>
                </a:lnTo>
                <a:lnTo>
                  <a:pt x="81978" y="67309"/>
                </a:lnTo>
                <a:lnTo>
                  <a:pt x="86131" y="71119"/>
                </a:lnTo>
                <a:lnTo>
                  <a:pt x="96380" y="71119"/>
                </a:lnTo>
                <a:lnTo>
                  <a:pt x="100545" y="67309"/>
                </a:lnTo>
                <a:lnTo>
                  <a:pt x="100482" y="62229"/>
                </a:lnTo>
                <a:lnTo>
                  <a:pt x="82042" y="60959"/>
                </a:lnTo>
                <a:lnTo>
                  <a:pt x="82386" y="56650"/>
                </a:lnTo>
                <a:close/>
              </a:path>
              <a:path w="168909" h="269239">
                <a:moveTo>
                  <a:pt x="85796" y="52479"/>
                </a:moveTo>
                <a:lnTo>
                  <a:pt x="82386" y="56650"/>
                </a:lnTo>
                <a:lnTo>
                  <a:pt x="82042" y="60959"/>
                </a:lnTo>
                <a:lnTo>
                  <a:pt x="100482" y="62229"/>
                </a:lnTo>
                <a:lnTo>
                  <a:pt x="100545" y="57150"/>
                </a:lnTo>
                <a:lnTo>
                  <a:pt x="98069" y="54130"/>
                </a:lnTo>
                <a:lnTo>
                  <a:pt x="85796" y="52479"/>
                </a:lnTo>
                <a:close/>
              </a:path>
              <a:path w="168909" h="269239">
                <a:moveTo>
                  <a:pt x="100545" y="61811"/>
                </a:moveTo>
                <a:lnTo>
                  <a:pt x="100482" y="62229"/>
                </a:lnTo>
                <a:lnTo>
                  <a:pt x="100545" y="61811"/>
                </a:lnTo>
                <a:close/>
              </a:path>
              <a:path w="168909" h="269239">
                <a:moveTo>
                  <a:pt x="98069" y="54130"/>
                </a:moveTo>
                <a:lnTo>
                  <a:pt x="100545" y="57150"/>
                </a:lnTo>
                <a:lnTo>
                  <a:pt x="100545" y="61811"/>
                </a:lnTo>
                <a:lnTo>
                  <a:pt x="101638" y="54609"/>
                </a:lnTo>
                <a:lnTo>
                  <a:pt x="98069" y="54130"/>
                </a:lnTo>
                <a:close/>
              </a:path>
              <a:path w="168909" h="269239">
                <a:moveTo>
                  <a:pt x="82753" y="52069"/>
                </a:moveTo>
                <a:lnTo>
                  <a:pt x="82386" y="56650"/>
                </a:lnTo>
                <a:lnTo>
                  <a:pt x="85796" y="52479"/>
                </a:lnTo>
                <a:lnTo>
                  <a:pt x="82753" y="52069"/>
                </a:lnTo>
                <a:close/>
              </a:path>
              <a:path w="168909" h="269239">
                <a:moveTo>
                  <a:pt x="102049" y="52069"/>
                </a:moveTo>
                <a:lnTo>
                  <a:pt x="96380" y="52069"/>
                </a:lnTo>
                <a:lnTo>
                  <a:pt x="98069" y="54130"/>
                </a:lnTo>
                <a:lnTo>
                  <a:pt x="101638" y="54609"/>
                </a:lnTo>
                <a:lnTo>
                  <a:pt x="102049" y="52069"/>
                </a:lnTo>
                <a:close/>
              </a:path>
              <a:path w="168909" h="269239">
                <a:moveTo>
                  <a:pt x="96380" y="52069"/>
                </a:moveTo>
                <a:lnTo>
                  <a:pt x="86131" y="52069"/>
                </a:lnTo>
                <a:lnTo>
                  <a:pt x="85796" y="52479"/>
                </a:lnTo>
                <a:lnTo>
                  <a:pt x="98069" y="54130"/>
                </a:lnTo>
                <a:lnTo>
                  <a:pt x="96380" y="52069"/>
                </a:lnTo>
                <a:close/>
              </a:path>
              <a:path w="168909" h="269239">
                <a:moveTo>
                  <a:pt x="84937" y="31750"/>
                </a:moveTo>
                <a:lnTo>
                  <a:pt x="84112" y="38100"/>
                </a:lnTo>
                <a:lnTo>
                  <a:pt x="82753" y="52069"/>
                </a:lnTo>
                <a:lnTo>
                  <a:pt x="85796" y="52479"/>
                </a:lnTo>
                <a:lnTo>
                  <a:pt x="86131" y="52069"/>
                </a:lnTo>
                <a:lnTo>
                  <a:pt x="102049" y="52069"/>
                </a:lnTo>
                <a:lnTo>
                  <a:pt x="102666" y="48259"/>
                </a:lnTo>
                <a:lnTo>
                  <a:pt x="104355" y="43179"/>
                </a:lnTo>
                <a:lnTo>
                  <a:pt x="106705" y="36829"/>
                </a:lnTo>
                <a:lnTo>
                  <a:pt x="84937" y="31750"/>
                </a:lnTo>
                <a:close/>
              </a:path>
              <a:path w="168909" h="269239">
                <a:moveTo>
                  <a:pt x="46609" y="15239"/>
                </a:moveTo>
                <a:lnTo>
                  <a:pt x="41391" y="19050"/>
                </a:lnTo>
                <a:lnTo>
                  <a:pt x="36407" y="24129"/>
                </a:lnTo>
                <a:lnTo>
                  <a:pt x="31657" y="29209"/>
                </a:lnTo>
                <a:lnTo>
                  <a:pt x="27139" y="34289"/>
                </a:lnTo>
                <a:lnTo>
                  <a:pt x="48412" y="52069"/>
                </a:lnTo>
                <a:lnTo>
                  <a:pt x="53086" y="46989"/>
                </a:lnTo>
                <a:lnTo>
                  <a:pt x="58242" y="41909"/>
                </a:lnTo>
                <a:lnTo>
                  <a:pt x="63919" y="36829"/>
                </a:lnTo>
                <a:lnTo>
                  <a:pt x="46609" y="15239"/>
                </a:lnTo>
                <a:close/>
              </a:path>
              <a:path w="168909" h="269239">
                <a:moveTo>
                  <a:pt x="68008" y="2539"/>
                </a:moveTo>
                <a:lnTo>
                  <a:pt x="60198" y="6350"/>
                </a:lnTo>
                <a:lnTo>
                  <a:pt x="53073" y="10159"/>
                </a:lnTo>
                <a:lnTo>
                  <a:pt x="46609" y="15239"/>
                </a:lnTo>
                <a:lnTo>
                  <a:pt x="63919" y="36829"/>
                </a:lnTo>
                <a:lnTo>
                  <a:pt x="67919" y="33019"/>
                </a:lnTo>
                <a:lnTo>
                  <a:pt x="72326" y="30479"/>
                </a:lnTo>
                <a:lnTo>
                  <a:pt x="77127" y="29209"/>
                </a:lnTo>
                <a:lnTo>
                  <a:pt x="68008" y="2539"/>
                </a:lnTo>
                <a:close/>
              </a:path>
              <a:path w="168909" h="269239">
                <a:moveTo>
                  <a:pt x="111404" y="19050"/>
                </a:moveTo>
                <a:lnTo>
                  <a:pt x="89877" y="27939"/>
                </a:lnTo>
                <a:lnTo>
                  <a:pt x="85369" y="27939"/>
                </a:lnTo>
                <a:lnTo>
                  <a:pt x="84937" y="31750"/>
                </a:lnTo>
                <a:lnTo>
                  <a:pt x="106705" y="36829"/>
                </a:lnTo>
                <a:lnTo>
                  <a:pt x="110147" y="27939"/>
                </a:lnTo>
                <a:lnTo>
                  <a:pt x="88087" y="27939"/>
                </a:lnTo>
                <a:lnTo>
                  <a:pt x="85414" y="27037"/>
                </a:lnTo>
                <a:lnTo>
                  <a:pt x="110318" y="27037"/>
                </a:lnTo>
                <a:lnTo>
                  <a:pt x="111112" y="22859"/>
                </a:lnTo>
                <a:lnTo>
                  <a:pt x="111290" y="21589"/>
                </a:lnTo>
                <a:lnTo>
                  <a:pt x="111404" y="19050"/>
                </a:lnTo>
                <a:close/>
              </a:path>
              <a:path w="168909" h="269239">
                <a:moveTo>
                  <a:pt x="90805" y="0"/>
                </a:moveTo>
                <a:lnTo>
                  <a:pt x="75425" y="0"/>
                </a:lnTo>
                <a:lnTo>
                  <a:pt x="68008" y="2539"/>
                </a:lnTo>
                <a:lnTo>
                  <a:pt x="77127" y="29209"/>
                </a:lnTo>
                <a:lnTo>
                  <a:pt x="84328" y="26669"/>
                </a:lnTo>
                <a:lnTo>
                  <a:pt x="85432" y="26669"/>
                </a:lnTo>
                <a:lnTo>
                  <a:pt x="85496" y="20319"/>
                </a:lnTo>
                <a:lnTo>
                  <a:pt x="85280" y="20319"/>
                </a:lnTo>
                <a:lnTo>
                  <a:pt x="88845" y="20146"/>
                </a:lnTo>
                <a:lnTo>
                  <a:pt x="90805" y="0"/>
                </a:lnTo>
                <a:close/>
              </a:path>
              <a:path w="168909" h="269239">
                <a:moveTo>
                  <a:pt x="88845" y="20146"/>
                </a:moveTo>
                <a:lnTo>
                  <a:pt x="85280" y="20319"/>
                </a:lnTo>
                <a:lnTo>
                  <a:pt x="85496" y="20319"/>
                </a:lnTo>
                <a:lnTo>
                  <a:pt x="85432" y="26669"/>
                </a:lnTo>
                <a:lnTo>
                  <a:pt x="85414" y="27037"/>
                </a:lnTo>
                <a:lnTo>
                  <a:pt x="88087" y="27939"/>
                </a:lnTo>
                <a:lnTo>
                  <a:pt x="88845" y="20146"/>
                </a:lnTo>
                <a:close/>
              </a:path>
              <a:path w="168909" h="269239">
                <a:moveTo>
                  <a:pt x="111404" y="19050"/>
                </a:moveTo>
                <a:lnTo>
                  <a:pt x="88845" y="20146"/>
                </a:lnTo>
                <a:lnTo>
                  <a:pt x="88087" y="27939"/>
                </a:lnTo>
                <a:lnTo>
                  <a:pt x="89877" y="27939"/>
                </a:lnTo>
                <a:lnTo>
                  <a:pt x="111404" y="19050"/>
                </a:lnTo>
                <a:close/>
              </a:path>
              <a:path w="168909" h="269239">
                <a:moveTo>
                  <a:pt x="85432" y="26669"/>
                </a:moveTo>
                <a:lnTo>
                  <a:pt x="84328" y="26669"/>
                </a:lnTo>
                <a:lnTo>
                  <a:pt x="85414" y="27037"/>
                </a:lnTo>
                <a:lnTo>
                  <a:pt x="85432" y="26669"/>
                </a:lnTo>
                <a:close/>
              </a:path>
              <a:path w="168909" h="269239">
                <a:moveTo>
                  <a:pt x="90805" y="0"/>
                </a:moveTo>
                <a:lnTo>
                  <a:pt x="88845" y="20146"/>
                </a:lnTo>
                <a:lnTo>
                  <a:pt x="111404" y="19050"/>
                </a:lnTo>
                <a:lnTo>
                  <a:pt x="111328" y="16509"/>
                </a:lnTo>
                <a:lnTo>
                  <a:pt x="110883" y="13969"/>
                </a:lnTo>
                <a:lnTo>
                  <a:pt x="110058" y="12700"/>
                </a:lnTo>
                <a:lnTo>
                  <a:pt x="109359" y="10159"/>
                </a:lnTo>
                <a:lnTo>
                  <a:pt x="108445" y="8889"/>
                </a:lnTo>
                <a:lnTo>
                  <a:pt x="106426" y="6350"/>
                </a:lnTo>
                <a:lnTo>
                  <a:pt x="105422" y="6350"/>
                </a:lnTo>
                <a:lnTo>
                  <a:pt x="104317" y="5079"/>
                </a:lnTo>
                <a:lnTo>
                  <a:pt x="100241" y="2539"/>
                </a:lnTo>
                <a:lnTo>
                  <a:pt x="95745" y="1269"/>
                </a:lnTo>
                <a:lnTo>
                  <a:pt x="90805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8445" y="2413007"/>
            <a:ext cx="24149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T</a:t>
            </a:r>
            <a:r>
              <a:rPr spc="-380" dirty="0"/>
              <a:t>h</a:t>
            </a:r>
            <a:r>
              <a:rPr spc="-335" dirty="0"/>
              <a:t>a</a:t>
            </a:r>
            <a:r>
              <a:rPr spc="-175" dirty="0"/>
              <a:t>n</a:t>
            </a:r>
            <a:r>
              <a:rPr spc="-440" dirty="0"/>
              <a:t>k</a:t>
            </a:r>
            <a:r>
              <a:rPr spc="-180" dirty="0"/>
              <a:t>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324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Georgia</vt:lpstr>
      <vt:lpstr>Trebuchet MS</vt:lpstr>
      <vt:lpstr>Office Theme</vt:lpstr>
      <vt:lpstr>CSE 11 Accelerated Intro to Programming  Discussion Section 9</vt:lpstr>
      <vt:lpstr>Logistics</vt:lpstr>
      <vt:lpstr>Exceptions</vt:lpstr>
      <vt:lpstr>Exceptions</vt:lpstr>
      <vt:lpstr>Primitive types</vt:lpstr>
      <vt:lpstr>Non-primitive types</vt:lpstr>
      <vt:lpstr>Exam3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Accelerated Intro to Programming  Discussion Section 9</dc:title>
  <cp:lastModifiedBy>Sachin C Deshpande</cp:lastModifiedBy>
  <cp:revision>3</cp:revision>
  <dcterms:created xsi:type="dcterms:W3CDTF">2021-07-27T06:07:35Z</dcterms:created>
  <dcterms:modified xsi:type="dcterms:W3CDTF">2021-07-27T06:11:30Z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2021-07-27T00:00:00Z</vt:filetime>
  </property>
</Properties>
</file>