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8" r:id="rId11"/>
    <p:sldId id="269" r:id="rId12"/>
    <p:sldId id="267" r:id="rId13"/>
    <p:sldId id="26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2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7129" y="766236"/>
            <a:ext cx="10377741" cy="2586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628866"/>
            <a:ext cx="5525135" cy="1384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13" Type="http://schemas.openxmlformats.org/officeDocument/2006/relationships/image" Target="../media/image169.png"/><Relationship Id="rId18" Type="http://schemas.openxmlformats.org/officeDocument/2006/relationships/image" Target="../media/image174.png"/><Relationship Id="rId3" Type="http://schemas.openxmlformats.org/officeDocument/2006/relationships/image" Target="../media/image159.png"/><Relationship Id="rId7" Type="http://schemas.openxmlformats.org/officeDocument/2006/relationships/image" Target="../media/image163.png"/><Relationship Id="rId12" Type="http://schemas.openxmlformats.org/officeDocument/2006/relationships/image" Target="../media/image168.png"/><Relationship Id="rId17" Type="http://schemas.openxmlformats.org/officeDocument/2006/relationships/image" Target="../media/image173.png"/><Relationship Id="rId2" Type="http://schemas.openxmlformats.org/officeDocument/2006/relationships/image" Target="../media/image158.png"/><Relationship Id="rId16" Type="http://schemas.openxmlformats.org/officeDocument/2006/relationships/image" Target="../media/image17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2.png"/><Relationship Id="rId11" Type="http://schemas.openxmlformats.org/officeDocument/2006/relationships/image" Target="../media/image167.png"/><Relationship Id="rId5" Type="http://schemas.openxmlformats.org/officeDocument/2006/relationships/image" Target="../media/image161.png"/><Relationship Id="rId15" Type="http://schemas.openxmlformats.org/officeDocument/2006/relationships/image" Target="../media/image171.png"/><Relationship Id="rId10" Type="http://schemas.openxmlformats.org/officeDocument/2006/relationships/image" Target="../media/image166.png"/><Relationship Id="rId19" Type="http://schemas.openxmlformats.org/officeDocument/2006/relationships/image" Target="../media/image175.png"/><Relationship Id="rId4" Type="http://schemas.openxmlformats.org/officeDocument/2006/relationships/image" Target="../media/image160.png"/><Relationship Id="rId9" Type="http://schemas.openxmlformats.org/officeDocument/2006/relationships/image" Target="../media/image165.png"/><Relationship Id="rId14" Type="http://schemas.openxmlformats.org/officeDocument/2006/relationships/image" Target="../media/image17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26" Type="http://schemas.openxmlformats.org/officeDocument/2006/relationships/image" Target="../media/image63.png"/><Relationship Id="rId39" Type="http://schemas.openxmlformats.org/officeDocument/2006/relationships/image" Target="../media/image76.png"/><Relationship Id="rId3" Type="http://schemas.openxmlformats.org/officeDocument/2006/relationships/image" Target="../media/image40.png"/><Relationship Id="rId21" Type="http://schemas.openxmlformats.org/officeDocument/2006/relationships/image" Target="../media/image58.png"/><Relationship Id="rId34" Type="http://schemas.openxmlformats.org/officeDocument/2006/relationships/image" Target="../media/image71.png"/><Relationship Id="rId42" Type="http://schemas.openxmlformats.org/officeDocument/2006/relationships/image" Target="../media/image79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5" Type="http://schemas.openxmlformats.org/officeDocument/2006/relationships/image" Target="../media/image62.png"/><Relationship Id="rId33" Type="http://schemas.openxmlformats.org/officeDocument/2006/relationships/image" Target="../media/image70.png"/><Relationship Id="rId38" Type="http://schemas.openxmlformats.org/officeDocument/2006/relationships/image" Target="../media/image75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29" Type="http://schemas.openxmlformats.org/officeDocument/2006/relationships/image" Target="../media/image66.png"/><Relationship Id="rId41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24" Type="http://schemas.openxmlformats.org/officeDocument/2006/relationships/image" Target="../media/image61.png"/><Relationship Id="rId32" Type="http://schemas.openxmlformats.org/officeDocument/2006/relationships/image" Target="../media/image69.png"/><Relationship Id="rId37" Type="http://schemas.openxmlformats.org/officeDocument/2006/relationships/image" Target="../media/image74.png"/><Relationship Id="rId40" Type="http://schemas.openxmlformats.org/officeDocument/2006/relationships/image" Target="../media/image77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23" Type="http://schemas.openxmlformats.org/officeDocument/2006/relationships/image" Target="../media/image60.png"/><Relationship Id="rId28" Type="http://schemas.openxmlformats.org/officeDocument/2006/relationships/image" Target="../media/image65.png"/><Relationship Id="rId36" Type="http://schemas.openxmlformats.org/officeDocument/2006/relationships/image" Target="../media/image73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31" Type="http://schemas.openxmlformats.org/officeDocument/2006/relationships/image" Target="../media/image68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Relationship Id="rId27" Type="http://schemas.openxmlformats.org/officeDocument/2006/relationships/image" Target="../media/image64.png"/><Relationship Id="rId30" Type="http://schemas.openxmlformats.org/officeDocument/2006/relationships/image" Target="../media/image67.png"/><Relationship Id="rId35" Type="http://schemas.openxmlformats.org/officeDocument/2006/relationships/image" Target="../media/image7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" Type="http://schemas.openxmlformats.org/officeDocument/2006/relationships/image" Target="../media/image80.png"/><Relationship Id="rId16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18" Type="http://schemas.openxmlformats.org/officeDocument/2006/relationships/image" Target="../media/image11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17" Type="http://schemas.openxmlformats.org/officeDocument/2006/relationships/image" Target="../media/image111.png"/><Relationship Id="rId2" Type="http://schemas.openxmlformats.org/officeDocument/2006/relationships/image" Target="../media/image96.png"/><Relationship Id="rId16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5" Type="http://schemas.openxmlformats.org/officeDocument/2006/relationships/image" Target="../media/image10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png"/><Relationship Id="rId18" Type="http://schemas.openxmlformats.org/officeDocument/2006/relationships/image" Target="../media/image129.png"/><Relationship Id="rId26" Type="http://schemas.openxmlformats.org/officeDocument/2006/relationships/image" Target="../media/image137.png"/><Relationship Id="rId39" Type="http://schemas.openxmlformats.org/officeDocument/2006/relationships/image" Target="../media/image150.png"/><Relationship Id="rId3" Type="http://schemas.openxmlformats.org/officeDocument/2006/relationships/image" Target="../media/image114.png"/><Relationship Id="rId21" Type="http://schemas.openxmlformats.org/officeDocument/2006/relationships/image" Target="../media/image132.png"/><Relationship Id="rId34" Type="http://schemas.openxmlformats.org/officeDocument/2006/relationships/image" Target="../media/image145.png"/><Relationship Id="rId42" Type="http://schemas.openxmlformats.org/officeDocument/2006/relationships/image" Target="../media/image153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17" Type="http://schemas.openxmlformats.org/officeDocument/2006/relationships/image" Target="../media/image128.png"/><Relationship Id="rId25" Type="http://schemas.openxmlformats.org/officeDocument/2006/relationships/image" Target="../media/image136.png"/><Relationship Id="rId33" Type="http://schemas.openxmlformats.org/officeDocument/2006/relationships/image" Target="../media/image144.png"/><Relationship Id="rId38" Type="http://schemas.openxmlformats.org/officeDocument/2006/relationships/image" Target="../media/image149.png"/><Relationship Id="rId46" Type="http://schemas.openxmlformats.org/officeDocument/2006/relationships/image" Target="../media/image157.png"/><Relationship Id="rId2" Type="http://schemas.openxmlformats.org/officeDocument/2006/relationships/image" Target="../media/image113.png"/><Relationship Id="rId16" Type="http://schemas.openxmlformats.org/officeDocument/2006/relationships/image" Target="../media/image127.png"/><Relationship Id="rId20" Type="http://schemas.openxmlformats.org/officeDocument/2006/relationships/image" Target="../media/image131.png"/><Relationship Id="rId29" Type="http://schemas.openxmlformats.org/officeDocument/2006/relationships/image" Target="../media/image140.png"/><Relationship Id="rId41" Type="http://schemas.openxmlformats.org/officeDocument/2006/relationships/image" Target="../media/image1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24" Type="http://schemas.openxmlformats.org/officeDocument/2006/relationships/image" Target="../media/image135.png"/><Relationship Id="rId32" Type="http://schemas.openxmlformats.org/officeDocument/2006/relationships/image" Target="../media/image143.png"/><Relationship Id="rId37" Type="http://schemas.openxmlformats.org/officeDocument/2006/relationships/image" Target="../media/image148.png"/><Relationship Id="rId40" Type="http://schemas.openxmlformats.org/officeDocument/2006/relationships/image" Target="../media/image151.png"/><Relationship Id="rId45" Type="http://schemas.openxmlformats.org/officeDocument/2006/relationships/image" Target="../media/image156.png"/><Relationship Id="rId5" Type="http://schemas.openxmlformats.org/officeDocument/2006/relationships/image" Target="../media/image116.png"/><Relationship Id="rId15" Type="http://schemas.openxmlformats.org/officeDocument/2006/relationships/image" Target="../media/image126.png"/><Relationship Id="rId23" Type="http://schemas.openxmlformats.org/officeDocument/2006/relationships/image" Target="../media/image134.png"/><Relationship Id="rId28" Type="http://schemas.openxmlformats.org/officeDocument/2006/relationships/image" Target="../media/image139.png"/><Relationship Id="rId36" Type="http://schemas.openxmlformats.org/officeDocument/2006/relationships/image" Target="../media/image147.png"/><Relationship Id="rId10" Type="http://schemas.openxmlformats.org/officeDocument/2006/relationships/image" Target="../media/image121.png"/><Relationship Id="rId19" Type="http://schemas.openxmlformats.org/officeDocument/2006/relationships/image" Target="../media/image130.png"/><Relationship Id="rId31" Type="http://schemas.openxmlformats.org/officeDocument/2006/relationships/image" Target="../media/image142.png"/><Relationship Id="rId44" Type="http://schemas.openxmlformats.org/officeDocument/2006/relationships/image" Target="../media/image155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Relationship Id="rId14" Type="http://schemas.openxmlformats.org/officeDocument/2006/relationships/image" Target="../media/image125.png"/><Relationship Id="rId22" Type="http://schemas.openxmlformats.org/officeDocument/2006/relationships/image" Target="../media/image133.png"/><Relationship Id="rId27" Type="http://schemas.openxmlformats.org/officeDocument/2006/relationships/image" Target="../media/image138.png"/><Relationship Id="rId30" Type="http://schemas.openxmlformats.org/officeDocument/2006/relationships/image" Target="../media/image141.png"/><Relationship Id="rId35" Type="http://schemas.openxmlformats.org/officeDocument/2006/relationships/image" Target="../media/image146.png"/><Relationship Id="rId43" Type="http://schemas.openxmlformats.org/officeDocument/2006/relationships/image" Target="../media/image15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ts val="6834"/>
              </a:lnSpc>
              <a:spcBef>
                <a:spcPts val="100"/>
              </a:spcBef>
            </a:pPr>
            <a:r>
              <a:rPr spc="-280" dirty="0"/>
              <a:t>CSE</a:t>
            </a:r>
            <a:r>
              <a:rPr spc="-445" dirty="0"/>
              <a:t> </a:t>
            </a:r>
            <a:r>
              <a:rPr spc="-110" dirty="0"/>
              <a:t>11</a:t>
            </a:r>
          </a:p>
          <a:p>
            <a:pPr marL="12065" marR="5080" algn="ctr">
              <a:lnSpc>
                <a:spcPts val="6500"/>
              </a:lnSpc>
              <a:spcBef>
                <a:spcPts val="430"/>
              </a:spcBef>
            </a:pPr>
            <a:r>
              <a:rPr spc="-355" dirty="0"/>
              <a:t>Accelerated </a:t>
            </a:r>
            <a:r>
              <a:rPr spc="-265" dirty="0"/>
              <a:t>Intro </a:t>
            </a:r>
            <a:r>
              <a:rPr spc="-280" dirty="0"/>
              <a:t>to</a:t>
            </a:r>
            <a:r>
              <a:rPr spc="-750" dirty="0"/>
              <a:t> </a:t>
            </a:r>
            <a:r>
              <a:rPr spc="-275" dirty="0"/>
              <a:t>Programming  </a:t>
            </a:r>
            <a:r>
              <a:rPr spc="-200" dirty="0"/>
              <a:t>Discussion </a:t>
            </a:r>
            <a:r>
              <a:rPr spc="-285" dirty="0"/>
              <a:t>Section</a:t>
            </a:r>
            <a:r>
              <a:rPr spc="-700" dirty="0"/>
              <a:t> </a:t>
            </a:r>
            <a:r>
              <a:rPr spc="-110"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2325" y="3657606"/>
            <a:ext cx="282829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80" dirty="0">
                <a:latin typeface="Trebuchet MS"/>
                <a:cs typeface="Trebuchet MS"/>
              </a:rPr>
              <a:t>Sachin Deshpande</a:t>
            </a:r>
            <a:r>
              <a:rPr sz="2400" spc="-180" dirty="0">
                <a:latin typeface="Trebuchet MS"/>
                <a:cs typeface="Trebuchet MS"/>
              </a:rPr>
              <a:t>, </a:t>
            </a:r>
            <a:r>
              <a:rPr sz="2400" spc="-85" dirty="0">
                <a:latin typeface="Trebuchet MS"/>
                <a:cs typeface="Trebuchet MS"/>
              </a:rPr>
              <a:t>S</a:t>
            </a:r>
            <a:r>
              <a:rPr lang="en-US" sz="2400" spc="-85" dirty="0">
                <a:latin typeface="Trebuchet MS"/>
                <a:cs typeface="Trebuchet MS"/>
              </a:rPr>
              <a:t>ummer 1 </a:t>
            </a:r>
            <a:r>
              <a:rPr sz="2400" spc="-50" dirty="0">
                <a:latin typeface="Trebuchet MS"/>
                <a:cs typeface="Trebuchet MS"/>
              </a:rPr>
              <a:t>2021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87" y="6375406"/>
            <a:ext cx="4053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solidFill>
                  <a:srgbClr val="FF0000"/>
                </a:solidFill>
                <a:latin typeface="Trebuchet MS"/>
                <a:cs typeface="Trebuchet MS"/>
              </a:rPr>
              <a:t>This </a:t>
            </a:r>
            <a:r>
              <a:rPr sz="2400" spc="-80" dirty="0">
                <a:solidFill>
                  <a:srgbClr val="FF0000"/>
                </a:solidFill>
                <a:latin typeface="Trebuchet MS"/>
                <a:cs typeface="Trebuchet MS"/>
              </a:rPr>
              <a:t>discussion </a:t>
            </a:r>
            <a:r>
              <a:rPr sz="2400" spc="-85" dirty="0">
                <a:solidFill>
                  <a:srgbClr val="FF0000"/>
                </a:solidFill>
                <a:latin typeface="Trebuchet MS"/>
                <a:cs typeface="Trebuchet MS"/>
              </a:rPr>
              <a:t>is </a:t>
            </a:r>
            <a:r>
              <a:rPr sz="2400" spc="-90" dirty="0">
                <a:solidFill>
                  <a:srgbClr val="FF0000"/>
                </a:solidFill>
                <a:latin typeface="Trebuchet MS"/>
                <a:cs typeface="Trebuchet MS"/>
              </a:rPr>
              <a:t>being</a:t>
            </a:r>
            <a:r>
              <a:rPr sz="2400" spc="-5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10" dirty="0">
                <a:solidFill>
                  <a:srgbClr val="FF0000"/>
                </a:solidFill>
                <a:latin typeface="Trebuchet MS"/>
                <a:cs typeface="Trebuchet MS"/>
              </a:rPr>
              <a:t>recorded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7003" y="3427933"/>
            <a:ext cx="874356" cy="1716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13840"/>
            <a:ext cx="75412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509" dirty="0">
                <a:latin typeface="Trebuchet MS"/>
                <a:cs typeface="Trebuchet MS"/>
              </a:rPr>
              <a:t>Tester</a:t>
            </a:r>
            <a:endParaRPr sz="4400" dirty="0">
              <a:latin typeface="Trebuchet MS"/>
              <a:cs typeface="Trebuchet M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B946CB-3E1C-4290-99D6-00E444790FC7}"/>
              </a:ext>
            </a:extLst>
          </p:cNvPr>
          <p:cNvSpPr txBox="1"/>
          <p:nvPr/>
        </p:nvSpPr>
        <p:spPr>
          <a:xfrm>
            <a:off x="916939" y="1294247"/>
            <a:ext cx="9065261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import tester.*;</a:t>
            </a:r>
            <a:endParaRPr lang="en-US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400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 Test1 {</a:t>
            </a:r>
            <a:endParaRPr lang="en-US" sz="2400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    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 method1() {  . . . }</a:t>
            </a:r>
            <a:br>
              <a:rPr lang="en-US" sz="2400" b="0" dirty="0">
                <a:effectLst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         //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week1 - test as a single method to a field</a:t>
            </a:r>
            <a:endParaRPr lang="en-US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        int field1 = this.method1();</a:t>
            </a:r>
            <a:endParaRPr lang="en-US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</a:t>
            </a:r>
            <a:endParaRPr lang="en-US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//wed of Week2</a:t>
            </a:r>
            <a:endParaRPr lang="en-US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      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boolean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testMethod1(Tester t) {</a:t>
            </a:r>
            <a:endParaRPr lang="en-US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  return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t.checkExpects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(this.method1(), 1);</a:t>
            </a:r>
            <a:endParaRPr lang="en-US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       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</a:t>
            </a:r>
            <a:br>
              <a:rPr lang="en-US" sz="2400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</a:t>
            </a:r>
            <a:endParaRPr lang="en-US" sz="2400" b="0" dirty="0">
              <a:effectLst/>
            </a:endParaRPr>
          </a:p>
          <a:p>
            <a:br>
              <a:rPr lang="en-US" sz="2400" dirty="0"/>
            </a:br>
            <a:r>
              <a:rPr lang="en-US" sz="2400" dirty="0"/>
              <a:t>How it works: 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rebuchet MS"/>
                <a:cs typeface="Trebuchet MS"/>
              </a:rPr>
              <a:t>Method 1: observe output, see if it is what you expect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rebuchet MS"/>
                <a:cs typeface="Trebuchet MS"/>
              </a:rPr>
              <a:t>Method 2: use a built-in method in Tester class to compare actual to expected value.</a:t>
            </a:r>
          </a:p>
        </p:txBody>
      </p:sp>
    </p:spTree>
    <p:extLst>
      <p:ext uri="{BB962C8B-B14F-4D97-AF65-F5344CB8AC3E}">
        <p14:creationId xmlns:p14="http://schemas.microsoft.com/office/powerpoint/2010/main" val="2854493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13840"/>
            <a:ext cx="75412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509" dirty="0">
                <a:latin typeface="Trebuchet MS"/>
                <a:cs typeface="Trebuchet MS"/>
              </a:rPr>
              <a:t>Testing</a:t>
            </a:r>
            <a:endParaRPr sz="4400" dirty="0">
              <a:latin typeface="Trebuchet MS"/>
              <a:cs typeface="Trebuchet M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B946CB-3E1C-4290-99D6-00E444790FC7}"/>
              </a:ext>
            </a:extLst>
          </p:cNvPr>
          <p:cNvSpPr txBox="1"/>
          <p:nvPr/>
        </p:nvSpPr>
        <p:spPr>
          <a:xfrm>
            <a:off x="916939" y="1294247"/>
            <a:ext cx="90652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rebuchet MS"/>
                <a:cs typeface="Trebuchet MS"/>
              </a:rPr>
              <a:t>The point of testing is to break your program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Trebuchet MS"/>
              <a:cs typeface="Trebuchet MS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rebuchet MS"/>
                <a:cs typeface="Trebuchet MS"/>
              </a:rPr>
              <a:t>Suppose I have a method foo(n) that adds 2 to your number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rebuchet MS"/>
                <a:cs typeface="Trebuchet MS"/>
              </a:rPr>
              <a:t>Would it be better to test foo(2), foo(3), foo(4),…?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Trebuchet MS"/>
              <a:cs typeface="Trebuchet MS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rebuchet MS"/>
                <a:cs typeface="Trebuchet MS"/>
              </a:rPr>
              <a:t>No! Try foo(0), foo(-100000), foo(10000000), foo(“string”), etc.</a:t>
            </a:r>
          </a:p>
        </p:txBody>
      </p:sp>
    </p:spTree>
    <p:extLst>
      <p:ext uri="{BB962C8B-B14F-4D97-AF65-F5344CB8AC3E}">
        <p14:creationId xmlns:p14="http://schemas.microsoft.com/office/powerpoint/2010/main" val="2276787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13840"/>
            <a:ext cx="864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09" dirty="0">
                <a:latin typeface="Trebuchet MS"/>
                <a:cs typeface="Trebuchet MS"/>
              </a:rPr>
              <a:t>P</a:t>
            </a:r>
            <a:r>
              <a:rPr sz="4400" spc="-180" dirty="0">
                <a:latin typeface="Trebuchet MS"/>
                <a:cs typeface="Trebuchet MS"/>
              </a:rPr>
              <a:t>A</a:t>
            </a:r>
            <a:r>
              <a:rPr sz="4400" spc="-80" dirty="0">
                <a:latin typeface="Trebuchet MS"/>
                <a:cs typeface="Trebuchet MS"/>
              </a:rPr>
              <a:t>5</a:t>
            </a:r>
            <a:endParaRPr sz="44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28179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60" dirty="0"/>
              <a:t>T</a:t>
            </a:r>
            <a:r>
              <a:rPr spc="-210" dirty="0"/>
              <a:t>ha</a:t>
            </a:r>
            <a:r>
              <a:rPr spc="-229" dirty="0"/>
              <a:t>n</a:t>
            </a:r>
            <a:r>
              <a:rPr spc="-215" dirty="0"/>
              <a:t>k</a:t>
            </a:r>
            <a:r>
              <a:rPr spc="-85" dirty="0"/>
              <a:t>s</a:t>
            </a:r>
            <a:r>
              <a:rPr spc="-250" dirty="0"/>
              <a:t>!</a:t>
            </a:r>
          </a:p>
        </p:txBody>
      </p:sp>
      <p:sp>
        <p:nvSpPr>
          <p:cNvPr id="3" name="object 3"/>
          <p:cNvSpPr/>
          <p:nvPr/>
        </p:nvSpPr>
        <p:spPr>
          <a:xfrm>
            <a:off x="1147803" y="839076"/>
            <a:ext cx="311782" cy="2521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8067" y="852360"/>
            <a:ext cx="38100" cy="115570"/>
          </a:xfrm>
          <a:custGeom>
            <a:avLst/>
            <a:gdLst/>
            <a:ahLst/>
            <a:cxnLst/>
            <a:rect l="l" t="t" r="r" b="b"/>
            <a:pathLst>
              <a:path w="38100" h="115569">
                <a:moveTo>
                  <a:pt x="19219" y="110494"/>
                </a:moveTo>
                <a:lnTo>
                  <a:pt x="19219" y="111429"/>
                </a:lnTo>
                <a:lnTo>
                  <a:pt x="22762" y="114973"/>
                </a:lnTo>
                <a:lnTo>
                  <a:pt x="31513" y="114973"/>
                </a:lnTo>
                <a:lnTo>
                  <a:pt x="34739" y="111747"/>
                </a:lnTo>
                <a:lnTo>
                  <a:pt x="20756" y="111747"/>
                </a:lnTo>
                <a:lnTo>
                  <a:pt x="19219" y="110494"/>
                </a:lnTo>
                <a:close/>
              </a:path>
              <a:path w="38100" h="115569">
                <a:moveTo>
                  <a:pt x="31979" y="99602"/>
                </a:moveTo>
                <a:lnTo>
                  <a:pt x="19248" y="108723"/>
                </a:lnTo>
                <a:lnTo>
                  <a:pt x="19219" y="110494"/>
                </a:lnTo>
                <a:lnTo>
                  <a:pt x="20756" y="111747"/>
                </a:lnTo>
                <a:lnTo>
                  <a:pt x="33519" y="102362"/>
                </a:lnTo>
                <a:lnTo>
                  <a:pt x="32704" y="100327"/>
                </a:lnTo>
                <a:lnTo>
                  <a:pt x="31979" y="99602"/>
                </a:lnTo>
                <a:close/>
              </a:path>
              <a:path w="38100" h="115569">
                <a:moveTo>
                  <a:pt x="32704" y="100327"/>
                </a:moveTo>
                <a:lnTo>
                  <a:pt x="33519" y="102362"/>
                </a:lnTo>
                <a:lnTo>
                  <a:pt x="20756" y="111747"/>
                </a:lnTo>
                <a:lnTo>
                  <a:pt x="34739" y="111747"/>
                </a:lnTo>
                <a:lnTo>
                  <a:pt x="35056" y="111429"/>
                </a:lnTo>
                <a:lnTo>
                  <a:pt x="35056" y="102679"/>
                </a:lnTo>
                <a:lnTo>
                  <a:pt x="32704" y="100327"/>
                </a:lnTo>
                <a:close/>
              </a:path>
              <a:path w="38100" h="115569">
                <a:moveTo>
                  <a:pt x="19219" y="108744"/>
                </a:moveTo>
                <a:lnTo>
                  <a:pt x="18076" y="109562"/>
                </a:lnTo>
                <a:lnTo>
                  <a:pt x="19219" y="110494"/>
                </a:lnTo>
                <a:lnTo>
                  <a:pt x="19219" y="108744"/>
                </a:lnTo>
                <a:close/>
              </a:path>
              <a:path w="38100" h="115569">
                <a:moveTo>
                  <a:pt x="27982" y="81470"/>
                </a:moveTo>
                <a:lnTo>
                  <a:pt x="6862" y="88836"/>
                </a:lnTo>
                <a:lnTo>
                  <a:pt x="9440" y="94868"/>
                </a:lnTo>
                <a:lnTo>
                  <a:pt x="12399" y="100711"/>
                </a:lnTo>
                <a:lnTo>
                  <a:pt x="15714" y="106362"/>
                </a:lnTo>
                <a:lnTo>
                  <a:pt x="16438" y="107480"/>
                </a:lnTo>
                <a:lnTo>
                  <a:pt x="17390" y="108744"/>
                </a:lnTo>
                <a:lnTo>
                  <a:pt x="18076" y="109562"/>
                </a:lnTo>
                <a:lnTo>
                  <a:pt x="19191" y="108744"/>
                </a:lnTo>
                <a:lnTo>
                  <a:pt x="19219" y="102679"/>
                </a:lnTo>
                <a:lnTo>
                  <a:pt x="22762" y="99136"/>
                </a:lnTo>
                <a:lnTo>
                  <a:pt x="32463" y="99136"/>
                </a:lnTo>
                <a:lnTo>
                  <a:pt x="32338" y="98374"/>
                </a:lnTo>
                <a:lnTo>
                  <a:pt x="30852" y="92748"/>
                </a:lnTo>
                <a:lnTo>
                  <a:pt x="27982" y="81470"/>
                </a:lnTo>
                <a:close/>
              </a:path>
              <a:path w="38100" h="115569">
                <a:moveTo>
                  <a:pt x="19219" y="108723"/>
                </a:moveTo>
                <a:lnTo>
                  <a:pt x="18076" y="109562"/>
                </a:lnTo>
                <a:lnTo>
                  <a:pt x="19219" y="108744"/>
                </a:lnTo>
                <a:close/>
              </a:path>
              <a:path w="38100" h="115569">
                <a:moveTo>
                  <a:pt x="31834" y="99457"/>
                </a:moveTo>
                <a:lnTo>
                  <a:pt x="19219" y="108723"/>
                </a:lnTo>
                <a:lnTo>
                  <a:pt x="31979" y="99602"/>
                </a:lnTo>
                <a:lnTo>
                  <a:pt x="31834" y="99457"/>
                </a:lnTo>
                <a:close/>
              </a:path>
              <a:path w="38100" h="115569">
                <a:moveTo>
                  <a:pt x="31513" y="99136"/>
                </a:moveTo>
                <a:lnTo>
                  <a:pt x="22762" y="99136"/>
                </a:lnTo>
                <a:lnTo>
                  <a:pt x="19219" y="102679"/>
                </a:lnTo>
                <a:lnTo>
                  <a:pt x="19219" y="108723"/>
                </a:lnTo>
                <a:lnTo>
                  <a:pt x="31834" y="99457"/>
                </a:lnTo>
                <a:lnTo>
                  <a:pt x="31513" y="99136"/>
                </a:lnTo>
                <a:close/>
              </a:path>
              <a:path w="38100" h="115569">
                <a:moveTo>
                  <a:pt x="32316" y="99360"/>
                </a:moveTo>
                <a:lnTo>
                  <a:pt x="31979" y="99602"/>
                </a:lnTo>
                <a:lnTo>
                  <a:pt x="32704" y="100327"/>
                </a:lnTo>
                <a:lnTo>
                  <a:pt x="32316" y="99360"/>
                </a:lnTo>
                <a:close/>
              </a:path>
              <a:path w="38100" h="115569">
                <a:moveTo>
                  <a:pt x="32237" y="99161"/>
                </a:moveTo>
                <a:lnTo>
                  <a:pt x="31834" y="99457"/>
                </a:lnTo>
                <a:lnTo>
                  <a:pt x="31979" y="99602"/>
                </a:lnTo>
                <a:lnTo>
                  <a:pt x="32316" y="99360"/>
                </a:lnTo>
                <a:lnTo>
                  <a:pt x="32237" y="99161"/>
                </a:lnTo>
                <a:close/>
              </a:path>
              <a:path w="38100" h="115569">
                <a:moveTo>
                  <a:pt x="32463" y="99136"/>
                </a:moveTo>
                <a:lnTo>
                  <a:pt x="31513" y="99136"/>
                </a:lnTo>
                <a:lnTo>
                  <a:pt x="31834" y="99457"/>
                </a:lnTo>
                <a:lnTo>
                  <a:pt x="32237" y="99161"/>
                </a:lnTo>
                <a:lnTo>
                  <a:pt x="32461" y="99161"/>
                </a:lnTo>
                <a:close/>
              </a:path>
              <a:path w="38100" h="115569">
                <a:moveTo>
                  <a:pt x="32461" y="99161"/>
                </a:moveTo>
                <a:lnTo>
                  <a:pt x="32237" y="99161"/>
                </a:lnTo>
                <a:lnTo>
                  <a:pt x="32316" y="99360"/>
                </a:lnTo>
                <a:lnTo>
                  <a:pt x="32453" y="99263"/>
                </a:lnTo>
                <a:close/>
              </a:path>
              <a:path w="38100" h="115569">
                <a:moveTo>
                  <a:pt x="106" y="45364"/>
                </a:moveTo>
                <a:lnTo>
                  <a:pt x="5541" y="85763"/>
                </a:lnTo>
                <a:lnTo>
                  <a:pt x="6862" y="88836"/>
                </a:lnTo>
                <a:lnTo>
                  <a:pt x="27982" y="81470"/>
                </a:lnTo>
                <a:lnTo>
                  <a:pt x="26320" y="72654"/>
                </a:lnTo>
                <a:lnTo>
                  <a:pt x="25141" y="63788"/>
                </a:lnTo>
                <a:lnTo>
                  <a:pt x="24442" y="54870"/>
                </a:lnTo>
                <a:lnTo>
                  <a:pt x="24223" y="45897"/>
                </a:lnTo>
                <a:lnTo>
                  <a:pt x="106" y="45364"/>
                </a:lnTo>
                <a:close/>
              </a:path>
              <a:path w="38100" h="115569">
                <a:moveTo>
                  <a:pt x="6887" y="11696"/>
                </a:moveTo>
                <a:lnTo>
                  <a:pt x="106" y="45364"/>
                </a:lnTo>
                <a:lnTo>
                  <a:pt x="24223" y="45897"/>
                </a:lnTo>
                <a:lnTo>
                  <a:pt x="24058" y="37973"/>
                </a:lnTo>
                <a:lnTo>
                  <a:pt x="24356" y="30010"/>
                </a:lnTo>
                <a:lnTo>
                  <a:pt x="25107" y="22440"/>
                </a:lnTo>
                <a:lnTo>
                  <a:pt x="24998" y="21666"/>
                </a:lnTo>
                <a:lnTo>
                  <a:pt x="6887" y="11696"/>
                </a:lnTo>
                <a:close/>
              </a:path>
              <a:path w="38100" h="115569">
                <a:moveTo>
                  <a:pt x="6887" y="11696"/>
                </a:moveTo>
                <a:lnTo>
                  <a:pt x="24998" y="21666"/>
                </a:lnTo>
                <a:lnTo>
                  <a:pt x="6887" y="11696"/>
                </a:lnTo>
                <a:close/>
              </a:path>
              <a:path w="38100" h="115569">
                <a:moveTo>
                  <a:pt x="25013" y="21613"/>
                </a:moveTo>
                <a:close/>
              </a:path>
              <a:path w="38100" h="115569">
                <a:moveTo>
                  <a:pt x="22432" y="838"/>
                </a:moveTo>
                <a:lnTo>
                  <a:pt x="6887" y="11696"/>
                </a:lnTo>
                <a:lnTo>
                  <a:pt x="25013" y="21613"/>
                </a:lnTo>
                <a:lnTo>
                  <a:pt x="25493" y="20015"/>
                </a:lnTo>
                <a:lnTo>
                  <a:pt x="25694" y="19176"/>
                </a:lnTo>
                <a:lnTo>
                  <a:pt x="25302" y="19176"/>
                </a:lnTo>
                <a:lnTo>
                  <a:pt x="25207" y="18567"/>
                </a:lnTo>
                <a:lnTo>
                  <a:pt x="23397" y="18567"/>
                </a:lnTo>
                <a:lnTo>
                  <a:pt x="19245" y="14401"/>
                </a:lnTo>
                <a:lnTo>
                  <a:pt x="19245" y="4152"/>
                </a:lnTo>
                <a:lnTo>
                  <a:pt x="22449" y="948"/>
                </a:lnTo>
                <a:close/>
              </a:path>
              <a:path w="38100" h="115569">
                <a:moveTo>
                  <a:pt x="22451" y="946"/>
                </a:moveTo>
                <a:lnTo>
                  <a:pt x="25302" y="19176"/>
                </a:lnTo>
                <a:lnTo>
                  <a:pt x="25683" y="19117"/>
                </a:lnTo>
                <a:lnTo>
                  <a:pt x="22451" y="946"/>
                </a:lnTo>
                <a:close/>
              </a:path>
              <a:path w="38100" h="115569">
                <a:moveTo>
                  <a:pt x="25683" y="19117"/>
                </a:moveTo>
                <a:lnTo>
                  <a:pt x="25302" y="19176"/>
                </a:lnTo>
                <a:lnTo>
                  <a:pt x="25694" y="19176"/>
                </a:lnTo>
                <a:close/>
              </a:path>
              <a:path w="38100" h="115569">
                <a:moveTo>
                  <a:pt x="27093" y="114"/>
                </a:moveTo>
                <a:lnTo>
                  <a:pt x="22583" y="814"/>
                </a:lnTo>
                <a:lnTo>
                  <a:pt x="22543" y="1460"/>
                </a:lnTo>
                <a:lnTo>
                  <a:pt x="25683" y="19117"/>
                </a:lnTo>
                <a:lnTo>
                  <a:pt x="29951" y="18453"/>
                </a:lnTo>
                <a:lnTo>
                  <a:pt x="27093" y="114"/>
                </a:lnTo>
                <a:close/>
              </a:path>
              <a:path w="38100" h="115569">
                <a:moveTo>
                  <a:pt x="22449" y="948"/>
                </a:moveTo>
                <a:lnTo>
                  <a:pt x="19245" y="4152"/>
                </a:lnTo>
                <a:lnTo>
                  <a:pt x="19245" y="14401"/>
                </a:lnTo>
                <a:lnTo>
                  <a:pt x="23397" y="18567"/>
                </a:lnTo>
                <a:lnTo>
                  <a:pt x="25207" y="18567"/>
                </a:lnTo>
                <a:lnTo>
                  <a:pt x="22449" y="948"/>
                </a:lnTo>
                <a:close/>
              </a:path>
              <a:path w="38100" h="115569">
                <a:moveTo>
                  <a:pt x="33761" y="114"/>
                </a:moveTo>
                <a:lnTo>
                  <a:pt x="27093" y="114"/>
                </a:lnTo>
                <a:lnTo>
                  <a:pt x="29951" y="18453"/>
                </a:lnTo>
                <a:lnTo>
                  <a:pt x="29217" y="18567"/>
                </a:lnTo>
                <a:lnTo>
                  <a:pt x="33646" y="18567"/>
                </a:lnTo>
                <a:lnTo>
                  <a:pt x="37799" y="14401"/>
                </a:lnTo>
                <a:lnTo>
                  <a:pt x="37799" y="4152"/>
                </a:lnTo>
                <a:lnTo>
                  <a:pt x="33761" y="114"/>
                </a:lnTo>
                <a:close/>
              </a:path>
              <a:path w="38100" h="115569">
                <a:moveTo>
                  <a:pt x="22583" y="814"/>
                </a:moveTo>
                <a:lnTo>
                  <a:pt x="22432" y="838"/>
                </a:lnTo>
                <a:lnTo>
                  <a:pt x="22583" y="814"/>
                </a:lnTo>
                <a:close/>
              </a:path>
              <a:path w="38100" h="115569">
                <a:moveTo>
                  <a:pt x="33646" y="0"/>
                </a:moveTo>
                <a:lnTo>
                  <a:pt x="23397" y="0"/>
                </a:lnTo>
                <a:lnTo>
                  <a:pt x="22583" y="814"/>
                </a:lnTo>
                <a:lnTo>
                  <a:pt x="27093" y="114"/>
                </a:lnTo>
                <a:lnTo>
                  <a:pt x="33761" y="114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24380" y="849122"/>
            <a:ext cx="22860" cy="73025"/>
          </a:xfrm>
          <a:custGeom>
            <a:avLst/>
            <a:gdLst/>
            <a:ahLst/>
            <a:cxnLst/>
            <a:rect l="l" t="t" r="r" b="b"/>
            <a:pathLst>
              <a:path w="22860" h="73025">
                <a:moveTo>
                  <a:pt x="5105" y="66039"/>
                </a:moveTo>
                <a:lnTo>
                  <a:pt x="5105" y="69265"/>
                </a:lnTo>
                <a:lnTo>
                  <a:pt x="8877" y="73025"/>
                </a:lnTo>
                <a:lnTo>
                  <a:pt x="18148" y="73025"/>
                </a:lnTo>
                <a:lnTo>
                  <a:pt x="21920" y="69265"/>
                </a:lnTo>
                <a:lnTo>
                  <a:pt x="21920" y="66446"/>
                </a:lnTo>
                <a:lnTo>
                  <a:pt x="5308" y="66446"/>
                </a:lnTo>
                <a:lnTo>
                  <a:pt x="5105" y="66039"/>
                </a:lnTo>
                <a:close/>
              </a:path>
              <a:path w="22860" h="73025">
                <a:moveTo>
                  <a:pt x="20664" y="58731"/>
                </a:moveTo>
                <a:lnTo>
                  <a:pt x="5129" y="62144"/>
                </a:lnTo>
                <a:lnTo>
                  <a:pt x="5105" y="66039"/>
                </a:lnTo>
                <a:lnTo>
                  <a:pt x="5308" y="66446"/>
                </a:lnTo>
                <a:lnTo>
                  <a:pt x="21717" y="62801"/>
                </a:lnTo>
                <a:lnTo>
                  <a:pt x="21793" y="59856"/>
                </a:lnTo>
                <a:lnTo>
                  <a:pt x="20664" y="58731"/>
                </a:lnTo>
                <a:close/>
              </a:path>
              <a:path w="22860" h="73025">
                <a:moveTo>
                  <a:pt x="21793" y="59856"/>
                </a:moveTo>
                <a:lnTo>
                  <a:pt x="21717" y="62801"/>
                </a:lnTo>
                <a:lnTo>
                  <a:pt x="5308" y="66446"/>
                </a:lnTo>
                <a:lnTo>
                  <a:pt x="21920" y="66446"/>
                </a:lnTo>
                <a:lnTo>
                  <a:pt x="21793" y="59856"/>
                </a:lnTo>
                <a:close/>
              </a:path>
              <a:path w="22860" h="73025">
                <a:moveTo>
                  <a:pt x="5105" y="62149"/>
                </a:moveTo>
                <a:lnTo>
                  <a:pt x="3352" y="62534"/>
                </a:lnTo>
                <a:lnTo>
                  <a:pt x="5105" y="66039"/>
                </a:lnTo>
                <a:lnTo>
                  <a:pt x="5105" y="62149"/>
                </a:lnTo>
                <a:close/>
              </a:path>
              <a:path w="22860" h="73025">
                <a:moveTo>
                  <a:pt x="1384" y="31864"/>
                </a:moveTo>
                <a:lnTo>
                  <a:pt x="3352" y="62534"/>
                </a:lnTo>
                <a:lnTo>
                  <a:pt x="5082" y="62149"/>
                </a:lnTo>
                <a:lnTo>
                  <a:pt x="5105" y="59982"/>
                </a:lnTo>
                <a:lnTo>
                  <a:pt x="8877" y="56222"/>
                </a:lnTo>
                <a:lnTo>
                  <a:pt x="22097" y="56222"/>
                </a:lnTo>
                <a:lnTo>
                  <a:pt x="22187" y="51325"/>
                </a:lnTo>
                <a:lnTo>
                  <a:pt x="22313" y="40309"/>
                </a:lnTo>
                <a:lnTo>
                  <a:pt x="22326" y="32016"/>
                </a:lnTo>
                <a:lnTo>
                  <a:pt x="1384" y="31864"/>
                </a:lnTo>
                <a:close/>
              </a:path>
              <a:path w="22860" h="73025">
                <a:moveTo>
                  <a:pt x="5105" y="62144"/>
                </a:moveTo>
                <a:lnTo>
                  <a:pt x="3352" y="62534"/>
                </a:lnTo>
                <a:lnTo>
                  <a:pt x="5105" y="62149"/>
                </a:lnTo>
                <a:close/>
              </a:path>
              <a:path w="22860" h="73025">
                <a:moveTo>
                  <a:pt x="20622" y="58689"/>
                </a:moveTo>
                <a:lnTo>
                  <a:pt x="5105" y="62144"/>
                </a:lnTo>
                <a:lnTo>
                  <a:pt x="20664" y="58731"/>
                </a:lnTo>
                <a:close/>
              </a:path>
              <a:path w="22860" h="73025">
                <a:moveTo>
                  <a:pt x="18148" y="56222"/>
                </a:moveTo>
                <a:lnTo>
                  <a:pt x="8877" y="56222"/>
                </a:lnTo>
                <a:lnTo>
                  <a:pt x="5231" y="59856"/>
                </a:lnTo>
                <a:lnTo>
                  <a:pt x="5105" y="62144"/>
                </a:lnTo>
                <a:lnTo>
                  <a:pt x="20622" y="58689"/>
                </a:lnTo>
                <a:lnTo>
                  <a:pt x="18148" y="56222"/>
                </a:lnTo>
                <a:close/>
              </a:path>
              <a:path w="22860" h="73025">
                <a:moveTo>
                  <a:pt x="21829" y="58475"/>
                </a:moveTo>
                <a:lnTo>
                  <a:pt x="20664" y="58731"/>
                </a:lnTo>
                <a:lnTo>
                  <a:pt x="21793" y="59856"/>
                </a:lnTo>
                <a:lnTo>
                  <a:pt x="21829" y="58475"/>
                </a:lnTo>
                <a:close/>
              </a:path>
              <a:path w="22860" h="73025">
                <a:moveTo>
                  <a:pt x="21831" y="58419"/>
                </a:moveTo>
                <a:lnTo>
                  <a:pt x="20622" y="58689"/>
                </a:lnTo>
                <a:lnTo>
                  <a:pt x="21829" y="58475"/>
                </a:lnTo>
                <a:close/>
              </a:path>
              <a:path w="22860" h="73025">
                <a:moveTo>
                  <a:pt x="22097" y="56222"/>
                </a:moveTo>
                <a:lnTo>
                  <a:pt x="18148" y="56222"/>
                </a:lnTo>
                <a:lnTo>
                  <a:pt x="20622" y="58689"/>
                </a:lnTo>
                <a:lnTo>
                  <a:pt x="21831" y="58419"/>
                </a:lnTo>
                <a:lnTo>
                  <a:pt x="22034" y="57962"/>
                </a:lnTo>
                <a:lnTo>
                  <a:pt x="22097" y="56222"/>
                </a:lnTo>
                <a:close/>
              </a:path>
              <a:path w="22860" h="73025">
                <a:moveTo>
                  <a:pt x="21917" y="58419"/>
                </a:moveTo>
                <a:close/>
              </a:path>
              <a:path w="22860" h="73025">
                <a:moveTo>
                  <a:pt x="1449" y="19787"/>
                </a:moveTo>
                <a:lnTo>
                  <a:pt x="1384" y="31864"/>
                </a:lnTo>
                <a:lnTo>
                  <a:pt x="22326" y="32016"/>
                </a:lnTo>
                <a:lnTo>
                  <a:pt x="22478" y="25514"/>
                </a:lnTo>
                <a:lnTo>
                  <a:pt x="22408" y="22491"/>
                </a:lnTo>
                <a:lnTo>
                  <a:pt x="4152" y="22491"/>
                </a:lnTo>
                <a:lnTo>
                  <a:pt x="1449" y="19787"/>
                </a:lnTo>
                <a:close/>
              </a:path>
              <a:path w="22860" h="73025">
                <a:moveTo>
                  <a:pt x="1574" y="9453"/>
                </a:moveTo>
                <a:lnTo>
                  <a:pt x="1449" y="19787"/>
                </a:lnTo>
                <a:lnTo>
                  <a:pt x="4152" y="22491"/>
                </a:lnTo>
                <a:lnTo>
                  <a:pt x="14401" y="22491"/>
                </a:lnTo>
                <a:lnTo>
                  <a:pt x="18554" y="18338"/>
                </a:lnTo>
                <a:lnTo>
                  <a:pt x="18554" y="17284"/>
                </a:lnTo>
                <a:lnTo>
                  <a:pt x="17614" y="17284"/>
                </a:lnTo>
                <a:lnTo>
                  <a:pt x="1574" y="9453"/>
                </a:lnTo>
                <a:close/>
              </a:path>
              <a:path w="22860" h="73025">
                <a:moveTo>
                  <a:pt x="19010" y="3937"/>
                </a:moveTo>
                <a:lnTo>
                  <a:pt x="14401" y="3937"/>
                </a:lnTo>
                <a:lnTo>
                  <a:pt x="18554" y="8089"/>
                </a:lnTo>
                <a:lnTo>
                  <a:pt x="18554" y="14229"/>
                </a:lnTo>
                <a:lnTo>
                  <a:pt x="19507" y="14693"/>
                </a:lnTo>
                <a:lnTo>
                  <a:pt x="18554" y="15997"/>
                </a:lnTo>
                <a:lnTo>
                  <a:pt x="18554" y="18338"/>
                </a:lnTo>
                <a:lnTo>
                  <a:pt x="14401" y="22491"/>
                </a:lnTo>
                <a:lnTo>
                  <a:pt x="22408" y="22491"/>
                </a:lnTo>
                <a:lnTo>
                  <a:pt x="20027" y="5435"/>
                </a:lnTo>
                <a:lnTo>
                  <a:pt x="19010" y="3937"/>
                </a:lnTo>
                <a:close/>
              </a:path>
              <a:path w="22860" h="73025">
                <a:moveTo>
                  <a:pt x="1714" y="6375"/>
                </a:moveTo>
                <a:lnTo>
                  <a:pt x="0" y="8089"/>
                </a:lnTo>
                <a:lnTo>
                  <a:pt x="0" y="18338"/>
                </a:lnTo>
                <a:lnTo>
                  <a:pt x="1449" y="19787"/>
                </a:lnTo>
                <a:lnTo>
                  <a:pt x="1346" y="12839"/>
                </a:lnTo>
                <a:lnTo>
                  <a:pt x="1574" y="9453"/>
                </a:lnTo>
                <a:lnTo>
                  <a:pt x="939" y="9143"/>
                </a:lnTo>
                <a:lnTo>
                  <a:pt x="1714" y="6375"/>
                </a:lnTo>
                <a:close/>
              </a:path>
              <a:path w="22860" h="73025">
                <a:moveTo>
                  <a:pt x="1957" y="6132"/>
                </a:moveTo>
                <a:lnTo>
                  <a:pt x="1786" y="6303"/>
                </a:lnTo>
                <a:lnTo>
                  <a:pt x="1574" y="9453"/>
                </a:lnTo>
                <a:lnTo>
                  <a:pt x="17614" y="17284"/>
                </a:lnTo>
                <a:lnTo>
                  <a:pt x="18554" y="15997"/>
                </a:lnTo>
                <a:lnTo>
                  <a:pt x="18554" y="14229"/>
                </a:lnTo>
                <a:lnTo>
                  <a:pt x="1957" y="6132"/>
                </a:lnTo>
                <a:close/>
              </a:path>
              <a:path w="22860" h="73025">
                <a:moveTo>
                  <a:pt x="18554" y="15997"/>
                </a:moveTo>
                <a:lnTo>
                  <a:pt x="17614" y="17284"/>
                </a:lnTo>
                <a:lnTo>
                  <a:pt x="18554" y="17284"/>
                </a:lnTo>
                <a:lnTo>
                  <a:pt x="18554" y="15997"/>
                </a:lnTo>
                <a:close/>
              </a:path>
              <a:path w="22860" h="73025">
                <a:moveTo>
                  <a:pt x="18554" y="14229"/>
                </a:moveTo>
                <a:lnTo>
                  <a:pt x="18554" y="15997"/>
                </a:lnTo>
                <a:lnTo>
                  <a:pt x="19507" y="14693"/>
                </a:lnTo>
                <a:lnTo>
                  <a:pt x="18554" y="14229"/>
                </a:lnTo>
                <a:close/>
              </a:path>
              <a:path w="22860" h="73025">
                <a:moveTo>
                  <a:pt x="14401" y="3937"/>
                </a:moveTo>
                <a:lnTo>
                  <a:pt x="4152" y="3937"/>
                </a:lnTo>
                <a:lnTo>
                  <a:pt x="1957" y="6132"/>
                </a:lnTo>
                <a:lnTo>
                  <a:pt x="18554" y="14229"/>
                </a:lnTo>
                <a:lnTo>
                  <a:pt x="18554" y="8089"/>
                </a:lnTo>
                <a:lnTo>
                  <a:pt x="14401" y="3937"/>
                </a:lnTo>
                <a:close/>
              </a:path>
              <a:path w="22860" h="73025">
                <a:moveTo>
                  <a:pt x="1786" y="6303"/>
                </a:moveTo>
                <a:lnTo>
                  <a:pt x="939" y="9143"/>
                </a:lnTo>
                <a:lnTo>
                  <a:pt x="1574" y="9453"/>
                </a:lnTo>
                <a:lnTo>
                  <a:pt x="1786" y="6303"/>
                </a:lnTo>
                <a:close/>
              </a:path>
              <a:path w="22860" h="73025">
                <a:moveTo>
                  <a:pt x="1803" y="6057"/>
                </a:moveTo>
                <a:lnTo>
                  <a:pt x="1786" y="6303"/>
                </a:lnTo>
                <a:lnTo>
                  <a:pt x="1957" y="6132"/>
                </a:lnTo>
                <a:lnTo>
                  <a:pt x="1803" y="6057"/>
                </a:lnTo>
                <a:close/>
              </a:path>
              <a:path w="22860" h="73025">
                <a:moveTo>
                  <a:pt x="12877" y="0"/>
                </a:moveTo>
                <a:lnTo>
                  <a:pt x="9931" y="177"/>
                </a:lnTo>
                <a:lnTo>
                  <a:pt x="6235" y="774"/>
                </a:lnTo>
                <a:lnTo>
                  <a:pt x="3530" y="2743"/>
                </a:lnTo>
                <a:lnTo>
                  <a:pt x="1803" y="6057"/>
                </a:lnTo>
                <a:lnTo>
                  <a:pt x="1957" y="6132"/>
                </a:lnTo>
                <a:lnTo>
                  <a:pt x="4152" y="3937"/>
                </a:lnTo>
                <a:lnTo>
                  <a:pt x="19010" y="3937"/>
                </a:lnTo>
                <a:lnTo>
                  <a:pt x="17754" y="2730"/>
                </a:lnTo>
                <a:lnTo>
                  <a:pt x="15481" y="850"/>
                </a:lnTo>
                <a:lnTo>
                  <a:pt x="12877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5098" y="805472"/>
            <a:ext cx="431650" cy="266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46034" y="918565"/>
            <a:ext cx="152804" cy="1447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66301" y="758520"/>
            <a:ext cx="139674" cy="1260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88796" y="1619491"/>
            <a:ext cx="102870" cy="133350"/>
          </a:xfrm>
          <a:custGeom>
            <a:avLst/>
            <a:gdLst/>
            <a:ahLst/>
            <a:cxnLst/>
            <a:rect l="l" t="t" r="r" b="b"/>
            <a:pathLst>
              <a:path w="102869" h="133350">
                <a:moveTo>
                  <a:pt x="32689" y="121119"/>
                </a:moveTo>
                <a:lnTo>
                  <a:pt x="29260" y="117678"/>
                </a:lnTo>
                <a:lnTo>
                  <a:pt x="28359" y="117678"/>
                </a:lnTo>
                <a:lnTo>
                  <a:pt x="29184" y="118910"/>
                </a:lnTo>
                <a:lnTo>
                  <a:pt x="26987" y="115658"/>
                </a:lnTo>
                <a:lnTo>
                  <a:pt x="27114" y="115417"/>
                </a:lnTo>
                <a:lnTo>
                  <a:pt x="27228" y="114884"/>
                </a:lnTo>
                <a:lnTo>
                  <a:pt x="27076" y="113703"/>
                </a:lnTo>
                <a:lnTo>
                  <a:pt x="26708" y="112572"/>
                </a:lnTo>
                <a:lnTo>
                  <a:pt x="26111" y="111506"/>
                </a:lnTo>
                <a:lnTo>
                  <a:pt x="24879" y="107391"/>
                </a:lnTo>
                <a:lnTo>
                  <a:pt x="24168" y="103174"/>
                </a:lnTo>
                <a:lnTo>
                  <a:pt x="23964" y="98856"/>
                </a:lnTo>
                <a:lnTo>
                  <a:pt x="23469" y="90970"/>
                </a:lnTo>
                <a:lnTo>
                  <a:pt x="23050" y="83083"/>
                </a:lnTo>
                <a:lnTo>
                  <a:pt x="22745" y="76047"/>
                </a:lnTo>
                <a:lnTo>
                  <a:pt x="22644" y="73507"/>
                </a:lnTo>
                <a:lnTo>
                  <a:pt x="24257" y="71894"/>
                </a:lnTo>
                <a:lnTo>
                  <a:pt x="24180" y="66522"/>
                </a:lnTo>
                <a:lnTo>
                  <a:pt x="24168" y="65659"/>
                </a:lnTo>
                <a:lnTo>
                  <a:pt x="24130" y="61531"/>
                </a:lnTo>
                <a:lnTo>
                  <a:pt x="23850" y="61252"/>
                </a:lnTo>
                <a:lnTo>
                  <a:pt x="23749" y="59855"/>
                </a:lnTo>
                <a:lnTo>
                  <a:pt x="23520" y="55092"/>
                </a:lnTo>
                <a:lnTo>
                  <a:pt x="22834" y="50419"/>
                </a:lnTo>
                <a:lnTo>
                  <a:pt x="21691" y="45821"/>
                </a:lnTo>
                <a:lnTo>
                  <a:pt x="22110" y="56210"/>
                </a:lnTo>
                <a:lnTo>
                  <a:pt x="22110" y="56337"/>
                </a:lnTo>
                <a:lnTo>
                  <a:pt x="12230" y="39001"/>
                </a:lnTo>
                <a:lnTo>
                  <a:pt x="9652" y="39382"/>
                </a:lnTo>
                <a:lnTo>
                  <a:pt x="7213" y="40716"/>
                </a:lnTo>
                <a:lnTo>
                  <a:pt x="5816" y="41617"/>
                </a:lnTo>
                <a:lnTo>
                  <a:pt x="5816" y="61252"/>
                </a:lnTo>
                <a:lnTo>
                  <a:pt x="5816" y="61531"/>
                </a:lnTo>
                <a:lnTo>
                  <a:pt x="5803" y="61836"/>
                </a:lnTo>
                <a:lnTo>
                  <a:pt x="5816" y="61252"/>
                </a:lnTo>
                <a:lnTo>
                  <a:pt x="5816" y="41617"/>
                </a:lnTo>
                <a:lnTo>
                  <a:pt x="139" y="67284"/>
                </a:lnTo>
                <a:lnTo>
                  <a:pt x="12" y="71894"/>
                </a:lnTo>
                <a:lnTo>
                  <a:pt x="3149" y="112445"/>
                </a:lnTo>
                <a:lnTo>
                  <a:pt x="19265" y="131533"/>
                </a:lnTo>
                <a:lnTo>
                  <a:pt x="20777" y="133032"/>
                </a:lnTo>
                <a:lnTo>
                  <a:pt x="29260" y="133032"/>
                </a:lnTo>
                <a:lnTo>
                  <a:pt x="30492" y="131800"/>
                </a:lnTo>
                <a:lnTo>
                  <a:pt x="32689" y="129603"/>
                </a:lnTo>
                <a:lnTo>
                  <a:pt x="32689" y="121119"/>
                </a:lnTo>
                <a:close/>
              </a:path>
              <a:path w="102869" h="133350">
                <a:moveTo>
                  <a:pt x="102730" y="18554"/>
                </a:moveTo>
                <a:lnTo>
                  <a:pt x="102704" y="14109"/>
                </a:lnTo>
                <a:lnTo>
                  <a:pt x="102019" y="8788"/>
                </a:lnTo>
                <a:lnTo>
                  <a:pt x="102019" y="14185"/>
                </a:lnTo>
                <a:lnTo>
                  <a:pt x="101968" y="8382"/>
                </a:lnTo>
                <a:lnTo>
                  <a:pt x="102019" y="8788"/>
                </a:lnTo>
                <a:lnTo>
                  <a:pt x="102019" y="8382"/>
                </a:lnTo>
                <a:lnTo>
                  <a:pt x="102019" y="4152"/>
                </a:lnTo>
                <a:lnTo>
                  <a:pt x="97866" y="0"/>
                </a:lnTo>
                <a:lnTo>
                  <a:pt x="87617" y="0"/>
                </a:lnTo>
                <a:lnTo>
                  <a:pt x="83464" y="4152"/>
                </a:lnTo>
                <a:lnTo>
                  <a:pt x="83464" y="14401"/>
                </a:lnTo>
                <a:lnTo>
                  <a:pt x="83794" y="14744"/>
                </a:lnTo>
                <a:lnTo>
                  <a:pt x="83870" y="15913"/>
                </a:lnTo>
                <a:lnTo>
                  <a:pt x="78346" y="28473"/>
                </a:lnTo>
                <a:lnTo>
                  <a:pt x="75171" y="34290"/>
                </a:lnTo>
                <a:lnTo>
                  <a:pt x="63842" y="72542"/>
                </a:lnTo>
                <a:lnTo>
                  <a:pt x="63449" y="86207"/>
                </a:lnTo>
                <a:lnTo>
                  <a:pt x="63550" y="92811"/>
                </a:lnTo>
                <a:lnTo>
                  <a:pt x="71081" y="126415"/>
                </a:lnTo>
                <a:lnTo>
                  <a:pt x="71081" y="129184"/>
                </a:lnTo>
                <a:lnTo>
                  <a:pt x="74460" y="132575"/>
                </a:lnTo>
                <a:lnTo>
                  <a:pt x="82816" y="132575"/>
                </a:lnTo>
                <a:lnTo>
                  <a:pt x="86194" y="129184"/>
                </a:lnTo>
                <a:lnTo>
                  <a:pt x="86194" y="127152"/>
                </a:lnTo>
                <a:lnTo>
                  <a:pt x="86194" y="120840"/>
                </a:lnTo>
                <a:lnTo>
                  <a:pt x="83400" y="101333"/>
                </a:lnTo>
                <a:lnTo>
                  <a:pt x="83527" y="94056"/>
                </a:lnTo>
                <a:lnTo>
                  <a:pt x="84061" y="86779"/>
                </a:lnTo>
                <a:lnTo>
                  <a:pt x="84467" y="79209"/>
                </a:lnTo>
                <a:lnTo>
                  <a:pt x="96710" y="37820"/>
                </a:lnTo>
                <a:lnTo>
                  <a:pt x="98996" y="32994"/>
                </a:lnTo>
                <a:lnTo>
                  <a:pt x="100774" y="28003"/>
                </a:lnTo>
                <a:lnTo>
                  <a:pt x="102057" y="22834"/>
                </a:lnTo>
                <a:lnTo>
                  <a:pt x="102349" y="21526"/>
                </a:lnTo>
                <a:lnTo>
                  <a:pt x="102552" y="20218"/>
                </a:lnTo>
                <a:lnTo>
                  <a:pt x="102730" y="18554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252" y="1635226"/>
            <a:ext cx="311213" cy="2494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59927" y="1826628"/>
            <a:ext cx="34925" cy="27940"/>
          </a:xfrm>
          <a:custGeom>
            <a:avLst/>
            <a:gdLst/>
            <a:ahLst/>
            <a:cxnLst/>
            <a:rect l="l" t="t" r="r" b="b"/>
            <a:pathLst>
              <a:path w="34925" h="27939">
                <a:moveTo>
                  <a:pt x="13093" y="12826"/>
                </a:moveTo>
                <a:lnTo>
                  <a:pt x="4864" y="12826"/>
                </a:lnTo>
                <a:lnTo>
                  <a:pt x="1524" y="16167"/>
                </a:lnTo>
                <a:lnTo>
                  <a:pt x="1524" y="24396"/>
                </a:lnTo>
                <a:lnTo>
                  <a:pt x="4864" y="27736"/>
                </a:lnTo>
                <a:lnTo>
                  <a:pt x="13093" y="27736"/>
                </a:lnTo>
                <a:lnTo>
                  <a:pt x="16433" y="24396"/>
                </a:lnTo>
                <a:lnTo>
                  <a:pt x="16433" y="21615"/>
                </a:lnTo>
                <a:lnTo>
                  <a:pt x="16281" y="21462"/>
                </a:lnTo>
                <a:lnTo>
                  <a:pt x="16255" y="20281"/>
                </a:lnTo>
                <a:lnTo>
                  <a:pt x="15938" y="19977"/>
                </a:lnTo>
                <a:lnTo>
                  <a:pt x="15100" y="19354"/>
                </a:lnTo>
                <a:lnTo>
                  <a:pt x="14354" y="19126"/>
                </a:lnTo>
                <a:lnTo>
                  <a:pt x="13081" y="19126"/>
                </a:lnTo>
                <a:lnTo>
                  <a:pt x="13665" y="13398"/>
                </a:lnTo>
                <a:lnTo>
                  <a:pt x="13093" y="12826"/>
                </a:lnTo>
                <a:close/>
              </a:path>
              <a:path w="34925" h="27939">
                <a:moveTo>
                  <a:pt x="16433" y="20452"/>
                </a:moveTo>
                <a:lnTo>
                  <a:pt x="16433" y="21615"/>
                </a:lnTo>
                <a:lnTo>
                  <a:pt x="20434" y="25615"/>
                </a:lnTo>
                <a:lnTo>
                  <a:pt x="30683" y="25615"/>
                </a:lnTo>
                <a:lnTo>
                  <a:pt x="33235" y="23063"/>
                </a:lnTo>
                <a:lnTo>
                  <a:pt x="19151" y="23063"/>
                </a:lnTo>
                <a:lnTo>
                  <a:pt x="16433" y="20452"/>
                </a:lnTo>
                <a:close/>
              </a:path>
              <a:path w="34925" h="27939">
                <a:moveTo>
                  <a:pt x="28740" y="6553"/>
                </a:moveTo>
                <a:lnTo>
                  <a:pt x="16649" y="19231"/>
                </a:lnTo>
                <a:lnTo>
                  <a:pt x="16496" y="19977"/>
                </a:lnTo>
                <a:lnTo>
                  <a:pt x="16433" y="20452"/>
                </a:lnTo>
                <a:lnTo>
                  <a:pt x="19151" y="23063"/>
                </a:lnTo>
                <a:lnTo>
                  <a:pt x="31965" y="9626"/>
                </a:lnTo>
                <a:lnTo>
                  <a:pt x="28740" y="6553"/>
                </a:lnTo>
                <a:close/>
              </a:path>
              <a:path w="34925" h="27939">
                <a:moveTo>
                  <a:pt x="30683" y="7061"/>
                </a:moveTo>
                <a:lnTo>
                  <a:pt x="29273" y="7061"/>
                </a:lnTo>
                <a:lnTo>
                  <a:pt x="31965" y="9626"/>
                </a:lnTo>
                <a:lnTo>
                  <a:pt x="19151" y="23063"/>
                </a:lnTo>
                <a:lnTo>
                  <a:pt x="33235" y="23063"/>
                </a:lnTo>
                <a:lnTo>
                  <a:pt x="34836" y="21462"/>
                </a:lnTo>
                <a:lnTo>
                  <a:pt x="34836" y="11214"/>
                </a:lnTo>
                <a:lnTo>
                  <a:pt x="30683" y="7061"/>
                </a:lnTo>
                <a:close/>
              </a:path>
              <a:path w="34925" h="27939">
                <a:moveTo>
                  <a:pt x="16281" y="20306"/>
                </a:moveTo>
                <a:lnTo>
                  <a:pt x="16281" y="21462"/>
                </a:lnTo>
                <a:lnTo>
                  <a:pt x="16433" y="21615"/>
                </a:lnTo>
                <a:lnTo>
                  <a:pt x="16433" y="20452"/>
                </a:lnTo>
                <a:lnTo>
                  <a:pt x="16281" y="20306"/>
                </a:lnTo>
                <a:close/>
              </a:path>
              <a:path w="34925" h="27939">
                <a:moveTo>
                  <a:pt x="16433" y="19457"/>
                </a:moveTo>
                <a:lnTo>
                  <a:pt x="16281" y="19617"/>
                </a:lnTo>
                <a:lnTo>
                  <a:pt x="16281" y="20306"/>
                </a:lnTo>
                <a:lnTo>
                  <a:pt x="16433" y="20452"/>
                </a:lnTo>
                <a:lnTo>
                  <a:pt x="16433" y="19457"/>
                </a:lnTo>
                <a:close/>
              </a:path>
              <a:path w="34925" h="27939">
                <a:moveTo>
                  <a:pt x="16281" y="19617"/>
                </a:moveTo>
                <a:lnTo>
                  <a:pt x="15938" y="19977"/>
                </a:lnTo>
                <a:lnTo>
                  <a:pt x="16281" y="20306"/>
                </a:lnTo>
                <a:lnTo>
                  <a:pt x="16281" y="19617"/>
                </a:lnTo>
                <a:close/>
              </a:path>
              <a:path w="34925" h="27939">
                <a:moveTo>
                  <a:pt x="13246" y="0"/>
                </a:moveTo>
                <a:lnTo>
                  <a:pt x="0" y="11671"/>
                </a:lnTo>
                <a:lnTo>
                  <a:pt x="381" y="14719"/>
                </a:lnTo>
                <a:lnTo>
                  <a:pt x="1524" y="20281"/>
                </a:lnTo>
                <a:lnTo>
                  <a:pt x="1524" y="16167"/>
                </a:lnTo>
                <a:lnTo>
                  <a:pt x="4864" y="12826"/>
                </a:lnTo>
                <a:lnTo>
                  <a:pt x="13724" y="12826"/>
                </a:lnTo>
                <a:lnTo>
                  <a:pt x="15011" y="215"/>
                </a:lnTo>
                <a:lnTo>
                  <a:pt x="13246" y="0"/>
                </a:lnTo>
                <a:close/>
              </a:path>
              <a:path w="34925" h="27939">
                <a:moveTo>
                  <a:pt x="16649" y="19231"/>
                </a:moveTo>
                <a:lnTo>
                  <a:pt x="16433" y="20281"/>
                </a:lnTo>
                <a:lnTo>
                  <a:pt x="16649" y="19231"/>
                </a:lnTo>
                <a:close/>
              </a:path>
              <a:path w="34925" h="27939">
                <a:moveTo>
                  <a:pt x="16281" y="19062"/>
                </a:moveTo>
                <a:lnTo>
                  <a:pt x="14147" y="19062"/>
                </a:lnTo>
                <a:lnTo>
                  <a:pt x="15100" y="19354"/>
                </a:lnTo>
                <a:lnTo>
                  <a:pt x="15938" y="19977"/>
                </a:lnTo>
                <a:lnTo>
                  <a:pt x="16281" y="19617"/>
                </a:lnTo>
                <a:lnTo>
                  <a:pt x="16281" y="19062"/>
                </a:lnTo>
                <a:close/>
              </a:path>
              <a:path w="34925" h="27939">
                <a:moveTo>
                  <a:pt x="16281" y="16014"/>
                </a:moveTo>
                <a:lnTo>
                  <a:pt x="16281" y="19617"/>
                </a:lnTo>
                <a:lnTo>
                  <a:pt x="16433" y="19457"/>
                </a:lnTo>
                <a:lnTo>
                  <a:pt x="16433" y="16167"/>
                </a:lnTo>
                <a:lnTo>
                  <a:pt x="16281" y="16014"/>
                </a:lnTo>
                <a:close/>
              </a:path>
              <a:path w="34925" h="27939">
                <a:moveTo>
                  <a:pt x="17003" y="10492"/>
                </a:moveTo>
                <a:lnTo>
                  <a:pt x="16281" y="11214"/>
                </a:lnTo>
                <a:lnTo>
                  <a:pt x="16281" y="16014"/>
                </a:lnTo>
                <a:lnTo>
                  <a:pt x="16433" y="16167"/>
                </a:lnTo>
                <a:lnTo>
                  <a:pt x="16433" y="19457"/>
                </a:lnTo>
                <a:lnTo>
                  <a:pt x="16649" y="19231"/>
                </a:lnTo>
                <a:lnTo>
                  <a:pt x="17576" y="14719"/>
                </a:lnTo>
                <a:lnTo>
                  <a:pt x="17691" y="14579"/>
                </a:lnTo>
                <a:lnTo>
                  <a:pt x="17003" y="10492"/>
                </a:lnTo>
                <a:close/>
              </a:path>
              <a:path w="34925" h="27939">
                <a:moveTo>
                  <a:pt x="28255" y="7061"/>
                </a:moveTo>
                <a:lnTo>
                  <a:pt x="20434" y="7061"/>
                </a:lnTo>
                <a:lnTo>
                  <a:pt x="17003" y="10492"/>
                </a:lnTo>
                <a:lnTo>
                  <a:pt x="17566" y="13398"/>
                </a:lnTo>
                <a:lnTo>
                  <a:pt x="17691" y="14579"/>
                </a:lnTo>
                <a:lnTo>
                  <a:pt x="17576" y="14719"/>
                </a:lnTo>
                <a:lnTo>
                  <a:pt x="16649" y="19231"/>
                </a:lnTo>
                <a:lnTo>
                  <a:pt x="28255" y="7061"/>
                </a:lnTo>
                <a:close/>
              </a:path>
              <a:path w="34925" h="27939">
                <a:moveTo>
                  <a:pt x="13665" y="13398"/>
                </a:moveTo>
                <a:lnTo>
                  <a:pt x="13081" y="19126"/>
                </a:lnTo>
                <a:lnTo>
                  <a:pt x="14147" y="19062"/>
                </a:lnTo>
                <a:lnTo>
                  <a:pt x="16281" y="19062"/>
                </a:lnTo>
                <a:lnTo>
                  <a:pt x="16281" y="16014"/>
                </a:lnTo>
                <a:lnTo>
                  <a:pt x="13665" y="13398"/>
                </a:lnTo>
                <a:close/>
              </a:path>
              <a:path w="34925" h="27939">
                <a:moveTo>
                  <a:pt x="14147" y="19062"/>
                </a:moveTo>
                <a:lnTo>
                  <a:pt x="13081" y="19126"/>
                </a:lnTo>
                <a:lnTo>
                  <a:pt x="14354" y="19126"/>
                </a:lnTo>
                <a:lnTo>
                  <a:pt x="14147" y="19062"/>
                </a:lnTo>
                <a:close/>
              </a:path>
              <a:path w="34925" h="27939">
                <a:moveTo>
                  <a:pt x="15011" y="215"/>
                </a:moveTo>
                <a:lnTo>
                  <a:pt x="13665" y="13398"/>
                </a:lnTo>
                <a:lnTo>
                  <a:pt x="16281" y="16014"/>
                </a:lnTo>
                <a:lnTo>
                  <a:pt x="16281" y="11214"/>
                </a:lnTo>
                <a:lnTo>
                  <a:pt x="17003" y="10492"/>
                </a:lnTo>
                <a:lnTo>
                  <a:pt x="15011" y="215"/>
                </a:lnTo>
                <a:close/>
              </a:path>
              <a:path w="34925" h="27939">
                <a:moveTo>
                  <a:pt x="13724" y="12826"/>
                </a:moveTo>
                <a:lnTo>
                  <a:pt x="13093" y="12826"/>
                </a:lnTo>
                <a:lnTo>
                  <a:pt x="13665" y="13398"/>
                </a:lnTo>
                <a:lnTo>
                  <a:pt x="13724" y="12826"/>
                </a:lnTo>
                <a:close/>
              </a:path>
              <a:path w="34925" h="27939">
                <a:moveTo>
                  <a:pt x="15011" y="215"/>
                </a:moveTo>
                <a:lnTo>
                  <a:pt x="17003" y="10492"/>
                </a:lnTo>
                <a:lnTo>
                  <a:pt x="20434" y="7061"/>
                </a:lnTo>
                <a:lnTo>
                  <a:pt x="28255" y="7061"/>
                </a:lnTo>
                <a:lnTo>
                  <a:pt x="28740" y="6553"/>
                </a:lnTo>
                <a:lnTo>
                  <a:pt x="24841" y="2997"/>
                </a:lnTo>
                <a:lnTo>
                  <a:pt x="20269" y="888"/>
                </a:lnTo>
                <a:lnTo>
                  <a:pt x="15011" y="215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96521" y="1577759"/>
            <a:ext cx="852098" cy="2479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14113" y="1563382"/>
            <a:ext cx="25400" cy="82550"/>
          </a:xfrm>
          <a:custGeom>
            <a:avLst/>
            <a:gdLst/>
            <a:ahLst/>
            <a:cxnLst/>
            <a:rect l="l" t="t" r="r" b="b"/>
            <a:pathLst>
              <a:path w="25400" h="82550">
                <a:moveTo>
                  <a:pt x="1473" y="74802"/>
                </a:moveTo>
                <a:lnTo>
                  <a:pt x="1473" y="79159"/>
                </a:lnTo>
                <a:lnTo>
                  <a:pt x="4851" y="82524"/>
                </a:lnTo>
                <a:lnTo>
                  <a:pt x="13182" y="82524"/>
                </a:lnTo>
                <a:lnTo>
                  <a:pt x="16548" y="79159"/>
                </a:lnTo>
                <a:lnTo>
                  <a:pt x="16548" y="75184"/>
                </a:lnTo>
                <a:lnTo>
                  <a:pt x="1473" y="74802"/>
                </a:lnTo>
                <a:close/>
              </a:path>
              <a:path w="25400" h="82550">
                <a:moveTo>
                  <a:pt x="13182" y="67449"/>
                </a:moveTo>
                <a:lnTo>
                  <a:pt x="4851" y="67449"/>
                </a:lnTo>
                <a:lnTo>
                  <a:pt x="1473" y="70827"/>
                </a:lnTo>
                <a:lnTo>
                  <a:pt x="1473" y="74802"/>
                </a:lnTo>
                <a:lnTo>
                  <a:pt x="16548" y="75184"/>
                </a:lnTo>
                <a:lnTo>
                  <a:pt x="16548" y="70827"/>
                </a:lnTo>
                <a:lnTo>
                  <a:pt x="13182" y="67449"/>
                </a:lnTo>
                <a:close/>
              </a:path>
              <a:path w="25400" h="82550">
                <a:moveTo>
                  <a:pt x="17454" y="67449"/>
                </a:moveTo>
                <a:lnTo>
                  <a:pt x="13182" y="67449"/>
                </a:lnTo>
                <a:lnTo>
                  <a:pt x="16548" y="70827"/>
                </a:lnTo>
                <a:lnTo>
                  <a:pt x="16548" y="75184"/>
                </a:lnTo>
                <a:lnTo>
                  <a:pt x="17454" y="67449"/>
                </a:lnTo>
                <a:close/>
              </a:path>
              <a:path w="25400" h="82550">
                <a:moveTo>
                  <a:pt x="507" y="60223"/>
                </a:moveTo>
                <a:lnTo>
                  <a:pt x="1473" y="74802"/>
                </a:lnTo>
                <a:lnTo>
                  <a:pt x="1473" y="70827"/>
                </a:lnTo>
                <a:lnTo>
                  <a:pt x="4851" y="67449"/>
                </a:lnTo>
                <a:lnTo>
                  <a:pt x="17454" y="67449"/>
                </a:lnTo>
                <a:lnTo>
                  <a:pt x="18249" y="60667"/>
                </a:lnTo>
                <a:lnTo>
                  <a:pt x="507" y="60223"/>
                </a:lnTo>
                <a:close/>
              </a:path>
              <a:path w="25400" h="82550">
                <a:moveTo>
                  <a:pt x="3111" y="33845"/>
                </a:moveTo>
                <a:lnTo>
                  <a:pt x="0" y="53212"/>
                </a:lnTo>
                <a:lnTo>
                  <a:pt x="507" y="60223"/>
                </a:lnTo>
                <a:lnTo>
                  <a:pt x="18249" y="60667"/>
                </a:lnTo>
                <a:lnTo>
                  <a:pt x="19145" y="53212"/>
                </a:lnTo>
                <a:lnTo>
                  <a:pt x="20304" y="46266"/>
                </a:lnTo>
                <a:lnTo>
                  <a:pt x="21831" y="39293"/>
                </a:lnTo>
                <a:lnTo>
                  <a:pt x="3111" y="33845"/>
                </a:lnTo>
                <a:close/>
              </a:path>
              <a:path w="25400" h="82550">
                <a:moveTo>
                  <a:pt x="6426" y="18059"/>
                </a:moveTo>
                <a:lnTo>
                  <a:pt x="6045" y="23469"/>
                </a:lnTo>
                <a:lnTo>
                  <a:pt x="4940" y="28727"/>
                </a:lnTo>
                <a:lnTo>
                  <a:pt x="3111" y="33845"/>
                </a:lnTo>
                <a:lnTo>
                  <a:pt x="21831" y="39293"/>
                </a:lnTo>
                <a:lnTo>
                  <a:pt x="23469" y="32677"/>
                </a:lnTo>
                <a:lnTo>
                  <a:pt x="24511" y="25958"/>
                </a:lnTo>
                <a:lnTo>
                  <a:pt x="24955" y="19151"/>
                </a:lnTo>
                <a:lnTo>
                  <a:pt x="19784" y="18846"/>
                </a:lnTo>
                <a:lnTo>
                  <a:pt x="12115" y="18846"/>
                </a:lnTo>
                <a:lnTo>
                  <a:pt x="9067" y="18491"/>
                </a:lnTo>
                <a:lnTo>
                  <a:pt x="9098" y="18216"/>
                </a:lnTo>
                <a:lnTo>
                  <a:pt x="6426" y="18059"/>
                </a:lnTo>
                <a:close/>
              </a:path>
              <a:path w="25400" h="82550">
                <a:moveTo>
                  <a:pt x="14211" y="406"/>
                </a:moveTo>
                <a:lnTo>
                  <a:pt x="12166" y="18397"/>
                </a:lnTo>
                <a:lnTo>
                  <a:pt x="24955" y="19151"/>
                </a:lnTo>
                <a:lnTo>
                  <a:pt x="25013" y="18554"/>
                </a:lnTo>
                <a:lnTo>
                  <a:pt x="15239" y="18554"/>
                </a:lnTo>
                <a:lnTo>
                  <a:pt x="19278" y="14516"/>
                </a:lnTo>
                <a:lnTo>
                  <a:pt x="19392" y="4152"/>
                </a:lnTo>
                <a:lnTo>
                  <a:pt x="15848" y="608"/>
                </a:lnTo>
                <a:lnTo>
                  <a:pt x="14211" y="406"/>
                </a:lnTo>
                <a:close/>
              </a:path>
              <a:path w="25400" h="82550">
                <a:moveTo>
                  <a:pt x="9098" y="18216"/>
                </a:moveTo>
                <a:lnTo>
                  <a:pt x="9067" y="18491"/>
                </a:lnTo>
                <a:lnTo>
                  <a:pt x="12115" y="18846"/>
                </a:lnTo>
                <a:lnTo>
                  <a:pt x="12166" y="18397"/>
                </a:lnTo>
                <a:lnTo>
                  <a:pt x="9098" y="18216"/>
                </a:lnTo>
                <a:close/>
              </a:path>
              <a:path w="25400" h="82550">
                <a:moveTo>
                  <a:pt x="12166" y="18397"/>
                </a:moveTo>
                <a:lnTo>
                  <a:pt x="12115" y="18846"/>
                </a:lnTo>
                <a:lnTo>
                  <a:pt x="19784" y="18846"/>
                </a:lnTo>
                <a:lnTo>
                  <a:pt x="12166" y="18397"/>
                </a:lnTo>
                <a:close/>
              </a:path>
              <a:path w="25400" h="82550">
                <a:moveTo>
                  <a:pt x="15239" y="0"/>
                </a:moveTo>
                <a:lnTo>
                  <a:pt x="4991" y="0"/>
                </a:lnTo>
                <a:lnTo>
                  <a:pt x="838" y="4152"/>
                </a:lnTo>
                <a:lnTo>
                  <a:pt x="952" y="14516"/>
                </a:lnTo>
                <a:lnTo>
                  <a:pt x="4991" y="18554"/>
                </a:lnTo>
                <a:lnTo>
                  <a:pt x="6391" y="18554"/>
                </a:lnTo>
                <a:lnTo>
                  <a:pt x="6426" y="18059"/>
                </a:lnTo>
                <a:lnTo>
                  <a:pt x="6438" y="14401"/>
                </a:lnTo>
                <a:lnTo>
                  <a:pt x="10329" y="7396"/>
                </a:lnTo>
                <a:lnTo>
                  <a:pt x="11163" y="63"/>
                </a:lnTo>
                <a:lnTo>
                  <a:pt x="15303" y="63"/>
                </a:lnTo>
                <a:close/>
              </a:path>
              <a:path w="25400" h="82550">
                <a:moveTo>
                  <a:pt x="15848" y="608"/>
                </a:moveTo>
                <a:lnTo>
                  <a:pt x="19392" y="4152"/>
                </a:lnTo>
                <a:lnTo>
                  <a:pt x="19278" y="14516"/>
                </a:lnTo>
                <a:lnTo>
                  <a:pt x="15239" y="18554"/>
                </a:lnTo>
                <a:lnTo>
                  <a:pt x="25013" y="18554"/>
                </a:lnTo>
                <a:lnTo>
                  <a:pt x="25291" y="15697"/>
                </a:lnTo>
                <a:lnTo>
                  <a:pt x="25238" y="14401"/>
                </a:lnTo>
                <a:lnTo>
                  <a:pt x="24891" y="11455"/>
                </a:lnTo>
                <a:lnTo>
                  <a:pt x="15963" y="622"/>
                </a:lnTo>
                <a:close/>
              </a:path>
              <a:path w="25400" h="82550">
                <a:moveTo>
                  <a:pt x="14211" y="406"/>
                </a:moveTo>
                <a:lnTo>
                  <a:pt x="10329" y="7396"/>
                </a:lnTo>
                <a:lnTo>
                  <a:pt x="9098" y="18216"/>
                </a:lnTo>
                <a:lnTo>
                  <a:pt x="12166" y="18397"/>
                </a:lnTo>
                <a:lnTo>
                  <a:pt x="14211" y="406"/>
                </a:lnTo>
                <a:close/>
              </a:path>
              <a:path w="25400" h="82550">
                <a:moveTo>
                  <a:pt x="10329" y="7396"/>
                </a:moveTo>
                <a:lnTo>
                  <a:pt x="6438" y="14401"/>
                </a:lnTo>
                <a:lnTo>
                  <a:pt x="6426" y="18059"/>
                </a:lnTo>
                <a:lnTo>
                  <a:pt x="9098" y="18216"/>
                </a:lnTo>
                <a:lnTo>
                  <a:pt x="10329" y="7396"/>
                </a:lnTo>
                <a:close/>
              </a:path>
              <a:path w="25400" h="82550">
                <a:moveTo>
                  <a:pt x="11163" y="63"/>
                </a:moveTo>
                <a:lnTo>
                  <a:pt x="10329" y="7396"/>
                </a:lnTo>
                <a:lnTo>
                  <a:pt x="14211" y="406"/>
                </a:lnTo>
                <a:lnTo>
                  <a:pt x="11163" y="63"/>
                </a:lnTo>
                <a:close/>
              </a:path>
              <a:path w="25400" h="82550">
                <a:moveTo>
                  <a:pt x="15303" y="63"/>
                </a:moveTo>
                <a:lnTo>
                  <a:pt x="11163" y="63"/>
                </a:lnTo>
                <a:lnTo>
                  <a:pt x="15848" y="608"/>
                </a:lnTo>
                <a:lnTo>
                  <a:pt x="15303" y="63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17161" y="1656105"/>
            <a:ext cx="92430" cy="1648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842366" y="1527517"/>
            <a:ext cx="1459230" cy="925830"/>
            <a:chOff x="1842366" y="1527517"/>
            <a:chExt cx="1459230" cy="925830"/>
          </a:xfrm>
        </p:grpSpPr>
        <p:sp>
          <p:nvSpPr>
            <p:cNvPr id="16" name="object 16"/>
            <p:cNvSpPr/>
            <p:nvPr/>
          </p:nvSpPr>
          <p:spPr>
            <a:xfrm>
              <a:off x="2009559" y="1527517"/>
              <a:ext cx="1247971" cy="40083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42366" y="1919859"/>
              <a:ext cx="411560" cy="45269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62458" y="2258529"/>
              <a:ext cx="210751" cy="19431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38475" y="2246350"/>
              <a:ext cx="263084" cy="19124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867186" y="1635239"/>
            <a:ext cx="332105" cy="154305"/>
            <a:chOff x="4867186" y="1635239"/>
            <a:chExt cx="332105" cy="154305"/>
          </a:xfrm>
        </p:grpSpPr>
        <p:sp>
          <p:nvSpPr>
            <p:cNvPr id="21" name="object 21"/>
            <p:cNvSpPr/>
            <p:nvPr/>
          </p:nvSpPr>
          <p:spPr>
            <a:xfrm>
              <a:off x="4867186" y="1698290"/>
              <a:ext cx="254635" cy="36195"/>
            </a:xfrm>
            <a:custGeom>
              <a:avLst/>
              <a:gdLst/>
              <a:ahLst/>
              <a:cxnLst/>
              <a:rect l="l" t="t" r="r" b="b"/>
              <a:pathLst>
                <a:path w="254635" h="36194">
                  <a:moveTo>
                    <a:pt x="8011" y="17518"/>
                  </a:moveTo>
                  <a:lnTo>
                    <a:pt x="4152" y="17518"/>
                  </a:lnTo>
                  <a:lnTo>
                    <a:pt x="0" y="21670"/>
                  </a:lnTo>
                  <a:lnTo>
                    <a:pt x="50" y="31970"/>
                  </a:lnTo>
                  <a:lnTo>
                    <a:pt x="4152" y="36072"/>
                  </a:lnTo>
                  <a:lnTo>
                    <a:pt x="14401" y="36072"/>
                  </a:lnTo>
                  <a:lnTo>
                    <a:pt x="14706" y="35767"/>
                  </a:lnTo>
                  <a:lnTo>
                    <a:pt x="11658" y="35767"/>
                  </a:lnTo>
                  <a:lnTo>
                    <a:pt x="6896" y="17835"/>
                  </a:lnTo>
                  <a:lnTo>
                    <a:pt x="8011" y="17518"/>
                  </a:lnTo>
                  <a:close/>
                </a:path>
                <a:path w="254635" h="36194">
                  <a:moveTo>
                    <a:pt x="18402" y="14558"/>
                  </a:moveTo>
                  <a:lnTo>
                    <a:pt x="6896" y="17835"/>
                  </a:lnTo>
                  <a:lnTo>
                    <a:pt x="11658" y="35767"/>
                  </a:lnTo>
                  <a:lnTo>
                    <a:pt x="15706" y="34768"/>
                  </a:lnTo>
                  <a:lnTo>
                    <a:pt x="18503" y="31970"/>
                  </a:lnTo>
                  <a:lnTo>
                    <a:pt x="18554" y="21670"/>
                  </a:lnTo>
                  <a:lnTo>
                    <a:pt x="14401" y="17518"/>
                  </a:lnTo>
                  <a:lnTo>
                    <a:pt x="19189" y="17518"/>
                  </a:lnTo>
                  <a:lnTo>
                    <a:pt x="18402" y="14558"/>
                  </a:lnTo>
                  <a:close/>
                </a:path>
                <a:path w="254635" h="36194">
                  <a:moveTo>
                    <a:pt x="15706" y="34768"/>
                  </a:moveTo>
                  <a:lnTo>
                    <a:pt x="11658" y="35767"/>
                  </a:lnTo>
                  <a:lnTo>
                    <a:pt x="14706" y="35767"/>
                  </a:lnTo>
                  <a:lnTo>
                    <a:pt x="15706" y="34768"/>
                  </a:lnTo>
                  <a:close/>
                </a:path>
                <a:path w="254635" h="36194">
                  <a:moveTo>
                    <a:pt x="19189" y="17518"/>
                  </a:moveTo>
                  <a:lnTo>
                    <a:pt x="14401" y="17518"/>
                  </a:lnTo>
                  <a:lnTo>
                    <a:pt x="18554" y="21670"/>
                  </a:lnTo>
                  <a:lnTo>
                    <a:pt x="18503" y="31970"/>
                  </a:lnTo>
                  <a:lnTo>
                    <a:pt x="15706" y="34768"/>
                  </a:lnTo>
                  <a:lnTo>
                    <a:pt x="23279" y="32897"/>
                  </a:lnTo>
                  <a:lnTo>
                    <a:pt x="19189" y="17518"/>
                  </a:lnTo>
                  <a:close/>
                </a:path>
                <a:path w="254635" h="36194">
                  <a:moveTo>
                    <a:pt x="67259" y="7497"/>
                  </a:moveTo>
                  <a:lnTo>
                    <a:pt x="26212" y="12768"/>
                  </a:lnTo>
                  <a:lnTo>
                    <a:pt x="18402" y="14558"/>
                  </a:lnTo>
                  <a:lnTo>
                    <a:pt x="23279" y="32897"/>
                  </a:lnTo>
                  <a:lnTo>
                    <a:pt x="25590" y="32389"/>
                  </a:lnTo>
                  <a:lnTo>
                    <a:pt x="27914" y="31970"/>
                  </a:lnTo>
                  <a:lnTo>
                    <a:pt x="68770" y="28757"/>
                  </a:lnTo>
                  <a:lnTo>
                    <a:pt x="67259" y="7497"/>
                  </a:lnTo>
                  <a:close/>
                </a:path>
                <a:path w="254635" h="36194">
                  <a:moveTo>
                    <a:pt x="157619" y="1414"/>
                  </a:moveTo>
                  <a:lnTo>
                    <a:pt x="135005" y="2545"/>
                  </a:lnTo>
                  <a:lnTo>
                    <a:pt x="112406" y="3937"/>
                  </a:lnTo>
                  <a:lnTo>
                    <a:pt x="89823" y="5588"/>
                  </a:lnTo>
                  <a:lnTo>
                    <a:pt x="67259" y="7497"/>
                  </a:lnTo>
                  <a:lnTo>
                    <a:pt x="68770" y="28757"/>
                  </a:lnTo>
                  <a:lnTo>
                    <a:pt x="158699" y="24744"/>
                  </a:lnTo>
                  <a:lnTo>
                    <a:pt x="157619" y="1414"/>
                  </a:lnTo>
                  <a:close/>
                </a:path>
                <a:path w="254635" h="36194">
                  <a:moveTo>
                    <a:pt x="203064" y="0"/>
                  </a:moveTo>
                  <a:lnTo>
                    <a:pt x="187912" y="233"/>
                  </a:lnTo>
                  <a:lnTo>
                    <a:pt x="172764" y="704"/>
                  </a:lnTo>
                  <a:lnTo>
                    <a:pt x="157619" y="1414"/>
                  </a:lnTo>
                  <a:lnTo>
                    <a:pt x="158699" y="24744"/>
                  </a:lnTo>
                  <a:lnTo>
                    <a:pt x="193960" y="23071"/>
                  </a:lnTo>
                  <a:lnTo>
                    <a:pt x="229184" y="20807"/>
                  </a:lnTo>
                  <a:lnTo>
                    <a:pt x="229387" y="665"/>
                  </a:lnTo>
                  <a:lnTo>
                    <a:pt x="225678" y="322"/>
                  </a:lnTo>
                  <a:lnTo>
                    <a:pt x="221957" y="106"/>
                  </a:lnTo>
                  <a:lnTo>
                    <a:pt x="218224" y="4"/>
                  </a:lnTo>
                  <a:lnTo>
                    <a:pt x="203064" y="0"/>
                  </a:lnTo>
                  <a:close/>
                </a:path>
                <a:path w="254635" h="36194">
                  <a:moveTo>
                    <a:pt x="229387" y="665"/>
                  </a:moveTo>
                  <a:lnTo>
                    <a:pt x="229184" y="20807"/>
                  </a:lnTo>
                  <a:lnTo>
                    <a:pt x="245783" y="19308"/>
                  </a:lnTo>
                  <a:lnTo>
                    <a:pt x="241236" y="19308"/>
                  </a:lnTo>
                  <a:lnTo>
                    <a:pt x="237477" y="15549"/>
                  </a:lnTo>
                  <a:lnTo>
                    <a:pt x="237477" y="6265"/>
                  </a:lnTo>
                  <a:lnTo>
                    <a:pt x="241236" y="2506"/>
                  </a:lnTo>
                  <a:lnTo>
                    <a:pt x="245960" y="2506"/>
                  </a:lnTo>
                  <a:lnTo>
                    <a:pt x="229387" y="665"/>
                  </a:lnTo>
                  <a:close/>
                </a:path>
                <a:path w="254635" h="36194">
                  <a:moveTo>
                    <a:pt x="245960" y="2506"/>
                  </a:moveTo>
                  <a:lnTo>
                    <a:pt x="241236" y="2506"/>
                  </a:lnTo>
                  <a:lnTo>
                    <a:pt x="237477" y="6265"/>
                  </a:lnTo>
                  <a:lnTo>
                    <a:pt x="237477" y="15549"/>
                  </a:lnTo>
                  <a:lnTo>
                    <a:pt x="241236" y="19308"/>
                  </a:lnTo>
                  <a:lnTo>
                    <a:pt x="245783" y="19308"/>
                  </a:lnTo>
                  <a:lnTo>
                    <a:pt x="245960" y="2506"/>
                  </a:lnTo>
                  <a:close/>
                </a:path>
                <a:path w="254635" h="36194">
                  <a:moveTo>
                    <a:pt x="250507" y="2506"/>
                  </a:moveTo>
                  <a:lnTo>
                    <a:pt x="245960" y="2506"/>
                  </a:lnTo>
                  <a:lnTo>
                    <a:pt x="245783" y="19308"/>
                  </a:lnTo>
                  <a:lnTo>
                    <a:pt x="250507" y="19308"/>
                  </a:lnTo>
                  <a:lnTo>
                    <a:pt x="254266" y="15549"/>
                  </a:lnTo>
                  <a:lnTo>
                    <a:pt x="254266" y="6265"/>
                  </a:lnTo>
                  <a:lnTo>
                    <a:pt x="250507" y="2506"/>
                  </a:lnTo>
                  <a:close/>
                </a:path>
              </a:pathLst>
            </a:custGeom>
            <a:solidFill>
              <a:srgbClr val="C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90515" y="1635239"/>
              <a:ext cx="108585" cy="15427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5481605" y="1632343"/>
            <a:ext cx="974401" cy="25012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03534" y="641248"/>
            <a:ext cx="201256" cy="26062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17625" y="679424"/>
            <a:ext cx="256540" cy="238760"/>
          </a:xfrm>
          <a:custGeom>
            <a:avLst/>
            <a:gdLst/>
            <a:ahLst/>
            <a:cxnLst/>
            <a:rect l="l" t="t" r="r" b="b"/>
            <a:pathLst>
              <a:path w="256539" h="238759">
                <a:moveTo>
                  <a:pt x="19759" y="220793"/>
                </a:moveTo>
                <a:lnTo>
                  <a:pt x="19727" y="220980"/>
                </a:lnTo>
                <a:lnTo>
                  <a:pt x="2569" y="229870"/>
                </a:lnTo>
                <a:lnTo>
                  <a:pt x="4055" y="232410"/>
                </a:lnTo>
                <a:lnTo>
                  <a:pt x="6112" y="234950"/>
                </a:lnTo>
                <a:lnTo>
                  <a:pt x="8729" y="236220"/>
                </a:lnTo>
                <a:lnTo>
                  <a:pt x="12843" y="238760"/>
                </a:lnTo>
                <a:lnTo>
                  <a:pt x="21975" y="238760"/>
                </a:lnTo>
                <a:lnTo>
                  <a:pt x="22343" y="220980"/>
                </a:lnTo>
                <a:lnTo>
                  <a:pt x="19917" y="220980"/>
                </a:lnTo>
                <a:lnTo>
                  <a:pt x="19759" y="220793"/>
                </a:lnTo>
                <a:close/>
              </a:path>
              <a:path w="256539" h="238759">
                <a:moveTo>
                  <a:pt x="39513" y="219710"/>
                </a:moveTo>
                <a:lnTo>
                  <a:pt x="33824" y="220980"/>
                </a:lnTo>
                <a:lnTo>
                  <a:pt x="22343" y="220980"/>
                </a:lnTo>
                <a:lnTo>
                  <a:pt x="21975" y="238760"/>
                </a:lnTo>
                <a:lnTo>
                  <a:pt x="41838" y="238760"/>
                </a:lnTo>
                <a:lnTo>
                  <a:pt x="39513" y="219710"/>
                </a:lnTo>
                <a:close/>
              </a:path>
              <a:path w="256539" h="238759">
                <a:moveTo>
                  <a:pt x="61269" y="213360"/>
                </a:moveTo>
                <a:lnTo>
                  <a:pt x="46892" y="218439"/>
                </a:lnTo>
                <a:lnTo>
                  <a:pt x="39513" y="219710"/>
                </a:lnTo>
                <a:lnTo>
                  <a:pt x="41838" y="238760"/>
                </a:lnTo>
                <a:lnTo>
                  <a:pt x="60979" y="234950"/>
                </a:lnTo>
                <a:lnTo>
                  <a:pt x="67238" y="232410"/>
                </a:lnTo>
                <a:lnTo>
                  <a:pt x="61269" y="213360"/>
                </a:lnTo>
                <a:close/>
              </a:path>
              <a:path w="256539" h="238759">
                <a:moveTo>
                  <a:pt x="88002" y="203200"/>
                </a:moveTo>
                <a:lnTo>
                  <a:pt x="74831" y="208280"/>
                </a:lnTo>
                <a:lnTo>
                  <a:pt x="68098" y="212089"/>
                </a:lnTo>
                <a:lnTo>
                  <a:pt x="61269" y="213360"/>
                </a:lnTo>
                <a:lnTo>
                  <a:pt x="67238" y="232410"/>
                </a:lnTo>
                <a:lnTo>
                  <a:pt x="74848" y="231139"/>
                </a:lnTo>
                <a:lnTo>
                  <a:pt x="82360" y="227330"/>
                </a:lnTo>
                <a:lnTo>
                  <a:pt x="97083" y="222250"/>
                </a:lnTo>
                <a:lnTo>
                  <a:pt x="88002" y="203200"/>
                </a:lnTo>
                <a:close/>
              </a:path>
              <a:path w="256539" h="238759">
                <a:moveTo>
                  <a:pt x="1769" y="210820"/>
                </a:moveTo>
                <a:lnTo>
                  <a:pt x="410" y="214630"/>
                </a:lnTo>
                <a:lnTo>
                  <a:pt x="63" y="217170"/>
                </a:lnTo>
                <a:lnTo>
                  <a:pt x="0" y="219710"/>
                </a:lnTo>
                <a:lnTo>
                  <a:pt x="220" y="222250"/>
                </a:lnTo>
                <a:lnTo>
                  <a:pt x="2569" y="229870"/>
                </a:lnTo>
                <a:lnTo>
                  <a:pt x="18838" y="219710"/>
                </a:lnTo>
                <a:lnTo>
                  <a:pt x="19943" y="219710"/>
                </a:lnTo>
                <a:lnTo>
                  <a:pt x="20298" y="218439"/>
                </a:lnTo>
                <a:lnTo>
                  <a:pt x="20794" y="217170"/>
                </a:lnTo>
                <a:lnTo>
                  <a:pt x="1769" y="210820"/>
                </a:lnTo>
                <a:close/>
              </a:path>
              <a:path w="256539" h="238759">
                <a:moveTo>
                  <a:pt x="18838" y="219710"/>
                </a:moveTo>
                <a:lnTo>
                  <a:pt x="2569" y="229870"/>
                </a:lnTo>
                <a:lnTo>
                  <a:pt x="19727" y="220980"/>
                </a:lnTo>
                <a:lnTo>
                  <a:pt x="19759" y="220793"/>
                </a:lnTo>
                <a:lnTo>
                  <a:pt x="18838" y="219710"/>
                </a:lnTo>
                <a:close/>
              </a:path>
              <a:path w="256539" h="238759">
                <a:moveTo>
                  <a:pt x="116221" y="186689"/>
                </a:moveTo>
                <a:lnTo>
                  <a:pt x="109364" y="190500"/>
                </a:lnTo>
                <a:lnTo>
                  <a:pt x="102374" y="194310"/>
                </a:lnTo>
                <a:lnTo>
                  <a:pt x="95253" y="199389"/>
                </a:lnTo>
                <a:lnTo>
                  <a:pt x="88002" y="203200"/>
                </a:lnTo>
                <a:lnTo>
                  <a:pt x="97083" y="222250"/>
                </a:lnTo>
                <a:lnTo>
                  <a:pt x="105091" y="217170"/>
                </a:lnTo>
                <a:lnTo>
                  <a:pt x="120693" y="209550"/>
                </a:lnTo>
                <a:lnTo>
                  <a:pt x="128286" y="204470"/>
                </a:lnTo>
                <a:lnTo>
                  <a:pt x="122254" y="195580"/>
                </a:lnTo>
                <a:lnTo>
                  <a:pt x="116158" y="195580"/>
                </a:lnTo>
                <a:lnTo>
                  <a:pt x="116221" y="186689"/>
                </a:lnTo>
                <a:close/>
              </a:path>
              <a:path w="256539" h="238759">
                <a:moveTo>
                  <a:pt x="238815" y="196850"/>
                </a:moveTo>
                <a:lnTo>
                  <a:pt x="236465" y="196850"/>
                </a:lnTo>
                <a:lnTo>
                  <a:pt x="232198" y="220980"/>
                </a:lnTo>
                <a:lnTo>
                  <a:pt x="236427" y="222250"/>
                </a:lnTo>
                <a:lnTo>
                  <a:pt x="240656" y="222250"/>
                </a:lnTo>
                <a:lnTo>
                  <a:pt x="244885" y="220980"/>
                </a:lnTo>
                <a:lnTo>
                  <a:pt x="249000" y="220980"/>
                </a:lnTo>
                <a:lnTo>
                  <a:pt x="252188" y="218439"/>
                </a:lnTo>
                <a:lnTo>
                  <a:pt x="252937" y="217170"/>
                </a:lnTo>
                <a:lnTo>
                  <a:pt x="240542" y="217170"/>
                </a:lnTo>
                <a:lnTo>
                  <a:pt x="236656" y="213360"/>
                </a:lnTo>
                <a:lnTo>
                  <a:pt x="236656" y="210820"/>
                </a:lnTo>
                <a:lnTo>
                  <a:pt x="235411" y="210820"/>
                </a:lnTo>
                <a:lnTo>
                  <a:pt x="236656" y="209645"/>
                </a:lnTo>
                <a:lnTo>
                  <a:pt x="236656" y="203200"/>
                </a:lnTo>
                <a:lnTo>
                  <a:pt x="240542" y="199389"/>
                </a:lnTo>
                <a:lnTo>
                  <a:pt x="243933" y="199389"/>
                </a:lnTo>
                <a:lnTo>
                  <a:pt x="243818" y="198120"/>
                </a:lnTo>
                <a:lnTo>
                  <a:pt x="241139" y="198120"/>
                </a:lnTo>
                <a:lnTo>
                  <a:pt x="238815" y="196850"/>
                </a:lnTo>
                <a:close/>
              </a:path>
              <a:path w="256539" h="238759">
                <a:moveTo>
                  <a:pt x="202861" y="186689"/>
                </a:moveTo>
                <a:lnTo>
                  <a:pt x="194860" y="212089"/>
                </a:lnTo>
                <a:lnTo>
                  <a:pt x="209919" y="217170"/>
                </a:lnTo>
                <a:lnTo>
                  <a:pt x="225187" y="219710"/>
                </a:lnTo>
                <a:lnTo>
                  <a:pt x="227512" y="220980"/>
                </a:lnTo>
                <a:lnTo>
                  <a:pt x="232198" y="220980"/>
                </a:lnTo>
                <a:lnTo>
                  <a:pt x="236465" y="196850"/>
                </a:lnTo>
                <a:lnTo>
                  <a:pt x="202861" y="186689"/>
                </a:lnTo>
                <a:close/>
              </a:path>
              <a:path w="256539" h="238759">
                <a:moveTo>
                  <a:pt x="19943" y="219710"/>
                </a:moveTo>
                <a:lnTo>
                  <a:pt x="18838" y="219710"/>
                </a:lnTo>
                <a:lnTo>
                  <a:pt x="19759" y="220793"/>
                </a:lnTo>
                <a:lnTo>
                  <a:pt x="19943" y="219710"/>
                </a:lnTo>
                <a:close/>
              </a:path>
              <a:path w="256539" h="238759">
                <a:moveTo>
                  <a:pt x="19778" y="191770"/>
                </a:moveTo>
                <a:lnTo>
                  <a:pt x="1769" y="210820"/>
                </a:lnTo>
                <a:lnTo>
                  <a:pt x="20794" y="217170"/>
                </a:lnTo>
                <a:lnTo>
                  <a:pt x="21200" y="217170"/>
                </a:lnTo>
                <a:lnTo>
                  <a:pt x="21645" y="215900"/>
                </a:lnTo>
                <a:lnTo>
                  <a:pt x="22140" y="215900"/>
                </a:lnTo>
                <a:lnTo>
                  <a:pt x="24667" y="213360"/>
                </a:lnTo>
                <a:lnTo>
                  <a:pt x="27461" y="212089"/>
                </a:lnTo>
                <a:lnTo>
                  <a:pt x="30522" y="209550"/>
                </a:lnTo>
                <a:lnTo>
                  <a:pt x="19778" y="191770"/>
                </a:lnTo>
                <a:close/>
              </a:path>
              <a:path w="256539" h="238759">
                <a:moveTo>
                  <a:pt x="254016" y="208482"/>
                </a:moveTo>
                <a:lnTo>
                  <a:pt x="236656" y="210663"/>
                </a:lnTo>
                <a:lnTo>
                  <a:pt x="236656" y="213360"/>
                </a:lnTo>
                <a:lnTo>
                  <a:pt x="240542" y="217170"/>
                </a:lnTo>
                <a:lnTo>
                  <a:pt x="250130" y="217170"/>
                </a:lnTo>
                <a:lnTo>
                  <a:pt x="254016" y="213360"/>
                </a:lnTo>
                <a:lnTo>
                  <a:pt x="254016" y="208482"/>
                </a:lnTo>
                <a:close/>
              </a:path>
              <a:path w="256539" h="238759">
                <a:moveTo>
                  <a:pt x="255629" y="208280"/>
                </a:moveTo>
                <a:lnTo>
                  <a:pt x="254016" y="208482"/>
                </a:lnTo>
                <a:lnTo>
                  <a:pt x="254016" y="213360"/>
                </a:lnTo>
                <a:lnTo>
                  <a:pt x="250130" y="217170"/>
                </a:lnTo>
                <a:lnTo>
                  <a:pt x="252937" y="217170"/>
                </a:lnTo>
                <a:lnTo>
                  <a:pt x="254436" y="214630"/>
                </a:lnTo>
                <a:lnTo>
                  <a:pt x="255629" y="213360"/>
                </a:lnTo>
                <a:lnTo>
                  <a:pt x="256023" y="210820"/>
                </a:lnTo>
                <a:lnTo>
                  <a:pt x="255629" y="208280"/>
                </a:lnTo>
                <a:close/>
              </a:path>
              <a:path w="256539" h="238759">
                <a:moveTo>
                  <a:pt x="163322" y="176292"/>
                </a:moveTo>
                <a:lnTo>
                  <a:pt x="157066" y="182825"/>
                </a:lnTo>
                <a:lnTo>
                  <a:pt x="152937" y="200660"/>
                </a:lnTo>
                <a:lnTo>
                  <a:pt x="173994" y="205739"/>
                </a:lnTo>
                <a:lnTo>
                  <a:pt x="184452" y="209550"/>
                </a:lnTo>
                <a:lnTo>
                  <a:pt x="194860" y="212089"/>
                </a:lnTo>
                <a:lnTo>
                  <a:pt x="202855" y="186707"/>
                </a:lnTo>
                <a:lnTo>
                  <a:pt x="191950" y="182880"/>
                </a:lnTo>
                <a:lnTo>
                  <a:pt x="163322" y="176292"/>
                </a:lnTo>
                <a:close/>
              </a:path>
              <a:path w="256539" h="238759">
                <a:moveTo>
                  <a:pt x="236656" y="209645"/>
                </a:moveTo>
                <a:lnTo>
                  <a:pt x="235411" y="210820"/>
                </a:lnTo>
                <a:lnTo>
                  <a:pt x="236656" y="210663"/>
                </a:lnTo>
                <a:lnTo>
                  <a:pt x="236656" y="209645"/>
                </a:lnTo>
                <a:close/>
              </a:path>
              <a:path w="256539" h="238759">
                <a:moveTo>
                  <a:pt x="236656" y="210663"/>
                </a:moveTo>
                <a:lnTo>
                  <a:pt x="235411" y="210820"/>
                </a:lnTo>
                <a:lnTo>
                  <a:pt x="236656" y="210820"/>
                </a:lnTo>
                <a:lnTo>
                  <a:pt x="236656" y="210663"/>
                </a:lnTo>
                <a:close/>
              </a:path>
              <a:path w="256539" h="238759">
                <a:moveTo>
                  <a:pt x="253928" y="207010"/>
                </a:moveTo>
                <a:lnTo>
                  <a:pt x="236757" y="209550"/>
                </a:lnTo>
                <a:lnTo>
                  <a:pt x="236656" y="210663"/>
                </a:lnTo>
                <a:lnTo>
                  <a:pt x="254016" y="208482"/>
                </a:lnTo>
                <a:lnTo>
                  <a:pt x="253928" y="207010"/>
                </a:lnTo>
                <a:close/>
              </a:path>
              <a:path w="256539" h="238759">
                <a:moveTo>
                  <a:pt x="243933" y="199389"/>
                </a:moveTo>
                <a:lnTo>
                  <a:pt x="240542" y="199389"/>
                </a:lnTo>
                <a:lnTo>
                  <a:pt x="236656" y="203200"/>
                </a:lnTo>
                <a:lnTo>
                  <a:pt x="236656" y="209645"/>
                </a:lnTo>
                <a:lnTo>
                  <a:pt x="253928" y="207010"/>
                </a:lnTo>
                <a:lnTo>
                  <a:pt x="243933" y="199389"/>
                </a:lnTo>
                <a:close/>
              </a:path>
              <a:path w="256539" h="238759">
                <a:moveTo>
                  <a:pt x="49623" y="179070"/>
                </a:moveTo>
                <a:lnTo>
                  <a:pt x="34324" y="184150"/>
                </a:lnTo>
                <a:lnTo>
                  <a:pt x="26957" y="187960"/>
                </a:lnTo>
                <a:lnTo>
                  <a:pt x="19778" y="191770"/>
                </a:lnTo>
                <a:lnTo>
                  <a:pt x="30522" y="209550"/>
                </a:lnTo>
                <a:lnTo>
                  <a:pt x="36601" y="207010"/>
                </a:lnTo>
                <a:lnTo>
                  <a:pt x="49226" y="201930"/>
                </a:lnTo>
                <a:lnTo>
                  <a:pt x="55769" y="199389"/>
                </a:lnTo>
                <a:lnTo>
                  <a:pt x="49623" y="179070"/>
                </a:lnTo>
                <a:close/>
              </a:path>
              <a:path w="256539" h="238759">
                <a:moveTo>
                  <a:pt x="254016" y="207076"/>
                </a:moveTo>
                <a:lnTo>
                  <a:pt x="254016" y="208482"/>
                </a:lnTo>
                <a:lnTo>
                  <a:pt x="255629" y="208280"/>
                </a:lnTo>
                <a:lnTo>
                  <a:pt x="254016" y="207076"/>
                </a:lnTo>
                <a:close/>
              </a:path>
              <a:path w="256539" h="238759">
                <a:moveTo>
                  <a:pt x="254016" y="207054"/>
                </a:moveTo>
                <a:lnTo>
                  <a:pt x="255629" y="208280"/>
                </a:lnTo>
                <a:lnTo>
                  <a:pt x="254016" y="207054"/>
                </a:lnTo>
                <a:close/>
              </a:path>
              <a:path w="256539" h="238759">
                <a:moveTo>
                  <a:pt x="253958" y="207010"/>
                </a:moveTo>
                <a:close/>
              </a:path>
              <a:path w="256539" h="238759">
                <a:moveTo>
                  <a:pt x="250130" y="199389"/>
                </a:moveTo>
                <a:lnTo>
                  <a:pt x="243933" y="199389"/>
                </a:lnTo>
                <a:lnTo>
                  <a:pt x="254016" y="207054"/>
                </a:lnTo>
                <a:lnTo>
                  <a:pt x="254016" y="203200"/>
                </a:lnTo>
                <a:lnTo>
                  <a:pt x="250130" y="199389"/>
                </a:lnTo>
                <a:close/>
              </a:path>
              <a:path w="256539" h="238759">
                <a:moveTo>
                  <a:pt x="135526" y="171192"/>
                </a:moveTo>
                <a:lnTo>
                  <a:pt x="129115" y="176530"/>
                </a:lnTo>
                <a:lnTo>
                  <a:pt x="122779" y="181610"/>
                </a:lnTo>
                <a:lnTo>
                  <a:pt x="116234" y="186680"/>
                </a:lnTo>
                <a:lnTo>
                  <a:pt x="128286" y="204470"/>
                </a:lnTo>
                <a:lnTo>
                  <a:pt x="135840" y="199389"/>
                </a:lnTo>
                <a:lnTo>
                  <a:pt x="138689" y="197409"/>
                </a:lnTo>
                <a:lnTo>
                  <a:pt x="125444" y="195580"/>
                </a:lnTo>
                <a:lnTo>
                  <a:pt x="141319" y="195580"/>
                </a:lnTo>
                <a:lnTo>
                  <a:pt x="143145" y="194310"/>
                </a:lnTo>
                <a:lnTo>
                  <a:pt x="150203" y="187960"/>
                </a:lnTo>
                <a:lnTo>
                  <a:pt x="157014" y="182880"/>
                </a:lnTo>
                <a:lnTo>
                  <a:pt x="147090" y="172576"/>
                </a:lnTo>
                <a:lnTo>
                  <a:pt x="135526" y="171192"/>
                </a:lnTo>
                <a:close/>
              </a:path>
              <a:path w="256539" h="238759">
                <a:moveTo>
                  <a:pt x="157066" y="182825"/>
                </a:moveTo>
                <a:lnTo>
                  <a:pt x="150203" y="187960"/>
                </a:lnTo>
                <a:lnTo>
                  <a:pt x="143145" y="194310"/>
                </a:lnTo>
                <a:lnTo>
                  <a:pt x="138689" y="197409"/>
                </a:lnTo>
                <a:lnTo>
                  <a:pt x="143836" y="198120"/>
                </a:lnTo>
                <a:lnTo>
                  <a:pt x="152937" y="200660"/>
                </a:lnTo>
                <a:lnTo>
                  <a:pt x="157066" y="182825"/>
                </a:lnTo>
                <a:close/>
              </a:path>
              <a:path w="256539" h="238759">
                <a:moveTo>
                  <a:pt x="81449" y="172720"/>
                </a:moveTo>
                <a:lnTo>
                  <a:pt x="73367" y="172720"/>
                </a:lnTo>
                <a:lnTo>
                  <a:pt x="65369" y="175260"/>
                </a:lnTo>
                <a:lnTo>
                  <a:pt x="57455" y="176530"/>
                </a:lnTo>
                <a:lnTo>
                  <a:pt x="49623" y="179070"/>
                </a:lnTo>
                <a:lnTo>
                  <a:pt x="55769" y="199389"/>
                </a:lnTo>
                <a:lnTo>
                  <a:pt x="76102" y="195580"/>
                </a:lnTo>
                <a:lnTo>
                  <a:pt x="82998" y="195580"/>
                </a:lnTo>
                <a:lnTo>
                  <a:pt x="81449" y="172720"/>
                </a:lnTo>
                <a:close/>
              </a:path>
              <a:path w="256539" h="238759">
                <a:moveTo>
                  <a:pt x="141319" y="195580"/>
                </a:moveTo>
                <a:lnTo>
                  <a:pt x="125444" y="195580"/>
                </a:lnTo>
                <a:lnTo>
                  <a:pt x="138689" y="197409"/>
                </a:lnTo>
                <a:lnTo>
                  <a:pt x="141319" y="195580"/>
                </a:lnTo>
                <a:close/>
              </a:path>
              <a:path w="256539" h="238759">
                <a:moveTo>
                  <a:pt x="116374" y="170180"/>
                </a:moveTo>
                <a:lnTo>
                  <a:pt x="107632" y="170180"/>
                </a:lnTo>
                <a:lnTo>
                  <a:pt x="98897" y="171450"/>
                </a:lnTo>
                <a:lnTo>
                  <a:pt x="90169" y="171450"/>
                </a:lnTo>
                <a:lnTo>
                  <a:pt x="81449" y="172720"/>
                </a:lnTo>
                <a:lnTo>
                  <a:pt x="82998" y="195580"/>
                </a:lnTo>
                <a:lnTo>
                  <a:pt x="100593" y="195580"/>
                </a:lnTo>
                <a:lnTo>
                  <a:pt x="102374" y="194310"/>
                </a:lnTo>
                <a:lnTo>
                  <a:pt x="109364" y="190500"/>
                </a:lnTo>
                <a:lnTo>
                  <a:pt x="116190" y="186707"/>
                </a:lnTo>
                <a:lnTo>
                  <a:pt x="116298" y="179070"/>
                </a:lnTo>
                <a:lnTo>
                  <a:pt x="116374" y="170180"/>
                </a:lnTo>
                <a:close/>
              </a:path>
              <a:path w="256539" h="238759">
                <a:moveTo>
                  <a:pt x="116233" y="186707"/>
                </a:moveTo>
                <a:lnTo>
                  <a:pt x="116158" y="195580"/>
                </a:lnTo>
                <a:lnTo>
                  <a:pt x="122254" y="195580"/>
                </a:lnTo>
                <a:lnTo>
                  <a:pt x="116233" y="186707"/>
                </a:lnTo>
                <a:close/>
              </a:path>
              <a:path w="256539" h="238759">
                <a:moveTo>
                  <a:pt x="127070" y="170180"/>
                </a:moveTo>
                <a:lnTo>
                  <a:pt x="116374" y="170180"/>
                </a:lnTo>
                <a:lnTo>
                  <a:pt x="116234" y="186680"/>
                </a:lnTo>
                <a:lnTo>
                  <a:pt x="122779" y="181610"/>
                </a:lnTo>
                <a:lnTo>
                  <a:pt x="129115" y="176530"/>
                </a:lnTo>
                <a:lnTo>
                  <a:pt x="135526" y="171192"/>
                </a:lnTo>
                <a:lnTo>
                  <a:pt x="127070" y="170180"/>
                </a:lnTo>
                <a:close/>
              </a:path>
              <a:path w="256539" h="238759">
                <a:moveTo>
                  <a:pt x="147090" y="172576"/>
                </a:moveTo>
                <a:lnTo>
                  <a:pt x="157014" y="182880"/>
                </a:lnTo>
                <a:lnTo>
                  <a:pt x="158817" y="175260"/>
                </a:lnTo>
                <a:lnTo>
                  <a:pt x="148292" y="172720"/>
                </a:lnTo>
                <a:lnTo>
                  <a:pt x="147090" y="172576"/>
                </a:lnTo>
                <a:close/>
              </a:path>
              <a:path w="256539" h="238759">
                <a:moveTo>
                  <a:pt x="158817" y="175260"/>
                </a:moveTo>
                <a:lnTo>
                  <a:pt x="157066" y="182825"/>
                </a:lnTo>
                <a:lnTo>
                  <a:pt x="163322" y="176292"/>
                </a:lnTo>
                <a:lnTo>
                  <a:pt x="158817" y="175260"/>
                </a:lnTo>
                <a:close/>
              </a:path>
              <a:path w="256539" h="238759">
                <a:moveTo>
                  <a:pt x="160138" y="143510"/>
                </a:moveTo>
                <a:lnTo>
                  <a:pt x="155785" y="149860"/>
                </a:lnTo>
                <a:lnTo>
                  <a:pt x="151164" y="154939"/>
                </a:lnTo>
                <a:lnTo>
                  <a:pt x="146274" y="160020"/>
                </a:lnTo>
                <a:lnTo>
                  <a:pt x="141113" y="166370"/>
                </a:lnTo>
                <a:lnTo>
                  <a:pt x="147090" y="172576"/>
                </a:lnTo>
                <a:lnTo>
                  <a:pt x="148292" y="172720"/>
                </a:lnTo>
                <a:lnTo>
                  <a:pt x="158817" y="175260"/>
                </a:lnTo>
                <a:lnTo>
                  <a:pt x="163322" y="176292"/>
                </a:lnTo>
                <a:lnTo>
                  <a:pt x="168922" y="170180"/>
                </a:lnTo>
                <a:lnTo>
                  <a:pt x="174464" y="163830"/>
                </a:lnTo>
                <a:lnTo>
                  <a:pt x="179734" y="157480"/>
                </a:lnTo>
                <a:lnTo>
                  <a:pt x="160138" y="143510"/>
                </a:lnTo>
                <a:close/>
              </a:path>
              <a:path w="256539" h="238759">
                <a:moveTo>
                  <a:pt x="141113" y="166370"/>
                </a:moveTo>
                <a:lnTo>
                  <a:pt x="135526" y="171192"/>
                </a:lnTo>
                <a:lnTo>
                  <a:pt x="147090" y="172576"/>
                </a:lnTo>
                <a:lnTo>
                  <a:pt x="141113" y="166370"/>
                </a:lnTo>
                <a:close/>
              </a:path>
              <a:path w="256539" h="238759">
                <a:moveTo>
                  <a:pt x="170489" y="121920"/>
                </a:moveTo>
                <a:lnTo>
                  <a:pt x="168203" y="129539"/>
                </a:lnTo>
                <a:lnTo>
                  <a:pt x="164761" y="137160"/>
                </a:lnTo>
                <a:lnTo>
                  <a:pt x="160138" y="143510"/>
                </a:lnTo>
                <a:lnTo>
                  <a:pt x="179734" y="157480"/>
                </a:lnTo>
                <a:lnTo>
                  <a:pt x="184401" y="151130"/>
                </a:lnTo>
                <a:lnTo>
                  <a:pt x="188438" y="143510"/>
                </a:lnTo>
                <a:lnTo>
                  <a:pt x="191845" y="135889"/>
                </a:lnTo>
                <a:lnTo>
                  <a:pt x="194619" y="128270"/>
                </a:lnTo>
                <a:lnTo>
                  <a:pt x="170489" y="121920"/>
                </a:lnTo>
                <a:close/>
              </a:path>
              <a:path w="256539" h="238759">
                <a:moveTo>
                  <a:pt x="198314" y="95250"/>
                </a:moveTo>
                <a:lnTo>
                  <a:pt x="172597" y="96520"/>
                </a:lnTo>
                <a:lnTo>
                  <a:pt x="172704" y="104139"/>
                </a:lnTo>
                <a:lnTo>
                  <a:pt x="172467" y="109220"/>
                </a:lnTo>
                <a:lnTo>
                  <a:pt x="171707" y="115570"/>
                </a:lnTo>
                <a:lnTo>
                  <a:pt x="170489" y="121920"/>
                </a:lnTo>
                <a:lnTo>
                  <a:pt x="194619" y="128270"/>
                </a:lnTo>
                <a:lnTo>
                  <a:pt x="196464" y="120650"/>
                </a:lnTo>
                <a:lnTo>
                  <a:pt x="197695" y="113030"/>
                </a:lnTo>
                <a:lnTo>
                  <a:pt x="198312" y="104139"/>
                </a:lnTo>
                <a:lnTo>
                  <a:pt x="198314" y="95250"/>
                </a:lnTo>
                <a:close/>
              </a:path>
              <a:path w="256539" h="238759">
                <a:moveTo>
                  <a:pt x="195241" y="66039"/>
                </a:moveTo>
                <a:lnTo>
                  <a:pt x="169866" y="72389"/>
                </a:lnTo>
                <a:lnTo>
                  <a:pt x="171441" y="80010"/>
                </a:lnTo>
                <a:lnTo>
                  <a:pt x="172343" y="88900"/>
                </a:lnTo>
                <a:lnTo>
                  <a:pt x="172597" y="96520"/>
                </a:lnTo>
                <a:lnTo>
                  <a:pt x="198314" y="95250"/>
                </a:lnTo>
                <a:lnTo>
                  <a:pt x="198086" y="88900"/>
                </a:lnTo>
                <a:lnTo>
                  <a:pt x="197497" y="81280"/>
                </a:lnTo>
                <a:lnTo>
                  <a:pt x="196548" y="73660"/>
                </a:lnTo>
                <a:lnTo>
                  <a:pt x="195241" y="66039"/>
                </a:lnTo>
                <a:close/>
              </a:path>
              <a:path w="256539" h="238759">
                <a:moveTo>
                  <a:pt x="184027" y="39370"/>
                </a:moveTo>
                <a:lnTo>
                  <a:pt x="162018" y="52070"/>
                </a:lnTo>
                <a:lnTo>
                  <a:pt x="165434" y="58420"/>
                </a:lnTo>
                <a:lnTo>
                  <a:pt x="168050" y="64770"/>
                </a:lnTo>
                <a:lnTo>
                  <a:pt x="169866" y="72389"/>
                </a:lnTo>
                <a:lnTo>
                  <a:pt x="195241" y="66039"/>
                </a:lnTo>
                <a:lnTo>
                  <a:pt x="193162" y="59689"/>
                </a:lnTo>
                <a:lnTo>
                  <a:pt x="190601" y="52070"/>
                </a:lnTo>
                <a:lnTo>
                  <a:pt x="187556" y="45720"/>
                </a:lnTo>
                <a:lnTo>
                  <a:pt x="184027" y="39370"/>
                </a:lnTo>
                <a:close/>
              </a:path>
              <a:path w="256539" h="238759">
                <a:moveTo>
                  <a:pt x="163338" y="12700"/>
                </a:moveTo>
                <a:lnTo>
                  <a:pt x="146308" y="29210"/>
                </a:lnTo>
                <a:lnTo>
                  <a:pt x="150770" y="34289"/>
                </a:lnTo>
                <a:lnTo>
                  <a:pt x="154877" y="40639"/>
                </a:lnTo>
                <a:lnTo>
                  <a:pt x="158627" y="45720"/>
                </a:lnTo>
                <a:lnTo>
                  <a:pt x="162018" y="52070"/>
                </a:lnTo>
                <a:lnTo>
                  <a:pt x="184027" y="39370"/>
                </a:lnTo>
                <a:lnTo>
                  <a:pt x="179476" y="33020"/>
                </a:lnTo>
                <a:lnTo>
                  <a:pt x="174511" y="25400"/>
                </a:lnTo>
                <a:lnTo>
                  <a:pt x="169132" y="19050"/>
                </a:lnTo>
                <a:lnTo>
                  <a:pt x="163338" y="12700"/>
                </a:lnTo>
                <a:close/>
              </a:path>
              <a:path w="256539" h="238759">
                <a:moveTo>
                  <a:pt x="149978" y="2539"/>
                </a:moveTo>
                <a:lnTo>
                  <a:pt x="139170" y="2539"/>
                </a:lnTo>
                <a:lnTo>
                  <a:pt x="143323" y="7620"/>
                </a:lnTo>
                <a:lnTo>
                  <a:pt x="143323" y="17780"/>
                </a:lnTo>
                <a:lnTo>
                  <a:pt x="141049" y="19866"/>
                </a:lnTo>
                <a:lnTo>
                  <a:pt x="141482" y="21589"/>
                </a:lnTo>
                <a:lnTo>
                  <a:pt x="138624" y="21589"/>
                </a:lnTo>
                <a:lnTo>
                  <a:pt x="141418" y="24130"/>
                </a:lnTo>
                <a:lnTo>
                  <a:pt x="143946" y="26670"/>
                </a:lnTo>
                <a:lnTo>
                  <a:pt x="146308" y="29210"/>
                </a:lnTo>
                <a:lnTo>
                  <a:pt x="163338" y="12700"/>
                </a:lnTo>
                <a:lnTo>
                  <a:pt x="159694" y="10160"/>
                </a:lnTo>
                <a:lnTo>
                  <a:pt x="155642" y="6350"/>
                </a:lnTo>
                <a:lnTo>
                  <a:pt x="151172" y="3810"/>
                </a:lnTo>
                <a:lnTo>
                  <a:pt x="149978" y="2539"/>
                </a:lnTo>
                <a:close/>
              </a:path>
              <a:path w="256539" h="238759">
                <a:moveTo>
                  <a:pt x="134065" y="2539"/>
                </a:moveTo>
                <a:lnTo>
                  <a:pt x="128921" y="2539"/>
                </a:lnTo>
                <a:lnTo>
                  <a:pt x="124769" y="7620"/>
                </a:lnTo>
                <a:lnTo>
                  <a:pt x="124769" y="17780"/>
                </a:lnTo>
                <a:lnTo>
                  <a:pt x="128921" y="21589"/>
                </a:lnTo>
                <a:lnTo>
                  <a:pt x="136338" y="21589"/>
                </a:lnTo>
                <a:lnTo>
                  <a:pt x="131754" y="3810"/>
                </a:lnTo>
                <a:lnTo>
                  <a:pt x="134065" y="2539"/>
                </a:lnTo>
                <a:close/>
              </a:path>
              <a:path w="256539" h="238759">
                <a:moveTo>
                  <a:pt x="136376" y="1270"/>
                </a:moveTo>
                <a:lnTo>
                  <a:pt x="131754" y="3810"/>
                </a:lnTo>
                <a:lnTo>
                  <a:pt x="136338" y="21589"/>
                </a:lnTo>
                <a:lnTo>
                  <a:pt x="138497" y="21589"/>
                </a:lnTo>
                <a:lnTo>
                  <a:pt x="136376" y="1270"/>
                </a:lnTo>
                <a:close/>
              </a:path>
              <a:path w="256539" h="238759">
                <a:moveTo>
                  <a:pt x="136376" y="1270"/>
                </a:moveTo>
                <a:lnTo>
                  <a:pt x="138497" y="21589"/>
                </a:lnTo>
                <a:lnTo>
                  <a:pt x="139170" y="21589"/>
                </a:lnTo>
                <a:lnTo>
                  <a:pt x="141049" y="19866"/>
                </a:lnTo>
                <a:lnTo>
                  <a:pt x="136376" y="1270"/>
                </a:lnTo>
                <a:close/>
              </a:path>
              <a:path w="256539" h="238759">
                <a:moveTo>
                  <a:pt x="141049" y="19866"/>
                </a:moveTo>
                <a:lnTo>
                  <a:pt x="139170" y="21589"/>
                </a:lnTo>
                <a:lnTo>
                  <a:pt x="141482" y="21589"/>
                </a:lnTo>
                <a:lnTo>
                  <a:pt x="141049" y="19866"/>
                </a:lnTo>
                <a:close/>
              </a:path>
              <a:path w="256539" h="238759">
                <a:moveTo>
                  <a:pt x="142625" y="0"/>
                </a:moveTo>
                <a:lnTo>
                  <a:pt x="138421" y="0"/>
                </a:lnTo>
                <a:lnTo>
                  <a:pt x="136376" y="1270"/>
                </a:lnTo>
                <a:lnTo>
                  <a:pt x="141049" y="19866"/>
                </a:lnTo>
                <a:lnTo>
                  <a:pt x="143323" y="17780"/>
                </a:lnTo>
                <a:lnTo>
                  <a:pt x="143323" y="7620"/>
                </a:lnTo>
                <a:lnTo>
                  <a:pt x="139170" y="2539"/>
                </a:lnTo>
                <a:lnTo>
                  <a:pt x="148733" y="2539"/>
                </a:lnTo>
                <a:lnTo>
                  <a:pt x="145901" y="1270"/>
                </a:lnTo>
                <a:lnTo>
                  <a:pt x="144288" y="1270"/>
                </a:lnTo>
                <a:lnTo>
                  <a:pt x="142625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6874712" y="815047"/>
            <a:ext cx="2607310" cy="224154"/>
            <a:chOff x="6874712" y="815047"/>
            <a:chExt cx="2607310" cy="224154"/>
          </a:xfrm>
        </p:grpSpPr>
        <p:sp>
          <p:nvSpPr>
            <p:cNvPr id="27" name="object 27"/>
            <p:cNvSpPr/>
            <p:nvPr/>
          </p:nvSpPr>
          <p:spPr>
            <a:xfrm>
              <a:off x="6874712" y="874568"/>
              <a:ext cx="2444750" cy="133350"/>
            </a:xfrm>
            <a:custGeom>
              <a:avLst/>
              <a:gdLst/>
              <a:ahLst/>
              <a:cxnLst/>
              <a:rect l="l" t="t" r="r" b="b"/>
              <a:pathLst>
                <a:path w="2444750" h="133350">
                  <a:moveTo>
                    <a:pt x="1038796" y="107950"/>
                  </a:moveTo>
                  <a:lnTo>
                    <a:pt x="1037120" y="130810"/>
                  </a:lnTo>
                  <a:lnTo>
                    <a:pt x="1078498" y="133350"/>
                  </a:lnTo>
                  <a:lnTo>
                    <a:pt x="1119924" y="133350"/>
                  </a:lnTo>
                  <a:lnTo>
                    <a:pt x="1120076" y="111760"/>
                  </a:lnTo>
                  <a:lnTo>
                    <a:pt x="1099738" y="110489"/>
                  </a:lnTo>
                  <a:lnTo>
                    <a:pt x="1079412" y="110489"/>
                  </a:lnTo>
                  <a:lnTo>
                    <a:pt x="1038796" y="107950"/>
                  </a:lnTo>
                  <a:close/>
                </a:path>
                <a:path w="2444750" h="133350">
                  <a:moveTo>
                    <a:pt x="1204137" y="110489"/>
                  </a:moveTo>
                  <a:lnTo>
                    <a:pt x="1183125" y="110489"/>
                  </a:lnTo>
                  <a:lnTo>
                    <a:pt x="1162111" y="111760"/>
                  </a:lnTo>
                  <a:lnTo>
                    <a:pt x="1120076" y="111760"/>
                  </a:lnTo>
                  <a:lnTo>
                    <a:pt x="1119924" y="133350"/>
                  </a:lnTo>
                  <a:lnTo>
                    <a:pt x="1204722" y="133350"/>
                  </a:lnTo>
                  <a:lnTo>
                    <a:pt x="1204137" y="110489"/>
                  </a:lnTo>
                  <a:close/>
                </a:path>
                <a:path w="2444750" h="133350">
                  <a:moveTo>
                    <a:pt x="1322539" y="102870"/>
                  </a:moveTo>
                  <a:lnTo>
                    <a:pt x="1263381" y="107950"/>
                  </a:lnTo>
                  <a:lnTo>
                    <a:pt x="1204137" y="110489"/>
                  </a:lnTo>
                  <a:lnTo>
                    <a:pt x="1204722" y="133350"/>
                  </a:lnTo>
                  <a:lnTo>
                    <a:pt x="1234647" y="132079"/>
                  </a:lnTo>
                  <a:lnTo>
                    <a:pt x="1264550" y="129539"/>
                  </a:lnTo>
                  <a:lnTo>
                    <a:pt x="1294431" y="128270"/>
                  </a:lnTo>
                  <a:lnTo>
                    <a:pt x="1324292" y="125729"/>
                  </a:lnTo>
                  <a:lnTo>
                    <a:pt x="1322539" y="102870"/>
                  </a:lnTo>
                  <a:close/>
                </a:path>
                <a:path w="2444750" h="133350">
                  <a:moveTo>
                    <a:pt x="975499" y="101600"/>
                  </a:moveTo>
                  <a:lnTo>
                    <a:pt x="972616" y="125729"/>
                  </a:lnTo>
                  <a:lnTo>
                    <a:pt x="1037120" y="130810"/>
                  </a:lnTo>
                  <a:lnTo>
                    <a:pt x="1038796" y="107950"/>
                  </a:lnTo>
                  <a:lnTo>
                    <a:pt x="991292" y="104139"/>
                  </a:lnTo>
                  <a:lnTo>
                    <a:pt x="975499" y="101600"/>
                  </a:lnTo>
                  <a:close/>
                </a:path>
                <a:path w="2444750" h="133350">
                  <a:moveTo>
                    <a:pt x="881075" y="88900"/>
                  </a:moveTo>
                  <a:lnTo>
                    <a:pt x="877633" y="111760"/>
                  </a:lnTo>
                  <a:lnTo>
                    <a:pt x="925096" y="119379"/>
                  </a:lnTo>
                  <a:lnTo>
                    <a:pt x="948849" y="121920"/>
                  </a:lnTo>
                  <a:lnTo>
                    <a:pt x="972616" y="125729"/>
                  </a:lnTo>
                  <a:lnTo>
                    <a:pt x="975499" y="101600"/>
                  </a:lnTo>
                  <a:lnTo>
                    <a:pt x="951875" y="99060"/>
                  </a:lnTo>
                  <a:lnTo>
                    <a:pt x="904664" y="91439"/>
                  </a:lnTo>
                  <a:lnTo>
                    <a:pt x="881075" y="88900"/>
                  </a:lnTo>
                  <a:close/>
                </a:path>
                <a:path w="2444750" h="133350">
                  <a:moveTo>
                    <a:pt x="1459204" y="92710"/>
                  </a:moveTo>
                  <a:lnTo>
                    <a:pt x="1322539" y="102870"/>
                  </a:lnTo>
                  <a:lnTo>
                    <a:pt x="1324292" y="125729"/>
                  </a:lnTo>
                  <a:lnTo>
                    <a:pt x="1460804" y="115570"/>
                  </a:lnTo>
                  <a:lnTo>
                    <a:pt x="1459204" y="92710"/>
                  </a:lnTo>
                  <a:close/>
                </a:path>
                <a:path w="2444750" h="133350">
                  <a:moveTo>
                    <a:pt x="1562061" y="86360"/>
                  </a:moveTo>
                  <a:lnTo>
                    <a:pt x="1510628" y="88900"/>
                  </a:lnTo>
                  <a:lnTo>
                    <a:pt x="1484914" y="91439"/>
                  </a:lnTo>
                  <a:lnTo>
                    <a:pt x="1459204" y="92710"/>
                  </a:lnTo>
                  <a:lnTo>
                    <a:pt x="1460804" y="115570"/>
                  </a:lnTo>
                  <a:lnTo>
                    <a:pt x="1486467" y="113029"/>
                  </a:lnTo>
                  <a:lnTo>
                    <a:pt x="1512135" y="111760"/>
                  </a:lnTo>
                  <a:lnTo>
                    <a:pt x="1537807" y="109220"/>
                  </a:lnTo>
                  <a:lnTo>
                    <a:pt x="1563484" y="107950"/>
                  </a:lnTo>
                  <a:lnTo>
                    <a:pt x="1562061" y="86360"/>
                  </a:lnTo>
                  <a:close/>
                </a:path>
                <a:path w="2444750" h="133350">
                  <a:moveTo>
                    <a:pt x="787450" y="74929"/>
                  </a:moveTo>
                  <a:lnTo>
                    <a:pt x="784415" y="100329"/>
                  </a:lnTo>
                  <a:lnTo>
                    <a:pt x="831053" y="105410"/>
                  </a:lnTo>
                  <a:lnTo>
                    <a:pt x="854349" y="109220"/>
                  </a:lnTo>
                  <a:lnTo>
                    <a:pt x="877633" y="111760"/>
                  </a:lnTo>
                  <a:lnTo>
                    <a:pt x="881075" y="88900"/>
                  </a:lnTo>
                  <a:lnTo>
                    <a:pt x="834291" y="81279"/>
                  </a:lnTo>
                  <a:lnTo>
                    <a:pt x="810877" y="78739"/>
                  </a:lnTo>
                  <a:lnTo>
                    <a:pt x="787450" y="74929"/>
                  </a:lnTo>
                  <a:close/>
                </a:path>
                <a:path w="2444750" h="133350">
                  <a:moveTo>
                    <a:pt x="1662620" y="80010"/>
                  </a:moveTo>
                  <a:lnTo>
                    <a:pt x="1587191" y="83820"/>
                  </a:lnTo>
                  <a:lnTo>
                    <a:pt x="1562061" y="86360"/>
                  </a:lnTo>
                  <a:lnTo>
                    <a:pt x="1563484" y="107950"/>
                  </a:lnTo>
                  <a:lnTo>
                    <a:pt x="1663509" y="102870"/>
                  </a:lnTo>
                  <a:lnTo>
                    <a:pt x="1662620" y="80010"/>
                  </a:lnTo>
                  <a:close/>
                </a:path>
                <a:path w="2444750" h="133350">
                  <a:moveTo>
                    <a:pt x="1760258" y="76200"/>
                  </a:moveTo>
                  <a:lnTo>
                    <a:pt x="1687032" y="80010"/>
                  </a:lnTo>
                  <a:lnTo>
                    <a:pt x="1662620" y="80010"/>
                  </a:lnTo>
                  <a:lnTo>
                    <a:pt x="1663509" y="102870"/>
                  </a:lnTo>
                  <a:lnTo>
                    <a:pt x="1712436" y="100329"/>
                  </a:lnTo>
                  <a:lnTo>
                    <a:pt x="1736900" y="100329"/>
                  </a:lnTo>
                  <a:lnTo>
                    <a:pt x="1761362" y="99060"/>
                  </a:lnTo>
                  <a:lnTo>
                    <a:pt x="1760258" y="76200"/>
                  </a:lnTo>
                  <a:close/>
                </a:path>
                <a:path w="2444750" h="133350">
                  <a:moveTo>
                    <a:pt x="683666" y="63500"/>
                  </a:moveTo>
                  <a:lnTo>
                    <a:pt x="681177" y="88900"/>
                  </a:lnTo>
                  <a:lnTo>
                    <a:pt x="758624" y="96520"/>
                  </a:lnTo>
                  <a:lnTo>
                    <a:pt x="784415" y="100329"/>
                  </a:lnTo>
                  <a:lnTo>
                    <a:pt x="787450" y="74929"/>
                  </a:lnTo>
                  <a:lnTo>
                    <a:pt x="735587" y="69850"/>
                  </a:lnTo>
                  <a:lnTo>
                    <a:pt x="709633" y="66039"/>
                  </a:lnTo>
                  <a:lnTo>
                    <a:pt x="683666" y="63500"/>
                  </a:lnTo>
                  <a:close/>
                </a:path>
                <a:path w="2444750" h="133350">
                  <a:moveTo>
                    <a:pt x="1884641" y="68579"/>
                  </a:moveTo>
                  <a:lnTo>
                    <a:pt x="1853551" y="71120"/>
                  </a:lnTo>
                  <a:lnTo>
                    <a:pt x="1822459" y="72389"/>
                  </a:lnTo>
                  <a:lnTo>
                    <a:pt x="1791362" y="74929"/>
                  </a:lnTo>
                  <a:lnTo>
                    <a:pt x="1760258" y="76200"/>
                  </a:lnTo>
                  <a:lnTo>
                    <a:pt x="1761362" y="99060"/>
                  </a:lnTo>
                  <a:lnTo>
                    <a:pt x="1792533" y="96520"/>
                  </a:lnTo>
                  <a:lnTo>
                    <a:pt x="1854856" y="93979"/>
                  </a:lnTo>
                  <a:lnTo>
                    <a:pt x="1886013" y="91439"/>
                  </a:lnTo>
                  <a:lnTo>
                    <a:pt x="1884641" y="68579"/>
                  </a:lnTo>
                  <a:close/>
                </a:path>
                <a:path w="2444750" h="133350">
                  <a:moveTo>
                    <a:pt x="1990382" y="62229"/>
                  </a:moveTo>
                  <a:lnTo>
                    <a:pt x="1963948" y="64770"/>
                  </a:lnTo>
                  <a:lnTo>
                    <a:pt x="1884641" y="68579"/>
                  </a:lnTo>
                  <a:lnTo>
                    <a:pt x="1886013" y="91439"/>
                  </a:lnTo>
                  <a:lnTo>
                    <a:pt x="1938958" y="88900"/>
                  </a:lnTo>
                  <a:lnTo>
                    <a:pt x="1965428" y="86360"/>
                  </a:lnTo>
                  <a:lnTo>
                    <a:pt x="1991893" y="85089"/>
                  </a:lnTo>
                  <a:lnTo>
                    <a:pt x="1990382" y="62229"/>
                  </a:lnTo>
                  <a:close/>
                </a:path>
                <a:path w="2444750" h="133350">
                  <a:moveTo>
                    <a:pt x="575055" y="52070"/>
                  </a:moveTo>
                  <a:lnTo>
                    <a:pt x="571906" y="76200"/>
                  </a:lnTo>
                  <a:lnTo>
                    <a:pt x="599197" y="80010"/>
                  </a:lnTo>
                  <a:lnTo>
                    <a:pt x="626508" y="82550"/>
                  </a:lnTo>
                  <a:lnTo>
                    <a:pt x="653836" y="86360"/>
                  </a:lnTo>
                  <a:lnTo>
                    <a:pt x="681177" y="88900"/>
                  </a:lnTo>
                  <a:lnTo>
                    <a:pt x="683666" y="63500"/>
                  </a:lnTo>
                  <a:lnTo>
                    <a:pt x="602181" y="55879"/>
                  </a:lnTo>
                  <a:lnTo>
                    <a:pt x="575055" y="52070"/>
                  </a:lnTo>
                  <a:close/>
                </a:path>
                <a:path w="2444750" h="133350">
                  <a:moveTo>
                    <a:pt x="2082164" y="57150"/>
                  </a:moveTo>
                  <a:lnTo>
                    <a:pt x="1990382" y="62229"/>
                  </a:lnTo>
                  <a:lnTo>
                    <a:pt x="1991893" y="85089"/>
                  </a:lnTo>
                  <a:lnTo>
                    <a:pt x="2083447" y="80010"/>
                  </a:lnTo>
                  <a:lnTo>
                    <a:pt x="2082164" y="57150"/>
                  </a:lnTo>
                  <a:close/>
                </a:path>
                <a:path w="2444750" h="133350">
                  <a:moveTo>
                    <a:pt x="2176030" y="52070"/>
                  </a:moveTo>
                  <a:lnTo>
                    <a:pt x="2082164" y="57150"/>
                  </a:lnTo>
                  <a:lnTo>
                    <a:pt x="2083447" y="80010"/>
                  </a:lnTo>
                  <a:lnTo>
                    <a:pt x="2106972" y="77470"/>
                  </a:lnTo>
                  <a:lnTo>
                    <a:pt x="2177529" y="73660"/>
                  </a:lnTo>
                  <a:lnTo>
                    <a:pt x="2176030" y="52070"/>
                  </a:lnTo>
                  <a:close/>
                </a:path>
                <a:path w="2444750" h="133350">
                  <a:moveTo>
                    <a:pt x="518960" y="41910"/>
                  </a:moveTo>
                  <a:lnTo>
                    <a:pt x="512838" y="64770"/>
                  </a:lnTo>
                  <a:lnTo>
                    <a:pt x="542186" y="72389"/>
                  </a:lnTo>
                  <a:lnTo>
                    <a:pt x="556999" y="74929"/>
                  </a:lnTo>
                  <a:lnTo>
                    <a:pt x="571906" y="76200"/>
                  </a:lnTo>
                  <a:lnTo>
                    <a:pt x="575055" y="52070"/>
                  </a:lnTo>
                  <a:lnTo>
                    <a:pt x="560933" y="50800"/>
                  </a:lnTo>
                  <a:lnTo>
                    <a:pt x="532882" y="45720"/>
                  </a:lnTo>
                  <a:lnTo>
                    <a:pt x="518960" y="41910"/>
                  </a:lnTo>
                  <a:close/>
                </a:path>
                <a:path w="2444750" h="133350">
                  <a:moveTo>
                    <a:pt x="2245956" y="45720"/>
                  </a:moveTo>
                  <a:lnTo>
                    <a:pt x="2228490" y="46989"/>
                  </a:lnTo>
                  <a:lnTo>
                    <a:pt x="2211012" y="49529"/>
                  </a:lnTo>
                  <a:lnTo>
                    <a:pt x="2176030" y="52070"/>
                  </a:lnTo>
                  <a:lnTo>
                    <a:pt x="2177529" y="73660"/>
                  </a:lnTo>
                  <a:lnTo>
                    <a:pt x="2247912" y="68579"/>
                  </a:lnTo>
                  <a:lnTo>
                    <a:pt x="2245956" y="45720"/>
                  </a:lnTo>
                  <a:close/>
                </a:path>
                <a:path w="2444750" h="133350">
                  <a:moveTo>
                    <a:pt x="2309215" y="39370"/>
                  </a:moveTo>
                  <a:lnTo>
                    <a:pt x="2293411" y="40639"/>
                  </a:lnTo>
                  <a:lnTo>
                    <a:pt x="2277600" y="43179"/>
                  </a:lnTo>
                  <a:lnTo>
                    <a:pt x="2245956" y="45720"/>
                  </a:lnTo>
                  <a:lnTo>
                    <a:pt x="2247912" y="68579"/>
                  </a:lnTo>
                  <a:lnTo>
                    <a:pt x="2263900" y="66039"/>
                  </a:lnTo>
                  <a:lnTo>
                    <a:pt x="2311806" y="62229"/>
                  </a:lnTo>
                  <a:lnTo>
                    <a:pt x="2309215" y="39370"/>
                  </a:lnTo>
                  <a:close/>
                </a:path>
                <a:path w="2444750" h="133350">
                  <a:moveTo>
                    <a:pt x="123267" y="40639"/>
                  </a:moveTo>
                  <a:lnTo>
                    <a:pt x="113118" y="40639"/>
                  </a:lnTo>
                  <a:lnTo>
                    <a:pt x="110782" y="64770"/>
                  </a:lnTo>
                  <a:lnTo>
                    <a:pt x="121595" y="64770"/>
                  </a:lnTo>
                  <a:lnTo>
                    <a:pt x="132416" y="66039"/>
                  </a:lnTo>
                  <a:lnTo>
                    <a:pt x="154089" y="66039"/>
                  </a:lnTo>
                  <a:lnTo>
                    <a:pt x="153746" y="41910"/>
                  </a:lnTo>
                  <a:lnTo>
                    <a:pt x="133423" y="41910"/>
                  </a:lnTo>
                  <a:lnTo>
                    <a:pt x="123267" y="40639"/>
                  </a:lnTo>
                  <a:close/>
                </a:path>
                <a:path w="2444750" h="133350">
                  <a:moveTo>
                    <a:pt x="200863" y="38100"/>
                  </a:moveTo>
                  <a:lnTo>
                    <a:pt x="177366" y="40639"/>
                  </a:lnTo>
                  <a:lnTo>
                    <a:pt x="165571" y="40639"/>
                  </a:lnTo>
                  <a:lnTo>
                    <a:pt x="153746" y="41910"/>
                  </a:lnTo>
                  <a:lnTo>
                    <a:pt x="154089" y="66039"/>
                  </a:lnTo>
                  <a:lnTo>
                    <a:pt x="166750" y="64770"/>
                  </a:lnTo>
                  <a:lnTo>
                    <a:pt x="179379" y="64770"/>
                  </a:lnTo>
                  <a:lnTo>
                    <a:pt x="204546" y="62229"/>
                  </a:lnTo>
                  <a:lnTo>
                    <a:pt x="200863" y="38100"/>
                  </a:lnTo>
                  <a:close/>
                </a:path>
                <a:path w="2444750" h="133350">
                  <a:moveTo>
                    <a:pt x="89395" y="36829"/>
                  </a:moveTo>
                  <a:lnTo>
                    <a:pt x="82270" y="58420"/>
                  </a:lnTo>
                  <a:lnTo>
                    <a:pt x="89275" y="59689"/>
                  </a:lnTo>
                  <a:lnTo>
                    <a:pt x="96364" y="62229"/>
                  </a:lnTo>
                  <a:lnTo>
                    <a:pt x="110782" y="64770"/>
                  </a:lnTo>
                  <a:lnTo>
                    <a:pt x="113118" y="40639"/>
                  </a:lnTo>
                  <a:lnTo>
                    <a:pt x="105054" y="40639"/>
                  </a:lnTo>
                  <a:lnTo>
                    <a:pt x="97154" y="38100"/>
                  </a:lnTo>
                  <a:lnTo>
                    <a:pt x="89395" y="36829"/>
                  </a:lnTo>
                  <a:close/>
                </a:path>
                <a:path w="2444750" h="133350">
                  <a:moveTo>
                    <a:pt x="479412" y="30479"/>
                  </a:moveTo>
                  <a:lnTo>
                    <a:pt x="471779" y="52070"/>
                  </a:lnTo>
                  <a:lnTo>
                    <a:pt x="492213" y="59689"/>
                  </a:lnTo>
                  <a:lnTo>
                    <a:pt x="512838" y="64770"/>
                  </a:lnTo>
                  <a:lnTo>
                    <a:pt x="518960" y="41910"/>
                  </a:lnTo>
                  <a:lnTo>
                    <a:pt x="489199" y="34289"/>
                  </a:lnTo>
                  <a:lnTo>
                    <a:pt x="479412" y="30479"/>
                  </a:lnTo>
                  <a:close/>
                </a:path>
                <a:path w="2444750" h="133350">
                  <a:moveTo>
                    <a:pt x="258648" y="27939"/>
                  </a:moveTo>
                  <a:lnTo>
                    <a:pt x="200863" y="38100"/>
                  </a:lnTo>
                  <a:lnTo>
                    <a:pt x="204546" y="62229"/>
                  </a:lnTo>
                  <a:lnTo>
                    <a:pt x="263385" y="52070"/>
                  </a:lnTo>
                  <a:lnTo>
                    <a:pt x="258648" y="27939"/>
                  </a:lnTo>
                  <a:close/>
                </a:path>
                <a:path w="2444750" h="133350">
                  <a:moveTo>
                    <a:pt x="2354173" y="33020"/>
                  </a:moveTo>
                  <a:lnTo>
                    <a:pt x="2342976" y="34289"/>
                  </a:lnTo>
                  <a:lnTo>
                    <a:pt x="2331751" y="36829"/>
                  </a:lnTo>
                  <a:lnTo>
                    <a:pt x="2309215" y="39370"/>
                  </a:lnTo>
                  <a:lnTo>
                    <a:pt x="2311806" y="62229"/>
                  </a:lnTo>
                  <a:lnTo>
                    <a:pt x="2323479" y="60960"/>
                  </a:lnTo>
                  <a:lnTo>
                    <a:pt x="2335123" y="58420"/>
                  </a:lnTo>
                  <a:lnTo>
                    <a:pt x="2358326" y="55879"/>
                  </a:lnTo>
                  <a:lnTo>
                    <a:pt x="2354173" y="33020"/>
                  </a:lnTo>
                  <a:close/>
                </a:path>
                <a:path w="2444750" h="133350">
                  <a:moveTo>
                    <a:pt x="58953" y="22860"/>
                  </a:moveTo>
                  <a:lnTo>
                    <a:pt x="48323" y="41910"/>
                  </a:lnTo>
                  <a:lnTo>
                    <a:pt x="56545" y="45720"/>
                  </a:lnTo>
                  <a:lnTo>
                    <a:pt x="64944" y="50800"/>
                  </a:lnTo>
                  <a:lnTo>
                    <a:pt x="82270" y="58420"/>
                  </a:lnTo>
                  <a:lnTo>
                    <a:pt x="89395" y="36829"/>
                  </a:lnTo>
                  <a:lnTo>
                    <a:pt x="87490" y="35560"/>
                  </a:lnTo>
                  <a:lnTo>
                    <a:pt x="85598" y="35560"/>
                  </a:lnTo>
                  <a:lnTo>
                    <a:pt x="83731" y="34289"/>
                  </a:lnTo>
                  <a:lnTo>
                    <a:pt x="71185" y="29210"/>
                  </a:lnTo>
                  <a:lnTo>
                    <a:pt x="65030" y="25400"/>
                  </a:lnTo>
                  <a:lnTo>
                    <a:pt x="58953" y="22860"/>
                  </a:lnTo>
                  <a:close/>
                </a:path>
                <a:path w="2444750" h="133350">
                  <a:moveTo>
                    <a:pt x="2388450" y="24129"/>
                  </a:moveTo>
                  <a:lnTo>
                    <a:pt x="2371440" y="29210"/>
                  </a:lnTo>
                  <a:lnTo>
                    <a:pt x="2362838" y="30479"/>
                  </a:lnTo>
                  <a:lnTo>
                    <a:pt x="2354173" y="33020"/>
                  </a:lnTo>
                  <a:lnTo>
                    <a:pt x="2358326" y="55879"/>
                  </a:lnTo>
                  <a:lnTo>
                    <a:pt x="2395639" y="45720"/>
                  </a:lnTo>
                  <a:lnTo>
                    <a:pt x="2388450" y="24129"/>
                  </a:lnTo>
                  <a:close/>
                </a:path>
                <a:path w="2444750" h="133350">
                  <a:moveTo>
                    <a:pt x="318134" y="17779"/>
                  </a:moveTo>
                  <a:lnTo>
                    <a:pt x="303207" y="19050"/>
                  </a:lnTo>
                  <a:lnTo>
                    <a:pt x="273461" y="24129"/>
                  </a:lnTo>
                  <a:lnTo>
                    <a:pt x="258648" y="27939"/>
                  </a:lnTo>
                  <a:lnTo>
                    <a:pt x="263385" y="52070"/>
                  </a:lnTo>
                  <a:lnTo>
                    <a:pt x="277777" y="48260"/>
                  </a:lnTo>
                  <a:lnTo>
                    <a:pt x="292207" y="45720"/>
                  </a:lnTo>
                  <a:lnTo>
                    <a:pt x="306676" y="44450"/>
                  </a:lnTo>
                  <a:lnTo>
                    <a:pt x="321182" y="41910"/>
                  </a:lnTo>
                  <a:lnTo>
                    <a:pt x="318134" y="17779"/>
                  </a:lnTo>
                  <a:close/>
                </a:path>
                <a:path w="2444750" h="133350">
                  <a:moveTo>
                    <a:pt x="443102" y="19050"/>
                  </a:moveTo>
                  <a:lnTo>
                    <a:pt x="436765" y="41910"/>
                  </a:lnTo>
                  <a:lnTo>
                    <a:pt x="471779" y="52070"/>
                  </a:lnTo>
                  <a:lnTo>
                    <a:pt x="479412" y="30479"/>
                  </a:lnTo>
                  <a:lnTo>
                    <a:pt x="470384" y="27939"/>
                  </a:lnTo>
                  <a:lnTo>
                    <a:pt x="461324" y="24129"/>
                  </a:lnTo>
                  <a:lnTo>
                    <a:pt x="443102" y="19050"/>
                  </a:lnTo>
                  <a:close/>
                </a:path>
                <a:path w="2444750" h="133350">
                  <a:moveTo>
                    <a:pt x="2401737" y="19888"/>
                  </a:moveTo>
                  <a:lnTo>
                    <a:pt x="2396515" y="21589"/>
                  </a:lnTo>
                  <a:lnTo>
                    <a:pt x="2388450" y="24129"/>
                  </a:lnTo>
                  <a:lnTo>
                    <a:pt x="2395639" y="45720"/>
                  </a:lnTo>
                  <a:lnTo>
                    <a:pt x="2409410" y="40639"/>
                  </a:lnTo>
                  <a:lnTo>
                    <a:pt x="2416093" y="38100"/>
                  </a:lnTo>
                  <a:lnTo>
                    <a:pt x="2422639" y="34289"/>
                  </a:lnTo>
                  <a:lnTo>
                    <a:pt x="2415434" y="21589"/>
                  </a:lnTo>
                  <a:lnTo>
                    <a:pt x="2403081" y="21589"/>
                  </a:lnTo>
                  <a:lnTo>
                    <a:pt x="2401737" y="19888"/>
                  </a:lnTo>
                  <a:close/>
                </a:path>
                <a:path w="2444750" h="133350">
                  <a:moveTo>
                    <a:pt x="30365" y="10160"/>
                  </a:moveTo>
                  <a:lnTo>
                    <a:pt x="26339" y="10160"/>
                  </a:lnTo>
                  <a:lnTo>
                    <a:pt x="24815" y="30479"/>
                  </a:lnTo>
                  <a:lnTo>
                    <a:pt x="27482" y="30479"/>
                  </a:lnTo>
                  <a:lnTo>
                    <a:pt x="28790" y="31750"/>
                  </a:lnTo>
                  <a:lnTo>
                    <a:pt x="35496" y="34289"/>
                  </a:lnTo>
                  <a:lnTo>
                    <a:pt x="42011" y="38100"/>
                  </a:lnTo>
                  <a:lnTo>
                    <a:pt x="48323" y="41910"/>
                  </a:lnTo>
                  <a:lnTo>
                    <a:pt x="58953" y="22860"/>
                  </a:lnTo>
                  <a:lnTo>
                    <a:pt x="52019" y="19050"/>
                  </a:lnTo>
                  <a:lnTo>
                    <a:pt x="44881" y="15239"/>
                  </a:lnTo>
                  <a:lnTo>
                    <a:pt x="37528" y="12700"/>
                  </a:lnTo>
                  <a:lnTo>
                    <a:pt x="35813" y="11429"/>
                  </a:lnTo>
                  <a:lnTo>
                    <a:pt x="34086" y="11429"/>
                  </a:lnTo>
                  <a:lnTo>
                    <a:pt x="30365" y="10160"/>
                  </a:lnTo>
                  <a:close/>
                </a:path>
                <a:path w="2444750" h="133350">
                  <a:moveTo>
                    <a:pt x="372617" y="13970"/>
                  </a:moveTo>
                  <a:lnTo>
                    <a:pt x="358963" y="13970"/>
                  </a:lnTo>
                  <a:lnTo>
                    <a:pt x="318134" y="17779"/>
                  </a:lnTo>
                  <a:lnTo>
                    <a:pt x="321182" y="41910"/>
                  </a:lnTo>
                  <a:lnTo>
                    <a:pt x="347200" y="39370"/>
                  </a:lnTo>
                  <a:lnTo>
                    <a:pt x="360239" y="39370"/>
                  </a:lnTo>
                  <a:lnTo>
                    <a:pt x="373303" y="38100"/>
                  </a:lnTo>
                  <a:lnTo>
                    <a:pt x="372617" y="13970"/>
                  </a:lnTo>
                  <a:close/>
                </a:path>
                <a:path w="2444750" h="133350">
                  <a:moveTo>
                    <a:pt x="417969" y="12700"/>
                  </a:moveTo>
                  <a:lnTo>
                    <a:pt x="414147" y="12700"/>
                  </a:lnTo>
                  <a:lnTo>
                    <a:pt x="413207" y="38100"/>
                  </a:lnTo>
                  <a:lnTo>
                    <a:pt x="417347" y="38100"/>
                  </a:lnTo>
                  <a:lnTo>
                    <a:pt x="436765" y="41910"/>
                  </a:lnTo>
                  <a:lnTo>
                    <a:pt x="443102" y="19050"/>
                  </a:lnTo>
                  <a:lnTo>
                    <a:pt x="435482" y="16510"/>
                  </a:lnTo>
                  <a:lnTo>
                    <a:pt x="419861" y="13970"/>
                  </a:lnTo>
                  <a:lnTo>
                    <a:pt x="417969" y="12700"/>
                  </a:lnTo>
                  <a:close/>
                </a:path>
                <a:path w="2444750" h="133350">
                  <a:moveTo>
                    <a:pt x="414147" y="12700"/>
                  </a:moveTo>
                  <a:lnTo>
                    <a:pt x="383000" y="12700"/>
                  </a:lnTo>
                  <a:lnTo>
                    <a:pt x="372617" y="13970"/>
                  </a:lnTo>
                  <a:lnTo>
                    <a:pt x="373303" y="38100"/>
                  </a:lnTo>
                  <a:lnTo>
                    <a:pt x="413207" y="38100"/>
                  </a:lnTo>
                  <a:lnTo>
                    <a:pt x="414147" y="12700"/>
                  </a:lnTo>
                  <a:close/>
                </a:path>
                <a:path w="2444750" h="133350">
                  <a:moveTo>
                    <a:pt x="5651" y="16510"/>
                  </a:moveTo>
                  <a:lnTo>
                    <a:pt x="4152" y="16510"/>
                  </a:lnTo>
                  <a:lnTo>
                    <a:pt x="0" y="20320"/>
                  </a:lnTo>
                  <a:lnTo>
                    <a:pt x="0" y="30479"/>
                  </a:lnTo>
                  <a:lnTo>
                    <a:pt x="4152" y="34289"/>
                  </a:lnTo>
                  <a:lnTo>
                    <a:pt x="14401" y="34289"/>
                  </a:lnTo>
                  <a:lnTo>
                    <a:pt x="15786" y="33020"/>
                  </a:lnTo>
                  <a:lnTo>
                    <a:pt x="14325" y="33020"/>
                  </a:lnTo>
                  <a:lnTo>
                    <a:pt x="4216" y="17779"/>
                  </a:lnTo>
                  <a:lnTo>
                    <a:pt x="5651" y="16510"/>
                  </a:lnTo>
                  <a:close/>
                </a:path>
                <a:path w="2444750" h="133350">
                  <a:moveTo>
                    <a:pt x="2425014" y="6350"/>
                  </a:moveTo>
                  <a:lnTo>
                    <a:pt x="2421825" y="8337"/>
                  </a:lnTo>
                  <a:lnTo>
                    <a:pt x="2423934" y="19050"/>
                  </a:lnTo>
                  <a:lnTo>
                    <a:pt x="2414425" y="19811"/>
                  </a:lnTo>
                  <a:lnTo>
                    <a:pt x="2422639" y="34289"/>
                  </a:lnTo>
                  <a:lnTo>
                    <a:pt x="2427706" y="31750"/>
                  </a:lnTo>
                  <a:lnTo>
                    <a:pt x="2432418" y="27939"/>
                  </a:lnTo>
                  <a:lnTo>
                    <a:pt x="2436799" y="24129"/>
                  </a:lnTo>
                  <a:lnTo>
                    <a:pt x="2437968" y="22860"/>
                  </a:lnTo>
                  <a:lnTo>
                    <a:pt x="2439085" y="21589"/>
                  </a:lnTo>
                  <a:lnTo>
                    <a:pt x="2440152" y="21589"/>
                  </a:lnTo>
                  <a:lnTo>
                    <a:pt x="2438891" y="20320"/>
                  </a:lnTo>
                  <a:lnTo>
                    <a:pt x="2430818" y="20320"/>
                  </a:lnTo>
                  <a:lnTo>
                    <a:pt x="2430701" y="19631"/>
                  </a:lnTo>
                  <a:lnTo>
                    <a:pt x="2425014" y="6350"/>
                  </a:lnTo>
                  <a:close/>
                </a:path>
                <a:path w="2444750" h="133350">
                  <a:moveTo>
                    <a:pt x="8521" y="13970"/>
                  </a:moveTo>
                  <a:lnTo>
                    <a:pt x="4216" y="17779"/>
                  </a:lnTo>
                  <a:lnTo>
                    <a:pt x="14325" y="33020"/>
                  </a:lnTo>
                  <a:lnTo>
                    <a:pt x="17966" y="31019"/>
                  </a:lnTo>
                  <a:lnTo>
                    <a:pt x="18554" y="30479"/>
                  </a:lnTo>
                  <a:lnTo>
                    <a:pt x="18554" y="29856"/>
                  </a:lnTo>
                  <a:lnTo>
                    <a:pt x="8521" y="13970"/>
                  </a:lnTo>
                  <a:close/>
                </a:path>
                <a:path w="2444750" h="133350">
                  <a:moveTo>
                    <a:pt x="17966" y="31019"/>
                  </a:moveTo>
                  <a:lnTo>
                    <a:pt x="14325" y="33020"/>
                  </a:lnTo>
                  <a:lnTo>
                    <a:pt x="15786" y="33020"/>
                  </a:lnTo>
                  <a:lnTo>
                    <a:pt x="17966" y="31019"/>
                  </a:lnTo>
                  <a:close/>
                </a:path>
                <a:path w="2444750" h="133350">
                  <a:moveTo>
                    <a:pt x="18554" y="29856"/>
                  </a:moveTo>
                  <a:lnTo>
                    <a:pt x="18554" y="30479"/>
                  </a:lnTo>
                  <a:lnTo>
                    <a:pt x="17966" y="31019"/>
                  </a:lnTo>
                  <a:lnTo>
                    <a:pt x="18948" y="30479"/>
                  </a:lnTo>
                  <a:lnTo>
                    <a:pt x="18554" y="29856"/>
                  </a:lnTo>
                  <a:close/>
                </a:path>
                <a:path w="2444750" h="133350">
                  <a:moveTo>
                    <a:pt x="25863" y="16510"/>
                  </a:moveTo>
                  <a:lnTo>
                    <a:pt x="14401" y="16510"/>
                  </a:lnTo>
                  <a:lnTo>
                    <a:pt x="18554" y="20320"/>
                  </a:lnTo>
                  <a:lnTo>
                    <a:pt x="18554" y="29856"/>
                  </a:lnTo>
                  <a:lnTo>
                    <a:pt x="18948" y="30479"/>
                  </a:lnTo>
                  <a:lnTo>
                    <a:pt x="20878" y="29210"/>
                  </a:lnTo>
                  <a:lnTo>
                    <a:pt x="24911" y="29210"/>
                  </a:lnTo>
                  <a:lnTo>
                    <a:pt x="25863" y="16510"/>
                  </a:lnTo>
                  <a:close/>
                </a:path>
                <a:path w="2444750" h="133350">
                  <a:moveTo>
                    <a:pt x="24911" y="29210"/>
                  </a:moveTo>
                  <a:lnTo>
                    <a:pt x="22834" y="29210"/>
                  </a:lnTo>
                  <a:lnTo>
                    <a:pt x="24815" y="30479"/>
                  </a:lnTo>
                  <a:lnTo>
                    <a:pt x="24911" y="29210"/>
                  </a:lnTo>
                  <a:close/>
                </a:path>
                <a:path w="2444750" h="133350">
                  <a:moveTo>
                    <a:pt x="21412" y="8889"/>
                  </a:moveTo>
                  <a:lnTo>
                    <a:pt x="16687" y="10160"/>
                  </a:lnTo>
                  <a:lnTo>
                    <a:pt x="12153" y="12700"/>
                  </a:lnTo>
                  <a:lnTo>
                    <a:pt x="10883" y="12700"/>
                  </a:lnTo>
                  <a:lnTo>
                    <a:pt x="9677" y="13970"/>
                  </a:lnTo>
                  <a:lnTo>
                    <a:pt x="8521" y="13970"/>
                  </a:lnTo>
                  <a:lnTo>
                    <a:pt x="18554" y="29856"/>
                  </a:lnTo>
                  <a:lnTo>
                    <a:pt x="18554" y="20320"/>
                  </a:lnTo>
                  <a:lnTo>
                    <a:pt x="14401" y="16510"/>
                  </a:lnTo>
                  <a:lnTo>
                    <a:pt x="25863" y="16510"/>
                  </a:lnTo>
                  <a:lnTo>
                    <a:pt x="26339" y="10160"/>
                  </a:lnTo>
                  <a:lnTo>
                    <a:pt x="21412" y="8889"/>
                  </a:lnTo>
                  <a:close/>
                </a:path>
                <a:path w="2444750" h="133350">
                  <a:moveTo>
                    <a:pt x="2407487" y="17441"/>
                  </a:moveTo>
                  <a:lnTo>
                    <a:pt x="2404313" y="19050"/>
                  </a:lnTo>
                  <a:lnTo>
                    <a:pt x="2401737" y="19888"/>
                  </a:lnTo>
                  <a:lnTo>
                    <a:pt x="2403081" y="21589"/>
                  </a:lnTo>
                  <a:lnTo>
                    <a:pt x="2410485" y="21589"/>
                  </a:lnTo>
                  <a:lnTo>
                    <a:pt x="2411488" y="20320"/>
                  </a:lnTo>
                  <a:lnTo>
                    <a:pt x="2408072" y="20320"/>
                  </a:lnTo>
                  <a:lnTo>
                    <a:pt x="2407487" y="17441"/>
                  </a:lnTo>
                  <a:close/>
                </a:path>
                <a:path w="2444750" h="133350">
                  <a:moveTo>
                    <a:pt x="2414425" y="19811"/>
                  </a:moveTo>
                  <a:lnTo>
                    <a:pt x="2411719" y="20028"/>
                  </a:lnTo>
                  <a:lnTo>
                    <a:pt x="2410485" y="21589"/>
                  </a:lnTo>
                  <a:lnTo>
                    <a:pt x="2415434" y="21589"/>
                  </a:lnTo>
                  <a:lnTo>
                    <a:pt x="2414425" y="19811"/>
                  </a:lnTo>
                  <a:close/>
                </a:path>
                <a:path w="2444750" h="133350">
                  <a:moveTo>
                    <a:pt x="2442921" y="6350"/>
                  </a:moveTo>
                  <a:lnTo>
                    <a:pt x="2425014" y="6350"/>
                  </a:lnTo>
                  <a:lnTo>
                    <a:pt x="2440152" y="21589"/>
                  </a:lnTo>
                  <a:lnTo>
                    <a:pt x="2442273" y="19050"/>
                  </a:lnTo>
                  <a:lnTo>
                    <a:pt x="2443606" y="16510"/>
                  </a:lnTo>
                  <a:lnTo>
                    <a:pt x="2444140" y="12700"/>
                  </a:lnTo>
                  <a:lnTo>
                    <a:pt x="2444381" y="10160"/>
                  </a:lnTo>
                  <a:lnTo>
                    <a:pt x="2443975" y="8889"/>
                  </a:lnTo>
                  <a:lnTo>
                    <a:pt x="2442921" y="6350"/>
                  </a:lnTo>
                  <a:close/>
                </a:path>
                <a:path w="2444750" h="133350">
                  <a:moveTo>
                    <a:pt x="2411831" y="15239"/>
                  </a:moveTo>
                  <a:lnTo>
                    <a:pt x="2407487" y="17441"/>
                  </a:lnTo>
                  <a:lnTo>
                    <a:pt x="2408072" y="20320"/>
                  </a:lnTo>
                  <a:lnTo>
                    <a:pt x="2411719" y="20028"/>
                  </a:lnTo>
                  <a:lnTo>
                    <a:pt x="2413365" y="17944"/>
                  </a:lnTo>
                  <a:lnTo>
                    <a:pt x="2411831" y="15239"/>
                  </a:lnTo>
                  <a:close/>
                </a:path>
                <a:path w="2444750" h="133350">
                  <a:moveTo>
                    <a:pt x="2411719" y="20028"/>
                  </a:moveTo>
                  <a:lnTo>
                    <a:pt x="2408072" y="20320"/>
                  </a:lnTo>
                  <a:lnTo>
                    <a:pt x="2411488" y="20320"/>
                  </a:lnTo>
                  <a:lnTo>
                    <a:pt x="2411719" y="20028"/>
                  </a:lnTo>
                  <a:close/>
                </a:path>
                <a:path w="2444750" h="133350">
                  <a:moveTo>
                    <a:pt x="2430701" y="19631"/>
                  </a:moveTo>
                  <a:lnTo>
                    <a:pt x="2430818" y="20320"/>
                  </a:lnTo>
                  <a:lnTo>
                    <a:pt x="2430995" y="20320"/>
                  </a:lnTo>
                  <a:lnTo>
                    <a:pt x="2430701" y="19631"/>
                  </a:lnTo>
                  <a:close/>
                </a:path>
                <a:path w="2444750" h="133350">
                  <a:moveTo>
                    <a:pt x="2425014" y="6350"/>
                  </a:moveTo>
                  <a:lnTo>
                    <a:pt x="2430452" y="19050"/>
                  </a:lnTo>
                  <a:lnTo>
                    <a:pt x="2430602" y="19050"/>
                  </a:lnTo>
                  <a:lnTo>
                    <a:pt x="2430701" y="19631"/>
                  </a:lnTo>
                  <a:lnTo>
                    <a:pt x="2430995" y="20320"/>
                  </a:lnTo>
                  <a:lnTo>
                    <a:pt x="2438891" y="20320"/>
                  </a:lnTo>
                  <a:lnTo>
                    <a:pt x="2425014" y="6350"/>
                  </a:lnTo>
                  <a:close/>
                </a:path>
                <a:path w="2444750" h="133350">
                  <a:moveTo>
                    <a:pt x="2413365" y="17944"/>
                  </a:moveTo>
                  <a:lnTo>
                    <a:pt x="2411719" y="20028"/>
                  </a:lnTo>
                  <a:lnTo>
                    <a:pt x="2414425" y="19811"/>
                  </a:lnTo>
                  <a:lnTo>
                    <a:pt x="2413365" y="17944"/>
                  </a:lnTo>
                  <a:close/>
                </a:path>
                <a:path w="2444750" h="133350">
                  <a:moveTo>
                    <a:pt x="2405494" y="7620"/>
                  </a:moveTo>
                  <a:lnTo>
                    <a:pt x="2403081" y="7620"/>
                  </a:lnTo>
                  <a:lnTo>
                    <a:pt x="2400071" y="10160"/>
                  </a:lnTo>
                  <a:lnTo>
                    <a:pt x="2400071" y="17779"/>
                  </a:lnTo>
                  <a:lnTo>
                    <a:pt x="2401737" y="19888"/>
                  </a:lnTo>
                  <a:lnTo>
                    <a:pt x="2404313" y="19050"/>
                  </a:lnTo>
                  <a:lnTo>
                    <a:pt x="2407487" y="17441"/>
                  </a:lnTo>
                  <a:lnTo>
                    <a:pt x="2405494" y="7620"/>
                  </a:lnTo>
                  <a:close/>
                </a:path>
                <a:path w="2444750" h="133350">
                  <a:moveTo>
                    <a:pt x="2421825" y="8337"/>
                  </a:moveTo>
                  <a:lnTo>
                    <a:pt x="2420937" y="8889"/>
                  </a:lnTo>
                  <a:lnTo>
                    <a:pt x="2416543" y="12700"/>
                  </a:lnTo>
                  <a:lnTo>
                    <a:pt x="2413495" y="14343"/>
                  </a:lnTo>
                  <a:lnTo>
                    <a:pt x="2413495" y="17779"/>
                  </a:lnTo>
                  <a:lnTo>
                    <a:pt x="2413365" y="17944"/>
                  </a:lnTo>
                  <a:lnTo>
                    <a:pt x="2414425" y="19811"/>
                  </a:lnTo>
                  <a:lnTo>
                    <a:pt x="2423934" y="19050"/>
                  </a:lnTo>
                  <a:lnTo>
                    <a:pt x="2421825" y="8337"/>
                  </a:lnTo>
                  <a:close/>
                </a:path>
                <a:path w="2444750" h="133350">
                  <a:moveTo>
                    <a:pt x="2413495" y="14343"/>
                  </a:moveTo>
                  <a:lnTo>
                    <a:pt x="2411831" y="15239"/>
                  </a:lnTo>
                  <a:lnTo>
                    <a:pt x="2413365" y="17944"/>
                  </a:lnTo>
                  <a:lnTo>
                    <a:pt x="2413495" y="17779"/>
                  </a:lnTo>
                  <a:lnTo>
                    <a:pt x="2413495" y="14343"/>
                  </a:lnTo>
                  <a:close/>
                </a:path>
                <a:path w="2444750" h="133350">
                  <a:moveTo>
                    <a:pt x="2420683" y="2539"/>
                  </a:moveTo>
                  <a:lnTo>
                    <a:pt x="2405494" y="7620"/>
                  </a:lnTo>
                  <a:lnTo>
                    <a:pt x="2407487" y="17441"/>
                  </a:lnTo>
                  <a:lnTo>
                    <a:pt x="2411831" y="15239"/>
                  </a:lnTo>
                  <a:lnTo>
                    <a:pt x="2413495" y="14343"/>
                  </a:lnTo>
                  <a:lnTo>
                    <a:pt x="2413495" y="10160"/>
                  </a:lnTo>
                  <a:lnTo>
                    <a:pt x="2410485" y="7620"/>
                  </a:lnTo>
                  <a:lnTo>
                    <a:pt x="2421683" y="7620"/>
                  </a:lnTo>
                  <a:lnTo>
                    <a:pt x="2420683" y="2539"/>
                  </a:lnTo>
                  <a:close/>
                </a:path>
                <a:path w="2444750" h="133350">
                  <a:moveTo>
                    <a:pt x="2421683" y="7620"/>
                  </a:moveTo>
                  <a:lnTo>
                    <a:pt x="2410485" y="7620"/>
                  </a:lnTo>
                  <a:lnTo>
                    <a:pt x="2413495" y="10160"/>
                  </a:lnTo>
                  <a:lnTo>
                    <a:pt x="2413495" y="14343"/>
                  </a:lnTo>
                  <a:lnTo>
                    <a:pt x="2416543" y="12700"/>
                  </a:lnTo>
                  <a:lnTo>
                    <a:pt x="2420937" y="8889"/>
                  </a:lnTo>
                  <a:lnTo>
                    <a:pt x="2421825" y="8337"/>
                  </a:lnTo>
                  <a:lnTo>
                    <a:pt x="2421683" y="7620"/>
                  </a:lnTo>
                  <a:close/>
                </a:path>
                <a:path w="2444750" h="133350">
                  <a:moveTo>
                    <a:pt x="2437828" y="1270"/>
                  </a:moveTo>
                  <a:lnTo>
                    <a:pt x="2424442" y="1270"/>
                  </a:lnTo>
                  <a:lnTo>
                    <a:pt x="2420683" y="2539"/>
                  </a:lnTo>
                  <a:lnTo>
                    <a:pt x="2421825" y="8337"/>
                  </a:lnTo>
                  <a:lnTo>
                    <a:pt x="2425014" y="6350"/>
                  </a:lnTo>
                  <a:lnTo>
                    <a:pt x="2442921" y="6350"/>
                  </a:lnTo>
                  <a:lnTo>
                    <a:pt x="2441955" y="5079"/>
                  </a:lnTo>
                  <a:lnTo>
                    <a:pt x="2440660" y="3810"/>
                  </a:lnTo>
                  <a:lnTo>
                    <a:pt x="2439022" y="2539"/>
                  </a:lnTo>
                  <a:lnTo>
                    <a:pt x="2437828" y="1270"/>
                  </a:lnTo>
                  <a:close/>
                </a:path>
                <a:path w="2444750" h="133350">
                  <a:moveTo>
                    <a:pt x="2434208" y="0"/>
                  </a:moveTo>
                  <a:lnTo>
                    <a:pt x="2432240" y="0"/>
                  </a:lnTo>
                  <a:lnTo>
                    <a:pt x="2428290" y="1270"/>
                  </a:lnTo>
                  <a:lnTo>
                    <a:pt x="2435186" y="1270"/>
                  </a:lnTo>
                  <a:lnTo>
                    <a:pt x="2434208" y="0"/>
                  </a:lnTo>
                  <a:close/>
                </a:path>
              </a:pathLst>
            </a:custGeom>
            <a:solidFill>
              <a:srgbClr val="C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334956" y="815047"/>
              <a:ext cx="146523" cy="16841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46076" y="883234"/>
              <a:ext cx="89012" cy="8171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997704" y="933526"/>
              <a:ext cx="70043" cy="10553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7317485" y="1083843"/>
            <a:ext cx="27940" cy="163830"/>
          </a:xfrm>
          <a:custGeom>
            <a:avLst/>
            <a:gdLst/>
            <a:ahLst/>
            <a:cxnLst/>
            <a:rect l="l" t="t" r="r" b="b"/>
            <a:pathLst>
              <a:path w="27940" h="163830">
                <a:moveTo>
                  <a:pt x="1727" y="151777"/>
                </a:moveTo>
                <a:lnTo>
                  <a:pt x="0" y="153504"/>
                </a:lnTo>
                <a:lnTo>
                  <a:pt x="0" y="160502"/>
                </a:lnTo>
                <a:lnTo>
                  <a:pt x="2832" y="163347"/>
                </a:lnTo>
                <a:lnTo>
                  <a:pt x="9829" y="163347"/>
                </a:lnTo>
                <a:lnTo>
                  <a:pt x="12661" y="160502"/>
                </a:lnTo>
                <a:lnTo>
                  <a:pt x="12661" y="160096"/>
                </a:lnTo>
                <a:lnTo>
                  <a:pt x="11861" y="160096"/>
                </a:lnTo>
                <a:lnTo>
                  <a:pt x="800" y="153924"/>
                </a:lnTo>
                <a:lnTo>
                  <a:pt x="1688" y="152184"/>
                </a:lnTo>
                <a:lnTo>
                  <a:pt x="1727" y="151777"/>
                </a:lnTo>
                <a:close/>
              </a:path>
              <a:path w="27940" h="163830">
                <a:moveTo>
                  <a:pt x="1689" y="152183"/>
                </a:moveTo>
                <a:lnTo>
                  <a:pt x="800" y="153924"/>
                </a:lnTo>
                <a:lnTo>
                  <a:pt x="11861" y="160096"/>
                </a:lnTo>
                <a:lnTo>
                  <a:pt x="12661" y="158770"/>
                </a:lnTo>
                <a:lnTo>
                  <a:pt x="12580" y="157504"/>
                </a:lnTo>
                <a:lnTo>
                  <a:pt x="1689" y="152183"/>
                </a:lnTo>
                <a:close/>
              </a:path>
              <a:path w="27940" h="163830">
                <a:moveTo>
                  <a:pt x="12661" y="158770"/>
                </a:moveTo>
                <a:lnTo>
                  <a:pt x="11861" y="160096"/>
                </a:lnTo>
                <a:lnTo>
                  <a:pt x="12661" y="160096"/>
                </a:lnTo>
                <a:lnTo>
                  <a:pt x="12661" y="158770"/>
                </a:lnTo>
                <a:close/>
              </a:path>
              <a:path w="27940" h="163830">
                <a:moveTo>
                  <a:pt x="12661" y="157543"/>
                </a:moveTo>
                <a:lnTo>
                  <a:pt x="12661" y="158770"/>
                </a:lnTo>
                <a:lnTo>
                  <a:pt x="13233" y="157822"/>
                </a:lnTo>
                <a:lnTo>
                  <a:pt x="12661" y="157543"/>
                </a:lnTo>
                <a:close/>
              </a:path>
              <a:path w="27940" h="163830">
                <a:moveTo>
                  <a:pt x="12661" y="157504"/>
                </a:moveTo>
                <a:lnTo>
                  <a:pt x="13233" y="157822"/>
                </a:lnTo>
                <a:lnTo>
                  <a:pt x="12661" y="157504"/>
                </a:lnTo>
                <a:close/>
              </a:path>
              <a:path w="27940" h="163830">
                <a:moveTo>
                  <a:pt x="15415" y="150672"/>
                </a:moveTo>
                <a:lnTo>
                  <a:pt x="9829" y="150672"/>
                </a:lnTo>
                <a:lnTo>
                  <a:pt x="12661" y="153504"/>
                </a:lnTo>
                <a:lnTo>
                  <a:pt x="12732" y="157543"/>
                </a:lnTo>
                <a:lnTo>
                  <a:pt x="13233" y="157822"/>
                </a:lnTo>
                <a:lnTo>
                  <a:pt x="13817" y="156629"/>
                </a:lnTo>
                <a:lnTo>
                  <a:pt x="14274" y="155384"/>
                </a:lnTo>
                <a:lnTo>
                  <a:pt x="14754" y="153504"/>
                </a:lnTo>
                <a:lnTo>
                  <a:pt x="15415" y="150672"/>
                </a:lnTo>
                <a:close/>
              </a:path>
              <a:path w="27940" h="163830">
                <a:moveTo>
                  <a:pt x="2006" y="151561"/>
                </a:moveTo>
                <a:lnTo>
                  <a:pt x="1689" y="152184"/>
                </a:lnTo>
                <a:lnTo>
                  <a:pt x="12661" y="157543"/>
                </a:lnTo>
                <a:lnTo>
                  <a:pt x="2006" y="151561"/>
                </a:lnTo>
                <a:close/>
              </a:path>
              <a:path w="27940" h="163830">
                <a:moveTo>
                  <a:pt x="10718" y="151561"/>
                </a:moveTo>
                <a:lnTo>
                  <a:pt x="2006" y="151561"/>
                </a:lnTo>
                <a:lnTo>
                  <a:pt x="12661" y="157504"/>
                </a:lnTo>
                <a:lnTo>
                  <a:pt x="12661" y="153504"/>
                </a:lnTo>
                <a:lnTo>
                  <a:pt x="10718" y="151561"/>
                </a:lnTo>
                <a:close/>
              </a:path>
              <a:path w="27940" h="163830">
                <a:moveTo>
                  <a:pt x="9829" y="150672"/>
                </a:moveTo>
                <a:lnTo>
                  <a:pt x="2832" y="150672"/>
                </a:lnTo>
                <a:lnTo>
                  <a:pt x="1727" y="151777"/>
                </a:lnTo>
                <a:lnTo>
                  <a:pt x="1689" y="152183"/>
                </a:lnTo>
                <a:lnTo>
                  <a:pt x="2006" y="151561"/>
                </a:lnTo>
                <a:lnTo>
                  <a:pt x="10718" y="151561"/>
                </a:lnTo>
                <a:lnTo>
                  <a:pt x="9829" y="150672"/>
                </a:lnTo>
                <a:close/>
              </a:path>
              <a:path w="27940" h="163830">
                <a:moveTo>
                  <a:pt x="4013" y="118592"/>
                </a:moveTo>
                <a:lnTo>
                  <a:pt x="3639" y="127005"/>
                </a:lnTo>
                <a:lnTo>
                  <a:pt x="3127" y="135407"/>
                </a:lnTo>
                <a:lnTo>
                  <a:pt x="2477" y="143799"/>
                </a:lnTo>
                <a:lnTo>
                  <a:pt x="1727" y="151777"/>
                </a:lnTo>
                <a:lnTo>
                  <a:pt x="2832" y="150672"/>
                </a:lnTo>
                <a:lnTo>
                  <a:pt x="15415" y="150672"/>
                </a:lnTo>
                <a:lnTo>
                  <a:pt x="16555" y="145788"/>
                </a:lnTo>
                <a:lnTo>
                  <a:pt x="18388" y="137461"/>
                </a:lnTo>
                <a:lnTo>
                  <a:pt x="20113" y="129110"/>
                </a:lnTo>
                <a:lnTo>
                  <a:pt x="21729" y="120738"/>
                </a:lnTo>
                <a:lnTo>
                  <a:pt x="4013" y="118592"/>
                </a:lnTo>
                <a:close/>
              </a:path>
              <a:path w="27940" h="163830">
                <a:moveTo>
                  <a:pt x="6731" y="48056"/>
                </a:moveTo>
                <a:lnTo>
                  <a:pt x="6120" y="66416"/>
                </a:lnTo>
                <a:lnTo>
                  <a:pt x="5449" y="84596"/>
                </a:lnTo>
                <a:lnTo>
                  <a:pt x="4713" y="102702"/>
                </a:lnTo>
                <a:lnTo>
                  <a:pt x="4013" y="118592"/>
                </a:lnTo>
                <a:lnTo>
                  <a:pt x="21729" y="120738"/>
                </a:lnTo>
                <a:lnTo>
                  <a:pt x="24527" y="102702"/>
                </a:lnTo>
                <a:lnTo>
                  <a:pt x="26389" y="84596"/>
                </a:lnTo>
                <a:lnTo>
                  <a:pt x="27314" y="66416"/>
                </a:lnTo>
                <a:lnTo>
                  <a:pt x="27305" y="48158"/>
                </a:lnTo>
                <a:lnTo>
                  <a:pt x="6731" y="48056"/>
                </a:lnTo>
                <a:close/>
              </a:path>
              <a:path w="27940" h="163830">
                <a:moveTo>
                  <a:pt x="7924" y="9232"/>
                </a:moveTo>
                <a:lnTo>
                  <a:pt x="6731" y="48056"/>
                </a:lnTo>
                <a:lnTo>
                  <a:pt x="27305" y="48158"/>
                </a:lnTo>
                <a:lnTo>
                  <a:pt x="26675" y="18554"/>
                </a:lnTo>
                <a:lnTo>
                  <a:pt x="12077" y="18554"/>
                </a:lnTo>
                <a:lnTo>
                  <a:pt x="7924" y="14401"/>
                </a:lnTo>
                <a:lnTo>
                  <a:pt x="7924" y="9232"/>
                </a:lnTo>
                <a:close/>
              </a:path>
              <a:path w="27940" h="163830">
                <a:moveTo>
                  <a:pt x="7924" y="9232"/>
                </a:moveTo>
                <a:lnTo>
                  <a:pt x="7924" y="14401"/>
                </a:lnTo>
                <a:lnTo>
                  <a:pt x="12077" y="18554"/>
                </a:lnTo>
                <a:lnTo>
                  <a:pt x="22326" y="18554"/>
                </a:lnTo>
                <a:lnTo>
                  <a:pt x="26479" y="14401"/>
                </a:lnTo>
                <a:lnTo>
                  <a:pt x="26479" y="9321"/>
                </a:lnTo>
                <a:lnTo>
                  <a:pt x="7924" y="9232"/>
                </a:lnTo>
                <a:close/>
              </a:path>
              <a:path w="27940" h="163830">
                <a:moveTo>
                  <a:pt x="26479" y="9321"/>
                </a:moveTo>
                <a:lnTo>
                  <a:pt x="26479" y="14401"/>
                </a:lnTo>
                <a:lnTo>
                  <a:pt x="22326" y="18554"/>
                </a:lnTo>
                <a:lnTo>
                  <a:pt x="26675" y="18554"/>
                </a:lnTo>
                <a:lnTo>
                  <a:pt x="26479" y="9321"/>
                </a:lnTo>
                <a:close/>
              </a:path>
              <a:path w="27940" h="163830">
                <a:moveTo>
                  <a:pt x="22326" y="0"/>
                </a:moveTo>
                <a:lnTo>
                  <a:pt x="12077" y="0"/>
                </a:lnTo>
                <a:lnTo>
                  <a:pt x="7924" y="4152"/>
                </a:lnTo>
                <a:lnTo>
                  <a:pt x="7924" y="9232"/>
                </a:lnTo>
                <a:lnTo>
                  <a:pt x="26479" y="9321"/>
                </a:lnTo>
                <a:lnTo>
                  <a:pt x="26479" y="4152"/>
                </a:lnTo>
                <a:lnTo>
                  <a:pt x="22326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908579" y="1115237"/>
            <a:ext cx="274955" cy="154940"/>
          </a:xfrm>
          <a:custGeom>
            <a:avLst/>
            <a:gdLst/>
            <a:ahLst/>
            <a:cxnLst/>
            <a:rect l="l" t="t" r="r" b="b"/>
            <a:pathLst>
              <a:path w="274954" h="154940">
                <a:moveTo>
                  <a:pt x="70146" y="140969"/>
                </a:moveTo>
                <a:lnTo>
                  <a:pt x="56934" y="141127"/>
                </a:lnTo>
                <a:lnTo>
                  <a:pt x="47993" y="141504"/>
                </a:lnTo>
                <a:lnTo>
                  <a:pt x="39065" y="142142"/>
                </a:lnTo>
                <a:lnTo>
                  <a:pt x="37353" y="142314"/>
                </a:lnTo>
                <a:lnTo>
                  <a:pt x="37353" y="153631"/>
                </a:lnTo>
                <a:lnTo>
                  <a:pt x="45766" y="154039"/>
                </a:lnTo>
                <a:lnTo>
                  <a:pt x="54182" y="154309"/>
                </a:lnTo>
                <a:lnTo>
                  <a:pt x="62601" y="154444"/>
                </a:lnTo>
                <a:lnTo>
                  <a:pt x="71021" y="154444"/>
                </a:lnTo>
                <a:lnTo>
                  <a:pt x="70146" y="140969"/>
                </a:lnTo>
                <a:close/>
              </a:path>
              <a:path w="274954" h="154940">
                <a:moveTo>
                  <a:pt x="97787" y="140718"/>
                </a:moveTo>
                <a:lnTo>
                  <a:pt x="70146" y="140969"/>
                </a:lnTo>
                <a:lnTo>
                  <a:pt x="71025" y="154444"/>
                </a:lnTo>
                <a:lnTo>
                  <a:pt x="78372" y="154132"/>
                </a:lnTo>
                <a:lnTo>
                  <a:pt x="85683" y="153477"/>
                </a:lnTo>
                <a:lnTo>
                  <a:pt x="92956" y="152478"/>
                </a:lnTo>
                <a:lnTo>
                  <a:pt x="100193" y="151129"/>
                </a:lnTo>
                <a:lnTo>
                  <a:pt x="97787" y="140718"/>
                </a:lnTo>
                <a:close/>
              </a:path>
              <a:path w="274954" h="154940">
                <a:moveTo>
                  <a:pt x="14124" y="140726"/>
                </a:moveTo>
                <a:lnTo>
                  <a:pt x="11102" y="151752"/>
                </a:lnTo>
                <a:lnTo>
                  <a:pt x="12207" y="151942"/>
                </a:lnTo>
                <a:lnTo>
                  <a:pt x="13325" y="152095"/>
                </a:lnTo>
                <a:lnTo>
                  <a:pt x="22075" y="152793"/>
                </a:lnTo>
                <a:lnTo>
                  <a:pt x="29708" y="153263"/>
                </a:lnTo>
                <a:lnTo>
                  <a:pt x="37353" y="153631"/>
                </a:lnTo>
                <a:lnTo>
                  <a:pt x="37353" y="145008"/>
                </a:lnTo>
                <a:lnTo>
                  <a:pt x="19675" y="145008"/>
                </a:lnTo>
                <a:lnTo>
                  <a:pt x="14124" y="140726"/>
                </a:lnTo>
                <a:close/>
              </a:path>
              <a:path w="274954" h="154940">
                <a:moveTo>
                  <a:pt x="2288" y="131597"/>
                </a:moveTo>
                <a:lnTo>
                  <a:pt x="652" y="134531"/>
                </a:lnTo>
                <a:lnTo>
                  <a:pt x="105" y="137096"/>
                </a:lnTo>
                <a:lnTo>
                  <a:pt x="0" y="137934"/>
                </a:lnTo>
                <a:lnTo>
                  <a:pt x="307" y="141058"/>
                </a:lnTo>
                <a:lnTo>
                  <a:pt x="11102" y="151752"/>
                </a:lnTo>
                <a:lnTo>
                  <a:pt x="14113" y="140718"/>
                </a:lnTo>
                <a:lnTo>
                  <a:pt x="2288" y="131597"/>
                </a:lnTo>
                <a:close/>
              </a:path>
              <a:path w="274954" h="154940">
                <a:moveTo>
                  <a:pt x="125613" y="140466"/>
                </a:moveTo>
                <a:lnTo>
                  <a:pt x="97787" y="140718"/>
                </a:lnTo>
                <a:lnTo>
                  <a:pt x="100193" y="151129"/>
                </a:lnTo>
                <a:lnTo>
                  <a:pt x="106987" y="149484"/>
                </a:lnTo>
                <a:lnTo>
                  <a:pt x="113578" y="147312"/>
                </a:lnTo>
                <a:lnTo>
                  <a:pt x="119970" y="144613"/>
                </a:lnTo>
                <a:lnTo>
                  <a:pt x="126164" y="141389"/>
                </a:lnTo>
                <a:lnTo>
                  <a:pt x="125613" y="140466"/>
                </a:lnTo>
                <a:close/>
              </a:path>
              <a:path w="274954" h="154940">
                <a:moveTo>
                  <a:pt x="16055" y="133680"/>
                </a:moveTo>
                <a:lnTo>
                  <a:pt x="14124" y="140726"/>
                </a:lnTo>
                <a:lnTo>
                  <a:pt x="19675" y="145008"/>
                </a:lnTo>
                <a:lnTo>
                  <a:pt x="23129" y="144195"/>
                </a:lnTo>
                <a:lnTo>
                  <a:pt x="26622" y="143548"/>
                </a:lnTo>
                <a:lnTo>
                  <a:pt x="30152" y="143040"/>
                </a:lnTo>
                <a:lnTo>
                  <a:pt x="28665" y="134772"/>
                </a:lnTo>
                <a:lnTo>
                  <a:pt x="26825" y="134772"/>
                </a:lnTo>
                <a:lnTo>
                  <a:pt x="19865" y="134531"/>
                </a:lnTo>
                <a:lnTo>
                  <a:pt x="18201" y="134315"/>
                </a:lnTo>
                <a:lnTo>
                  <a:pt x="16357" y="133894"/>
                </a:lnTo>
                <a:lnTo>
                  <a:pt x="16195" y="133807"/>
                </a:lnTo>
                <a:lnTo>
                  <a:pt x="16055" y="133680"/>
                </a:lnTo>
                <a:close/>
              </a:path>
              <a:path w="274954" h="154940">
                <a:moveTo>
                  <a:pt x="37353" y="142314"/>
                </a:moveTo>
                <a:lnTo>
                  <a:pt x="30152" y="143040"/>
                </a:lnTo>
                <a:lnTo>
                  <a:pt x="26622" y="143548"/>
                </a:lnTo>
                <a:lnTo>
                  <a:pt x="23129" y="144195"/>
                </a:lnTo>
                <a:lnTo>
                  <a:pt x="19675" y="145008"/>
                </a:lnTo>
                <a:lnTo>
                  <a:pt x="37353" y="145008"/>
                </a:lnTo>
                <a:lnTo>
                  <a:pt x="37353" y="142314"/>
                </a:lnTo>
                <a:close/>
              </a:path>
              <a:path w="274954" h="154940">
                <a:moveTo>
                  <a:pt x="37353" y="134365"/>
                </a:moveTo>
                <a:lnTo>
                  <a:pt x="32083" y="134696"/>
                </a:lnTo>
                <a:lnTo>
                  <a:pt x="28660" y="134745"/>
                </a:lnTo>
                <a:lnTo>
                  <a:pt x="30152" y="143040"/>
                </a:lnTo>
                <a:lnTo>
                  <a:pt x="37353" y="142314"/>
                </a:lnTo>
                <a:lnTo>
                  <a:pt x="37353" y="134365"/>
                </a:lnTo>
                <a:close/>
              </a:path>
              <a:path w="274954" h="154940">
                <a:moveTo>
                  <a:pt x="65683" y="132151"/>
                </a:moveTo>
                <a:lnTo>
                  <a:pt x="61513" y="132585"/>
                </a:lnTo>
                <a:lnTo>
                  <a:pt x="53469" y="133300"/>
                </a:lnTo>
                <a:lnTo>
                  <a:pt x="45392" y="133896"/>
                </a:lnTo>
                <a:lnTo>
                  <a:pt x="37353" y="134365"/>
                </a:lnTo>
                <a:lnTo>
                  <a:pt x="37353" y="142314"/>
                </a:lnTo>
                <a:lnTo>
                  <a:pt x="39065" y="142142"/>
                </a:lnTo>
                <a:lnTo>
                  <a:pt x="47993" y="141504"/>
                </a:lnTo>
                <a:lnTo>
                  <a:pt x="56934" y="141127"/>
                </a:lnTo>
                <a:lnTo>
                  <a:pt x="65890" y="141008"/>
                </a:lnTo>
                <a:lnTo>
                  <a:pt x="65683" y="132151"/>
                </a:lnTo>
                <a:close/>
              </a:path>
              <a:path w="274954" h="154940">
                <a:moveTo>
                  <a:pt x="127741" y="140447"/>
                </a:moveTo>
                <a:lnTo>
                  <a:pt x="125613" y="140466"/>
                </a:lnTo>
                <a:lnTo>
                  <a:pt x="126164" y="141389"/>
                </a:lnTo>
                <a:lnTo>
                  <a:pt x="127741" y="140447"/>
                </a:lnTo>
                <a:close/>
              </a:path>
              <a:path w="274954" h="154940">
                <a:moveTo>
                  <a:pt x="69548" y="131749"/>
                </a:moveTo>
                <a:lnTo>
                  <a:pt x="65683" y="132151"/>
                </a:lnTo>
                <a:lnTo>
                  <a:pt x="65890" y="141008"/>
                </a:lnTo>
                <a:lnTo>
                  <a:pt x="70146" y="140969"/>
                </a:lnTo>
                <a:lnTo>
                  <a:pt x="69548" y="131749"/>
                </a:lnTo>
                <a:close/>
              </a:path>
              <a:path w="274954" h="154940">
                <a:moveTo>
                  <a:pt x="94643" y="127114"/>
                </a:moveTo>
                <a:lnTo>
                  <a:pt x="88423" y="128561"/>
                </a:lnTo>
                <a:lnTo>
                  <a:pt x="82167" y="129817"/>
                </a:lnTo>
                <a:lnTo>
                  <a:pt x="75874" y="130880"/>
                </a:lnTo>
                <a:lnTo>
                  <a:pt x="69548" y="131749"/>
                </a:lnTo>
                <a:lnTo>
                  <a:pt x="70146" y="140969"/>
                </a:lnTo>
                <a:lnTo>
                  <a:pt x="97787" y="140718"/>
                </a:lnTo>
                <a:lnTo>
                  <a:pt x="94643" y="127114"/>
                </a:lnTo>
                <a:close/>
              </a:path>
              <a:path w="274954" h="154940">
                <a:moveTo>
                  <a:pt x="25834" y="119037"/>
                </a:moveTo>
                <a:lnTo>
                  <a:pt x="2288" y="131597"/>
                </a:lnTo>
                <a:lnTo>
                  <a:pt x="16055" y="133642"/>
                </a:lnTo>
                <a:lnTo>
                  <a:pt x="14124" y="140726"/>
                </a:lnTo>
                <a:lnTo>
                  <a:pt x="16055" y="133680"/>
                </a:lnTo>
                <a:lnTo>
                  <a:pt x="28468" y="133680"/>
                </a:lnTo>
                <a:lnTo>
                  <a:pt x="25834" y="119037"/>
                </a:lnTo>
                <a:close/>
              </a:path>
              <a:path w="274954" h="154940">
                <a:moveTo>
                  <a:pt x="2288" y="131597"/>
                </a:moveTo>
                <a:lnTo>
                  <a:pt x="14119" y="140722"/>
                </a:lnTo>
                <a:lnTo>
                  <a:pt x="16055" y="133642"/>
                </a:lnTo>
                <a:lnTo>
                  <a:pt x="2288" y="131597"/>
                </a:lnTo>
                <a:close/>
              </a:path>
              <a:path w="274954" h="154940">
                <a:moveTo>
                  <a:pt x="113350" y="119938"/>
                </a:moveTo>
                <a:lnTo>
                  <a:pt x="107444" y="123164"/>
                </a:lnTo>
                <a:lnTo>
                  <a:pt x="101209" y="125564"/>
                </a:lnTo>
                <a:lnTo>
                  <a:pt x="94643" y="127114"/>
                </a:lnTo>
                <a:lnTo>
                  <a:pt x="97787" y="140718"/>
                </a:lnTo>
                <a:lnTo>
                  <a:pt x="125613" y="140466"/>
                </a:lnTo>
                <a:lnTo>
                  <a:pt x="113350" y="119938"/>
                </a:lnTo>
                <a:close/>
              </a:path>
              <a:path w="274954" h="154940">
                <a:moveTo>
                  <a:pt x="121001" y="114429"/>
                </a:moveTo>
                <a:lnTo>
                  <a:pt x="117503" y="117589"/>
                </a:lnTo>
                <a:lnTo>
                  <a:pt x="113350" y="119938"/>
                </a:lnTo>
                <a:lnTo>
                  <a:pt x="125613" y="140466"/>
                </a:lnTo>
                <a:lnTo>
                  <a:pt x="127741" y="140447"/>
                </a:lnTo>
                <a:lnTo>
                  <a:pt x="133352" y="137096"/>
                </a:lnTo>
                <a:lnTo>
                  <a:pt x="139343" y="131597"/>
                </a:lnTo>
                <a:lnTo>
                  <a:pt x="144274" y="124777"/>
                </a:lnTo>
                <a:lnTo>
                  <a:pt x="129256" y="114443"/>
                </a:lnTo>
                <a:lnTo>
                  <a:pt x="121001" y="114429"/>
                </a:lnTo>
                <a:close/>
              </a:path>
              <a:path w="274954" h="154940">
                <a:moveTo>
                  <a:pt x="149384" y="114551"/>
                </a:moveTo>
                <a:lnTo>
                  <a:pt x="127741" y="140447"/>
                </a:lnTo>
                <a:lnTo>
                  <a:pt x="165318" y="140106"/>
                </a:lnTo>
                <a:lnTo>
                  <a:pt x="165318" y="114706"/>
                </a:lnTo>
                <a:lnTo>
                  <a:pt x="149384" y="114551"/>
                </a:lnTo>
                <a:close/>
              </a:path>
              <a:path w="274954" h="154940">
                <a:moveTo>
                  <a:pt x="165318" y="114706"/>
                </a:moveTo>
                <a:lnTo>
                  <a:pt x="165318" y="140106"/>
                </a:lnTo>
                <a:lnTo>
                  <a:pt x="203307" y="139622"/>
                </a:lnTo>
                <a:lnTo>
                  <a:pt x="241277" y="138442"/>
                </a:lnTo>
                <a:lnTo>
                  <a:pt x="244795" y="138264"/>
                </a:lnTo>
                <a:lnTo>
                  <a:pt x="248287" y="137934"/>
                </a:lnTo>
                <a:lnTo>
                  <a:pt x="251780" y="137464"/>
                </a:lnTo>
                <a:lnTo>
                  <a:pt x="250218" y="115976"/>
                </a:lnTo>
                <a:lnTo>
                  <a:pt x="186547" y="114863"/>
                </a:lnTo>
                <a:lnTo>
                  <a:pt x="165318" y="114706"/>
                </a:lnTo>
                <a:close/>
              </a:path>
              <a:path w="274954" h="154940">
                <a:moveTo>
                  <a:pt x="250218" y="115976"/>
                </a:moveTo>
                <a:lnTo>
                  <a:pt x="251780" y="137464"/>
                </a:lnTo>
                <a:lnTo>
                  <a:pt x="256466" y="136677"/>
                </a:lnTo>
                <a:lnTo>
                  <a:pt x="260962" y="135280"/>
                </a:lnTo>
                <a:lnTo>
                  <a:pt x="265255" y="133299"/>
                </a:lnTo>
                <a:lnTo>
                  <a:pt x="266296" y="132765"/>
                </a:lnTo>
                <a:lnTo>
                  <a:pt x="267293" y="132151"/>
                </a:lnTo>
                <a:lnTo>
                  <a:pt x="268226" y="131483"/>
                </a:lnTo>
                <a:lnTo>
                  <a:pt x="267192" y="129692"/>
                </a:lnTo>
                <a:lnTo>
                  <a:pt x="263146" y="129692"/>
                </a:lnTo>
                <a:lnTo>
                  <a:pt x="259844" y="126390"/>
                </a:lnTo>
                <a:lnTo>
                  <a:pt x="259743" y="117894"/>
                </a:lnTo>
                <a:lnTo>
                  <a:pt x="260048" y="117589"/>
                </a:lnTo>
                <a:lnTo>
                  <a:pt x="260104" y="117415"/>
                </a:lnTo>
                <a:lnTo>
                  <a:pt x="259654" y="116636"/>
                </a:lnTo>
                <a:lnTo>
                  <a:pt x="259476" y="116433"/>
                </a:lnTo>
                <a:lnTo>
                  <a:pt x="259273" y="116370"/>
                </a:lnTo>
                <a:lnTo>
                  <a:pt x="256111" y="116306"/>
                </a:lnTo>
                <a:lnTo>
                  <a:pt x="253164" y="116166"/>
                </a:lnTo>
                <a:lnTo>
                  <a:pt x="250218" y="115976"/>
                </a:lnTo>
                <a:close/>
              </a:path>
              <a:path w="274954" h="154940">
                <a:moveTo>
                  <a:pt x="28468" y="133680"/>
                </a:moveTo>
                <a:lnTo>
                  <a:pt x="16055" y="133680"/>
                </a:lnTo>
                <a:lnTo>
                  <a:pt x="16195" y="133807"/>
                </a:lnTo>
                <a:lnTo>
                  <a:pt x="16360" y="133896"/>
                </a:lnTo>
                <a:lnTo>
                  <a:pt x="18201" y="134315"/>
                </a:lnTo>
                <a:lnTo>
                  <a:pt x="19865" y="134531"/>
                </a:lnTo>
                <a:lnTo>
                  <a:pt x="26825" y="134772"/>
                </a:lnTo>
                <a:lnTo>
                  <a:pt x="28660" y="134745"/>
                </a:lnTo>
                <a:lnTo>
                  <a:pt x="28468" y="133680"/>
                </a:lnTo>
                <a:close/>
              </a:path>
              <a:path w="274954" h="154940">
                <a:moveTo>
                  <a:pt x="28660" y="134745"/>
                </a:moveTo>
                <a:lnTo>
                  <a:pt x="26825" y="134772"/>
                </a:lnTo>
                <a:lnTo>
                  <a:pt x="28665" y="134772"/>
                </a:lnTo>
                <a:close/>
              </a:path>
              <a:path w="274954" h="154940">
                <a:moveTo>
                  <a:pt x="65280" y="114922"/>
                </a:moveTo>
                <a:lnTo>
                  <a:pt x="55350" y="115358"/>
                </a:lnTo>
                <a:lnTo>
                  <a:pt x="45467" y="116189"/>
                </a:lnTo>
                <a:lnTo>
                  <a:pt x="35628" y="117415"/>
                </a:lnTo>
                <a:lnTo>
                  <a:pt x="25834" y="119037"/>
                </a:lnTo>
                <a:lnTo>
                  <a:pt x="28660" y="134745"/>
                </a:lnTo>
                <a:lnTo>
                  <a:pt x="65640" y="132156"/>
                </a:lnTo>
                <a:lnTo>
                  <a:pt x="65528" y="125526"/>
                </a:lnTo>
                <a:lnTo>
                  <a:pt x="65280" y="114922"/>
                </a:lnTo>
                <a:close/>
              </a:path>
              <a:path w="274954" h="154940">
                <a:moveTo>
                  <a:pt x="115295" y="114419"/>
                </a:moveTo>
                <a:lnTo>
                  <a:pt x="65280" y="114922"/>
                </a:lnTo>
                <a:lnTo>
                  <a:pt x="65683" y="132151"/>
                </a:lnTo>
                <a:lnTo>
                  <a:pt x="69548" y="131749"/>
                </a:lnTo>
                <a:lnTo>
                  <a:pt x="107444" y="123164"/>
                </a:lnTo>
                <a:lnTo>
                  <a:pt x="121001" y="114429"/>
                </a:lnTo>
                <a:lnTo>
                  <a:pt x="115295" y="114419"/>
                </a:lnTo>
                <a:close/>
              </a:path>
              <a:path w="274954" h="154940">
                <a:moveTo>
                  <a:pt x="260170" y="117467"/>
                </a:moveTo>
                <a:lnTo>
                  <a:pt x="268226" y="131483"/>
                </a:lnTo>
                <a:lnTo>
                  <a:pt x="260170" y="117467"/>
                </a:lnTo>
                <a:close/>
              </a:path>
              <a:path w="274954" h="154940">
                <a:moveTo>
                  <a:pt x="263553" y="115506"/>
                </a:moveTo>
                <a:lnTo>
                  <a:pt x="261550" y="116087"/>
                </a:lnTo>
                <a:lnTo>
                  <a:pt x="260221" y="117415"/>
                </a:lnTo>
                <a:lnTo>
                  <a:pt x="260240" y="117589"/>
                </a:lnTo>
                <a:lnTo>
                  <a:pt x="268226" y="131483"/>
                </a:lnTo>
                <a:lnTo>
                  <a:pt x="271160" y="128676"/>
                </a:lnTo>
                <a:lnTo>
                  <a:pt x="263553" y="115506"/>
                </a:lnTo>
                <a:close/>
              </a:path>
              <a:path w="274954" h="154940">
                <a:moveTo>
                  <a:pt x="260147" y="117490"/>
                </a:moveTo>
                <a:lnTo>
                  <a:pt x="259743" y="117894"/>
                </a:lnTo>
                <a:lnTo>
                  <a:pt x="259844" y="126390"/>
                </a:lnTo>
                <a:lnTo>
                  <a:pt x="263146" y="129692"/>
                </a:lnTo>
                <a:lnTo>
                  <a:pt x="267192" y="129692"/>
                </a:lnTo>
                <a:lnTo>
                  <a:pt x="260147" y="117490"/>
                </a:lnTo>
                <a:close/>
              </a:path>
              <a:path w="274954" h="154940">
                <a:moveTo>
                  <a:pt x="272570" y="115506"/>
                </a:moveTo>
                <a:lnTo>
                  <a:pt x="263553" y="115506"/>
                </a:lnTo>
                <a:lnTo>
                  <a:pt x="271160" y="128676"/>
                </a:lnTo>
                <a:lnTo>
                  <a:pt x="270098" y="129692"/>
                </a:lnTo>
                <a:lnTo>
                  <a:pt x="271554" y="129692"/>
                </a:lnTo>
                <a:lnTo>
                  <a:pt x="274856" y="126390"/>
                </a:lnTo>
                <a:lnTo>
                  <a:pt x="274957" y="117894"/>
                </a:lnTo>
                <a:lnTo>
                  <a:pt x="272570" y="115506"/>
                </a:lnTo>
                <a:close/>
              </a:path>
              <a:path w="274954" h="154940">
                <a:moveTo>
                  <a:pt x="129256" y="114443"/>
                </a:moveTo>
                <a:lnTo>
                  <a:pt x="144274" y="124777"/>
                </a:lnTo>
                <a:lnTo>
                  <a:pt x="145519" y="122961"/>
                </a:lnTo>
                <a:lnTo>
                  <a:pt x="146598" y="121043"/>
                </a:lnTo>
                <a:lnTo>
                  <a:pt x="147531" y="119037"/>
                </a:lnTo>
                <a:lnTo>
                  <a:pt x="149384" y="114551"/>
                </a:lnTo>
                <a:lnTo>
                  <a:pt x="129256" y="114443"/>
                </a:lnTo>
                <a:close/>
              </a:path>
              <a:path w="274954" h="154940">
                <a:moveTo>
                  <a:pt x="259687" y="116627"/>
                </a:moveTo>
                <a:lnTo>
                  <a:pt x="260147" y="117490"/>
                </a:lnTo>
                <a:lnTo>
                  <a:pt x="259687" y="116627"/>
                </a:lnTo>
                <a:close/>
              </a:path>
              <a:path w="274954" h="154940">
                <a:moveTo>
                  <a:pt x="261550" y="116087"/>
                </a:moveTo>
                <a:lnTo>
                  <a:pt x="259687" y="116627"/>
                </a:lnTo>
                <a:lnTo>
                  <a:pt x="260170" y="117467"/>
                </a:lnTo>
                <a:lnTo>
                  <a:pt x="261550" y="116087"/>
                </a:lnTo>
                <a:close/>
              </a:path>
              <a:path w="274954" h="154940">
                <a:moveTo>
                  <a:pt x="271554" y="114490"/>
                </a:moveTo>
                <a:lnTo>
                  <a:pt x="263146" y="114490"/>
                </a:lnTo>
                <a:lnTo>
                  <a:pt x="261550" y="116087"/>
                </a:lnTo>
                <a:lnTo>
                  <a:pt x="263553" y="115506"/>
                </a:lnTo>
                <a:lnTo>
                  <a:pt x="272570" y="115506"/>
                </a:lnTo>
                <a:lnTo>
                  <a:pt x="271554" y="114490"/>
                </a:lnTo>
                <a:close/>
              </a:path>
              <a:path w="274954" h="154940">
                <a:moveTo>
                  <a:pt x="126837" y="95300"/>
                </a:moveTo>
                <a:lnTo>
                  <a:pt x="123713" y="110629"/>
                </a:lnTo>
                <a:lnTo>
                  <a:pt x="129256" y="114443"/>
                </a:lnTo>
                <a:lnTo>
                  <a:pt x="149384" y="114551"/>
                </a:lnTo>
                <a:lnTo>
                  <a:pt x="150574" y="111671"/>
                </a:lnTo>
                <a:lnTo>
                  <a:pt x="152148" y="104025"/>
                </a:lnTo>
                <a:lnTo>
                  <a:pt x="152301" y="95948"/>
                </a:lnTo>
                <a:lnTo>
                  <a:pt x="126837" y="95300"/>
                </a:lnTo>
                <a:close/>
              </a:path>
              <a:path w="274954" h="154940">
                <a:moveTo>
                  <a:pt x="123713" y="110629"/>
                </a:moveTo>
                <a:lnTo>
                  <a:pt x="121001" y="114429"/>
                </a:lnTo>
                <a:lnTo>
                  <a:pt x="129256" y="114443"/>
                </a:lnTo>
                <a:lnTo>
                  <a:pt x="123713" y="110629"/>
                </a:lnTo>
                <a:close/>
              </a:path>
              <a:path w="274954" h="154940">
                <a:moveTo>
                  <a:pt x="151069" y="68706"/>
                </a:moveTo>
                <a:lnTo>
                  <a:pt x="125567" y="72656"/>
                </a:lnTo>
                <a:lnTo>
                  <a:pt x="126571" y="80162"/>
                </a:lnTo>
                <a:lnTo>
                  <a:pt x="126990" y="87718"/>
                </a:lnTo>
                <a:lnTo>
                  <a:pt x="126837" y="95300"/>
                </a:lnTo>
                <a:lnTo>
                  <a:pt x="152301" y="95948"/>
                </a:lnTo>
                <a:lnTo>
                  <a:pt x="152317" y="95300"/>
                </a:lnTo>
                <a:lnTo>
                  <a:pt x="152318" y="82299"/>
                </a:lnTo>
                <a:lnTo>
                  <a:pt x="151853" y="75495"/>
                </a:lnTo>
                <a:lnTo>
                  <a:pt x="151069" y="68706"/>
                </a:lnTo>
                <a:close/>
              </a:path>
              <a:path w="274954" h="154940">
                <a:moveTo>
                  <a:pt x="143830" y="45034"/>
                </a:moveTo>
                <a:lnTo>
                  <a:pt x="120563" y="55625"/>
                </a:lnTo>
                <a:lnTo>
                  <a:pt x="122976" y="61087"/>
                </a:lnTo>
                <a:lnTo>
                  <a:pt x="124640" y="66763"/>
                </a:lnTo>
                <a:lnTo>
                  <a:pt x="125567" y="72656"/>
                </a:lnTo>
                <a:lnTo>
                  <a:pt x="151069" y="68706"/>
                </a:lnTo>
                <a:lnTo>
                  <a:pt x="149748" y="60490"/>
                </a:lnTo>
                <a:lnTo>
                  <a:pt x="147335" y="52590"/>
                </a:lnTo>
                <a:lnTo>
                  <a:pt x="143830" y="45034"/>
                </a:lnTo>
                <a:close/>
              </a:path>
              <a:path w="274954" h="154940">
                <a:moveTo>
                  <a:pt x="127485" y="21221"/>
                </a:moveTo>
                <a:lnTo>
                  <a:pt x="108816" y="36944"/>
                </a:lnTo>
                <a:lnTo>
                  <a:pt x="113477" y="42710"/>
                </a:lnTo>
                <a:lnTo>
                  <a:pt x="117388" y="48945"/>
                </a:lnTo>
                <a:lnTo>
                  <a:pt x="120563" y="55625"/>
                </a:lnTo>
                <a:lnTo>
                  <a:pt x="143830" y="45034"/>
                </a:lnTo>
                <a:lnTo>
                  <a:pt x="140379" y="38652"/>
                </a:lnTo>
                <a:lnTo>
                  <a:pt x="136505" y="32556"/>
                </a:lnTo>
                <a:lnTo>
                  <a:pt x="132207" y="26746"/>
                </a:lnTo>
                <a:lnTo>
                  <a:pt x="127485" y="21221"/>
                </a:lnTo>
                <a:close/>
              </a:path>
              <a:path w="274954" h="154940">
                <a:moveTo>
                  <a:pt x="106873" y="4051"/>
                </a:moveTo>
                <a:lnTo>
                  <a:pt x="96256" y="23914"/>
                </a:lnTo>
                <a:lnTo>
                  <a:pt x="97132" y="24536"/>
                </a:lnTo>
                <a:lnTo>
                  <a:pt x="97970" y="25196"/>
                </a:lnTo>
                <a:lnTo>
                  <a:pt x="98770" y="25907"/>
                </a:lnTo>
                <a:lnTo>
                  <a:pt x="102441" y="29286"/>
                </a:lnTo>
                <a:lnTo>
                  <a:pt x="105781" y="32969"/>
                </a:lnTo>
                <a:lnTo>
                  <a:pt x="108816" y="36944"/>
                </a:lnTo>
                <a:lnTo>
                  <a:pt x="127485" y="21221"/>
                </a:lnTo>
                <a:lnTo>
                  <a:pt x="108498" y="4864"/>
                </a:lnTo>
                <a:lnTo>
                  <a:pt x="106873" y="4051"/>
                </a:lnTo>
                <a:close/>
              </a:path>
              <a:path w="274954" h="154940">
                <a:moveTo>
                  <a:pt x="60741" y="9651"/>
                </a:moveTo>
                <a:lnTo>
                  <a:pt x="57419" y="9651"/>
                </a:lnTo>
                <a:lnTo>
                  <a:pt x="53266" y="13804"/>
                </a:lnTo>
                <a:lnTo>
                  <a:pt x="53266" y="24053"/>
                </a:lnTo>
                <a:lnTo>
                  <a:pt x="57419" y="28206"/>
                </a:lnTo>
                <a:lnTo>
                  <a:pt x="67668" y="28206"/>
                </a:lnTo>
                <a:lnTo>
                  <a:pt x="68786" y="27089"/>
                </a:lnTo>
                <a:lnTo>
                  <a:pt x="66957" y="27089"/>
                </a:lnTo>
                <a:lnTo>
                  <a:pt x="58130" y="10769"/>
                </a:lnTo>
                <a:lnTo>
                  <a:pt x="60741" y="9651"/>
                </a:lnTo>
                <a:close/>
              </a:path>
              <a:path w="274954" h="154940">
                <a:moveTo>
                  <a:pt x="66258" y="7289"/>
                </a:moveTo>
                <a:lnTo>
                  <a:pt x="58130" y="10769"/>
                </a:lnTo>
                <a:lnTo>
                  <a:pt x="66957" y="27089"/>
                </a:lnTo>
                <a:lnTo>
                  <a:pt x="71744" y="23914"/>
                </a:lnTo>
                <a:lnTo>
                  <a:pt x="71821" y="17599"/>
                </a:lnTo>
                <a:lnTo>
                  <a:pt x="66258" y="7289"/>
                </a:lnTo>
                <a:close/>
              </a:path>
              <a:path w="274954" h="154940">
                <a:moveTo>
                  <a:pt x="71821" y="23863"/>
                </a:moveTo>
                <a:lnTo>
                  <a:pt x="66957" y="27089"/>
                </a:lnTo>
                <a:lnTo>
                  <a:pt x="68786" y="27089"/>
                </a:lnTo>
                <a:lnTo>
                  <a:pt x="71821" y="24053"/>
                </a:lnTo>
                <a:lnTo>
                  <a:pt x="71821" y="23863"/>
                </a:lnTo>
                <a:close/>
              </a:path>
              <a:path w="274954" h="154940">
                <a:moveTo>
                  <a:pt x="93309" y="0"/>
                </a:moveTo>
                <a:lnTo>
                  <a:pt x="86070" y="1155"/>
                </a:lnTo>
                <a:lnTo>
                  <a:pt x="86464" y="19621"/>
                </a:lnTo>
                <a:lnTo>
                  <a:pt x="89982" y="20485"/>
                </a:lnTo>
                <a:lnTo>
                  <a:pt x="93246" y="21907"/>
                </a:lnTo>
                <a:lnTo>
                  <a:pt x="96256" y="23914"/>
                </a:lnTo>
                <a:lnTo>
                  <a:pt x="106873" y="4051"/>
                </a:lnTo>
                <a:lnTo>
                  <a:pt x="100231" y="965"/>
                </a:lnTo>
                <a:lnTo>
                  <a:pt x="93309" y="0"/>
                </a:lnTo>
                <a:close/>
              </a:path>
              <a:path w="274954" h="154940">
                <a:moveTo>
                  <a:pt x="71821" y="17599"/>
                </a:moveTo>
                <a:lnTo>
                  <a:pt x="71821" y="23863"/>
                </a:lnTo>
                <a:lnTo>
                  <a:pt x="74310" y="22212"/>
                </a:lnTo>
                <a:lnTo>
                  <a:pt x="71821" y="17599"/>
                </a:lnTo>
                <a:close/>
              </a:path>
              <a:path w="274954" h="154940">
                <a:moveTo>
                  <a:pt x="86251" y="9651"/>
                </a:moveTo>
                <a:lnTo>
                  <a:pt x="67668" y="9651"/>
                </a:lnTo>
                <a:lnTo>
                  <a:pt x="71821" y="13804"/>
                </a:lnTo>
                <a:lnTo>
                  <a:pt x="71821" y="17599"/>
                </a:lnTo>
                <a:lnTo>
                  <a:pt x="74310" y="22212"/>
                </a:lnTo>
                <a:lnTo>
                  <a:pt x="77104" y="20243"/>
                </a:lnTo>
                <a:lnTo>
                  <a:pt x="80190" y="19265"/>
                </a:lnTo>
                <a:lnTo>
                  <a:pt x="86456" y="19253"/>
                </a:lnTo>
                <a:lnTo>
                  <a:pt x="86251" y="9651"/>
                </a:lnTo>
                <a:close/>
              </a:path>
              <a:path w="274954" h="154940">
                <a:moveTo>
                  <a:pt x="86456" y="19253"/>
                </a:moveTo>
                <a:lnTo>
                  <a:pt x="83594" y="19253"/>
                </a:lnTo>
                <a:lnTo>
                  <a:pt x="84559" y="19278"/>
                </a:lnTo>
                <a:lnTo>
                  <a:pt x="85511" y="19405"/>
                </a:lnTo>
                <a:lnTo>
                  <a:pt x="86464" y="19621"/>
                </a:lnTo>
                <a:lnTo>
                  <a:pt x="86456" y="19253"/>
                </a:lnTo>
                <a:close/>
              </a:path>
              <a:path w="274954" h="154940">
                <a:moveTo>
                  <a:pt x="86070" y="1155"/>
                </a:moveTo>
                <a:lnTo>
                  <a:pt x="79212" y="2374"/>
                </a:lnTo>
                <a:lnTo>
                  <a:pt x="72608" y="4419"/>
                </a:lnTo>
                <a:lnTo>
                  <a:pt x="66258" y="7289"/>
                </a:lnTo>
                <a:lnTo>
                  <a:pt x="71821" y="17599"/>
                </a:lnTo>
                <a:lnTo>
                  <a:pt x="71821" y="13804"/>
                </a:lnTo>
                <a:lnTo>
                  <a:pt x="67668" y="9651"/>
                </a:lnTo>
                <a:lnTo>
                  <a:pt x="86251" y="9651"/>
                </a:lnTo>
                <a:lnTo>
                  <a:pt x="86070" y="1155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24762" y="2255113"/>
            <a:ext cx="31750" cy="180975"/>
          </a:xfrm>
          <a:custGeom>
            <a:avLst/>
            <a:gdLst/>
            <a:ahLst/>
            <a:cxnLst/>
            <a:rect l="l" t="t" r="r" b="b"/>
            <a:pathLst>
              <a:path w="31750" h="180975">
                <a:moveTo>
                  <a:pt x="16713" y="174694"/>
                </a:moveTo>
                <a:lnTo>
                  <a:pt x="16713" y="177101"/>
                </a:lnTo>
                <a:lnTo>
                  <a:pt x="20053" y="180428"/>
                </a:lnTo>
                <a:lnTo>
                  <a:pt x="28295" y="180428"/>
                </a:lnTo>
                <a:lnTo>
                  <a:pt x="31635" y="177101"/>
                </a:lnTo>
                <a:lnTo>
                  <a:pt x="31635" y="175513"/>
                </a:lnTo>
                <a:lnTo>
                  <a:pt x="17157" y="175513"/>
                </a:lnTo>
                <a:lnTo>
                  <a:pt x="16713" y="174694"/>
                </a:lnTo>
                <a:close/>
              </a:path>
              <a:path w="31750" h="180975">
                <a:moveTo>
                  <a:pt x="29402" y="166625"/>
                </a:moveTo>
                <a:lnTo>
                  <a:pt x="16713" y="171222"/>
                </a:lnTo>
                <a:lnTo>
                  <a:pt x="16713" y="174694"/>
                </a:lnTo>
                <a:lnTo>
                  <a:pt x="17157" y="175513"/>
                </a:lnTo>
                <a:lnTo>
                  <a:pt x="31178" y="170434"/>
                </a:lnTo>
                <a:lnTo>
                  <a:pt x="30674" y="167897"/>
                </a:lnTo>
                <a:lnTo>
                  <a:pt x="29402" y="166625"/>
                </a:lnTo>
                <a:close/>
              </a:path>
              <a:path w="31750" h="180975">
                <a:moveTo>
                  <a:pt x="30674" y="167897"/>
                </a:moveTo>
                <a:lnTo>
                  <a:pt x="31178" y="170434"/>
                </a:lnTo>
                <a:lnTo>
                  <a:pt x="17157" y="175513"/>
                </a:lnTo>
                <a:lnTo>
                  <a:pt x="31635" y="175513"/>
                </a:lnTo>
                <a:lnTo>
                  <a:pt x="31635" y="168859"/>
                </a:lnTo>
                <a:lnTo>
                  <a:pt x="30674" y="167897"/>
                </a:lnTo>
                <a:close/>
              </a:path>
              <a:path w="31750" h="180975">
                <a:moveTo>
                  <a:pt x="16713" y="171222"/>
                </a:moveTo>
                <a:lnTo>
                  <a:pt x="15138" y="171792"/>
                </a:lnTo>
                <a:lnTo>
                  <a:pt x="16713" y="174694"/>
                </a:lnTo>
                <a:lnTo>
                  <a:pt x="16713" y="171222"/>
                </a:lnTo>
                <a:close/>
              </a:path>
              <a:path w="31750" h="180975">
                <a:moveTo>
                  <a:pt x="27812" y="145770"/>
                </a:moveTo>
                <a:lnTo>
                  <a:pt x="9016" y="148844"/>
                </a:lnTo>
                <a:lnTo>
                  <a:pt x="10299" y="155384"/>
                </a:lnTo>
                <a:lnTo>
                  <a:pt x="11887" y="161861"/>
                </a:lnTo>
                <a:lnTo>
                  <a:pt x="13779" y="168249"/>
                </a:lnTo>
                <a:lnTo>
                  <a:pt x="14173" y="169456"/>
                </a:lnTo>
                <a:lnTo>
                  <a:pt x="14630" y="170637"/>
                </a:lnTo>
                <a:lnTo>
                  <a:pt x="15138" y="171792"/>
                </a:lnTo>
                <a:lnTo>
                  <a:pt x="16713" y="171222"/>
                </a:lnTo>
                <a:lnTo>
                  <a:pt x="16713" y="168859"/>
                </a:lnTo>
                <a:lnTo>
                  <a:pt x="20053" y="165519"/>
                </a:lnTo>
                <a:lnTo>
                  <a:pt x="30256" y="165519"/>
                </a:lnTo>
                <a:lnTo>
                  <a:pt x="28625" y="152615"/>
                </a:lnTo>
                <a:lnTo>
                  <a:pt x="27812" y="145770"/>
                </a:lnTo>
                <a:close/>
              </a:path>
              <a:path w="31750" h="180975">
                <a:moveTo>
                  <a:pt x="28295" y="165519"/>
                </a:moveTo>
                <a:lnTo>
                  <a:pt x="20053" y="165519"/>
                </a:lnTo>
                <a:lnTo>
                  <a:pt x="16713" y="168859"/>
                </a:lnTo>
                <a:lnTo>
                  <a:pt x="16713" y="171222"/>
                </a:lnTo>
                <a:lnTo>
                  <a:pt x="29402" y="166625"/>
                </a:lnTo>
                <a:lnTo>
                  <a:pt x="28295" y="165519"/>
                </a:lnTo>
                <a:close/>
              </a:path>
              <a:path w="31750" h="180975">
                <a:moveTo>
                  <a:pt x="30352" y="166281"/>
                </a:moveTo>
                <a:lnTo>
                  <a:pt x="29402" y="166625"/>
                </a:lnTo>
                <a:lnTo>
                  <a:pt x="30674" y="167897"/>
                </a:lnTo>
                <a:lnTo>
                  <a:pt x="30352" y="166281"/>
                </a:lnTo>
                <a:close/>
              </a:path>
              <a:path w="31750" h="180975">
                <a:moveTo>
                  <a:pt x="30256" y="165519"/>
                </a:moveTo>
                <a:lnTo>
                  <a:pt x="28295" y="165519"/>
                </a:lnTo>
                <a:lnTo>
                  <a:pt x="29402" y="166625"/>
                </a:lnTo>
                <a:lnTo>
                  <a:pt x="30352" y="166281"/>
                </a:lnTo>
                <a:lnTo>
                  <a:pt x="30256" y="165519"/>
                </a:lnTo>
                <a:close/>
              </a:path>
              <a:path w="31750" h="180975">
                <a:moveTo>
                  <a:pt x="23545" y="89446"/>
                </a:moveTo>
                <a:lnTo>
                  <a:pt x="2412" y="90805"/>
                </a:lnTo>
                <a:lnTo>
                  <a:pt x="3455" y="105390"/>
                </a:lnTo>
                <a:lnTo>
                  <a:pt x="4905" y="119924"/>
                </a:lnTo>
                <a:lnTo>
                  <a:pt x="6759" y="134408"/>
                </a:lnTo>
                <a:lnTo>
                  <a:pt x="9016" y="148844"/>
                </a:lnTo>
                <a:lnTo>
                  <a:pt x="27812" y="145770"/>
                </a:lnTo>
                <a:lnTo>
                  <a:pt x="26489" y="131712"/>
                </a:lnTo>
                <a:lnTo>
                  <a:pt x="25336" y="117636"/>
                </a:lnTo>
                <a:lnTo>
                  <a:pt x="24355" y="103547"/>
                </a:lnTo>
                <a:lnTo>
                  <a:pt x="23545" y="89446"/>
                </a:lnTo>
                <a:close/>
              </a:path>
              <a:path w="31750" h="180975">
                <a:moveTo>
                  <a:pt x="7988" y="28129"/>
                </a:moveTo>
                <a:lnTo>
                  <a:pt x="0" y="28194"/>
                </a:lnTo>
                <a:lnTo>
                  <a:pt x="128" y="43865"/>
                </a:lnTo>
                <a:lnTo>
                  <a:pt x="573" y="59523"/>
                </a:lnTo>
                <a:lnTo>
                  <a:pt x="1334" y="75169"/>
                </a:lnTo>
                <a:lnTo>
                  <a:pt x="2412" y="90805"/>
                </a:lnTo>
                <a:lnTo>
                  <a:pt x="23545" y="89446"/>
                </a:lnTo>
                <a:lnTo>
                  <a:pt x="22678" y="74098"/>
                </a:lnTo>
                <a:lnTo>
                  <a:pt x="21886" y="58747"/>
                </a:lnTo>
                <a:lnTo>
                  <a:pt x="21168" y="43390"/>
                </a:lnTo>
                <a:lnTo>
                  <a:pt x="20900" y="37007"/>
                </a:lnTo>
                <a:lnTo>
                  <a:pt x="12141" y="37007"/>
                </a:lnTo>
                <a:lnTo>
                  <a:pt x="7988" y="32854"/>
                </a:lnTo>
                <a:lnTo>
                  <a:pt x="7988" y="28129"/>
                </a:lnTo>
                <a:close/>
              </a:path>
              <a:path w="31750" h="180975">
                <a:moveTo>
                  <a:pt x="20523" y="28028"/>
                </a:moveTo>
                <a:lnTo>
                  <a:pt x="11176" y="28104"/>
                </a:lnTo>
                <a:lnTo>
                  <a:pt x="8000" y="28295"/>
                </a:lnTo>
                <a:lnTo>
                  <a:pt x="7988" y="32854"/>
                </a:lnTo>
                <a:lnTo>
                  <a:pt x="12141" y="37007"/>
                </a:lnTo>
                <a:lnTo>
                  <a:pt x="20900" y="37007"/>
                </a:lnTo>
                <a:lnTo>
                  <a:pt x="20523" y="28028"/>
                </a:lnTo>
                <a:close/>
              </a:path>
              <a:path w="31750" h="180975">
                <a:moveTo>
                  <a:pt x="26112" y="22175"/>
                </a:moveTo>
                <a:lnTo>
                  <a:pt x="26530" y="27178"/>
                </a:lnTo>
                <a:lnTo>
                  <a:pt x="20501" y="27541"/>
                </a:lnTo>
                <a:lnTo>
                  <a:pt x="20900" y="37007"/>
                </a:lnTo>
                <a:lnTo>
                  <a:pt x="22390" y="37007"/>
                </a:lnTo>
                <a:lnTo>
                  <a:pt x="26542" y="32854"/>
                </a:lnTo>
                <a:lnTo>
                  <a:pt x="26542" y="22606"/>
                </a:lnTo>
                <a:lnTo>
                  <a:pt x="26112" y="22175"/>
                </a:lnTo>
                <a:close/>
              </a:path>
              <a:path w="31750" h="180975">
                <a:moveTo>
                  <a:pt x="11176" y="28104"/>
                </a:moveTo>
                <a:lnTo>
                  <a:pt x="7994" y="28129"/>
                </a:lnTo>
                <a:lnTo>
                  <a:pt x="8000" y="28295"/>
                </a:lnTo>
                <a:lnTo>
                  <a:pt x="11176" y="28104"/>
                </a:lnTo>
                <a:close/>
              </a:path>
              <a:path w="31750" h="180975">
                <a:moveTo>
                  <a:pt x="10845" y="0"/>
                </a:moveTo>
                <a:lnTo>
                  <a:pt x="0" y="28194"/>
                </a:lnTo>
                <a:lnTo>
                  <a:pt x="7988" y="28129"/>
                </a:lnTo>
                <a:lnTo>
                  <a:pt x="7811" y="23253"/>
                </a:lnTo>
                <a:lnTo>
                  <a:pt x="7708" y="19735"/>
                </a:lnTo>
                <a:lnTo>
                  <a:pt x="6934" y="17513"/>
                </a:lnTo>
                <a:lnTo>
                  <a:pt x="5448" y="15557"/>
                </a:lnTo>
                <a:lnTo>
                  <a:pt x="21158" y="5499"/>
                </a:lnTo>
                <a:lnTo>
                  <a:pt x="19354" y="2641"/>
                </a:lnTo>
                <a:lnTo>
                  <a:pt x="16789" y="888"/>
                </a:lnTo>
                <a:lnTo>
                  <a:pt x="13487" y="241"/>
                </a:lnTo>
                <a:lnTo>
                  <a:pt x="10845" y="0"/>
                </a:lnTo>
                <a:close/>
              </a:path>
              <a:path w="31750" h="180975">
                <a:moveTo>
                  <a:pt x="20307" y="21444"/>
                </a:moveTo>
                <a:lnTo>
                  <a:pt x="8421" y="22172"/>
                </a:lnTo>
                <a:lnTo>
                  <a:pt x="7988" y="22606"/>
                </a:lnTo>
                <a:lnTo>
                  <a:pt x="7994" y="28129"/>
                </a:lnTo>
                <a:lnTo>
                  <a:pt x="11176" y="28104"/>
                </a:lnTo>
                <a:lnTo>
                  <a:pt x="20501" y="27541"/>
                </a:lnTo>
                <a:lnTo>
                  <a:pt x="20307" y="23253"/>
                </a:lnTo>
                <a:lnTo>
                  <a:pt x="20307" y="21444"/>
                </a:lnTo>
                <a:close/>
              </a:path>
              <a:path w="31750" h="180975">
                <a:moveTo>
                  <a:pt x="20501" y="27541"/>
                </a:moveTo>
                <a:lnTo>
                  <a:pt x="11176" y="28104"/>
                </a:lnTo>
                <a:lnTo>
                  <a:pt x="20523" y="28028"/>
                </a:lnTo>
                <a:lnTo>
                  <a:pt x="20501" y="27541"/>
                </a:lnTo>
                <a:close/>
              </a:path>
              <a:path w="31750" h="180975">
                <a:moveTo>
                  <a:pt x="8421" y="22172"/>
                </a:moveTo>
                <a:lnTo>
                  <a:pt x="7772" y="22212"/>
                </a:lnTo>
                <a:lnTo>
                  <a:pt x="7988" y="27957"/>
                </a:lnTo>
                <a:lnTo>
                  <a:pt x="7988" y="22606"/>
                </a:lnTo>
                <a:lnTo>
                  <a:pt x="8421" y="22172"/>
                </a:lnTo>
                <a:close/>
              </a:path>
              <a:path w="31750" h="180975">
                <a:moveTo>
                  <a:pt x="25088" y="21151"/>
                </a:moveTo>
                <a:lnTo>
                  <a:pt x="20307" y="21444"/>
                </a:lnTo>
                <a:lnTo>
                  <a:pt x="20307" y="23253"/>
                </a:lnTo>
                <a:lnTo>
                  <a:pt x="20501" y="27541"/>
                </a:lnTo>
                <a:lnTo>
                  <a:pt x="26530" y="27178"/>
                </a:lnTo>
                <a:lnTo>
                  <a:pt x="26109" y="22172"/>
                </a:lnTo>
                <a:lnTo>
                  <a:pt x="25088" y="21151"/>
                </a:lnTo>
                <a:close/>
              </a:path>
              <a:path w="31750" h="180975">
                <a:moveTo>
                  <a:pt x="21158" y="5499"/>
                </a:moveTo>
                <a:lnTo>
                  <a:pt x="5448" y="15557"/>
                </a:lnTo>
                <a:lnTo>
                  <a:pt x="6934" y="17513"/>
                </a:lnTo>
                <a:lnTo>
                  <a:pt x="7708" y="19735"/>
                </a:lnTo>
                <a:lnTo>
                  <a:pt x="7772" y="22212"/>
                </a:lnTo>
                <a:lnTo>
                  <a:pt x="8421" y="22172"/>
                </a:lnTo>
                <a:lnTo>
                  <a:pt x="12141" y="18453"/>
                </a:lnTo>
                <a:lnTo>
                  <a:pt x="20308" y="18453"/>
                </a:lnTo>
                <a:lnTo>
                  <a:pt x="20523" y="13703"/>
                </a:lnTo>
                <a:lnTo>
                  <a:pt x="21158" y="5499"/>
                </a:lnTo>
                <a:close/>
              </a:path>
              <a:path w="31750" h="180975">
                <a:moveTo>
                  <a:pt x="26022" y="21094"/>
                </a:moveTo>
                <a:lnTo>
                  <a:pt x="25088" y="21151"/>
                </a:lnTo>
                <a:lnTo>
                  <a:pt x="26112" y="22175"/>
                </a:lnTo>
                <a:lnTo>
                  <a:pt x="26022" y="21094"/>
                </a:lnTo>
                <a:close/>
              </a:path>
              <a:path w="31750" h="180975">
                <a:moveTo>
                  <a:pt x="20308" y="18453"/>
                </a:moveTo>
                <a:lnTo>
                  <a:pt x="12141" y="18453"/>
                </a:lnTo>
                <a:lnTo>
                  <a:pt x="8421" y="22172"/>
                </a:lnTo>
                <a:lnTo>
                  <a:pt x="20307" y="21444"/>
                </a:lnTo>
                <a:lnTo>
                  <a:pt x="20308" y="18453"/>
                </a:lnTo>
                <a:close/>
              </a:path>
              <a:path w="31750" h="180975">
                <a:moveTo>
                  <a:pt x="21158" y="5499"/>
                </a:moveTo>
                <a:lnTo>
                  <a:pt x="20523" y="13703"/>
                </a:lnTo>
                <a:lnTo>
                  <a:pt x="20425" y="15862"/>
                </a:lnTo>
                <a:lnTo>
                  <a:pt x="20307" y="21444"/>
                </a:lnTo>
                <a:lnTo>
                  <a:pt x="25088" y="21151"/>
                </a:lnTo>
                <a:lnTo>
                  <a:pt x="22390" y="18453"/>
                </a:lnTo>
                <a:lnTo>
                  <a:pt x="25805" y="18453"/>
                </a:lnTo>
                <a:lnTo>
                  <a:pt x="25565" y="15532"/>
                </a:lnTo>
                <a:lnTo>
                  <a:pt x="23952" y="10337"/>
                </a:lnTo>
                <a:lnTo>
                  <a:pt x="21158" y="5499"/>
                </a:lnTo>
                <a:close/>
              </a:path>
              <a:path w="31750" h="180975">
                <a:moveTo>
                  <a:pt x="25805" y="18453"/>
                </a:moveTo>
                <a:lnTo>
                  <a:pt x="22390" y="18453"/>
                </a:lnTo>
                <a:lnTo>
                  <a:pt x="25088" y="21151"/>
                </a:lnTo>
                <a:lnTo>
                  <a:pt x="26022" y="21094"/>
                </a:lnTo>
                <a:lnTo>
                  <a:pt x="25805" y="18453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18560" y="2218296"/>
            <a:ext cx="1050734" cy="28229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3840"/>
            <a:ext cx="19088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5" dirty="0"/>
              <a:t>Logistics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13655"/>
            <a:ext cx="6703061" cy="2087751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5" dirty="0">
                <a:latin typeface="Trebuchet MS"/>
                <a:cs typeface="Trebuchet MS"/>
              </a:rPr>
              <a:t>PA5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lang="en-US" sz="2800" spc="-130" dirty="0">
                <a:latin typeface="Trebuchet MS"/>
                <a:cs typeface="Trebuchet MS"/>
              </a:rPr>
              <a:t>released yesterday, due Wednesday 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5" dirty="0">
                <a:latin typeface="Trebuchet MS"/>
                <a:cs typeface="Trebuchet MS"/>
              </a:rPr>
              <a:t>Exam </a:t>
            </a:r>
            <a:r>
              <a:rPr lang="en-US" sz="2800" spc="-150" dirty="0">
                <a:latin typeface="Trebuchet MS"/>
                <a:cs typeface="Trebuchet MS"/>
              </a:rPr>
              <a:t>THIS week!</a:t>
            </a: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150" dirty="0">
                <a:latin typeface="Trebuchet MS"/>
                <a:cs typeface="Trebuchet MS"/>
              </a:rPr>
              <a:t>PA6 easier, PA7 hard.</a:t>
            </a: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endParaRPr sz="2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8626" y="2539365"/>
            <a:ext cx="816051" cy="3276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071852" y="2438400"/>
            <a:ext cx="2679065" cy="826769"/>
            <a:chOff x="5358434" y="2855976"/>
            <a:chExt cx="2679065" cy="826769"/>
          </a:xfrm>
        </p:grpSpPr>
        <p:sp>
          <p:nvSpPr>
            <p:cNvPr id="6" name="object 6"/>
            <p:cNvSpPr/>
            <p:nvPr/>
          </p:nvSpPr>
          <p:spPr>
            <a:xfrm>
              <a:off x="5358434" y="2855976"/>
              <a:ext cx="655269" cy="342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86919" y="2999066"/>
              <a:ext cx="2050402" cy="68356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82574" y="3549027"/>
              <a:ext cx="147564" cy="1269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9118600" y="2607195"/>
            <a:ext cx="1549400" cy="262255"/>
            <a:chOff x="8405182" y="3024771"/>
            <a:chExt cx="1549400" cy="262255"/>
          </a:xfrm>
        </p:grpSpPr>
        <p:sp>
          <p:nvSpPr>
            <p:cNvPr id="10" name="object 10"/>
            <p:cNvSpPr/>
            <p:nvPr/>
          </p:nvSpPr>
          <p:spPr>
            <a:xfrm>
              <a:off x="8405182" y="3037357"/>
              <a:ext cx="788322" cy="2403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234131" y="3024771"/>
              <a:ext cx="719950" cy="2618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4969353" y="3020796"/>
            <a:ext cx="794385" cy="2625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61805" y="4081436"/>
            <a:ext cx="341136" cy="3009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3326944" y="4036898"/>
            <a:ext cx="1196340" cy="387350"/>
            <a:chOff x="3326944" y="4036898"/>
            <a:chExt cx="1196340" cy="387350"/>
          </a:xfrm>
        </p:grpSpPr>
        <p:sp>
          <p:nvSpPr>
            <p:cNvPr id="19" name="object 19"/>
            <p:cNvSpPr/>
            <p:nvPr/>
          </p:nvSpPr>
          <p:spPr>
            <a:xfrm>
              <a:off x="3326944" y="4169270"/>
              <a:ext cx="675929" cy="25460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36948" y="4036898"/>
              <a:ext cx="485914" cy="30098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2692904" y="4631270"/>
            <a:ext cx="598579" cy="20193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51593" y="4584903"/>
            <a:ext cx="299872" cy="2209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11332" y="4712118"/>
            <a:ext cx="273291" cy="13670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48758" y="4597552"/>
            <a:ext cx="407593" cy="24265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85727" y="4503292"/>
            <a:ext cx="510489" cy="37905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3840"/>
            <a:ext cx="14204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95" dirty="0"/>
              <a:t>A</a:t>
            </a:r>
            <a:r>
              <a:rPr sz="4400" spc="-135" dirty="0"/>
              <a:t>r</a:t>
            </a:r>
            <a:r>
              <a:rPr sz="4400" spc="-285" dirty="0"/>
              <a:t>r</a:t>
            </a:r>
            <a:r>
              <a:rPr sz="4400" spc="-330" dirty="0"/>
              <a:t>a</a:t>
            </a:r>
            <a:r>
              <a:rPr sz="4400" spc="-285" dirty="0"/>
              <a:t>y</a:t>
            </a:r>
            <a:r>
              <a:rPr sz="4400" spc="-80" dirty="0"/>
              <a:t>s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241300" algn="l"/>
              </a:tabLst>
            </a:pPr>
            <a:r>
              <a:rPr spc="-45" dirty="0"/>
              <a:t>An </a:t>
            </a:r>
            <a:r>
              <a:rPr spc="-114" dirty="0"/>
              <a:t>ordered </a:t>
            </a:r>
            <a:r>
              <a:rPr spc="-110" dirty="0"/>
              <a:t>sequence of</a:t>
            </a:r>
            <a:r>
              <a:rPr spc="-595" dirty="0"/>
              <a:t> </a:t>
            </a:r>
            <a:r>
              <a:rPr spc="-125" dirty="0"/>
              <a:t>values</a:t>
            </a: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65" dirty="0">
                <a:latin typeface="Trebuchet MS"/>
                <a:cs typeface="Trebuchet MS"/>
              </a:rPr>
              <a:t>(int, </a:t>
            </a:r>
            <a:r>
              <a:rPr sz="2400" spc="-114" dirty="0">
                <a:latin typeface="Trebuchet MS"/>
                <a:cs typeface="Trebuchet MS"/>
              </a:rPr>
              <a:t>double, </a:t>
            </a:r>
            <a:r>
              <a:rPr sz="2400" spc="-120" dirty="0">
                <a:latin typeface="Trebuchet MS"/>
                <a:cs typeface="Trebuchet MS"/>
              </a:rPr>
              <a:t>String, </a:t>
            </a:r>
            <a:r>
              <a:rPr sz="2400" spc="-135" dirty="0">
                <a:latin typeface="Trebuchet MS"/>
                <a:cs typeface="Trebuchet MS"/>
              </a:rPr>
              <a:t>YourClass, </a:t>
            </a:r>
            <a:r>
              <a:rPr sz="2400" spc="-180" dirty="0">
                <a:latin typeface="Trebuchet MS"/>
                <a:cs typeface="Trebuchet MS"/>
              </a:rPr>
              <a:t>array,</a:t>
            </a:r>
            <a:r>
              <a:rPr sz="2400" spc="-409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…)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241300" algn="l"/>
              </a:tabLst>
            </a:pPr>
            <a:r>
              <a:rPr spc="-145" dirty="0"/>
              <a:t>Syntax </a:t>
            </a:r>
            <a:r>
              <a:rPr spc="-110" dirty="0"/>
              <a:t>of </a:t>
            </a:r>
            <a:r>
              <a:rPr spc="-145" dirty="0"/>
              <a:t>creating </a:t>
            </a:r>
            <a:r>
              <a:rPr spc="-100" dirty="0"/>
              <a:t>an</a:t>
            </a:r>
            <a:r>
              <a:rPr spc="-455" dirty="0"/>
              <a:t> </a:t>
            </a:r>
            <a:r>
              <a:rPr spc="-170" dirty="0"/>
              <a:t>array: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2992964"/>
            <a:ext cx="787400" cy="163004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000" spc="-5" dirty="0">
                <a:latin typeface="Courier New"/>
                <a:cs typeface="Courier New"/>
              </a:rPr>
              <a:t>int[]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000" spc="-5" dirty="0">
                <a:latin typeface="Courier New"/>
                <a:cs typeface="Courier New"/>
              </a:rPr>
              <a:t>int[]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000" spc="-5" dirty="0">
                <a:latin typeface="Courier New"/>
                <a:cs typeface="Courier New"/>
              </a:rPr>
              <a:t>int[]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000" spc="-5" dirty="0">
                <a:latin typeface="Courier New"/>
                <a:cs typeface="Courier New"/>
              </a:rPr>
              <a:t>int[]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1289" y="2992964"/>
            <a:ext cx="787400" cy="1630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31500"/>
              </a:lnSpc>
              <a:spcBef>
                <a:spcPts val="110"/>
              </a:spcBef>
            </a:pPr>
            <a:r>
              <a:rPr sz="2000" spc="-5" dirty="0">
                <a:latin typeface="Courier New"/>
                <a:cs typeface="Courier New"/>
              </a:rPr>
              <a:t>nums1  nums2  nums3  nums4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5564" y="2992964"/>
            <a:ext cx="2159635" cy="163004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000" dirty="0">
                <a:latin typeface="Courier New"/>
                <a:cs typeface="Courier New"/>
              </a:rPr>
              <a:t>= { </a:t>
            </a:r>
            <a:r>
              <a:rPr sz="2000" spc="-5" dirty="0">
                <a:latin typeface="Courier New"/>
                <a:cs typeface="Courier New"/>
              </a:rPr>
              <a:t>4, 2, </a:t>
            </a:r>
            <a:r>
              <a:rPr sz="2000" dirty="0">
                <a:latin typeface="Courier New"/>
                <a:cs typeface="Courier New"/>
              </a:rPr>
              <a:t>7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};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{};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  <a:tabLst>
                <a:tab pos="927100" algn="l"/>
              </a:tabLst>
            </a:pPr>
            <a:r>
              <a:rPr sz="2000" dirty="0">
                <a:latin typeface="Courier New"/>
                <a:cs typeface="Courier New"/>
              </a:rPr>
              <a:t>= </a:t>
            </a:r>
            <a:r>
              <a:rPr sz="2000" spc="-5" dirty="0">
                <a:latin typeface="Courier New"/>
                <a:cs typeface="Courier New"/>
              </a:rPr>
              <a:t>new	int[5];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nums1;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1165" y="4195235"/>
            <a:ext cx="2464435" cy="8299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9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// Be</a:t>
            </a:r>
            <a:r>
              <a:rPr sz="2000" spc="-9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careful!!!  “CSE11”};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939" y="4640349"/>
            <a:ext cx="3987800" cy="88773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000" spc="-5" dirty="0">
                <a:latin typeface="Courier New"/>
                <a:cs typeface="Courier New"/>
              </a:rPr>
              <a:t>String[] strs1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{“Hello”,</a:t>
            </a:r>
            <a:endParaRPr sz="20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5" dirty="0">
                <a:latin typeface="Trebuchet MS"/>
                <a:cs typeface="Trebuchet MS"/>
              </a:rPr>
              <a:t>Array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length: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6939" y="5609178"/>
            <a:ext cx="4749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int nums1Length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nums1.length;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020202" y="3142208"/>
            <a:ext cx="415290" cy="159385"/>
            <a:chOff x="5020202" y="3142208"/>
            <a:chExt cx="415290" cy="159385"/>
          </a:xfrm>
        </p:grpSpPr>
        <p:sp>
          <p:nvSpPr>
            <p:cNvPr id="11" name="object 11"/>
            <p:cNvSpPr/>
            <p:nvPr/>
          </p:nvSpPr>
          <p:spPr>
            <a:xfrm>
              <a:off x="5020202" y="3204540"/>
              <a:ext cx="327025" cy="96520"/>
            </a:xfrm>
            <a:custGeom>
              <a:avLst/>
              <a:gdLst/>
              <a:ahLst/>
              <a:cxnLst/>
              <a:rect l="l" t="t" r="r" b="b"/>
              <a:pathLst>
                <a:path w="327025" h="96520">
                  <a:moveTo>
                    <a:pt x="285" y="81254"/>
                  </a:moveTo>
                  <a:lnTo>
                    <a:pt x="65" y="82829"/>
                  </a:lnTo>
                  <a:lnTo>
                    <a:pt x="0" y="85547"/>
                  </a:lnTo>
                  <a:lnTo>
                    <a:pt x="95" y="86842"/>
                  </a:lnTo>
                  <a:lnTo>
                    <a:pt x="9404" y="96443"/>
                  </a:lnTo>
                  <a:lnTo>
                    <a:pt x="11087" y="96443"/>
                  </a:lnTo>
                  <a:lnTo>
                    <a:pt x="12655" y="96100"/>
                  </a:lnTo>
                  <a:lnTo>
                    <a:pt x="15449" y="95224"/>
                  </a:lnTo>
                  <a:lnTo>
                    <a:pt x="17913" y="93764"/>
                  </a:lnTo>
                  <a:lnTo>
                    <a:pt x="20059" y="91719"/>
                  </a:lnTo>
                  <a:lnTo>
                    <a:pt x="17663" y="89141"/>
                  </a:lnTo>
                  <a:lnTo>
                    <a:pt x="14560" y="89141"/>
                  </a:lnTo>
                  <a:lnTo>
                    <a:pt x="10394" y="84988"/>
                  </a:lnTo>
                  <a:lnTo>
                    <a:pt x="10394" y="83523"/>
                  </a:lnTo>
                  <a:lnTo>
                    <a:pt x="285" y="81254"/>
                  </a:lnTo>
                  <a:close/>
                </a:path>
                <a:path w="327025" h="96520">
                  <a:moveTo>
                    <a:pt x="12983" y="84104"/>
                  </a:moveTo>
                  <a:lnTo>
                    <a:pt x="20059" y="91719"/>
                  </a:lnTo>
                  <a:lnTo>
                    <a:pt x="25990" y="86664"/>
                  </a:lnTo>
                  <a:lnTo>
                    <a:pt x="24952" y="85547"/>
                  </a:lnTo>
                  <a:lnTo>
                    <a:pt x="19411" y="85547"/>
                  </a:lnTo>
                  <a:lnTo>
                    <a:pt x="15652" y="84874"/>
                  </a:lnTo>
                  <a:lnTo>
                    <a:pt x="15022" y="84562"/>
                  </a:lnTo>
                  <a:lnTo>
                    <a:pt x="12983" y="84104"/>
                  </a:lnTo>
                  <a:close/>
                </a:path>
                <a:path w="327025" h="96520">
                  <a:moveTo>
                    <a:pt x="10394" y="83523"/>
                  </a:moveTo>
                  <a:lnTo>
                    <a:pt x="10394" y="84988"/>
                  </a:lnTo>
                  <a:lnTo>
                    <a:pt x="14560" y="89141"/>
                  </a:lnTo>
                  <a:lnTo>
                    <a:pt x="17663" y="89141"/>
                  </a:lnTo>
                  <a:lnTo>
                    <a:pt x="12983" y="84104"/>
                  </a:lnTo>
                  <a:lnTo>
                    <a:pt x="10394" y="83523"/>
                  </a:lnTo>
                  <a:close/>
                </a:path>
                <a:path w="327025" h="96520">
                  <a:moveTo>
                    <a:pt x="28146" y="73923"/>
                  </a:moveTo>
                  <a:lnTo>
                    <a:pt x="24540" y="77927"/>
                  </a:lnTo>
                  <a:lnTo>
                    <a:pt x="21837" y="81572"/>
                  </a:lnTo>
                  <a:lnTo>
                    <a:pt x="21608" y="81947"/>
                  </a:lnTo>
                  <a:lnTo>
                    <a:pt x="25990" y="86664"/>
                  </a:lnTo>
                  <a:lnTo>
                    <a:pt x="23084" y="89141"/>
                  </a:lnTo>
                  <a:lnTo>
                    <a:pt x="24809" y="89141"/>
                  </a:lnTo>
                  <a:lnTo>
                    <a:pt x="28962" y="84988"/>
                  </a:lnTo>
                  <a:lnTo>
                    <a:pt x="28962" y="74739"/>
                  </a:lnTo>
                  <a:lnTo>
                    <a:pt x="28146" y="73923"/>
                  </a:lnTo>
                  <a:close/>
                </a:path>
                <a:path w="327025" h="96520">
                  <a:moveTo>
                    <a:pt x="15022" y="84562"/>
                  </a:moveTo>
                  <a:lnTo>
                    <a:pt x="15652" y="84874"/>
                  </a:lnTo>
                  <a:lnTo>
                    <a:pt x="19411" y="85547"/>
                  </a:lnTo>
                  <a:lnTo>
                    <a:pt x="15022" y="84562"/>
                  </a:lnTo>
                  <a:close/>
                </a:path>
                <a:path w="327025" h="96520">
                  <a:moveTo>
                    <a:pt x="13366" y="73075"/>
                  </a:moveTo>
                  <a:lnTo>
                    <a:pt x="10394" y="76075"/>
                  </a:lnTo>
                  <a:lnTo>
                    <a:pt x="10394" y="81319"/>
                  </a:lnTo>
                  <a:lnTo>
                    <a:pt x="12031" y="83080"/>
                  </a:lnTo>
                  <a:lnTo>
                    <a:pt x="15022" y="84562"/>
                  </a:lnTo>
                  <a:lnTo>
                    <a:pt x="19411" y="85547"/>
                  </a:lnTo>
                  <a:lnTo>
                    <a:pt x="21608" y="81947"/>
                  </a:lnTo>
                  <a:lnTo>
                    <a:pt x="13366" y="73075"/>
                  </a:lnTo>
                  <a:close/>
                </a:path>
                <a:path w="327025" h="96520">
                  <a:moveTo>
                    <a:pt x="21608" y="81947"/>
                  </a:moveTo>
                  <a:lnTo>
                    <a:pt x="19411" y="85547"/>
                  </a:lnTo>
                  <a:lnTo>
                    <a:pt x="24952" y="85547"/>
                  </a:lnTo>
                  <a:lnTo>
                    <a:pt x="21608" y="81947"/>
                  </a:lnTo>
                  <a:close/>
                </a:path>
                <a:path w="327025" h="96520">
                  <a:moveTo>
                    <a:pt x="12031" y="83080"/>
                  </a:moveTo>
                  <a:lnTo>
                    <a:pt x="12983" y="84104"/>
                  </a:lnTo>
                  <a:lnTo>
                    <a:pt x="15022" y="84562"/>
                  </a:lnTo>
                  <a:lnTo>
                    <a:pt x="12031" y="83080"/>
                  </a:lnTo>
                  <a:close/>
                </a:path>
                <a:path w="327025" h="96520">
                  <a:moveTo>
                    <a:pt x="10394" y="81963"/>
                  </a:moveTo>
                  <a:lnTo>
                    <a:pt x="10394" y="83523"/>
                  </a:lnTo>
                  <a:lnTo>
                    <a:pt x="12983" y="84104"/>
                  </a:lnTo>
                  <a:lnTo>
                    <a:pt x="12031" y="83080"/>
                  </a:lnTo>
                  <a:lnTo>
                    <a:pt x="11525" y="82829"/>
                  </a:lnTo>
                  <a:lnTo>
                    <a:pt x="10394" y="81963"/>
                  </a:lnTo>
                  <a:close/>
                </a:path>
                <a:path w="327025" h="96520">
                  <a:moveTo>
                    <a:pt x="10356" y="59956"/>
                  </a:moveTo>
                  <a:lnTo>
                    <a:pt x="285" y="81254"/>
                  </a:lnTo>
                  <a:lnTo>
                    <a:pt x="10394" y="83523"/>
                  </a:lnTo>
                  <a:lnTo>
                    <a:pt x="10374" y="81947"/>
                  </a:lnTo>
                  <a:lnTo>
                    <a:pt x="7067" y="79413"/>
                  </a:lnTo>
                  <a:lnTo>
                    <a:pt x="7626" y="78892"/>
                  </a:lnTo>
                  <a:lnTo>
                    <a:pt x="10394" y="76075"/>
                  </a:lnTo>
                  <a:lnTo>
                    <a:pt x="10394" y="74739"/>
                  </a:lnTo>
                  <a:lnTo>
                    <a:pt x="14560" y="70586"/>
                  </a:lnTo>
                  <a:lnTo>
                    <a:pt x="23168" y="70586"/>
                  </a:lnTo>
                  <a:lnTo>
                    <a:pt x="10356" y="59956"/>
                  </a:lnTo>
                  <a:close/>
                </a:path>
                <a:path w="327025" h="96520">
                  <a:moveTo>
                    <a:pt x="10394" y="81319"/>
                  </a:moveTo>
                  <a:lnTo>
                    <a:pt x="10394" y="81963"/>
                  </a:lnTo>
                  <a:lnTo>
                    <a:pt x="11525" y="82829"/>
                  </a:lnTo>
                  <a:lnTo>
                    <a:pt x="12031" y="83080"/>
                  </a:lnTo>
                  <a:lnTo>
                    <a:pt x="10394" y="81319"/>
                  </a:lnTo>
                  <a:close/>
                </a:path>
                <a:path w="327025" h="96520">
                  <a:moveTo>
                    <a:pt x="7880" y="78612"/>
                  </a:moveTo>
                  <a:lnTo>
                    <a:pt x="7626" y="78892"/>
                  </a:lnTo>
                  <a:lnTo>
                    <a:pt x="7067" y="79413"/>
                  </a:lnTo>
                  <a:lnTo>
                    <a:pt x="10394" y="81963"/>
                  </a:lnTo>
                  <a:lnTo>
                    <a:pt x="10334" y="81254"/>
                  </a:lnTo>
                  <a:lnTo>
                    <a:pt x="7880" y="78612"/>
                  </a:lnTo>
                  <a:close/>
                </a:path>
                <a:path w="327025" h="96520">
                  <a:moveTo>
                    <a:pt x="26168" y="73075"/>
                  </a:moveTo>
                  <a:lnTo>
                    <a:pt x="13366" y="73075"/>
                  </a:lnTo>
                  <a:lnTo>
                    <a:pt x="21608" y="81947"/>
                  </a:lnTo>
                  <a:lnTo>
                    <a:pt x="21837" y="81572"/>
                  </a:lnTo>
                  <a:lnTo>
                    <a:pt x="24606" y="77838"/>
                  </a:lnTo>
                  <a:lnTo>
                    <a:pt x="27730" y="74371"/>
                  </a:lnTo>
                  <a:lnTo>
                    <a:pt x="26168" y="73075"/>
                  </a:lnTo>
                  <a:close/>
                </a:path>
                <a:path w="327025" h="96520">
                  <a:moveTo>
                    <a:pt x="10394" y="76075"/>
                  </a:moveTo>
                  <a:lnTo>
                    <a:pt x="7880" y="78612"/>
                  </a:lnTo>
                  <a:lnTo>
                    <a:pt x="10394" y="81319"/>
                  </a:lnTo>
                  <a:lnTo>
                    <a:pt x="10394" y="76075"/>
                  </a:lnTo>
                  <a:close/>
                </a:path>
                <a:path w="327025" h="96520">
                  <a:moveTo>
                    <a:pt x="23168" y="70586"/>
                  </a:moveTo>
                  <a:lnTo>
                    <a:pt x="14560" y="70586"/>
                  </a:lnTo>
                  <a:lnTo>
                    <a:pt x="10394" y="74739"/>
                  </a:lnTo>
                  <a:lnTo>
                    <a:pt x="10394" y="76075"/>
                  </a:lnTo>
                  <a:lnTo>
                    <a:pt x="13366" y="73075"/>
                  </a:lnTo>
                  <a:lnTo>
                    <a:pt x="26168" y="73075"/>
                  </a:lnTo>
                  <a:lnTo>
                    <a:pt x="23168" y="70586"/>
                  </a:lnTo>
                  <a:close/>
                </a:path>
                <a:path w="327025" h="96520">
                  <a:moveTo>
                    <a:pt x="32848" y="39242"/>
                  </a:moveTo>
                  <a:lnTo>
                    <a:pt x="26699" y="43860"/>
                  </a:lnTo>
                  <a:lnTo>
                    <a:pt x="20896" y="48858"/>
                  </a:lnTo>
                  <a:lnTo>
                    <a:pt x="15455" y="54218"/>
                  </a:lnTo>
                  <a:lnTo>
                    <a:pt x="10356" y="59956"/>
                  </a:lnTo>
                  <a:lnTo>
                    <a:pt x="27730" y="74371"/>
                  </a:lnTo>
                  <a:lnTo>
                    <a:pt x="28146" y="73923"/>
                  </a:lnTo>
                  <a:lnTo>
                    <a:pt x="24809" y="70586"/>
                  </a:lnTo>
                  <a:lnTo>
                    <a:pt x="31250" y="70586"/>
                  </a:lnTo>
                  <a:lnTo>
                    <a:pt x="33305" y="68376"/>
                  </a:lnTo>
                  <a:lnTo>
                    <a:pt x="39515" y="63131"/>
                  </a:lnTo>
                  <a:lnTo>
                    <a:pt x="46386" y="58661"/>
                  </a:lnTo>
                  <a:lnTo>
                    <a:pt x="32848" y="39242"/>
                  </a:lnTo>
                  <a:close/>
                </a:path>
                <a:path w="327025" h="96520">
                  <a:moveTo>
                    <a:pt x="31250" y="70586"/>
                  </a:moveTo>
                  <a:lnTo>
                    <a:pt x="24809" y="70586"/>
                  </a:lnTo>
                  <a:lnTo>
                    <a:pt x="28146" y="73923"/>
                  </a:lnTo>
                  <a:lnTo>
                    <a:pt x="31250" y="70586"/>
                  </a:lnTo>
                  <a:close/>
                </a:path>
                <a:path w="327025" h="96520">
                  <a:moveTo>
                    <a:pt x="60191" y="23723"/>
                  </a:moveTo>
                  <a:lnTo>
                    <a:pt x="53024" y="27014"/>
                  </a:lnTo>
                  <a:lnTo>
                    <a:pt x="46077" y="30697"/>
                  </a:lnTo>
                  <a:lnTo>
                    <a:pt x="39351" y="34773"/>
                  </a:lnTo>
                  <a:lnTo>
                    <a:pt x="32848" y="39242"/>
                  </a:lnTo>
                  <a:lnTo>
                    <a:pt x="46386" y="58661"/>
                  </a:lnTo>
                  <a:lnTo>
                    <a:pt x="51885" y="55101"/>
                  </a:lnTo>
                  <a:lnTo>
                    <a:pt x="57541" y="51833"/>
                  </a:lnTo>
                  <a:lnTo>
                    <a:pt x="63372" y="48852"/>
                  </a:lnTo>
                  <a:lnTo>
                    <a:pt x="69335" y="46177"/>
                  </a:lnTo>
                  <a:lnTo>
                    <a:pt x="60191" y="23723"/>
                  </a:lnTo>
                  <a:close/>
                </a:path>
                <a:path w="327025" h="96520">
                  <a:moveTo>
                    <a:pt x="90468" y="14554"/>
                  </a:moveTo>
                  <a:lnTo>
                    <a:pt x="82753" y="16370"/>
                  </a:lnTo>
                  <a:lnTo>
                    <a:pt x="75134" y="18505"/>
                  </a:lnTo>
                  <a:lnTo>
                    <a:pt x="67613" y="20956"/>
                  </a:lnTo>
                  <a:lnTo>
                    <a:pt x="60191" y="23723"/>
                  </a:lnTo>
                  <a:lnTo>
                    <a:pt x="69335" y="46177"/>
                  </a:lnTo>
                  <a:lnTo>
                    <a:pt x="75797" y="43817"/>
                  </a:lnTo>
                  <a:lnTo>
                    <a:pt x="82345" y="41727"/>
                  </a:lnTo>
                  <a:lnTo>
                    <a:pt x="88975" y="39906"/>
                  </a:lnTo>
                  <a:lnTo>
                    <a:pt x="95687" y="38353"/>
                  </a:lnTo>
                  <a:lnTo>
                    <a:pt x="90468" y="14554"/>
                  </a:lnTo>
                  <a:close/>
                </a:path>
                <a:path w="327025" h="96520">
                  <a:moveTo>
                    <a:pt x="124351" y="9118"/>
                  </a:moveTo>
                  <a:lnTo>
                    <a:pt x="115825" y="10116"/>
                  </a:lnTo>
                  <a:lnTo>
                    <a:pt x="107333" y="11355"/>
                  </a:lnTo>
                  <a:lnTo>
                    <a:pt x="98880" y="12835"/>
                  </a:lnTo>
                  <a:lnTo>
                    <a:pt x="90468" y="14554"/>
                  </a:lnTo>
                  <a:lnTo>
                    <a:pt x="95687" y="38353"/>
                  </a:lnTo>
                  <a:lnTo>
                    <a:pt x="103450" y="36767"/>
                  </a:lnTo>
                  <a:lnTo>
                    <a:pt x="111248" y="35380"/>
                  </a:lnTo>
                  <a:lnTo>
                    <a:pt x="119080" y="34190"/>
                  </a:lnTo>
                  <a:lnTo>
                    <a:pt x="126942" y="33197"/>
                  </a:lnTo>
                  <a:lnTo>
                    <a:pt x="124351" y="9118"/>
                  </a:lnTo>
                  <a:close/>
                </a:path>
                <a:path w="327025" h="96520">
                  <a:moveTo>
                    <a:pt x="186625" y="7800"/>
                  </a:moveTo>
                  <a:lnTo>
                    <a:pt x="165860" y="7867"/>
                  </a:lnTo>
                  <a:lnTo>
                    <a:pt x="145101" y="8306"/>
                  </a:lnTo>
                  <a:lnTo>
                    <a:pt x="124351" y="9118"/>
                  </a:lnTo>
                  <a:lnTo>
                    <a:pt x="126942" y="33197"/>
                  </a:lnTo>
                  <a:lnTo>
                    <a:pt x="147054" y="32028"/>
                  </a:lnTo>
                  <a:lnTo>
                    <a:pt x="167177" y="31149"/>
                  </a:lnTo>
                  <a:lnTo>
                    <a:pt x="187312" y="30561"/>
                  </a:lnTo>
                  <a:lnTo>
                    <a:pt x="207460" y="30264"/>
                  </a:lnTo>
                  <a:lnTo>
                    <a:pt x="207397" y="8102"/>
                  </a:lnTo>
                  <a:lnTo>
                    <a:pt x="186625" y="7800"/>
                  </a:lnTo>
                  <a:close/>
                </a:path>
                <a:path w="327025" h="96520">
                  <a:moveTo>
                    <a:pt x="207397" y="8102"/>
                  </a:moveTo>
                  <a:lnTo>
                    <a:pt x="207460" y="30264"/>
                  </a:lnTo>
                  <a:lnTo>
                    <a:pt x="226391" y="29985"/>
                  </a:lnTo>
                  <a:lnTo>
                    <a:pt x="245314" y="29511"/>
                  </a:lnTo>
                  <a:lnTo>
                    <a:pt x="264230" y="28842"/>
                  </a:lnTo>
                  <a:lnTo>
                    <a:pt x="283139" y="27978"/>
                  </a:lnTo>
                  <a:lnTo>
                    <a:pt x="281781" y="8610"/>
                  </a:lnTo>
                  <a:lnTo>
                    <a:pt x="207397" y="8102"/>
                  </a:lnTo>
                  <a:close/>
                </a:path>
                <a:path w="327025" h="96520">
                  <a:moveTo>
                    <a:pt x="299980" y="6553"/>
                  </a:moveTo>
                  <a:lnTo>
                    <a:pt x="293973" y="7772"/>
                  </a:lnTo>
                  <a:lnTo>
                    <a:pt x="287902" y="8458"/>
                  </a:lnTo>
                  <a:lnTo>
                    <a:pt x="281781" y="8610"/>
                  </a:lnTo>
                  <a:lnTo>
                    <a:pt x="283139" y="27978"/>
                  </a:lnTo>
                  <a:lnTo>
                    <a:pt x="290290" y="27152"/>
                  </a:lnTo>
                  <a:lnTo>
                    <a:pt x="297338" y="25730"/>
                  </a:lnTo>
                  <a:lnTo>
                    <a:pt x="304260" y="23723"/>
                  </a:lnTo>
                  <a:lnTo>
                    <a:pt x="299980" y="6553"/>
                  </a:lnTo>
                  <a:close/>
                </a:path>
                <a:path w="327025" h="96520">
                  <a:moveTo>
                    <a:pt x="309200" y="4518"/>
                  </a:moveTo>
                  <a:lnTo>
                    <a:pt x="304475" y="5664"/>
                  </a:lnTo>
                  <a:lnTo>
                    <a:pt x="299980" y="6553"/>
                  </a:lnTo>
                  <a:lnTo>
                    <a:pt x="304260" y="23723"/>
                  </a:lnTo>
                  <a:lnTo>
                    <a:pt x="320731" y="16319"/>
                  </a:lnTo>
                  <a:lnTo>
                    <a:pt x="318872" y="13068"/>
                  </a:lnTo>
                  <a:lnTo>
                    <a:pt x="318077" y="13068"/>
                  </a:lnTo>
                  <a:lnTo>
                    <a:pt x="315148" y="12674"/>
                  </a:lnTo>
                  <a:lnTo>
                    <a:pt x="312032" y="12674"/>
                  </a:lnTo>
                  <a:lnTo>
                    <a:pt x="309200" y="9829"/>
                  </a:lnTo>
                  <a:lnTo>
                    <a:pt x="309200" y="4518"/>
                  </a:lnTo>
                  <a:close/>
                </a:path>
                <a:path w="327025" h="96520">
                  <a:moveTo>
                    <a:pt x="319414" y="385"/>
                  </a:moveTo>
                  <a:lnTo>
                    <a:pt x="318201" y="11895"/>
                  </a:lnTo>
                  <a:lnTo>
                    <a:pt x="320731" y="16319"/>
                  </a:lnTo>
                  <a:lnTo>
                    <a:pt x="322509" y="15036"/>
                  </a:lnTo>
                  <a:lnTo>
                    <a:pt x="324046" y="13512"/>
                  </a:lnTo>
                  <a:lnTo>
                    <a:pt x="324655" y="12674"/>
                  </a:lnTo>
                  <a:lnTo>
                    <a:pt x="319030" y="12674"/>
                  </a:lnTo>
                  <a:lnTo>
                    <a:pt x="321862" y="9829"/>
                  </a:lnTo>
                  <a:lnTo>
                    <a:pt x="321862" y="2844"/>
                  </a:lnTo>
                  <a:lnTo>
                    <a:pt x="319414" y="385"/>
                  </a:lnTo>
                  <a:close/>
                </a:path>
                <a:path w="327025" h="96520">
                  <a:moveTo>
                    <a:pt x="315451" y="7088"/>
                  </a:moveTo>
                  <a:lnTo>
                    <a:pt x="314864" y="12636"/>
                  </a:lnTo>
                  <a:lnTo>
                    <a:pt x="318077" y="13068"/>
                  </a:lnTo>
                  <a:lnTo>
                    <a:pt x="318116" y="11747"/>
                  </a:lnTo>
                  <a:lnTo>
                    <a:pt x="315451" y="7088"/>
                  </a:lnTo>
                  <a:close/>
                </a:path>
                <a:path w="327025" h="96520">
                  <a:moveTo>
                    <a:pt x="318201" y="11895"/>
                  </a:moveTo>
                  <a:lnTo>
                    <a:pt x="318077" y="13068"/>
                  </a:lnTo>
                  <a:lnTo>
                    <a:pt x="318872" y="13068"/>
                  </a:lnTo>
                  <a:lnTo>
                    <a:pt x="318201" y="11895"/>
                  </a:lnTo>
                  <a:close/>
                </a:path>
                <a:path w="327025" h="96520">
                  <a:moveTo>
                    <a:pt x="313315" y="3352"/>
                  </a:moveTo>
                  <a:lnTo>
                    <a:pt x="309200" y="4518"/>
                  </a:lnTo>
                  <a:lnTo>
                    <a:pt x="309200" y="9829"/>
                  </a:lnTo>
                  <a:lnTo>
                    <a:pt x="312032" y="12674"/>
                  </a:lnTo>
                  <a:lnTo>
                    <a:pt x="315148" y="12674"/>
                  </a:lnTo>
                  <a:lnTo>
                    <a:pt x="314864" y="12636"/>
                  </a:lnTo>
                  <a:lnTo>
                    <a:pt x="315451" y="7088"/>
                  </a:lnTo>
                  <a:lnTo>
                    <a:pt x="313315" y="3352"/>
                  </a:lnTo>
                  <a:close/>
                </a:path>
                <a:path w="327025" h="96520">
                  <a:moveTo>
                    <a:pt x="319423" y="292"/>
                  </a:moveTo>
                  <a:lnTo>
                    <a:pt x="319523" y="495"/>
                  </a:lnTo>
                  <a:lnTo>
                    <a:pt x="321862" y="2844"/>
                  </a:lnTo>
                  <a:lnTo>
                    <a:pt x="321862" y="9829"/>
                  </a:lnTo>
                  <a:lnTo>
                    <a:pt x="319030" y="12674"/>
                  </a:lnTo>
                  <a:lnTo>
                    <a:pt x="324655" y="12674"/>
                  </a:lnTo>
                  <a:lnTo>
                    <a:pt x="325329" y="11747"/>
                  </a:lnTo>
                  <a:lnTo>
                    <a:pt x="325951" y="10756"/>
                  </a:lnTo>
                  <a:lnTo>
                    <a:pt x="326370" y="9690"/>
                  </a:lnTo>
                  <a:lnTo>
                    <a:pt x="326587" y="8306"/>
                  </a:lnTo>
                  <a:lnTo>
                    <a:pt x="326472" y="5905"/>
                  </a:lnTo>
                  <a:lnTo>
                    <a:pt x="322128" y="495"/>
                  </a:lnTo>
                  <a:lnTo>
                    <a:pt x="319423" y="292"/>
                  </a:lnTo>
                  <a:close/>
                </a:path>
                <a:path w="327025" h="96520">
                  <a:moveTo>
                    <a:pt x="319358" y="330"/>
                  </a:moveTo>
                  <a:lnTo>
                    <a:pt x="315957" y="2309"/>
                  </a:lnTo>
                  <a:lnTo>
                    <a:pt x="315451" y="7088"/>
                  </a:lnTo>
                  <a:lnTo>
                    <a:pt x="318201" y="11895"/>
                  </a:lnTo>
                  <a:lnTo>
                    <a:pt x="319402" y="495"/>
                  </a:lnTo>
                  <a:lnTo>
                    <a:pt x="319358" y="330"/>
                  </a:lnTo>
                  <a:close/>
                </a:path>
                <a:path w="327025" h="96520">
                  <a:moveTo>
                    <a:pt x="315957" y="2309"/>
                  </a:moveTo>
                  <a:lnTo>
                    <a:pt x="314775" y="2997"/>
                  </a:lnTo>
                  <a:lnTo>
                    <a:pt x="314293" y="3035"/>
                  </a:lnTo>
                  <a:lnTo>
                    <a:pt x="313797" y="3149"/>
                  </a:lnTo>
                  <a:lnTo>
                    <a:pt x="313315" y="3352"/>
                  </a:lnTo>
                  <a:lnTo>
                    <a:pt x="315451" y="7088"/>
                  </a:lnTo>
                  <a:lnTo>
                    <a:pt x="315957" y="2309"/>
                  </a:lnTo>
                  <a:close/>
                </a:path>
                <a:path w="327025" h="96520">
                  <a:moveTo>
                    <a:pt x="319030" y="0"/>
                  </a:moveTo>
                  <a:lnTo>
                    <a:pt x="312032" y="0"/>
                  </a:lnTo>
                  <a:lnTo>
                    <a:pt x="309200" y="2844"/>
                  </a:lnTo>
                  <a:lnTo>
                    <a:pt x="309200" y="4518"/>
                  </a:lnTo>
                  <a:lnTo>
                    <a:pt x="313315" y="3352"/>
                  </a:lnTo>
                  <a:lnTo>
                    <a:pt x="313797" y="3149"/>
                  </a:lnTo>
                  <a:lnTo>
                    <a:pt x="314293" y="3035"/>
                  </a:lnTo>
                  <a:lnTo>
                    <a:pt x="314775" y="2997"/>
                  </a:lnTo>
                  <a:lnTo>
                    <a:pt x="315957" y="2309"/>
                  </a:lnTo>
                  <a:lnTo>
                    <a:pt x="316198" y="38"/>
                  </a:lnTo>
                  <a:lnTo>
                    <a:pt x="319068" y="38"/>
                  </a:lnTo>
                  <a:close/>
                </a:path>
                <a:path w="327025" h="96520">
                  <a:moveTo>
                    <a:pt x="316198" y="38"/>
                  </a:moveTo>
                  <a:lnTo>
                    <a:pt x="315957" y="2309"/>
                  </a:lnTo>
                  <a:lnTo>
                    <a:pt x="319263" y="385"/>
                  </a:lnTo>
                  <a:lnTo>
                    <a:pt x="316198" y="38"/>
                  </a:lnTo>
                  <a:close/>
                </a:path>
                <a:path w="327025" h="96520">
                  <a:moveTo>
                    <a:pt x="319068" y="38"/>
                  </a:moveTo>
                  <a:lnTo>
                    <a:pt x="316198" y="38"/>
                  </a:lnTo>
                  <a:lnTo>
                    <a:pt x="319312" y="283"/>
                  </a:lnTo>
                  <a:lnTo>
                    <a:pt x="319068" y="38"/>
                  </a:lnTo>
                  <a:close/>
                </a:path>
              </a:pathLst>
            </a:custGeom>
            <a:solidFill>
              <a:srgbClr val="C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97550" y="3142208"/>
              <a:ext cx="137439" cy="1520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5785929" y="3022803"/>
            <a:ext cx="126974" cy="3009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00379" y="3044270"/>
            <a:ext cx="93345" cy="269875"/>
          </a:xfrm>
          <a:custGeom>
            <a:avLst/>
            <a:gdLst/>
            <a:ahLst/>
            <a:cxnLst/>
            <a:rect l="l" t="t" r="r" b="b"/>
            <a:pathLst>
              <a:path w="93345" h="269875">
                <a:moveTo>
                  <a:pt x="53057" y="256093"/>
                </a:moveTo>
                <a:lnTo>
                  <a:pt x="51333" y="257817"/>
                </a:lnTo>
                <a:lnTo>
                  <a:pt x="51333" y="266225"/>
                </a:lnTo>
                <a:lnTo>
                  <a:pt x="54736" y="269628"/>
                </a:lnTo>
                <a:lnTo>
                  <a:pt x="63131" y="269628"/>
                </a:lnTo>
                <a:lnTo>
                  <a:pt x="66535" y="266225"/>
                </a:lnTo>
                <a:lnTo>
                  <a:pt x="66535" y="265984"/>
                </a:lnTo>
                <a:lnTo>
                  <a:pt x="65417" y="265984"/>
                </a:lnTo>
                <a:lnTo>
                  <a:pt x="52450" y="258059"/>
                </a:lnTo>
                <a:lnTo>
                  <a:pt x="53057" y="256093"/>
                </a:lnTo>
                <a:close/>
              </a:path>
              <a:path w="93345" h="269875">
                <a:moveTo>
                  <a:pt x="53352" y="255798"/>
                </a:moveTo>
                <a:lnTo>
                  <a:pt x="53057" y="256093"/>
                </a:lnTo>
                <a:lnTo>
                  <a:pt x="52450" y="258059"/>
                </a:lnTo>
                <a:lnTo>
                  <a:pt x="65417" y="265984"/>
                </a:lnTo>
                <a:lnTo>
                  <a:pt x="66535" y="264889"/>
                </a:lnTo>
                <a:lnTo>
                  <a:pt x="66535" y="262886"/>
                </a:lnTo>
                <a:lnTo>
                  <a:pt x="53352" y="255798"/>
                </a:lnTo>
                <a:close/>
              </a:path>
              <a:path w="93345" h="269875">
                <a:moveTo>
                  <a:pt x="66535" y="264889"/>
                </a:moveTo>
                <a:lnTo>
                  <a:pt x="65417" y="265984"/>
                </a:lnTo>
                <a:lnTo>
                  <a:pt x="66535" y="265984"/>
                </a:lnTo>
                <a:lnTo>
                  <a:pt x="66535" y="264889"/>
                </a:lnTo>
                <a:close/>
              </a:path>
              <a:path w="93345" h="269875">
                <a:moveTo>
                  <a:pt x="66535" y="262886"/>
                </a:moveTo>
                <a:lnTo>
                  <a:pt x="66535" y="264889"/>
                </a:lnTo>
                <a:lnTo>
                  <a:pt x="67856" y="263596"/>
                </a:lnTo>
                <a:lnTo>
                  <a:pt x="66535" y="262886"/>
                </a:lnTo>
                <a:close/>
              </a:path>
              <a:path w="93345" h="269875">
                <a:moveTo>
                  <a:pt x="66535" y="262790"/>
                </a:moveTo>
                <a:lnTo>
                  <a:pt x="67856" y="263596"/>
                </a:lnTo>
                <a:lnTo>
                  <a:pt x="66535" y="262790"/>
                </a:lnTo>
                <a:close/>
              </a:path>
              <a:path w="93345" h="269875">
                <a:moveTo>
                  <a:pt x="71256" y="254414"/>
                </a:moveTo>
                <a:lnTo>
                  <a:pt x="63131" y="254414"/>
                </a:lnTo>
                <a:lnTo>
                  <a:pt x="66535" y="257817"/>
                </a:lnTo>
                <a:lnTo>
                  <a:pt x="66535" y="262790"/>
                </a:lnTo>
                <a:lnTo>
                  <a:pt x="67856" y="263596"/>
                </a:lnTo>
                <a:lnTo>
                  <a:pt x="69329" y="261119"/>
                </a:lnTo>
                <a:lnTo>
                  <a:pt x="70370" y="258465"/>
                </a:lnTo>
                <a:lnTo>
                  <a:pt x="71256" y="254414"/>
                </a:lnTo>
                <a:close/>
              </a:path>
              <a:path w="93345" h="269875">
                <a:moveTo>
                  <a:pt x="54006" y="255144"/>
                </a:moveTo>
                <a:lnTo>
                  <a:pt x="53352" y="255798"/>
                </a:lnTo>
                <a:lnTo>
                  <a:pt x="66535" y="262886"/>
                </a:lnTo>
                <a:lnTo>
                  <a:pt x="54006" y="255144"/>
                </a:lnTo>
                <a:close/>
              </a:path>
              <a:path w="93345" h="269875">
                <a:moveTo>
                  <a:pt x="63131" y="254414"/>
                </a:moveTo>
                <a:lnTo>
                  <a:pt x="54736" y="254414"/>
                </a:lnTo>
                <a:lnTo>
                  <a:pt x="54006" y="255144"/>
                </a:lnTo>
                <a:lnTo>
                  <a:pt x="66535" y="262790"/>
                </a:lnTo>
                <a:lnTo>
                  <a:pt x="66535" y="257817"/>
                </a:lnTo>
                <a:lnTo>
                  <a:pt x="63131" y="254414"/>
                </a:lnTo>
                <a:close/>
              </a:path>
              <a:path w="93345" h="269875">
                <a:moveTo>
                  <a:pt x="53177" y="255704"/>
                </a:moveTo>
                <a:lnTo>
                  <a:pt x="53057" y="256093"/>
                </a:lnTo>
                <a:lnTo>
                  <a:pt x="53352" y="255798"/>
                </a:lnTo>
                <a:lnTo>
                  <a:pt x="53177" y="255704"/>
                </a:lnTo>
                <a:close/>
              </a:path>
              <a:path w="93345" h="269875">
                <a:moveTo>
                  <a:pt x="53454" y="254808"/>
                </a:moveTo>
                <a:lnTo>
                  <a:pt x="53177" y="255704"/>
                </a:lnTo>
                <a:lnTo>
                  <a:pt x="53352" y="255798"/>
                </a:lnTo>
                <a:lnTo>
                  <a:pt x="54006" y="255144"/>
                </a:lnTo>
                <a:lnTo>
                  <a:pt x="53454" y="254808"/>
                </a:lnTo>
                <a:close/>
              </a:path>
              <a:path w="93345" h="269875">
                <a:moveTo>
                  <a:pt x="52806" y="235288"/>
                </a:moveTo>
                <a:lnTo>
                  <a:pt x="52857" y="255531"/>
                </a:lnTo>
                <a:lnTo>
                  <a:pt x="53177" y="255704"/>
                </a:lnTo>
                <a:lnTo>
                  <a:pt x="53454" y="254808"/>
                </a:lnTo>
                <a:lnTo>
                  <a:pt x="54343" y="254808"/>
                </a:lnTo>
                <a:lnTo>
                  <a:pt x="54736" y="254414"/>
                </a:lnTo>
                <a:lnTo>
                  <a:pt x="71256" y="254414"/>
                </a:lnTo>
                <a:lnTo>
                  <a:pt x="72377" y="249283"/>
                </a:lnTo>
                <a:lnTo>
                  <a:pt x="73418" y="242882"/>
                </a:lnTo>
                <a:lnTo>
                  <a:pt x="74117" y="236418"/>
                </a:lnTo>
                <a:lnTo>
                  <a:pt x="52806" y="235288"/>
                </a:lnTo>
                <a:close/>
              </a:path>
              <a:path w="93345" h="269875">
                <a:moveTo>
                  <a:pt x="54343" y="254808"/>
                </a:moveTo>
                <a:lnTo>
                  <a:pt x="53454" y="254808"/>
                </a:lnTo>
                <a:lnTo>
                  <a:pt x="54006" y="255144"/>
                </a:lnTo>
                <a:lnTo>
                  <a:pt x="54343" y="254808"/>
                </a:lnTo>
                <a:close/>
              </a:path>
              <a:path w="93345" h="269875">
                <a:moveTo>
                  <a:pt x="56324" y="177134"/>
                </a:moveTo>
                <a:lnTo>
                  <a:pt x="54883" y="191643"/>
                </a:lnTo>
                <a:lnTo>
                  <a:pt x="53817" y="206173"/>
                </a:lnTo>
                <a:lnTo>
                  <a:pt x="53125" y="220722"/>
                </a:lnTo>
                <a:lnTo>
                  <a:pt x="52806" y="235288"/>
                </a:lnTo>
                <a:lnTo>
                  <a:pt x="74117" y="236418"/>
                </a:lnTo>
                <a:lnTo>
                  <a:pt x="75710" y="222173"/>
                </a:lnTo>
                <a:lnTo>
                  <a:pt x="77195" y="207919"/>
                </a:lnTo>
                <a:lnTo>
                  <a:pt x="78573" y="193655"/>
                </a:lnTo>
                <a:lnTo>
                  <a:pt x="79844" y="179382"/>
                </a:lnTo>
                <a:lnTo>
                  <a:pt x="56324" y="177134"/>
                </a:lnTo>
                <a:close/>
              </a:path>
              <a:path w="93345" h="269875">
                <a:moveTo>
                  <a:pt x="82486" y="120861"/>
                </a:moveTo>
                <a:lnTo>
                  <a:pt x="59677" y="121483"/>
                </a:lnTo>
                <a:lnTo>
                  <a:pt x="59385" y="135512"/>
                </a:lnTo>
                <a:lnTo>
                  <a:pt x="58734" y="149351"/>
                </a:lnTo>
                <a:lnTo>
                  <a:pt x="57712" y="163254"/>
                </a:lnTo>
                <a:lnTo>
                  <a:pt x="56324" y="177134"/>
                </a:lnTo>
                <a:lnTo>
                  <a:pt x="79844" y="179382"/>
                </a:lnTo>
                <a:lnTo>
                  <a:pt x="81109" y="164773"/>
                </a:lnTo>
                <a:lnTo>
                  <a:pt x="81970" y="150150"/>
                </a:lnTo>
                <a:lnTo>
                  <a:pt x="82429" y="135512"/>
                </a:lnTo>
                <a:lnTo>
                  <a:pt x="82486" y="120861"/>
                </a:lnTo>
                <a:close/>
              </a:path>
              <a:path w="93345" h="269875">
                <a:moveTo>
                  <a:pt x="75730" y="88958"/>
                </a:moveTo>
                <a:lnTo>
                  <a:pt x="57264" y="101061"/>
                </a:lnTo>
                <a:lnTo>
                  <a:pt x="57636" y="102103"/>
                </a:lnTo>
                <a:lnTo>
                  <a:pt x="57937" y="103131"/>
                </a:lnTo>
                <a:lnTo>
                  <a:pt x="58234" y="104605"/>
                </a:lnTo>
                <a:lnTo>
                  <a:pt x="59156" y="109913"/>
                </a:lnTo>
                <a:lnTo>
                  <a:pt x="59664" y="115679"/>
                </a:lnTo>
                <a:lnTo>
                  <a:pt x="59677" y="121483"/>
                </a:lnTo>
                <a:lnTo>
                  <a:pt x="82486" y="120861"/>
                </a:lnTo>
                <a:lnTo>
                  <a:pt x="76860" y="90698"/>
                </a:lnTo>
                <a:lnTo>
                  <a:pt x="75730" y="88958"/>
                </a:lnTo>
                <a:close/>
              </a:path>
              <a:path w="93345" h="269875">
                <a:moveTo>
                  <a:pt x="13881" y="93657"/>
                </a:moveTo>
                <a:lnTo>
                  <a:pt x="11912" y="95384"/>
                </a:lnTo>
                <a:lnTo>
                  <a:pt x="10782" y="97531"/>
                </a:lnTo>
                <a:lnTo>
                  <a:pt x="10583" y="99268"/>
                </a:lnTo>
                <a:lnTo>
                  <a:pt x="10528" y="102103"/>
                </a:lnTo>
                <a:lnTo>
                  <a:pt x="11239" y="103855"/>
                </a:lnTo>
                <a:lnTo>
                  <a:pt x="17830" y="107437"/>
                </a:lnTo>
                <a:lnTo>
                  <a:pt x="18719" y="107399"/>
                </a:lnTo>
                <a:lnTo>
                  <a:pt x="23367" y="106840"/>
                </a:lnTo>
                <a:lnTo>
                  <a:pt x="27939" y="105913"/>
                </a:lnTo>
                <a:lnTo>
                  <a:pt x="32448" y="104605"/>
                </a:lnTo>
                <a:lnTo>
                  <a:pt x="32317" y="104274"/>
                </a:lnTo>
                <a:lnTo>
                  <a:pt x="22694" y="104274"/>
                </a:lnTo>
                <a:lnTo>
                  <a:pt x="22306" y="103497"/>
                </a:lnTo>
                <a:lnTo>
                  <a:pt x="13881" y="93657"/>
                </a:lnTo>
                <a:close/>
              </a:path>
              <a:path w="93345" h="269875">
                <a:moveTo>
                  <a:pt x="53261" y="84535"/>
                </a:moveTo>
                <a:lnTo>
                  <a:pt x="38979" y="93657"/>
                </a:lnTo>
                <a:lnTo>
                  <a:pt x="30334" y="99268"/>
                </a:lnTo>
                <a:lnTo>
                  <a:pt x="32448" y="104605"/>
                </a:lnTo>
                <a:lnTo>
                  <a:pt x="39789" y="102585"/>
                </a:lnTo>
                <a:lnTo>
                  <a:pt x="47243" y="101163"/>
                </a:lnTo>
                <a:lnTo>
                  <a:pt x="54686" y="100337"/>
                </a:lnTo>
                <a:lnTo>
                  <a:pt x="54697" y="99268"/>
                </a:lnTo>
                <a:lnTo>
                  <a:pt x="53261" y="84535"/>
                </a:lnTo>
                <a:close/>
              </a:path>
              <a:path w="93345" h="269875">
                <a:moveTo>
                  <a:pt x="22306" y="103497"/>
                </a:moveTo>
                <a:lnTo>
                  <a:pt x="22694" y="104274"/>
                </a:lnTo>
                <a:lnTo>
                  <a:pt x="22885" y="104173"/>
                </a:lnTo>
                <a:lnTo>
                  <a:pt x="22306" y="103497"/>
                </a:lnTo>
                <a:close/>
              </a:path>
              <a:path w="93345" h="269875">
                <a:moveTo>
                  <a:pt x="30334" y="99268"/>
                </a:moveTo>
                <a:lnTo>
                  <a:pt x="22694" y="104274"/>
                </a:lnTo>
                <a:lnTo>
                  <a:pt x="32317" y="104274"/>
                </a:lnTo>
                <a:lnTo>
                  <a:pt x="30334" y="99268"/>
                </a:lnTo>
                <a:close/>
              </a:path>
              <a:path w="93345" h="269875">
                <a:moveTo>
                  <a:pt x="26250" y="88958"/>
                </a:moveTo>
                <a:lnTo>
                  <a:pt x="23317" y="90558"/>
                </a:lnTo>
                <a:lnTo>
                  <a:pt x="20358" y="92108"/>
                </a:lnTo>
                <a:lnTo>
                  <a:pt x="17360" y="93594"/>
                </a:lnTo>
                <a:lnTo>
                  <a:pt x="22306" y="103497"/>
                </a:lnTo>
                <a:lnTo>
                  <a:pt x="22885" y="104173"/>
                </a:lnTo>
                <a:lnTo>
                  <a:pt x="30334" y="99268"/>
                </a:lnTo>
                <a:lnTo>
                  <a:pt x="26250" y="88958"/>
                </a:lnTo>
                <a:close/>
              </a:path>
              <a:path w="93345" h="269875">
                <a:moveTo>
                  <a:pt x="39839" y="70823"/>
                </a:moveTo>
                <a:lnTo>
                  <a:pt x="33237" y="76402"/>
                </a:lnTo>
                <a:lnTo>
                  <a:pt x="26708" y="82068"/>
                </a:lnTo>
                <a:lnTo>
                  <a:pt x="20255" y="87821"/>
                </a:lnTo>
                <a:lnTo>
                  <a:pt x="13881" y="93657"/>
                </a:lnTo>
                <a:lnTo>
                  <a:pt x="22306" y="103497"/>
                </a:lnTo>
                <a:lnTo>
                  <a:pt x="17360" y="93594"/>
                </a:lnTo>
                <a:lnTo>
                  <a:pt x="20358" y="92108"/>
                </a:lnTo>
                <a:lnTo>
                  <a:pt x="23317" y="90558"/>
                </a:lnTo>
                <a:lnTo>
                  <a:pt x="26250" y="88958"/>
                </a:lnTo>
                <a:lnTo>
                  <a:pt x="32905" y="85212"/>
                </a:lnTo>
                <a:lnTo>
                  <a:pt x="39890" y="82278"/>
                </a:lnTo>
                <a:lnTo>
                  <a:pt x="46800" y="80259"/>
                </a:lnTo>
                <a:lnTo>
                  <a:pt x="39839" y="70823"/>
                </a:lnTo>
                <a:close/>
              </a:path>
              <a:path w="93345" h="269875">
                <a:moveTo>
                  <a:pt x="58356" y="100337"/>
                </a:moveTo>
                <a:lnTo>
                  <a:pt x="56845" y="100337"/>
                </a:lnTo>
                <a:lnTo>
                  <a:pt x="57175" y="100566"/>
                </a:lnTo>
                <a:lnTo>
                  <a:pt x="57262" y="101054"/>
                </a:lnTo>
                <a:lnTo>
                  <a:pt x="58356" y="100337"/>
                </a:lnTo>
                <a:close/>
              </a:path>
              <a:path w="93345" h="269875">
                <a:moveTo>
                  <a:pt x="58414" y="100299"/>
                </a:moveTo>
                <a:lnTo>
                  <a:pt x="55410" y="100299"/>
                </a:lnTo>
                <a:lnTo>
                  <a:pt x="56273" y="100350"/>
                </a:lnTo>
                <a:lnTo>
                  <a:pt x="56845" y="100337"/>
                </a:lnTo>
                <a:lnTo>
                  <a:pt x="58356" y="100337"/>
                </a:lnTo>
                <a:close/>
              </a:path>
              <a:path w="93345" h="269875">
                <a:moveTo>
                  <a:pt x="61536" y="79043"/>
                </a:moveTo>
                <a:lnTo>
                  <a:pt x="58064" y="81457"/>
                </a:lnTo>
                <a:lnTo>
                  <a:pt x="53261" y="84535"/>
                </a:lnTo>
                <a:lnTo>
                  <a:pt x="54800" y="100325"/>
                </a:lnTo>
                <a:lnTo>
                  <a:pt x="55410" y="100299"/>
                </a:lnTo>
                <a:lnTo>
                  <a:pt x="58414" y="100299"/>
                </a:lnTo>
                <a:lnTo>
                  <a:pt x="75730" y="88958"/>
                </a:lnTo>
                <a:lnTo>
                  <a:pt x="73683" y="85974"/>
                </a:lnTo>
                <a:lnTo>
                  <a:pt x="71145" y="83624"/>
                </a:lnTo>
                <a:lnTo>
                  <a:pt x="68046" y="81834"/>
                </a:lnTo>
                <a:lnTo>
                  <a:pt x="63246" y="79344"/>
                </a:lnTo>
                <a:lnTo>
                  <a:pt x="61536" y="79043"/>
                </a:lnTo>
                <a:close/>
              </a:path>
              <a:path w="93345" h="269875">
                <a:moveTo>
                  <a:pt x="46800" y="80259"/>
                </a:moveTo>
                <a:lnTo>
                  <a:pt x="39890" y="82278"/>
                </a:lnTo>
                <a:lnTo>
                  <a:pt x="32905" y="85212"/>
                </a:lnTo>
                <a:lnTo>
                  <a:pt x="26250" y="88958"/>
                </a:lnTo>
                <a:lnTo>
                  <a:pt x="30334" y="99268"/>
                </a:lnTo>
                <a:lnTo>
                  <a:pt x="39078" y="93594"/>
                </a:lnTo>
                <a:lnTo>
                  <a:pt x="51015" y="85974"/>
                </a:lnTo>
                <a:lnTo>
                  <a:pt x="46800" y="80259"/>
                </a:lnTo>
                <a:close/>
              </a:path>
              <a:path w="93345" h="269875">
                <a:moveTo>
                  <a:pt x="52730" y="79090"/>
                </a:moveTo>
                <a:lnTo>
                  <a:pt x="50795" y="79344"/>
                </a:lnTo>
                <a:lnTo>
                  <a:pt x="49022" y="79675"/>
                </a:lnTo>
                <a:lnTo>
                  <a:pt x="46800" y="80259"/>
                </a:lnTo>
                <a:lnTo>
                  <a:pt x="51015" y="85974"/>
                </a:lnTo>
                <a:lnTo>
                  <a:pt x="53261" y="84535"/>
                </a:lnTo>
                <a:lnTo>
                  <a:pt x="52730" y="79090"/>
                </a:lnTo>
                <a:close/>
              </a:path>
              <a:path w="93345" h="269875">
                <a:moveTo>
                  <a:pt x="58127" y="78443"/>
                </a:moveTo>
                <a:lnTo>
                  <a:pt x="52730" y="79090"/>
                </a:lnTo>
                <a:lnTo>
                  <a:pt x="53261" y="84535"/>
                </a:lnTo>
                <a:lnTo>
                  <a:pt x="58064" y="81457"/>
                </a:lnTo>
                <a:lnTo>
                  <a:pt x="61536" y="79043"/>
                </a:lnTo>
                <a:lnTo>
                  <a:pt x="58127" y="78443"/>
                </a:lnTo>
                <a:close/>
              </a:path>
              <a:path w="93345" h="269875">
                <a:moveTo>
                  <a:pt x="63919" y="47290"/>
                </a:moveTo>
                <a:lnTo>
                  <a:pt x="39839" y="70823"/>
                </a:lnTo>
                <a:lnTo>
                  <a:pt x="46800" y="80259"/>
                </a:lnTo>
                <a:lnTo>
                  <a:pt x="49022" y="79675"/>
                </a:lnTo>
                <a:lnTo>
                  <a:pt x="50863" y="79332"/>
                </a:lnTo>
                <a:lnTo>
                  <a:pt x="58127" y="78443"/>
                </a:lnTo>
                <a:lnTo>
                  <a:pt x="62400" y="78443"/>
                </a:lnTo>
                <a:lnTo>
                  <a:pt x="64923" y="76688"/>
                </a:lnTo>
                <a:lnTo>
                  <a:pt x="82854" y="61387"/>
                </a:lnTo>
                <a:lnTo>
                  <a:pt x="63919" y="47290"/>
                </a:lnTo>
                <a:close/>
              </a:path>
              <a:path w="93345" h="269875">
                <a:moveTo>
                  <a:pt x="62400" y="78443"/>
                </a:moveTo>
                <a:lnTo>
                  <a:pt x="58127" y="78443"/>
                </a:lnTo>
                <a:lnTo>
                  <a:pt x="61536" y="79043"/>
                </a:lnTo>
                <a:lnTo>
                  <a:pt x="62400" y="78443"/>
                </a:lnTo>
                <a:close/>
              </a:path>
              <a:path w="93345" h="269875">
                <a:moveTo>
                  <a:pt x="66522" y="36685"/>
                </a:moveTo>
                <a:lnTo>
                  <a:pt x="66789" y="40508"/>
                </a:lnTo>
                <a:lnTo>
                  <a:pt x="65912" y="44038"/>
                </a:lnTo>
                <a:lnTo>
                  <a:pt x="63919" y="47290"/>
                </a:lnTo>
                <a:lnTo>
                  <a:pt x="82854" y="61387"/>
                </a:lnTo>
                <a:lnTo>
                  <a:pt x="86538" y="55983"/>
                </a:lnTo>
                <a:lnTo>
                  <a:pt x="89339" y="50230"/>
                </a:lnTo>
                <a:lnTo>
                  <a:pt x="91271" y="44038"/>
                </a:lnTo>
                <a:lnTo>
                  <a:pt x="92290" y="37663"/>
                </a:lnTo>
                <a:lnTo>
                  <a:pt x="66522" y="36685"/>
                </a:lnTo>
                <a:close/>
              </a:path>
              <a:path w="93345" h="269875">
                <a:moveTo>
                  <a:pt x="89115" y="16670"/>
                </a:moveTo>
                <a:lnTo>
                  <a:pt x="65887" y="29573"/>
                </a:lnTo>
                <a:lnTo>
                  <a:pt x="65566" y="29573"/>
                </a:lnTo>
                <a:lnTo>
                  <a:pt x="66128" y="31542"/>
                </a:lnTo>
                <a:lnTo>
                  <a:pt x="66497" y="34082"/>
                </a:lnTo>
                <a:lnTo>
                  <a:pt x="66522" y="36685"/>
                </a:lnTo>
                <a:lnTo>
                  <a:pt x="92290" y="37663"/>
                </a:lnTo>
                <a:lnTo>
                  <a:pt x="92938" y="31999"/>
                </a:lnTo>
                <a:lnTo>
                  <a:pt x="92739" y="29573"/>
                </a:lnTo>
                <a:lnTo>
                  <a:pt x="65887" y="29573"/>
                </a:lnTo>
                <a:lnTo>
                  <a:pt x="65454" y="29181"/>
                </a:lnTo>
                <a:lnTo>
                  <a:pt x="92707" y="29181"/>
                </a:lnTo>
                <a:lnTo>
                  <a:pt x="92463" y="26360"/>
                </a:lnTo>
                <a:lnTo>
                  <a:pt x="90931" y="20950"/>
                </a:lnTo>
                <a:lnTo>
                  <a:pt x="90449" y="19477"/>
                </a:lnTo>
                <a:lnTo>
                  <a:pt x="89833" y="18041"/>
                </a:lnTo>
                <a:lnTo>
                  <a:pt x="89115" y="16670"/>
                </a:lnTo>
                <a:close/>
              </a:path>
              <a:path w="93345" h="269875">
                <a:moveTo>
                  <a:pt x="89115" y="16670"/>
                </a:moveTo>
                <a:lnTo>
                  <a:pt x="65417" y="29052"/>
                </a:lnTo>
                <a:lnTo>
                  <a:pt x="65454" y="29181"/>
                </a:lnTo>
                <a:lnTo>
                  <a:pt x="65887" y="29573"/>
                </a:lnTo>
                <a:lnTo>
                  <a:pt x="89115" y="16670"/>
                </a:lnTo>
                <a:close/>
              </a:path>
              <a:path w="93345" h="269875">
                <a:moveTo>
                  <a:pt x="70802" y="2751"/>
                </a:moveTo>
                <a:lnTo>
                  <a:pt x="61747" y="27160"/>
                </a:lnTo>
                <a:lnTo>
                  <a:pt x="63309" y="27693"/>
                </a:lnTo>
                <a:lnTo>
                  <a:pt x="64693" y="28494"/>
                </a:lnTo>
                <a:lnTo>
                  <a:pt x="65454" y="29181"/>
                </a:lnTo>
                <a:lnTo>
                  <a:pt x="65417" y="29052"/>
                </a:lnTo>
                <a:lnTo>
                  <a:pt x="89115" y="16670"/>
                </a:lnTo>
                <a:lnTo>
                  <a:pt x="75349" y="4275"/>
                </a:lnTo>
                <a:lnTo>
                  <a:pt x="70802" y="2751"/>
                </a:lnTo>
                <a:close/>
              </a:path>
              <a:path w="93345" h="269875">
                <a:moveTo>
                  <a:pt x="6024" y="8770"/>
                </a:moveTo>
                <a:lnTo>
                  <a:pt x="4152" y="8770"/>
                </a:lnTo>
                <a:lnTo>
                  <a:pt x="0" y="12923"/>
                </a:lnTo>
                <a:lnTo>
                  <a:pt x="0" y="23172"/>
                </a:lnTo>
                <a:lnTo>
                  <a:pt x="4152" y="27325"/>
                </a:lnTo>
                <a:lnTo>
                  <a:pt x="14401" y="27325"/>
                </a:lnTo>
                <a:lnTo>
                  <a:pt x="15773" y="25954"/>
                </a:lnTo>
                <a:lnTo>
                  <a:pt x="14135" y="25954"/>
                </a:lnTo>
                <a:lnTo>
                  <a:pt x="4419" y="10142"/>
                </a:lnTo>
                <a:lnTo>
                  <a:pt x="6024" y="8770"/>
                </a:lnTo>
                <a:close/>
              </a:path>
              <a:path w="93345" h="269875">
                <a:moveTo>
                  <a:pt x="51031" y="0"/>
                </a:moveTo>
                <a:lnTo>
                  <a:pt x="44261" y="39"/>
                </a:lnTo>
                <a:lnTo>
                  <a:pt x="37477" y="477"/>
                </a:lnTo>
                <a:lnTo>
                  <a:pt x="38074" y="24137"/>
                </a:lnTo>
                <a:lnTo>
                  <a:pt x="44869" y="24188"/>
                </a:lnTo>
                <a:lnTo>
                  <a:pt x="51600" y="24849"/>
                </a:lnTo>
                <a:lnTo>
                  <a:pt x="58254" y="26093"/>
                </a:lnTo>
                <a:lnTo>
                  <a:pt x="59448" y="26360"/>
                </a:lnTo>
                <a:lnTo>
                  <a:pt x="60617" y="26716"/>
                </a:lnTo>
                <a:lnTo>
                  <a:pt x="61747" y="27160"/>
                </a:lnTo>
                <a:lnTo>
                  <a:pt x="70802" y="2751"/>
                </a:lnTo>
                <a:lnTo>
                  <a:pt x="68745" y="2052"/>
                </a:lnTo>
                <a:lnTo>
                  <a:pt x="66662" y="1506"/>
                </a:lnTo>
                <a:lnTo>
                  <a:pt x="64528" y="1112"/>
                </a:lnTo>
                <a:lnTo>
                  <a:pt x="57787" y="358"/>
                </a:lnTo>
                <a:lnTo>
                  <a:pt x="51031" y="0"/>
                </a:lnTo>
                <a:close/>
              </a:path>
              <a:path w="93345" h="269875">
                <a:moveTo>
                  <a:pt x="8267" y="6853"/>
                </a:moveTo>
                <a:lnTo>
                  <a:pt x="4419" y="10142"/>
                </a:lnTo>
                <a:lnTo>
                  <a:pt x="14135" y="25954"/>
                </a:lnTo>
                <a:lnTo>
                  <a:pt x="16939" y="24788"/>
                </a:lnTo>
                <a:lnTo>
                  <a:pt x="18042" y="23684"/>
                </a:lnTo>
                <a:lnTo>
                  <a:pt x="8267" y="6853"/>
                </a:lnTo>
                <a:close/>
              </a:path>
              <a:path w="93345" h="269875">
                <a:moveTo>
                  <a:pt x="16939" y="24788"/>
                </a:moveTo>
                <a:lnTo>
                  <a:pt x="14135" y="25954"/>
                </a:lnTo>
                <a:lnTo>
                  <a:pt x="15773" y="25954"/>
                </a:lnTo>
                <a:lnTo>
                  <a:pt x="16939" y="24788"/>
                </a:lnTo>
                <a:close/>
              </a:path>
              <a:path w="93345" h="269875">
                <a:moveTo>
                  <a:pt x="18042" y="23684"/>
                </a:moveTo>
                <a:lnTo>
                  <a:pt x="16939" y="24788"/>
                </a:lnTo>
                <a:lnTo>
                  <a:pt x="18344" y="24204"/>
                </a:lnTo>
                <a:lnTo>
                  <a:pt x="18042" y="23684"/>
                </a:lnTo>
                <a:close/>
              </a:path>
              <a:path w="93345" h="269875">
                <a:moveTo>
                  <a:pt x="37686" y="8770"/>
                </a:moveTo>
                <a:lnTo>
                  <a:pt x="14401" y="8770"/>
                </a:lnTo>
                <a:lnTo>
                  <a:pt x="18554" y="12923"/>
                </a:lnTo>
                <a:lnTo>
                  <a:pt x="18554" y="23172"/>
                </a:lnTo>
                <a:lnTo>
                  <a:pt x="18393" y="23334"/>
                </a:lnTo>
                <a:lnTo>
                  <a:pt x="18808" y="24010"/>
                </a:lnTo>
                <a:lnTo>
                  <a:pt x="18503" y="24137"/>
                </a:lnTo>
                <a:lnTo>
                  <a:pt x="18453" y="24391"/>
                </a:lnTo>
                <a:lnTo>
                  <a:pt x="24980" y="24010"/>
                </a:lnTo>
                <a:lnTo>
                  <a:pt x="31521" y="23934"/>
                </a:lnTo>
                <a:lnTo>
                  <a:pt x="38069" y="23934"/>
                </a:lnTo>
                <a:lnTo>
                  <a:pt x="37686" y="8770"/>
                </a:lnTo>
                <a:close/>
              </a:path>
              <a:path w="93345" h="269875">
                <a:moveTo>
                  <a:pt x="18393" y="23334"/>
                </a:moveTo>
                <a:lnTo>
                  <a:pt x="18042" y="23684"/>
                </a:lnTo>
                <a:lnTo>
                  <a:pt x="18344" y="24204"/>
                </a:lnTo>
                <a:lnTo>
                  <a:pt x="18808" y="24010"/>
                </a:lnTo>
                <a:lnTo>
                  <a:pt x="18393" y="23334"/>
                </a:lnTo>
                <a:close/>
              </a:path>
              <a:path w="93345" h="269875">
                <a:moveTo>
                  <a:pt x="38069" y="23934"/>
                </a:moveTo>
                <a:lnTo>
                  <a:pt x="31521" y="23934"/>
                </a:lnTo>
                <a:lnTo>
                  <a:pt x="38074" y="24137"/>
                </a:lnTo>
                <a:lnTo>
                  <a:pt x="38069" y="23934"/>
                </a:lnTo>
                <a:close/>
              </a:path>
              <a:path w="93345" h="269875">
                <a:moveTo>
                  <a:pt x="8267" y="6853"/>
                </a:moveTo>
                <a:lnTo>
                  <a:pt x="18042" y="23684"/>
                </a:lnTo>
                <a:lnTo>
                  <a:pt x="18393" y="23334"/>
                </a:lnTo>
                <a:lnTo>
                  <a:pt x="8267" y="6853"/>
                </a:lnTo>
                <a:close/>
              </a:path>
              <a:path w="93345" h="269875">
                <a:moveTo>
                  <a:pt x="37477" y="477"/>
                </a:moveTo>
                <a:lnTo>
                  <a:pt x="8267" y="6853"/>
                </a:lnTo>
                <a:lnTo>
                  <a:pt x="18393" y="23334"/>
                </a:lnTo>
                <a:lnTo>
                  <a:pt x="18554" y="23172"/>
                </a:lnTo>
                <a:lnTo>
                  <a:pt x="18554" y="12923"/>
                </a:lnTo>
                <a:lnTo>
                  <a:pt x="14401" y="8770"/>
                </a:lnTo>
                <a:lnTo>
                  <a:pt x="37686" y="8770"/>
                </a:lnTo>
                <a:lnTo>
                  <a:pt x="37477" y="477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47801" y="3090621"/>
            <a:ext cx="923404" cy="180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77036" y="3105530"/>
            <a:ext cx="63500" cy="71755"/>
          </a:xfrm>
          <a:custGeom>
            <a:avLst/>
            <a:gdLst/>
            <a:ahLst/>
            <a:cxnLst/>
            <a:rect l="l" t="t" r="r" b="b"/>
            <a:pathLst>
              <a:path w="63500" h="71755">
                <a:moveTo>
                  <a:pt x="253" y="61887"/>
                </a:moveTo>
                <a:lnTo>
                  <a:pt x="253" y="67246"/>
                </a:lnTo>
                <a:lnTo>
                  <a:pt x="4406" y="71399"/>
                </a:lnTo>
                <a:lnTo>
                  <a:pt x="14655" y="71399"/>
                </a:lnTo>
                <a:lnTo>
                  <a:pt x="18808" y="67246"/>
                </a:lnTo>
                <a:lnTo>
                  <a:pt x="18808" y="62357"/>
                </a:lnTo>
                <a:lnTo>
                  <a:pt x="253" y="61887"/>
                </a:lnTo>
                <a:close/>
              </a:path>
              <a:path w="63500" h="71755">
                <a:moveTo>
                  <a:pt x="14655" y="52844"/>
                </a:moveTo>
                <a:lnTo>
                  <a:pt x="4406" y="52844"/>
                </a:lnTo>
                <a:lnTo>
                  <a:pt x="253" y="56997"/>
                </a:lnTo>
                <a:lnTo>
                  <a:pt x="253" y="61887"/>
                </a:lnTo>
                <a:lnTo>
                  <a:pt x="18808" y="62357"/>
                </a:lnTo>
                <a:lnTo>
                  <a:pt x="18808" y="56997"/>
                </a:lnTo>
                <a:lnTo>
                  <a:pt x="14655" y="52844"/>
                </a:lnTo>
                <a:close/>
              </a:path>
              <a:path w="63500" h="71755">
                <a:moveTo>
                  <a:pt x="19334" y="52844"/>
                </a:moveTo>
                <a:lnTo>
                  <a:pt x="14655" y="52844"/>
                </a:lnTo>
                <a:lnTo>
                  <a:pt x="18808" y="56997"/>
                </a:lnTo>
                <a:lnTo>
                  <a:pt x="18808" y="62357"/>
                </a:lnTo>
                <a:lnTo>
                  <a:pt x="19334" y="52844"/>
                </a:lnTo>
                <a:close/>
              </a:path>
              <a:path w="63500" h="71755">
                <a:moveTo>
                  <a:pt x="177" y="47409"/>
                </a:moveTo>
                <a:lnTo>
                  <a:pt x="253" y="61887"/>
                </a:lnTo>
                <a:lnTo>
                  <a:pt x="253" y="56997"/>
                </a:lnTo>
                <a:lnTo>
                  <a:pt x="4406" y="52844"/>
                </a:lnTo>
                <a:lnTo>
                  <a:pt x="19334" y="52844"/>
                </a:lnTo>
                <a:lnTo>
                  <a:pt x="19608" y="47891"/>
                </a:lnTo>
                <a:lnTo>
                  <a:pt x="177" y="47409"/>
                </a:lnTo>
                <a:close/>
              </a:path>
              <a:path w="63500" h="71755">
                <a:moveTo>
                  <a:pt x="4343" y="20764"/>
                </a:moveTo>
                <a:lnTo>
                  <a:pt x="0" y="40144"/>
                </a:lnTo>
                <a:lnTo>
                  <a:pt x="177" y="47409"/>
                </a:lnTo>
                <a:lnTo>
                  <a:pt x="19608" y="47891"/>
                </a:lnTo>
                <a:lnTo>
                  <a:pt x="19773" y="43980"/>
                </a:lnTo>
                <a:lnTo>
                  <a:pt x="20421" y="40144"/>
                </a:lnTo>
                <a:lnTo>
                  <a:pt x="21996" y="34785"/>
                </a:lnTo>
                <a:lnTo>
                  <a:pt x="22809" y="33375"/>
                </a:lnTo>
                <a:lnTo>
                  <a:pt x="23964" y="32181"/>
                </a:lnTo>
                <a:lnTo>
                  <a:pt x="4343" y="20764"/>
                </a:lnTo>
                <a:close/>
              </a:path>
              <a:path w="63500" h="71755">
                <a:moveTo>
                  <a:pt x="48780" y="35131"/>
                </a:moveTo>
                <a:lnTo>
                  <a:pt x="48780" y="37122"/>
                </a:lnTo>
                <a:lnTo>
                  <a:pt x="51981" y="40322"/>
                </a:lnTo>
                <a:lnTo>
                  <a:pt x="59880" y="40322"/>
                </a:lnTo>
                <a:lnTo>
                  <a:pt x="63080" y="37122"/>
                </a:lnTo>
                <a:lnTo>
                  <a:pt x="63080" y="35788"/>
                </a:lnTo>
                <a:lnTo>
                  <a:pt x="49275" y="35788"/>
                </a:lnTo>
                <a:lnTo>
                  <a:pt x="48780" y="35131"/>
                </a:lnTo>
                <a:close/>
              </a:path>
              <a:path w="63500" h="71755">
                <a:moveTo>
                  <a:pt x="59880" y="26022"/>
                </a:moveTo>
                <a:lnTo>
                  <a:pt x="51981" y="26022"/>
                </a:lnTo>
                <a:lnTo>
                  <a:pt x="48780" y="29222"/>
                </a:lnTo>
                <a:lnTo>
                  <a:pt x="48780" y="35131"/>
                </a:lnTo>
                <a:lnTo>
                  <a:pt x="49275" y="35788"/>
                </a:lnTo>
                <a:lnTo>
                  <a:pt x="62585" y="30556"/>
                </a:lnTo>
                <a:lnTo>
                  <a:pt x="62367" y="28509"/>
                </a:lnTo>
                <a:lnTo>
                  <a:pt x="59880" y="26022"/>
                </a:lnTo>
                <a:close/>
              </a:path>
              <a:path w="63500" h="71755">
                <a:moveTo>
                  <a:pt x="62367" y="28509"/>
                </a:moveTo>
                <a:lnTo>
                  <a:pt x="62585" y="30556"/>
                </a:lnTo>
                <a:lnTo>
                  <a:pt x="49275" y="35788"/>
                </a:lnTo>
                <a:lnTo>
                  <a:pt x="63080" y="35788"/>
                </a:lnTo>
                <a:lnTo>
                  <a:pt x="63080" y="29222"/>
                </a:lnTo>
                <a:lnTo>
                  <a:pt x="62367" y="28509"/>
                </a:lnTo>
                <a:close/>
              </a:path>
              <a:path w="63500" h="71755">
                <a:moveTo>
                  <a:pt x="61417" y="19583"/>
                </a:moveTo>
                <a:lnTo>
                  <a:pt x="42646" y="26987"/>
                </a:lnTo>
                <a:lnTo>
                  <a:pt x="48780" y="35131"/>
                </a:lnTo>
                <a:lnTo>
                  <a:pt x="48780" y="29222"/>
                </a:lnTo>
                <a:lnTo>
                  <a:pt x="51981" y="26022"/>
                </a:lnTo>
                <a:lnTo>
                  <a:pt x="62102" y="26022"/>
                </a:lnTo>
                <a:lnTo>
                  <a:pt x="61417" y="19583"/>
                </a:lnTo>
                <a:close/>
              </a:path>
              <a:path w="63500" h="71755">
                <a:moveTo>
                  <a:pt x="20739" y="4597"/>
                </a:moveTo>
                <a:lnTo>
                  <a:pt x="4343" y="20764"/>
                </a:lnTo>
                <a:lnTo>
                  <a:pt x="23964" y="32181"/>
                </a:lnTo>
                <a:lnTo>
                  <a:pt x="26022" y="30403"/>
                </a:lnTo>
                <a:lnTo>
                  <a:pt x="28346" y="29083"/>
                </a:lnTo>
                <a:lnTo>
                  <a:pt x="30949" y="28244"/>
                </a:lnTo>
                <a:lnTo>
                  <a:pt x="20739" y="4597"/>
                </a:lnTo>
                <a:close/>
              </a:path>
              <a:path w="63500" h="71755">
                <a:moveTo>
                  <a:pt x="62102" y="26022"/>
                </a:moveTo>
                <a:lnTo>
                  <a:pt x="59880" y="26022"/>
                </a:lnTo>
                <a:lnTo>
                  <a:pt x="62367" y="28509"/>
                </a:lnTo>
                <a:lnTo>
                  <a:pt x="62102" y="26022"/>
                </a:lnTo>
                <a:close/>
              </a:path>
              <a:path w="63500" h="71755">
                <a:moveTo>
                  <a:pt x="34035" y="0"/>
                </a:moveTo>
                <a:lnTo>
                  <a:pt x="27216" y="1498"/>
                </a:lnTo>
                <a:lnTo>
                  <a:pt x="20739" y="4597"/>
                </a:lnTo>
                <a:lnTo>
                  <a:pt x="30949" y="28244"/>
                </a:lnTo>
                <a:lnTo>
                  <a:pt x="34048" y="27063"/>
                </a:lnTo>
                <a:lnTo>
                  <a:pt x="37261" y="26428"/>
                </a:lnTo>
                <a:lnTo>
                  <a:pt x="40576" y="26352"/>
                </a:lnTo>
                <a:lnTo>
                  <a:pt x="40604" y="25190"/>
                </a:lnTo>
                <a:lnTo>
                  <a:pt x="39896" y="24930"/>
                </a:lnTo>
                <a:lnTo>
                  <a:pt x="39077" y="24930"/>
                </a:lnTo>
                <a:lnTo>
                  <a:pt x="41198" y="101"/>
                </a:lnTo>
                <a:lnTo>
                  <a:pt x="34035" y="0"/>
                </a:lnTo>
                <a:close/>
              </a:path>
              <a:path w="63500" h="71755">
                <a:moveTo>
                  <a:pt x="41198" y="101"/>
                </a:moveTo>
                <a:lnTo>
                  <a:pt x="40604" y="25190"/>
                </a:lnTo>
                <a:lnTo>
                  <a:pt x="40792" y="25260"/>
                </a:lnTo>
                <a:lnTo>
                  <a:pt x="41790" y="25958"/>
                </a:lnTo>
                <a:lnTo>
                  <a:pt x="42646" y="26987"/>
                </a:lnTo>
                <a:lnTo>
                  <a:pt x="61417" y="19583"/>
                </a:lnTo>
                <a:lnTo>
                  <a:pt x="60667" y="14732"/>
                </a:lnTo>
                <a:lnTo>
                  <a:pt x="43421" y="190"/>
                </a:lnTo>
                <a:lnTo>
                  <a:pt x="41198" y="101"/>
                </a:lnTo>
                <a:close/>
              </a:path>
              <a:path w="63500" h="71755">
                <a:moveTo>
                  <a:pt x="40613" y="24790"/>
                </a:moveTo>
                <a:lnTo>
                  <a:pt x="39395" y="24790"/>
                </a:lnTo>
                <a:lnTo>
                  <a:pt x="39585" y="24815"/>
                </a:lnTo>
                <a:lnTo>
                  <a:pt x="40604" y="25190"/>
                </a:lnTo>
                <a:lnTo>
                  <a:pt x="40613" y="24790"/>
                </a:lnTo>
                <a:close/>
              </a:path>
              <a:path w="63500" h="71755">
                <a:moveTo>
                  <a:pt x="41198" y="101"/>
                </a:moveTo>
                <a:lnTo>
                  <a:pt x="39077" y="24930"/>
                </a:lnTo>
                <a:lnTo>
                  <a:pt x="39230" y="24815"/>
                </a:lnTo>
                <a:lnTo>
                  <a:pt x="39395" y="24790"/>
                </a:lnTo>
                <a:lnTo>
                  <a:pt x="40613" y="24790"/>
                </a:lnTo>
                <a:lnTo>
                  <a:pt x="41198" y="101"/>
                </a:lnTo>
                <a:close/>
              </a:path>
              <a:path w="63500" h="71755">
                <a:moveTo>
                  <a:pt x="39395" y="24790"/>
                </a:moveTo>
                <a:lnTo>
                  <a:pt x="39230" y="24815"/>
                </a:lnTo>
                <a:lnTo>
                  <a:pt x="39077" y="24930"/>
                </a:lnTo>
                <a:lnTo>
                  <a:pt x="39896" y="24930"/>
                </a:lnTo>
                <a:lnTo>
                  <a:pt x="39585" y="24815"/>
                </a:lnTo>
                <a:lnTo>
                  <a:pt x="39395" y="2479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19467" y="3269754"/>
            <a:ext cx="83185" cy="38100"/>
          </a:xfrm>
          <a:custGeom>
            <a:avLst/>
            <a:gdLst/>
            <a:ahLst/>
            <a:cxnLst/>
            <a:rect l="l" t="t" r="r" b="b"/>
            <a:pathLst>
              <a:path w="83184" h="38100">
                <a:moveTo>
                  <a:pt x="4920" y="19342"/>
                </a:moveTo>
                <a:lnTo>
                  <a:pt x="4076" y="19342"/>
                </a:lnTo>
                <a:lnTo>
                  <a:pt x="0" y="23418"/>
                </a:lnTo>
                <a:lnTo>
                  <a:pt x="0" y="33477"/>
                </a:lnTo>
                <a:lnTo>
                  <a:pt x="4076" y="37566"/>
                </a:lnTo>
                <a:lnTo>
                  <a:pt x="14147" y="37566"/>
                </a:lnTo>
                <a:lnTo>
                  <a:pt x="16414" y="35293"/>
                </a:lnTo>
                <a:lnTo>
                  <a:pt x="15125" y="35293"/>
                </a:lnTo>
                <a:lnTo>
                  <a:pt x="3098" y="21602"/>
                </a:lnTo>
                <a:lnTo>
                  <a:pt x="4920" y="19342"/>
                </a:lnTo>
                <a:close/>
              </a:path>
              <a:path w="83184" h="38100">
                <a:moveTo>
                  <a:pt x="8051" y="15455"/>
                </a:moveTo>
                <a:lnTo>
                  <a:pt x="3098" y="21602"/>
                </a:lnTo>
                <a:lnTo>
                  <a:pt x="15125" y="35293"/>
                </a:lnTo>
                <a:lnTo>
                  <a:pt x="18224" y="33398"/>
                </a:lnTo>
                <a:lnTo>
                  <a:pt x="18224" y="27041"/>
                </a:lnTo>
                <a:lnTo>
                  <a:pt x="8051" y="15455"/>
                </a:lnTo>
                <a:close/>
              </a:path>
              <a:path w="83184" h="38100">
                <a:moveTo>
                  <a:pt x="18224" y="33398"/>
                </a:moveTo>
                <a:lnTo>
                  <a:pt x="15125" y="35293"/>
                </a:lnTo>
                <a:lnTo>
                  <a:pt x="16414" y="35293"/>
                </a:lnTo>
                <a:lnTo>
                  <a:pt x="18224" y="33477"/>
                </a:lnTo>
                <a:close/>
              </a:path>
              <a:path w="83184" h="38100">
                <a:moveTo>
                  <a:pt x="18224" y="27041"/>
                </a:moveTo>
                <a:lnTo>
                  <a:pt x="18224" y="33398"/>
                </a:lnTo>
                <a:lnTo>
                  <a:pt x="21856" y="31178"/>
                </a:lnTo>
                <a:lnTo>
                  <a:pt x="18224" y="27041"/>
                </a:lnTo>
                <a:close/>
              </a:path>
              <a:path w="83184" h="38100">
                <a:moveTo>
                  <a:pt x="31468" y="19342"/>
                </a:moveTo>
                <a:lnTo>
                  <a:pt x="14147" y="19342"/>
                </a:lnTo>
                <a:lnTo>
                  <a:pt x="18224" y="23418"/>
                </a:lnTo>
                <a:lnTo>
                  <a:pt x="18224" y="27041"/>
                </a:lnTo>
                <a:lnTo>
                  <a:pt x="21856" y="31178"/>
                </a:lnTo>
                <a:lnTo>
                  <a:pt x="25806" y="29108"/>
                </a:lnTo>
                <a:lnTo>
                  <a:pt x="29819" y="27190"/>
                </a:lnTo>
                <a:lnTo>
                  <a:pt x="33908" y="25412"/>
                </a:lnTo>
                <a:lnTo>
                  <a:pt x="31468" y="19342"/>
                </a:lnTo>
                <a:close/>
              </a:path>
              <a:path w="83184" h="38100">
                <a:moveTo>
                  <a:pt x="25260" y="3898"/>
                </a:moveTo>
                <a:lnTo>
                  <a:pt x="18592" y="6362"/>
                </a:lnTo>
                <a:lnTo>
                  <a:pt x="12852" y="10223"/>
                </a:lnTo>
                <a:lnTo>
                  <a:pt x="8051" y="15455"/>
                </a:lnTo>
                <a:lnTo>
                  <a:pt x="18224" y="27041"/>
                </a:lnTo>
                <a:lnTo>
                  <a:pt x="18224" y="23418"/>
                </a:lnTo>
                <a:lnTo>
                  <a:pt x="14147" y="19342"/>
                </a:lnTo>
                <a:lnTo>
                  <a:pt x="31468" y="19342"/>
                </a:lnTo>
                <a:lnTo>
                  <a:pt x="25260" y="3898"/>
                </a:lnTo>
                <a:close/>
              </a:path>
              <a:path w="83184" h="38100">
                <a:moveTo>
                  <a:pt x="47472" y="0"/>
                </a:moveTo>
                <a:lnTo>
                  <a:pt x="25260" y="3898"/>
                </a:lnTo>
                <a:lnTo>
                  <a:pt x="33908" y="25412"/>
                </a:lnTo>
                <a:lnTo>
                  <a:pt x="35115" y="24904"/>
                </a:lnTo>
                <a:lnTo>
                  <a:pt x="36347" y="24460"/>
                </a:lnTo>
                <a:lnTo>
                  <a:pt x="37604" y="24091"/>
                </a:lnTo>
                <a:lnTo>
                  <a:pt x="43675" y="22529"/>
                </a:lnTo>
                <a:lnTo>
                  <a:pt x="49847" y="21539"/>
                </a:lnTo>
                <a:lnTo>
                  <a:pt x="56108" y="21107"/>
                </a:lnTo>
                <a:lnTo>
                  <a:pt x="55714" y="457"/>
                </a:lnTo>
                <a:lnTo>
                  <a:pt x="47472" y="0"/>
                </a:lnTo>
                <a:close/>
              </a:path>
              <a:path w="83184" h="38100">
                <a:moveTo>
                  <a:pt x="55714" y="457"/>
                </a:moveTo>
                <a:lnTo>
                  <a:pt x="56108" y="21107"/>
                </a:lnTo>
                <a:lnTo>
                  <a:pt x="73621" y="19723"/>
                </a:lnTo>
                <a:lnTo>
                  <a:pt x="68325" y="19723"/>
                </a:lnTo>
                <a:lnTo>
                  <a:pt x="64173" y="15570"/>
                </a:lnTo>
                <a:lnTo>
                  <a:pt x="64173" y="5321"/>
                </a:lnTo>
                <a:lnTo>
                  <a:pt x="68325" y="1168"/>
                </a:lnTo>
                <a:lnTo>
                  <a:pt x="73266" y="1168"/>
                </a:lnTo>
                <a:lnTo>
                  <a:pt x="55714" y="457"/>
                </a:lnTo>
                <a:close/>
              </a:path>
              <a:path w="83184" h="38100">
                <a:moveTo>
                  <a:pt x="73266" y="1168"/>
                </a:moveTo>
                <a:lnTo>
                  <a:pt x="68325" y="1168"/>
                </a:lnTo>
                <a:lnTo>
                  <a:pt x="64173" y="5321"/>
                </a:lnTo>
                <a:lnTo>
                  <a:pt x="64173" y="15570"/>
                </a:lnTo>
                <a:lnTo>
                  <a:pt x="68325" y="19723"/>
                </a:lnTo>
                <a:lnTo>
                  <a:pt x="73621" y="19723"/>
                </a:lnTo>
                <a:lnTo>
                  <a:pt x="73266" y="1168"/>
                </a:lnTo>
                <a:close/>
              </a:path>
              <a:path w="83184" h="38100">
                <a:moveTo>
                  <a:pt x="78574" y="1168"/>
                </a:moveTo>
                <a:lnTo>
                  <a:pt x="73266" y="1168"/>
                </a:lnTo>
                <a:lnTo>
                  <a:pt x="73621" y="19723"/>
                </a:lnTo>
                <a:lnTo>
                  <a:pt x="78574" y="19723"/>
                </a:lnTo>
                <a:lnTo>
                  <a:pt x="82727" y="15570"/>
                </a:lnTo>
                <a:lnTo>
                  <a:pt x="82727" y="5321"/>
                </a:lnTo>
                <a:lnTo>
                  <a:pt x="78574" y="1168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20393" y="3231799"/>
            <a:ext cx="278130" cy="205740"/>
          </a:xfrm>
          <a:custGeom>
            <a:avLst/>
            <a:gdLst/>
            <a:ahLst/>
            <a:cxnLst/>
            <a:rect l="l" t="t" r="r" b="b"/>
            <a:pathLst>
              <a:path w="278129" h="205739">
                <a:moveTo>
                  <a:pt x="77440" y="184150"/>
                </a:moveTo>
                <a:lnTo>
                  <a:pt x="74252" y="203200"/>
                </a:lnTo>
                <a:lnTo>
                  <a:pt x="92426" y="205739"/>
                </a:lnTo>
                <a:lnTo>
                  <a:pt x="110714" y="205739"/>
                </a:lnTo>
                <a:lnTo>
                  <a:pt x="111121" y="186689"/>
                </a:lnTo>
                <a:lnTo>
                  <a:pt x="102658" y="186689"/>
                </a:lnTo>
                <a:lnTo>
                  <a:pt x="94223" y="185419"/>
                </a:lnTo>
                <a:lnTo>
                  <a:pt x="85817" y="185419"/>
                </a:lnTo>
                <a:lnTo>
                  <a:pt x="77440" y="184150"/>
                </a:lnTo>
                <a:close/>
              </a:path>
              <a:path w="278129" h="205739">
                <a:moveTo>
                  <a:pt x="137549" y="186689"/>
                </a:moveTo>
                <a:lnTo>
                  <a:pt x="111121" y="186689"/>
                </a:lnTo>
                <a:lnTo>
                  <a:pt x="110714" y="205739"/>
                </a:lnTo>
                <a:lnTo>
                  <a:pt x="138375" y="205739"/>
                </a:lnTo>
                <a:lnTo>
                  <a:pt x="137549" y="186689"/>
                </a:lnTo>
                <a:close/>
              </a:path>
              <a:path w="278129" h="205739">
                <a:moveTo>
                  <a:pt x="153869" y="184150"/>
                </a:moveTo>
                <a:lnTo>
                  <a:pt x="143061" y="186689"/>
                </a:lnTo>
                <a:lnTo>
                  <a:pt x="137549" y="186689"/>
                </a:lnTo>
                <a:lnTo>
                  <a:pt x="138375" y="205739"/>
                </a:lnTo>
                <a:lnTo>
                  <a:pt x="151595" y="205739"/>
                </a:lnTo>
                <a:lnTo>
                  <a:pt x="158111" y="204469"/>
                </a:lnTo>
                <a:lnTo>
                  <a:pt x="153869" y="184150"/>
                </a:lnTo>
                <a:close/>
              </a:path>
              <a:path w="278129" h="205739">
                <a:moveTo>
                  <a:pt x="177592" y="175260"/>
                </a:moveTo>
                <a:lnTo>
                  <a:pt x="171268" y="177800"/>
                </a:lnTo>
                <a:lnTo>
                  <a:pt x="158149" y="182879"/>
                </a:lnTo>
                <a:lnTo>
                  <a:pt x="156739" y="182879"/>
                </a:lnTo>
                <a:lnTo>
                  <a:pt x="155317" y="184150"/>
                </a:lnTo>
                <a:lnTo>
                  <a:pt x="153869" y="184150"/>
                </a:lnTo>
                <a:lnTo>
                  <a:pt x="158111" y="204469"/>
                </a:lnTo>
                <a:lnTo>
                  <a:pt x="160003" y="203200"/>
                </a:lnTo>
                <a:lnTo>
                  <a:pt x="161870" y="203200"/>
                </a:lnTo>
                <a:lnTo>
                  <a:pt x="163724" y="201929"/>
                </a:lnTo>
                <a:lnTo>
                  <a:pt x="179116" y="196850"/>
                </a:lnTo>
                <a:lnTo>
                  <a:pt x="186495" y="193039"/>
                </a:lnTo>
                <a:lnTo>
                  <a:pt x="177592" y="175260"/>
                </a:lnTo>
                <a:close/>
              </a:path>
              <a:path w="278129" h="205739">
                <a:moveTo>
                  <a:pt x="49627" y="175260"/>
                </a:moveTo>
                <a:lnTo>
                  <a:pt x="41436" y="193039"/>
                </a:lnTo>
                <a:lnTo>
                  <a:pt x="49394" y="196850"/>
                </a:lnTo>
                <a:lnTo>
                  <a:pt x="57515" y="199389"/>
                </a:lnTo>
                <a:lnTo>
                  <a:pt x="65801" y="200660"/>
                </a:lnTo>
                <a:lnTo>
                  <a:pt x="74252" y="203200"/>
                </a:lnTo>
                <a:lnTo>
                  <a:pt x="77440" y="184150"/>
                </a:lnTo>
                <a:lnTo>
                  <a:pt x="70280" y="182879"/>
                </a:lnTo>
                <a:lnTo>
                  <a:pt x="56373" y="177800"/>
                </a:lnTo>
                <a:lnTo>
                  <a:pt x="49627" y="175260"/>
                </a:lnTo>
                <a:close/>
              </a:path>
              <a:path w="278129" h="205739">
                <a:moveTo>
                  <a:pt x="30247" y="161289"/>
                </a:moveTo>
                <a:lnTo>
                  <a:pt x="16239" y="175260"/>
                </a:lnTo>
                <a:lnTo>
                  <a:pt x="21871" y="180339"/>
                </a:lnTo>
                <a:lnTo>
                  <a:pt x="27947" y="185419"/>
                </a:lnTo>
                <a:lnTo>
                  <a:pt x="34468" y="189229"/>
                </a:lnTo>
                <a:lnTo>
                  <a:pt x="41436" y="193039"/>
                </a:lnTo>
                <a:lnTo>
                  <a:pt x="49627" y="175260"/>
                </a:lnTo>
                <a:lnTo>
                  <a:pt x="42325" y="171450"/>
                </a:lnTo>
                <a:lnTo>
                  <a:pt x="35860" y="167639"/>
                </a:lnTo>
                <a:lnTo>
                  <a:pt x="30247" y="161289"/>
                </a:lnTo>
                <a:close/>
              </a:path>
              <a:path w="278129" h="205739">
                <a:moveTo>
                  <a:pt x="208695" y="154939"/>
                </a:moveTo>
                <a:lnTo>
                  <a:pt x="201278" y="161289"/>
                </a:lnTo>
                <a:lnTo>
                  <a:pt x="193620" y="166369"/>
                </a:lnTo>
                <a:lnTo>
                  <a:pt x="185724" y="170179"/>
                </a:lnTo>
                <a:lnTo>
                  <a:pt x="177592" y="175260"/>
                </a:lnTo>
                <a:lnTo>
                  <a:pt x="186495" y="193039"/>
                </a:lnTo>
                <a:lnTo>
                  <a:pt x="195618" y="189229"/>
                </a:lnTo>
                <a:lnTo>
                  <a:pt x="204469" y="184150"/>
                </a:lnTo>
                <a:lnTo>
                  <a:pt x="213048" y="177800"/>
                </a:lnTo>
                <a:lnTo>
                  <a:pt x="221357" y="171450"/>
                </a:lnTo>
                <a:lnTo>
                  <a:pt x="208695" y="154939"/>
                </a:lnTo>
                <a:close/>
              </a:path>
              <a:path w="278129" h="205739">
                <a:moveTo>
                  <a:pt x="21268" y="149860"/>
                </a:moveTo>
                <a:lnTo>
                  <a:pt x="20976" y="149860"/>
                </a:lnTo>
                <a:lnTo>
                  <a:pt x="3221" y="156210"/>
                </a:lnTo>
                <a:lnTo>
                  <a:pt x="16239" y="175260"/>
                </a:lnTo>
                <a:lnTo>
                  <a:pt x="30247" y="161289"/>
                </a:lnTo>
                <a:lnTo>
                  <a:pt x="27174" y="158750"/>
                </a:lnTo>
                <a:lnTo>
                  <a:pt x="24430" y="154939"/>
                </a:lnTo>
                <a:lnTo>
                  <a:pt x="22043" y="151129"/>
                </a:lnTo>
                <a:lnTo>
                  <a:pt x="21624" y="151129"/>
                </a:lnTo>
                <a:lnTo>
                  <a:pt x="21268" y="149860"/>
                </a:lnTo>
                <a:close/>
              </a:path>
              <a:path w="278129" h="205739">
                <a:moveTo>
                  <a:pt x="235009" y="130810"/>
                </a:moveTo>
                <a:lnTo>
                  <a:pt x="228856" y="137160"/>
                </a:lnTo>
                <a:lnTo>
                  <a:pt x="222419" y="143510"/>
                </a:lnTo>
                <a:lnTo>
                  <a:pt x="215698" y="149860"/>
                </a:lnTo>
                <a:lnTo>
                  <a:pt x="208695" y="154939"/>
                </a:lnTo>
                <a:lnTo>
                  <a:pt x="221357" y="171450"/>
                </a:lnTo>
                <a:lnTo>
                  <a:pt x="229205" y="165100"/>
                </a:lnTo>
                <a:lnTo>
                  <a:pt x="236692" y="158750"/>
                </a:lnTo>
                <a:lnTo>
                  <a:pt x="243817" y="152400"/>
                </a:lnTo>
                <a:lnTo>
                  <a:pt x="250579" y="144779"/>
                </a:lnTo>
                <a:lnTo>
                  <a:pt x="235009" y="130810"/>
                </a:lnTo>
                <a:close/>
              </a:path>
              <a:path w="278129" h="205739">
                <a:moveTo>
                  <a:pt x="18893" y="132079"/>
                </a:moveTo>
                <a:lnTo>
                  <a:pt x="46" y="133350"/>
                </a:lnTo>
                <a:lnTo>
                  <a:pt x="186" y="139700"/>
                </a:lnTo>
                <a:lnTo>
                  <a:pt x="846" y="144779"/>
                </a:lnTo>
                <a:lnTo>
                  <a:pt x="2028" y="151129"/>
                </a:lnTo>
                <a:lnTo>
                  <a:pt x="2345" y="152400"/>
                </a:lnTo>
                <a:lnTo>
                  <a:pt x="2751" y="154939"/>
                </a:lnTo>
                <a:lnTo>
                  <a:pt x="3221" y="156210"/>
                </a:lnTo>
                <a:lnTo>
                  <a:pt x="20976" y="149860"/>
                </a:lnTo>
                <a:lnTo>
                  <a:pt x="20684" y="148589"/>
                </a:lnTo>
                <a:lnTo>
                  <a:pt x="20455" y="147319"/>
                </a:lnTo>
                <a:lnTo>
                  <a:pt x="20277" y="147319"/>
                </a:lnTo>
                <a:lnTo>
                  <a:pt x="19452" y="142239"/>
                </a:lnTo>
                <a:lnTo>
                  <a:pt x="18995" y="137160"/>
                </a:lnTo>
                <a:lnTo>
                  <a:pt x="18893" y="132079"/>
                </a:lnTo>
                <a:close/>
              </a:path>
              <a:path w="278129" h="205739">
                <a:moveTo>
                  <a:pt x="251811" y="107950"/>
                </a:moveTo>
                <a:lnTo>
                  <a:pt x="248075" y="114300"/>
                </a:lnTo>
                <a:lnTo>
                  <a:pt x="244029" y="120650"/>
                </a:lnTo>
                <a:lnTo>
                  <a:pt x="239674" y="125729"/>
                </a:lnTo>
                <a:lnTo>
                  <a:pt x="235009" y="130810"/>
                </a:lnTo>
                <a:lnTo>
                  <a:pt x="250579" y="144779"/>
                </a:lnTo>
                <a:lnTo>
                  <a:pt x="255854" y="138429"/>
                </a:lnTo>
                <a:lnTo>
                  <a:pt x="260763" y="132079"/>
                </a:lnTo>
                <a:lnTo>
                  <a:pt x="265308" y="124460"/>
                </a:lnTo>
                <a:lnTo>
                  <a:pt x="269490" y="118110"/>
                </a:lnTo>
                <a:lnTo>
                  <a:pt x="251811" y="107950"/>
                </a:lnTo>
                <a:close/>
              </a:path>
              <a:path w="278129" h="205739">
                <a:moveTo>
                  <a:pt x="758" y="102869"/>
                </a:moveTo>
                <a:lnTo>
                  <a:pt x="262" y="110489"/>
                </a:lnTo>
                <a:lnTo>
                  <a:pt x="120" y="114300"/>
                </a:lnTo>
                <a:lnTo>
                  <a:pt x="0" y="130810"/>
                </a:lnTo>
                <a:lnTo>
                  <a:pt x="46" y="133350"/>
                </a:lnTo>
                <a:lnTo>
                  <a:pt x="18893" y="132079"/>
                </a:lnTo>
                <a:lnTo>
                  <a:pt x="18866" y="118110"/>
                </a:lnTo>
                <a:lnTo>
                  <a:pt x="19149" y="111760"/>
                </a:lnTo>
                <a:lnTo>
                  <a:pt x="19630" y="104139"/>
                </a:lnTo>
                <a:lnTo>
                  <a:pt x="758" y="102869"/>
                </a:lnTo>
                <a:close/>
              </a:path>
              <a:path w="278129" h="205739">
                <a:moveTo>
                  <a:pt x="258123" y="91439"/>
                </a:moveTo>
                <a:lnTo>
                  <a:pt x="251811" y="107950"/>
                </a:lnTo>
                <a:lnTo>
                  <a:pt x="269490" y="118110"/>
                </a:lnTo>
                <a:lnTo>
                  <a:pt x="272639" y="111760"/>
                </a:lnTo>
                <a:lnTo>
                  <a:pt x="274976" y="105410"/>
                </a:lnTo>
                <a:lnTo>
                  <a:pt x="276500" y="99060"/>
                </a:lnTo>
                <a:lnTo>
                  <a:pt x="276906" y="97789"/>
                </a:lnTo>
                <a:lnTo>
                  <a:pt x="277198" y="95250"/>
                </a:lnTo>
                <a:lnTo>
                  <a:pt x="277402" y="93979"/>
                </a:lnTo>
                <a:lnTo>
                  <a:pt x="258123" y="91439"/>
                </a:lnTo>
                <a:close/>
              </a:path>
              <a:path w="278129" h="205739">
                <a:moveTo>
                  <a:pt x="7577" y="69850"/>
                </a:moveTo>
                <a:lnTo>
                  <a:pt x="5137" y="77469"/>
                </a:lnTo>
                <a:lnTo>
                  <a:pt x="3186" y="86360"/>
                </a:lnTo>
                <a:lnTo>
                  <a:pt x="1727" y="93979"/>
                </a:lnTo>
                <a:lnTo>
                  <a:pt x="758" y="102869"/>
                </a:lnTo>
                <a:lnTo>
                  <a:pt x="19630" y="104139"/>
                </a:lnTo>
                <a:lnTo>
                  <a:pt x="20494" y="96519"/>
                </a:lnTo>
                <a:lnTo>
                  <a:pt x="21775" y="90169"/>
                </a:lnTo>
                <a:lnTo>
                  <a:pt x="23471" y="82550"/>
                </a:lnTo>
                <a:lnTo>
                  <a:pt x="25586" y="76200"/>
                </a:lnTo>
                <a:lnTo>
                  <a:pt x="7577" y="69850"/>
                </a:lnTo>
                <a:close/>
              </a:path>
              <a:path w="278129" h="205739">
                <a:moveTo>
                  <a:pt x="276805" y="76200"/>
                </a:moveTo>
                <a:lnTo>
                  <a:pt x="276449" y="76200"/>
                </a:lnTo>
                <a:lnTo>
                  <a:pt x="258529" y="81279"/>
                </a:lnTo>
                <a:lnTo>
                  <a:pt x="258637" y="82550"/>
                </a:lnTo>
                <a:lnTo>
                  <a:pt x="258720" y="87629"/>
                </a:lnTo>
                <a:lnTo>
                  <a:pt x="258123" y="91439"/>
                </a:lnTo>
                <a:lnTo>
                  <a:pt x="277402" y="93979"/>
                </a:lnTo>
                <a:lnTo>
                  <a:pt x="277948" y="88900"/>
                </a:lnTo>
                <a:lnTo>
                  <a:pt x="277910" y="83819"/>
                </a:lnTo>
                <a:lnTo>
                  <a:pt x="277287" y="78739"/>
                </a:lnTo>
                <a:lnTo>
                  <a:pt x="277084" y="77469"/>
                </a:lnTo>
                <a:lnTo>
                  <a:pt x="276805" y="76200"/>
                </a:lnTo>
                <a:close/>
              </a:path>
              <a:path w="278129" h="205739">
                <a:moveTo>
                  <a:pt x="261831" y="58419"/>
                </a:moveTo>
                <a:lnTo>
                  <a:pt x="250046" y="72389"/>
                </a:lnTo>
                <a:lnTo>
                  <a:pt x="252789" y="74929"/>
                </a:lnTo>
                <a:lnTo>
                  <a:pt x="255316" y="77469"/>
                </a:lnTo>
                <a:lnTo>
                  <a:pt x="257971" y="80010"/>
                </a:lnTo>
                <a:lnTo>
                  <a:pt x="258275" y="81279"/>
                </a:lnTo>
                <a:lnTo>
                  <a:pt x="258441" y="81279"/>
                </a:lnTo>
                <a:lnTo>
                  <a:pt x="276449" y="76200"/>
                </a:lnTo>
                <a:lnTo>
                  <a:pt x="275979" y="73660"/>
                </a:lnTo>
                <a:lnTo>
                  <a:pt x="275370" y="72389"/>
                </a:lnTo>
                <a:lnTo>
                  <a:pt x="273973" y="71119"/>
                </a:lnTo>
                <a:lnTo>
                  <a:pt x="273274" y="69850"/>
                </a:lnTo>
                <a:lnTo>
                  <a:pt x="272525" y="68579"/>
                </a:lnTo>
                <a:lnTo>
                  <a:pt x="269312" y="64769"/>
                </a:lnTo>
                <a:lnTo>
                  <a:pt x="265743" y="60960"/>
                </a:lnTo>
                <a:lnTo>
                  <a:pt x="261831" y="58419"/>
                </a:lnTo>
                <a:close/>
              </a:path>
              <a:path w="278129" h="205739">
                <a:moveTo>
                  <a:pt x="276449" y="76200"/>
                </a:moveTo>
                <a:lnTo>
                  <a:pt x="258441" y="81279"/>
                </a:lnTo>
                <a:lnTo>
                  <a:pt x="276449" y="76200"/>
                </a:lnTo>
                <a:close/>
              </a:path>
              <a:path w="278129" h="205739">
                <a:moveTo>
                  <a:pt x="21370" y="39369"/>
                </a:moveTo>
                <a:lnTo>
                  <a:pt x="17272" y="46989"/>
                </a:lnTo>
                <a:lnTo>
                  <a:pt x="13607" y="54610"/>
                </a:lnTo>
                <a:lnTo>
                  <a:pt x="10375" y="62229"/>
                </a:lnTo>
                <a:lnTo>
                  <a:pt x="7577" y="69850"/>
                </a:lnTo>
                <a:lnTo>
                  <a:pt x="25586" y="76200"/>
                </a:lnTo>
                <a:lnTo>
                  <a:pt x="28003" y="68579"/>
                </a:lnTo>
                <a:lnTo>
                  <a:pt x="30815" y="62229"/>
                </a:lnTo>
                <a:lnTo>
                  <a:pt x="34023" y="55879"/>
                </a:lnTo>
                <a:lnTo>
                  <a:pt x="37626" y="49529"/>
                </a:lnTo>
                <a:lnTo>
                  <a:pt x="21370" y="39369"/>
                </a:lnTo>
                <a:close/>
              </a:path>
              <a:path w="278129" h="205739">
                <a:moveTo>
                  <a:pt x="240851" y="44450"/>
                </a:moveTo>
                <a:lnTo>
                  <a:pt x="232063" y="58419"/>
                </a:lnTo>
                <a:lnTo>
                  <a:pt x="238222" y="63500"/>
                </a:lnTo>
                <a:lnTo>
                  <a:pt x="244217" y="67310"/>
                </a:lnTo>
                <a:lnTo>
                  <a:pt x="250046" y="72389"/>
                </a:lnTo>
                <a:lnTo>
                  <a:pt x="261831" y="58419"/>
                </a:lnTo>
                <a:lnTo>
                  <a:pt x="255304" y="53339"/>
                </a:lnTo>
                <a:lnTo>
                  <a:pt x="248306" y="48260"/>
                </a:lnTo>
                <a:lnTo>
                  <a:pt x="240851" y="44450"/>
                </a:lnTo>
                <a:close/>
              </a:path>
              <a:path w="278129" h="205739">
                <a:moveTo>
                  <a:pt x="231085" y="39369"/>
                </a:moveTo>
                <a:lnTo>
                  <a:pt x="223071" y="52069"/>
                </a:lnTo>
                <a:lnTo>
                  <a:pt x="232063" y="58419"/>
                </a:lnTo>
                <a:lnTo>
                  <a:pt x="235258" y="53339"/>
                </a:lnTo>
                <a:lnTo>
                  <a:pt x="231364" y="53339"/>
                </a:lnTo>
                <a:lnTo>
                  <a:pt x="234844" y="49529"/>
                </a:lnTo>
                <a:lnTo>
                  <a:pt x="234844" y="41910"/>
                </a:lnTo>
                <a:lnTo>
                  <a:pt x="233827" y="40796"/>
                </a:lnTo>
                <a:lnTo>
                  <a:pt x="231085" y="39369"/>
                </a:lnTo>
                <a:close/>
              </a:path>
              <a:path w="278129" h="205739">
                <a:moveTo>
                  <a:pt x="231364" y="38100"/>
                </a:moveTo>
                <a:lnTo>
                  <a:pt x="222792" y="38100"/>
                </a:lnTo>
                <a:lnTo>
                  <a:pt x="219312" y="41910"/>
                </a:lnTo>
                <a:lnTo>
                  <a:pt x="219312" y="49529"/>
                </a:lnTo>
                <a:lnTo>
                  <a:pt x="222792" y="53339"/>
                </a:lnTo>
                <a:lnTo>
                  <a:pt x="224869" y="53339"/>
                </a:lnTo>
                <a:lnTo>
                  <a:pt x="223071" y="52069"/>
                </a:lnTo>
                <a:lnTo>
                  <a:pt x="231085" y="39369"/>
                </a:lnTo>
                <a:lnTo>
                  <a:pt x="232524" y="39369"/>
                </a:lnTo>
                <a:lnTo>
                  <a:pt x="231364" y="38100"/>
                </a:lnTo>
                <a:close/>
              </a:path>
              <a:path w="278129" h="205739">
                <a:moveTo>
                  <a:pt x="233827" y="40796"/>
                </a:moveTo>
                <a:lnTo>
                  <a:pt x="234844" y="41910"/>
                </a:lnTo>
                <a:lnTo>
                  <a:pt x="234844" y="49529"/>
                </a:lnTo>
                <a:lnTo>
                  <a:pt x="231364" y="53339"/>
                </a:lnTo>
                <a:lnTo>
                  <a:pt x="235258" y="53339"/>
                </a:lnTo>
                <a:lnTo>
                  <a:pt x="240851" y="44450"/>
                </a:lnTo>
                <a:lnTo>
                  <a:pt x="233827" y="40796"/>
                </a:lnTo>
                <a:close/>
              </a:path>
              <a:path w="278129" h="205739">
                <a:moveTo>
                  <a:pt x="134158" y="44609"/>
                </a:moveTo>
                <a:lnTo>
                  <a:pt x="134158" y="48260"/>
                </a:lnTo>
                <a:lnTo>
                  <a:pt x="138324" y="52069"/>
                </a:lnTo>
                <a:lnTo>
                  <a:pt x="148560" y="52069"/>
                </a:lnTo>
                <a:lnTo>
                  <a:pt x="152726" y="48260"/>
                </a:lnTo>
                <a:lnTo>
                  <a:pt x="152726" y="45719"/>
                </a:lnTo>
                <a:lnTo>
                  <a:pt x="134501" y="45719"/>
                </a:lnTo>
                <a:lnTo>
                  <a:pt x="134158" y="44609"/>
                </a:lnTo>
                <a:close/>
              </a:path>
              <a:path w="278129" h="205739">
                <a:moveTo>
                  <a:pt x="40851" y="17779"/>
                </a:moveTo>
                <a:lnTo>
                  <a:pt x="35291" y="22860"/>
                </a:lnTo>
                <a:lnTo>
                  <a:pt x="30191" y="27939"/>
                </a:lnTo>
                <a:lnTo>
                  <a:pt x="25551" y="33019"/>
                </a:lnTo>
                <a:lnTo>
                  <a:pt x="21370" y="39369"/>
                </a:lnTo>
                <a:lnTo>
                  <a:pt x="37626" y="49529"/>
                </a:lnTo>
                <a:lnTo>
                  <a:pt x="41855" y="43179"/>
                </a:lnTo>
                <a:lnTo>
                  <a:pt x="47024" y="38100"/>
                </a:lnTo>
                <a:lnTo>
                  <a:pt x="53120" y="33019"/>
                </a:lnTo>
                <a:lnTo>
                  <a:pt x="40851" y="17779"/>
                </a:lnTo>
                <a:close/>
              </a:path>
              <a:path w="278129" h="205739">
                <a:moveTo>
                  <a:pt x="148560" y="34289"/>
                </a:moveTo>
                <a:lnTo>
                  <a:pt x="138324" y="34289"/>
                </a:lnTo>
                <a:lnTo>
                  <a:pt x="134158" y="38100"/>
                </a:lnTo>
                <a:lnTo>
                  <a:pt x="134158" y="44609"/>
                </a:lnTo>
                <a:lnTo>
                  <a:pt x="134501" y="45719"/>
                </a:lnTo>
                <a:lnTo>
                  <a:pt x="152383" y="40639"/>
                </a:lnTo>
                <a:lnTo>
                  <a:pt x="151309" y="36803"/>
                </a:lnTo>
                <a:lnTo>
                  <a:pt x="148560" y="34289"/>
                </a:lnTo>
                <a:close/>
              </a:path>
              <a:path w="278129" h="205739">
                <a:moveTo>
                  <a:pt x="151309" y="36803"/>
                </a:moveTo>
                <a:lnTo>
                  <a:pt x="152383" y="40639"/>
                </a:lnTo>
                <a:lnTo>
                  <a:pt x="134501" y="45719"/>
                </a:lnTo>
                <a:lnTo>
                  <a:pt x="152726" y="45719"/>
                </a:lnTo>
                <a:lnTo>
                  <a:pt x="152726" y="38100"/>
                </a:lnTo>
                <a:lnTo>
                  <a:pt x="151309" y="36803"/>
                </a:lnTo>
                <a:close/>
              </a:path>
              <a:path w="278129" h="205739">
                <a:moveTo>
                  <a:pt x="149538" y="30479"/>
                </a:moveTo>
                <a:lnTo>
                  <a:pt x="131364" y="35560"/>
                </a:lnTo>
                <a:lnTo>
                  <a:pt x="134158" y="44609"/>
                </a:lnTo>
                <a:lnTo>
                  <a:pt x="134158" y="38100"/>
                </a:lnTo>
                <a:lnTo>
                  <a:pt x="138324" y="34289"/>
                </a:lnTo>
                <a:lnTo>
                  <a:pt x="150605" y="34289"/>
                </a:lnTo>
                <a:lnTo>
                  <a:pt x="149538" y="30479"/>
                </a:lnTo>
                <a:close/>
              </a:path>
              <a:path w="278129" h="205739">
                <a:moveTo>
                  <a:pt x="232524" y="39369"/>
                </a:moveTo>
                <a:lnTo>
                  <a:pt x="231085" y="39369"/>
                </a:lnTo>
                <a:lnTo>
                  <a:pt x="233827" y="40796"/>
                </a:lnTo>
                <a:lnTo>
                  <a:pt x="232524" y="39369"/>
                </a:lnTo>
                <a:close/>
              </a:path>
              <a:path w="278129" h="205739">
                <a:moveTo>
                  <a:pt x="150605" y="34289"/>
                </a:moveTo>
                <a:lnTo>
                  <a:pt x="148560" y="34289"/>
                </a:lnTo>
                <a:lnTo>
                  <a:pt x="151309" y="36803"/>
                </a:lnTo>
                <a:lnTo>
                  <a:pt x="150605" y="34289"/>
                </a:lnTo>
                <a:close/>
              </a:path>
              <a:path w="278129" h="205739">
                <a:moveTo>
                  <a:pt x="140953" y="10160"/>
                </a:moveTo>
                <a:lnTo>
                  <a:pt x="125814" y="22860"/>
                </a:lnTo>
                <a:lnTo>
                  <a:pt x="126310" y="24129"/>
                </a:lnTo>
                <a:lnTo>
                  <a:pt x="126729" y="24129"/>
                </a:lnTo>
                <a:lnTo>
                  <a:pt x="127110" y="25400"/>
                </a:lnTo>
                <a:lnTo>
                  <a:pt x="128989" y="27939"/>
                </a:lnTo>
                <a:lnTo>
                  <a:pt x="130399" y="31750"/>
                </a:lnTo>
                <a:lnTo>
                  <a:pt x="131364" y="35560"/>
                </a:lnTo>
                <a:lnTo>
                  <a:pt x="149538" y="30479"/>
                </a:lnTo>
                <a:lnTo>
                  <a:pt x="141855" y="11429"/>
                </a:lnTo>
                <a:lnTo>
                  <a:pt x="140953" y="10160"/>
                </a:lnTo>
                <a:close/>
              </a:path>
              <a:path w="278129" h="205739">
                <a:moveTo>
                  <a:pt x="63978" y="3810"/>
                </a:moveTo>
                <a:lnTo>
                  <a:pt x="57773" y="6350"/>
                </a:lnTo>
                <a:lnTo>
                  <a:pt x="51848" y="10160"/>
                </a:lnTo>
                <a:lnTo>
                  <a:pt x="46206" y="12700"/>
                </a:lnTo>
                <a:lnTo>
                  <a:pt x="40851" y="17779"/>
                </a:lnTo>
                <a:lnTo>
                  <a:pt x="53120" y="33019"/>
                </a:lnTo>
                <a:lnTo>
                  <a:pt x="58327" y="27939"/>
                </a:lnTo>
                <a:lnTo>
                  <a:pt x="64054" y="25400"/>
                </a:lnTo>
                <a:lnTo>
                  <a:pt x="70315" y="22860"/>
                </a:lnTo>
                <a:lnTo>
                  <a:pt x="63978" y="3810"/>
                </a:lnTo>
                <a:close/>
              </a:path>
              <a:path w="278129" h="205739">
                <a:moveTo>
                  <a:pt x="94204" y="0"/>
                </a:moveTo>
                <a:lnTo>
                  <a:pt x="86114" y="0"/>
                </a:lnTo>
                <a:lnTo>
                  <a:pt x="70227" y="2539"/>
                </a:lnTo>
                <a:lnTo>
                  <a:pt x="68118" y="2539"/>
                </a:lnTo>
                <a:lnTo>
                  <a:pt x="66036" y="3810"/>
                </a:lnTo>
                <a:lnTo>
                  <a:pt x="63978" y="3810"/>
                </a:lnTo>
                <a:lnTo>
                  <a:pt x="70315" y="22860"/>
                </a:lnTo>
                <a:lnTo>
                  <a:pt x="71839" y="22860"/>
                </a:lnTo>
                <a:lnTo>
                  <a:pt x="73389" y="21589"/>
                </a:lnTo>
                <a:lnTo>
                  <a:pt x="74964" y="21589"/>
                </a:lnTo>
                <a:lnTo>
                  <a:pt x="81453" y="20319"/>
                </a:lnTo>
                <a:lnTo>
                  <a:pt x="94636" y="20319"/>
                </a:lnTo>
                <a:lnTo>
                  <a:pt x="94204" y="0"/>
                </a:lnTo>
                <a:close/>
              </a:path>
              <a:path w="278129" h="205739">
                <a:moveTo>
                  <a:pt x="126284" y="1269"/>
                </a:moveTo>
                <a:lnTo>
                  <a:pt x="121890" y="1269"/>
                </a:lnTo>
                <a:lnTo>
                  <a:pt x="118690" y="20319"/>
                </a:lnTo>
                <a:lnTo>
                  <a:pt x="121281" y="21589"/>
                </a:lnTo>
                <a:lnTo>
                  <a:pt x="123655" y="21589"/>
                </a:lnTo>
                <a:lnTo>
                  <a:pt x="125814" y="22860"/>
                </a:lnTo>
                <a:lnTo>
                  <a:pt x="140953" y="10160"/>
                </a:lnTo>
                <a:lnTo>
                  <a:pt x="139911" y="8889"/>
                </a:lnTo>
                <a:lnTo>
                  <a:pt x="138768" y="7619"/>
                </a:lnTo>
                <a:lnTo>
                  <a:pt x="137524" y="7619"/>
                </a:lnTo>
                <a:lnTo>
                  <a:pt x="136495" y="6350"/>
                </a:lnTo>
                <a:lnTo>
                  <a:pt x="135416" y="5079"/>
                </a:lnTo>
                <a:lnTo>
                  <a:pt x="134298" y="5079"/>
                </a:lnTo>
                <a:lnTo>
                  <a:pt x="130425" y="2539"/>
                </a:lnTo>
                <a:lnTo>
                  <a:pt x="126284" y="1269"/>
                </a:lnTo>
                <a:close/>
              </a:path>
              <a:path w="278129" h="205739">
                <a:moveTo>
                  <a:pt x="114987" y="0"/>
                </a:moveTo>
                <a:lnTo>
                  <a:pt x="94204" y="0"/>
                </a:lnTo>
                <a:lnTo>
                  <a:pt x="94636" y="20319"/>
                </a:lnTo>
                <a:lnTo>
                  <a:pt x="102700" y="19050"/>
                </a:lnTo>
                <a:lnTo>
                  <a:pt x="118903" y="19050"/>
                </a:lnTo>
                <a:lnTo>
                  <a:pt x="121890" y="1269"/>
                </a:lnTo>
                <a:lnTo>
                  <a:pt x="114987" y="0"/>
                </a:lnTo>
                <a:close/>
              </a:path>
              <a:path w="278129" h="205739">
                <a:moveTo>
                  <a:pt x="118903" y="19050"/>
                </a:moveTo>
                <a:lnTo>
                  <a:pt x="102700" y="19050"/>
                </a:lnTo>
                <a:lnTo>
                  <a:pt x="110714" y="20319"/>
                </a:lnTo>
                <a:lnTo>
                  <a:pt x="118690" y="20319"/>
                </a:lnTo>
                <a:lnTo>
                  <a:pt x="118903" y="1905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85642" y="3831996"/>
            <a:ext cx="401677" cy="749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59628" y="4275605"/>
            <a:ext cx="1737327" cy="1308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06153" y="3944696"/>
            <a:ext cx="104139" cy="278130"/>
          </a:xfrm>
          <a:custGeom>
            <a:avLst/>
            <a:gdLst/>
            <a:ahLst/>
            <a:cxnLst/>
            <a:rect l="l" t="t" r="r" b="b"/>
            <a:pathLst>
              <a:path w="104139" h="278129">
                <a:moveTo>
                  <a:pt x="40915" y="273862"/>
                </a:moveTo>
                <a:lnTo>
                  <a:pt x="40915" y="274739"/>
                </a:lnTo>
                <a:lnTo>
                  <a:pt x="43760" y="277583"/>
                </a:lnTo>
                <a:lnTo>
                  <a:pt x="50770" y="277583"/>
                </a:lnTo>
                <a:lnTo>
                  <a:pt x="53425" y="274929"/>
                </a:lnTo>
                <a:lnTo>
                  <a:pt x="42096" y="274929"/>
                </a:lnTo>
                <a:lnTo>
                  <a:pt x="40915" y="273862"/>
                </a:lnTo>
                <a:close/>
              </a:path>
              <a:path w="104139" h="278129">
                <a:moveTo>
                  <a:pt x="50469" y="262958"/>
                </a:moveTo>
                <a:lnTo>
                  <a:pt x="40915" y="269456"/>
                </a:lnTo>
                <a:lnTo>
                  <a:pt x="40915" y="273862"/>
                </a:lnTo>
                <a:lnTo>
                  <a:pt x="42096" y="274929"/>
                </a:lnTo>
                <a:lnTo>
                  <a:pt x="52434" y="267538"/>
                </a:lnTo>
                <a:lnTo>
                  <a:pt x="51690" y="265803"/>
                </a:lnTo>
                <a:lnTo>
                  <a:pt x="50770" y="264883"/>
                </a:lnTo>
                <a:lnTo>
                  <a:pt x="51296" y="264883"/>
                </a:lnTo>
                <a:lnTo>
                  <a:pt x="50469" y="262958"/>
                </a:lnTo>
                <a:close/>
              </a:path>
              <a:path w="104139" h="278129">
                <a:moveTo>
                  <a:pt x="51690" y="265803"/>
                </a:moveTo>
                <a:lnTo>
                  <a:pt x="52434" y="267538"/>
                </a:lnTo>
                <a:lnTo>
                  <a:pt x="42096" y="274929"/>
                </a:lnTo>
                <a:lnTo>
                  <a:pt x="53425" y="274929"/>
                </a:lnTo>
                <a:lnTo>
                  <a:pt x="53615" y="274739"/>
                </a:lnTo>
                <a:lnTo>
                  <a:pt x="53615" y="267728"/>
                </a:lnTo>
                <a:lnTo>
                  <a:pt x="51690" y="265803"/>
                </a:lnTo>
                <a:close/>
              </a:path>
              <a:path w="104139" h="278129">
                <a:moveTo>
                  <a:pt x="40915" y="269456"/>
                </a:moveTo>
                <a:lnTo>
                  <a:pt x="38134" y="271348"/>
                </a:lnTo>
                <a:lnTo>
                  <a:pt x="40915" y="273862"/>
                </a:lnTo>
                <a:lnTo>
                  <a:pt x="40915" y="269456"/>
                </a:lnTo>
                <a:close/>
              </a:path>
              <a:path w="104139" h="278129">
                <a:moveTo>
                  <a:pt x="31085" y="201752"/>
                </a:moveTo>
                <a:lnTo>
                  <a:pt x="30559" y="211286"/>
                </a:lnTo>
                <a:lnTo>
                  <a:pt x="30409" y="221994"/>
                </a:lnTo>
                <a:lnTo>
                  <a:pt x="30567" y="230361"/>
                </a:lnTo>
                <a:lnTo>
                  <a:pt x="31098" y="239903"/>
                </a:lnTo>
                <a:lnTo>
                  <a:pt x="31446" y="247370"/>
                </a:lnTo>
                <a:lnTo>
                  <a:pt x="32381" y="254673"/>
                </a:lnTo>
                <a:lnTo>
                  <a:pt x="34679" y="265379"/>
                </a:lnTo>
                <a:lnTo>
                  <a:pt x="36089" y="268516"/>
                </a:lnTo>
                <a:lnTo>
                  <a:pt x="38134" y="271348"/>
                </a:lnTo>
                <a:lnTo>
                  <a:pt x="40915" y="269357"/>
                </a:lnTo>
                <a:lnTo>
                  <a:pt x="40915" y="267728"/>
                </a:lnTo>
                <a:lnTo>
                  <a:pt x="43760" y="264883"/>
                </a:lnTo>
                <a:lnTo>
                  <a:pt x="47167" y="264883"/>
                </a:lnTo>
                <a:lnTo>
                  <a:pt x="50326" y="262623"/>
                </a:lnTo>
                <a:lnTo>
                  <a:pt x="50764" y="262623"/>
                </a:lnTo>
                <a:lnTo>
                  <a:pt x="50533" y="254673"/>
                </a:lnTo>
                <a:lnTo>
                  <a:pt x="50710" y="247332"/>
                </a:lnTo>
                <a:lnTo>
                  <a:pt x="51291" y="239903"/>
                </a:lnTo>
                <a:lnTo>
                  <a:pt x="51924" y="230361"/>
                </a:lnTo>
                <a:lnTo>
                  <a:pt x="52663" y="220822"/>
                </a:lnTo>
                <a:lnTo>
                  <a:pt x="53338" y="213051"/>
                </a:lnTo>
                <a:lnTo>
                  <a:pt x="54212" y="204114"/>
                </a:lnTo>
                <a:lnTo>
                  <a:pt x="31085" y="201752"/>
                </a:lnTo>
                <a:close/>
              </a:path>
              <a:path w="104139" h="278129">
                <a:moveTo>
                  <a:pt x="40915" y="269357"/>
                </a:moveTo>
                <a:lnTo>
                  <a:pt x="38134" y="271348"/>
                </a:lnTo>
                <a:lnTo>
                  <a:pt x="40915" y="269456"/>
                </a:lnTo>
                <a:close/>
              </a:path>
              <a:path w="104139" h="278129">
                <a:moveTo>
                  <a:pt x="50326" y="262623"/>
                </a:moveTo>
                <a:lnTo>
                  <a:pt x="40915" y="269357"/>
                </a:lnTo>
                <a:lnTo>
                  <a:pt x="50469" y="262958"/>
                </a:lnTo>
                <a:lnTo>
                  <a:pt x="50326" y="262623"/>
                </a:lnTo>
                <a:close/>
              </a:path>
              <a:path w="104139" h="278129">
                <a:moveTo>
                  <a:pt x="47167" y="264883"/>
                </a:moveTo>
                <a:lnTo>
                  <a:pt x="43760" y="264883"/>
                </a:lnTo>
                <a:lnTo>
                  <a:pt x="40915" y="267728"/>
                </a:lnTo>
                <a:lnTo>
                  <a:pt x="40915" y="269357"/>
                </a:lnTo>
                <a:lnTo>
                  <a:pt x="47167" y="264883"/>
                </a:lnTo>
                <a:close/>
              </a:path>
              <a:path w="104139" h="278129">
                <a:moveTo>
                  <a:pt x="51296" y="264883"/>
                </a:moveTo>
                <a:lnTo>
                  <a:pt x="50770" y="264883"/>
                </a:lnTo>
                <a:lnTo>
                  <a:pt x="51690" y="265803"/>
                </a:lnTo>
                <a:lnTo>
                  <a:pt x="51296" y="264883"/>
                </a:lnTo>
                <a:close/>
              </a:path>
              <a:path w="104139" h="278129">
                <a:moveTo>
                  <a:pt x="50764" y="262623"/>
                </a:moveTo>
                <a:lnTo>
                  <a:pt x="50326" y="262623"/>
                </a:lnTo>
                <a:lnTo>
                  <a:pt x="50469" y="262958"/>
                </a:lnTo>
                <a:lnTo>
                  <a:pt x="50681" y="262813"/>
                </a:lnTo>
                <a:lnTo>
                  <a:pt x="50764" y="262623"/>
                </a:lnTo>
                <a:close/>
              </a:path>
              <a:path w="104139" h="278129">
                <a:moveTo>
                  <a:pt x="35759" y="175006"/>
                </a:moveTo>
                <a:lnTo>
                  <a:pt x="34166" y="181613"/>
                </a:lnTo>
                <a:lnTo>
                  <a:pt x="32855" y="188274"/>
                </a:lnTo>
                <a:lnTo>
                  <a:pt x="31828" y="194987"/>
                </a:lnTo>
                <a:lnTo>
                  <a:pt x="31085" y="201752"/>
                </a:lnTo>
                <a:lnTo>
                  <a:pt x="54212" y="204114"/>
                </a:lnTo>
                <a:lnTo>
                  <a:pt x="54987" y="196430"/>
                </a:lnTo>
                <a:lnTo>
                  <a:pt x="56384" y="188849"/>
                </a:lnTo>
                <a:lnTo>
                  <a:pt x="58403" y="181394"/>
                </a:lnTo>
                <a:lnTo>
                  <a:pt x="35759" y="175006"/>
                </a:lnTo>
                <a:close/>
              </a:path>
              <a:path w="104139" h="278129">
                <a:moveTo>
                  <a:pt x="43747" y="152400"/>
                </a:moveTo>
                <a:lnTo>
                  <a:pt x="40585" y="159753"/>
                </a:lnTo>
                <a:lnTo>
                  <a:pt x="37918" y="167297"/>
                </a:lnTo>
                <a:lnTo>
                  <a:pt x="35759" y="175006"/>
                </a:lnTo>
                <a:lnTo>
                  <a:pt x="58403" y="181394"/>
                </a:lnTo>
                <a:lnTo>
                  <a:pt x="60321" y="174828"/>
                </a:lnTo>
                <a:lnTo>
                  <a:pt x="62734" y="168452"/>
                </a:lnTo>
                <a:lnTo>
                  <a:pt x="65642" y="162267"/>
                </a:lnTo>
                <a:lnTo>
                  <a:pt x="43747" y="152400"/>
                </a:lnTo>
                <a:close/>
              </a:path>
              <a:path w="104139" h="278129">
                <a:moveTo>
                  <a:pt x="56422" y="126403"/>
                </a:moveTo>
                <a:lnTo>
                  <a:pt x="53072" y="132815"/>
                </a:lnTo>
                <a:lnTo>
                  <a:pt x="49842" y="139287"/>
                </a:lnTo>
                <a:lnTo>
                  <a:pt x="46733" y="145816"/>
                </a:lnTo>
                <a:lnTo>
                  <a:pt x="43747" y="152400"/>
                </a:lnTo>
                <a:lnTo>
                  <a:pt x="65642" y="162267"/>
                </a:lnTo>
                <a:lnTo>
                  <a:pt x="68645" y="156157"/>
                </a:lnTo>
                <a:lnTo>
                  <a:pt x="71730" y="150094"/>
                </a:lnTo>
                <a:lnTo>
                  <a:pt x="74899" y="144079"/>
                </a:lnTo>
                <a:lnTo>
                  <a:pt x="78152" y="138112"/>
                </a:lnTo>
                <a:lnTo>
                  <a:pt x="56422" y="126403"/>
                </a:lnTo>
                <a:close/>
              </a:path>
              <a:path w="104139" h="278129">
                <a:moveTo>
                  <a:pt x="62041" y="110385"/>
                </a:moveTo>
                <a:lnTo>
                  <a:pt x="56422" y="126403"/>
                </a:lnTo>
                <a:lnTo>
                  <a:pt x="78152" y="138112"/>
                </a:lnTo>
                <a:lnTo>
                  <a:pt x="86860" y="111074"/>
                </a:lnTo>
                <a:lnTo>
                  <a:pt x="64016" y="111074"/>
                </a:lnTo>
                <a:lnTo>
                  <a:pt x="63686" y="110832"/>
                </a:lnTo>
                <a:lnTo>
                  <a:pt x="63305" y="110667"/>
                </a:lnTo>
                <a:lnTo>
                  <a:pt x="62041" y="110385"/>
                </a:lnTo>
                <a:close/>
              </a:path>
              <a:path w="104139" h="278129">
                <a:moveTo>
                  <a:pt x="86686" y="106095"/>
                </a:moveTo>
                <a:lnTo>
                  <a:pt x="62035" y="108267"/>
                </a:lnTo>
                <a:lnTo>
                  <a:pt x="62041" y="110385"/>
                </a:lnTo>
                <a:lnTo>
                  <a:pt x="63305" y="110667"/>
                </a:lnTo>
                <a:lnTo>
                  <a:pt x="63686" y="110832"/>
                </a:lnTo>
                <a:lnTo>
                  <a:pt x="64016" y="111074"/>
                </a:lnTo>
                <a:lnTo>
                  <a:pt x="86686" y="106095"/>
                </a:lnTo>
                <a:close/>
              </a:path>
              <a:path w="104139" h="278129">
                <a:moveTo>
                  <a:pt x="86686" y="106095"/>
                </a:moveTo>
                <a:lnTo>
                  <a:pt x="64016" y="111074"/>
                </a:lnTo>
                <a:lnTo>
                  <a:pt x="86860" y="111074"/>
                </a:lnTo>
                <a:lnTo>
                  <a:pt x="86772" y="107111"/>
                </a:lnTo>
                <a:lnTo>
                  <a:pt x="86686" y="106095"/>
                </a:lnTo>
                <a:close/>
              </a:path>
              <a:path w="104139" h="278129">
                <a:moveTo>
                  <a:pt x="62072" y="109689"/>
                </a:moveTo>
                <a:lnTo>
                  <a:pt x="57070" y="109689"/>
                </a:lnTo>
                <a:lnTo>
                  <a:pt x="60003" y="109931"/>
                </a:lnTo>
                <a:lnTo>
                  <a:pt x="62041" y="110385"/>
                </a:lnTo>
                <a:lnTo>
                  <a:pt x="62072" y="109689"/>
                </a:lnTo>
                <a:close/>
              </a:path>
              <a:path w="104139" h="278129">
                <a:moveTo>
                  <a:pt x="23554" y="88112"/>
                </a:moveTo>
                <a:lnTo>
                  <a:pt x="21129" y="108915"/>
                </a:lnTo>
                <a:lnTo>
                  <a:pt x="29356" y="109636"/>
                </a:lnTo>
                <a:lnTo>
                  <a:pt x="37596" y="110031"/>
                </a:lnTo>
                <a:lnTo>
                  <a:pt x="45848" y="110099"/>
                </a:lnTo>
                <a:lnTo>
                  <a:pt x="54110" y="109842"/>
                </a:lnTo>
                <a:lnTo>
                  <a:pt x="52571" y="88246"/>
                </a:lnTo>
                <a:lnTo>
                  <a:pt x="30798" y="88246"/>
                </a:lnTo>
                <a:lnTo>
                  <a:pt x="23554" y="88112"/>
                </a:lnTo>
                <a:close/>
              </a:path>
              <a:path w="104139" h="278129">
                <a:moveTo>
                  <a:pt x="59559" y="85890"/>
                </a:moveTo>
                <a:lnTo>
                  <a:pt x="52472" y="86855"/>
                </a:lnTo>
                <a:lnTo>
                  <a:pt x="54110" y="109842"/>
                </a:lnTo>
                <a:lnTo>
                  <a:pt x="57070" y="109689"/>
                </a:lnTo>
                <a:lnTo>
                  <a:pt x="62072" y="109689"/>
                </a:lnTo>
                <a:lnTo>
                  <a:pt x="62035" y="108267"/>
                </a:lnTo>
                <a:lnTo>
                  <a:pt x="86686" y="106095"/>
                </a:lnTo>
                <a:lnTo>
                  <a:pt x="86495" y="104305"/>
                </a:lnTo>
                <a:lnTo>
                  <a:pt x="66480" y="86487"/>
                </a:lnTo>
                <a:lnTo>
                  <a:pt x="59559" y="85890"/>
                </a:lnTo>
                <a:close/>
              </a:path>
              <a:path w="104139" h="278129">
                <a:moveTo>
                  <a:pt x="20441" y="87756"/>
                </a:moveTo>
                <a:lnTo>
                  <a:pt x="20506" y="89992"/>
                </a:lnTo>
                <a:lnTo>
                  <a:pt x="542" y="93916"/>
                </a:lnTo>
                <a:lnTo>
                  <a:pt x="961" y="95885"/>
                </a:lnTo>
                <a:lnTo>
                  <a:pt x="21129" y="108915"/>
                </a:lnTo>
                <a:lnTo>
                  <a:pt x="23554" y="88112"/>
                </a:lnTo>
                <a:lnTo>
                  <a:pt x="21979" y="88023"/>
                </a:lnTo>
                <a:lnTo>
                  <a:pt x="20441" y="87756"/>
                </a:lnTo>
                <a:close/>
              </a:path>
              <a:path w="104139" h="278129">
                <a:moveTo>
                  <a:pt x="1647" y="75107"/>
                </a:moveTo>
                <a:lnTo>
                  <a:pt x="440" y="79997"/>
                </a:lnTo>
                <a:lnTo>
                  <a:pt x="122" y="82880"/>
                </a:lnTo>
                <a:lnTo>
                  <a:pt x="0" y="88417"/>
                </a:lnTo>
                <a:lnTo>
                  <a:pt x="123" y="91300"/>
                </a:lnTo>
                <a:lnTo>
                  <a:pt x="288" y="92608"/>
                </a:lnTo>
                <a:lnTo>
                  <a:pt x="542" y="93916"/>
                </a:lnTo>
                <a:lnTo>
                  <a:pt x="18944" y="87299"/>
                </a:lnTo>
                <a:lnTo>
                  <a:pt x="20466" y="87299"/>
                </a:lnTo>
                <a:lnTo>
                  <a:pt x="20557" y="85623"/>
                </a:lnTo>
                <a:lnTo>
                  <a:pt x="21027" y="82880"/>
                </a:lnTo>
                <a:lnTo>
                  <a:pt x="21840" y="80187"/>
                </a:lnTo>
                <a:lnTo>
                  <a:pt x="1647" y="75107"/>
                </a:lnTo>
                <a:close/>
              </a:path>
              <a:path w="104139" h="278129">
                <a:moveTo>
                  <a:pt x="18944" y="87299"/>
                </a:moveTo>
                <a:lnTo>
                  <a:pt x="542" y="93916"/>
                </a:lnTo>
                <a:lnTo>
                  <a:pt x="20506" y="89992"/>
                </a:lnTo>
                <a:lnTo>
                  <a:pt x="20441" y="87756"/>
                </a:lnTo>
                <a:lnTo>
                  <a:pt x="18944" y="87299"/>
                </a:lnTo>
                <a:close/>
              </a:path>
              <a:path w="104139" h="278129">
                <a:moveTo>
                  <a:pt x="52472" y="86855"/>
                </a:moveTo>
                <a:lnTo>
                  <a:pt x="45257" y="87614"/>
                </a:lnTo>
                <a:lnTo>
                  <a:pt x="38032" y="88079"/>
                </a:lnTo>
                <a:lnTo>
                  <a:pt x="30798" y="88246"/>
                </a:lnTo>
                <a:lnTo>
                  <a:pt x="52571" y="88246"/>
                </a:lnTo>
                <a:lnTo>
                  <a:pt x="52472" y="86855"/>
                </a:lnTo>
                <a:close/>
              </a:path>
              <a:path w="104139" h="278129">
                <a:moveTo>
                  <a:pt x="20466" y="87299"/>
                </a:moveTo>
                <a:lnTo>
                  <a:pt x="18944" y="87299"/>
                </a:lnTo>
                <a:lnTo>
                  <a:pt x="20441" y="87756"/>
                </a:lnTo>
                <a:lnTo>
                  <a:pt x="20466" y="87299"/>
                </a:lnTo>
                <a:close/>
              </a:path>
              <a:path w="104139" h="278129">
                <a:moveTo>
                  <a:pt x="12569" y="52082"/>
                </a:moveTo>
                <a:lnTo>
                  <a:pt x="9037" y="57466"/>
                </a:lnTo>
                <a:lnTo>
                  <a:pt x="6041" y="63099"/>
                </a:lnTo>
                <a:lnTo>
                  <a:pt x="3578" y="68981"/>
                </a:lnTo>
                <a:lnTo>
                  <a:pt x="1647" y="75107"/>
                </a:lnTo>
                <a:lnTo>
                  <a:pt x="21840" y="80187"/>
                </a:lnTo>
                <a:lnTo>
                  <a:pt x="22170" y="79057"/>
                </a:lnTo>
                <a:lnTo>
                  <a:pt x="22564" y="77952"/>
                </a:lnTo>
                <a:lnTo>
                  <a:pt x="23034" y="76873"/>
                </a:lnTo>
                <a:lnTo>
                  <a:pt x="24939" y="72707"/>
                </a:lnTo>
                <a:lnTo>
                  <a:pt x="27364" y="68884"/>
                </a:lnTo>
                <a:lnTo>
                  <a:pt x="30311" y="65366"/>
                </a:lnTo>
                <a:lnTo>
                  <a:pt x="12569" y="52082"/>
                </a:lnTo>
                <a:close/>
              </a:path>
              <a:path w="104139" h="278129">
                <a:moveTo>
                  <a:pt x="33549" y="30594"/>
                </a:moveTo>
                <a:lnTo>
                  <a:pt x="27701" y="35385"/>
                </a:lnTo>
                <a:lnTo>
                  <a:pt x="22254" y="40562"/>
                </a:lnTo>
                <a:lnTo>
                  <a:pt x="17210" y="46126"/>
                </a:lnTo>
                <a:lnTo>
                  <a:pt x="12569" y="52082"/>
                </a:lnTo>
                <a:lnTo>
                  <a:pt x="30311" y="65366"/>
                </a:lnTo>
                <a:lnTo>
                  <a:pt x="35480" y="59258"/>
                </a:lnTo>
                <a:lnTo>
                  <a:pt x="41258" y="53809"/>
                </a:lnTo>
                <a:lnTo>
                  <a:pt x="47672" y="48996"/>
                </a:lnTo>
                <a:lnTo>
                  <a:pt x="33549" y="30594"/>
                </a:lnTo>
                <a:close/>
              </a:path>
              <a:path w="104139" h="278129">
                <a:moveTo>
                  <a:pt x="58428" y="13601"/>
                </a:moveTo>
                <a:lnTo>
                  <a:pt x="52016" y="17578"/>
                </a:lnTo>
                <a:lnTo>
                  <a:pt x="45732" y="21736"/>
                </a:lnTo>
                <a:lnTo>
                  <a:pt x="39576" y="26074"/>
                </a:lnTo>
                <a:lnTo>
                  <a:pt x="33549" y="30594"/>
                </a:lnTo>
                <a:lnTo>
                  <a:pt x="47672" y="48996"/>
                </a:lnTo>
                <a:lnTo>
                  <a:pt x="53072" y="45046"/>
                </a:lnTo>
                <a:lnTo>
                  <a:pt x="58624" y="41330"/>
                </a:lnTo>
                <a:lnTo>
                  <a:pt x="64325" y="37850"/>
                </a:lnTo>
                <a:lnTo>
                  <a:pt x="70176" y="34607"/>
                </a:lnTo>
                <a:lnTo>
                  <a:pt x="58428" y="13601"/>
                </a:lnTo>
                <a:close/>
              </a:path>
              <a:path w="104139" h="278129">
                <a:moveTo>
                  <a:pt x="80996" y="2286"/>
                </a:moveTo>
                <a:lnTo>
                  <a:pt x="73160" y="5435"/>
                </a:lnTo>
                <a:lnTo>
                  <a:pt x="65629" y="9194"/>
                </a:lnTo>
                <a:lnTo>
                  <a:pt x="58428" y="13601"/>
                </a:lnTo>
                <a:lnTo>
                  <a:pt x="70176" y="34607"/>
                </a:lnTo>
                <a:lnTo>
                  <a:pt x="76513" y="31242"/>
                </a:lnTo>
                <a:lnTo>
                  <a:pt x="81346" y="29051"/>
                </a:lnTo>
                <a:lnTo>
                  <a:pt x="80120" y="27825"/>
                </a:lnTo>
                <a:lnTo>
                  <a:pt x="80120" y="17576"/>
                </a:lnTo>
                <a:lnTo>
                  <a:pt x="81249" y="16447"/>
                </a:lnTo>
                <a:lnTo>
                  <a:pt x="81760" y="13093"/>
                </a:lnTo>
                <a:lnTo>
                  <a:pt x="81822" y="12407"/>
                </a:lnTo>
                <a:lnTo>
                  <a:pt x="84774" y="12407"/>
                </a:lnTo>
                <a:lnTo>
                  <a:pt x="80996" y="2286"/>
                </a:lnTo>
                <a:close/>
              </a:path>
              <a:path w="104139" h="278129">
                <a:moveTo>
                  <a:pt x="89458" y="22733"/>
                </a:moveTo>
                <a:lnTo>
                  <a:pt x="91271" y="25184"/>
                </a:lnTo>
                <a:lnTo>
                  <a:pt x="89747" y="25730"/>
                </a:lnTo>
                <a:lnTo>
                  <a:pt x="83041" y="28282"/>
                </a:lnTo>
                <a:lnTo>
                  <a:pt x="81346" y="29051"/>
                </a:lnTo>
                <a:lnTo>
                  <a:pt x="84273" y="31978"/>
                </a:lnTo>
                <a:lnTo>
                  <a:pt x="94522" y="31978"/>
                </a:lnTo>
                <a:lnTo>
                  <a:pt x="98675" y="27825"/>
                </a:lnTo>
                <a:lnTo>
                  <a:pt x="98675" y="26301"/>
                </a:lnTo>
                <a:lnTo>
                  <a:pt x="97951" y="26301"/>
                </a:lnTo>
                <a:lnTo>
                  <a:pt x="89458" y="22733"/>
                </a:lnTo>
                <a:close/>
              </a:path>
              <a:path w="104139" h="278129">
                <a:moveTo>
                  <a:pt x="81249" y="16447"/>
                </a:moveTo>
                <a:lnTo>
                  <a:pt x="80120" y="17576"/>
                </a:lnTo>
                <a:lnTo>
                  <a:pt x="80120" y="27825"/>
                </a:lnTo>
                <a:lnTo>
                  <a:pt x="81346" y="29051"/>
                </a:lnTo>
                <a:lnTo>
                  <a:pt x="83041" y="28282"/>
                </a:lnTo>
                <a:lnTo>
                  <a:pt x="89747" y="25730"/>
                </a:lnTo>
                <a:lnTo>
                  <a:pt x="88474" y="22319"/>
                </a:lnTo>
                <a:lnTo>
                  <a:pt x="80844" y="19113"/>
                </a:lnTo>
                <a:lnTo>
                  <a:pt x="81249" y="16447"/>
                </a:lnTo>
                <a:close/>
              </a:path>
              <a:path w="104139" h="278129">
                <a:moveTo>
                  <a:pt x="85327" y="13888"/>
                </a:moveTo>
                <a:lnTo>
                  <a:pt x="87782" y="20467"/>
                </a:lnTo>
                <a:lnTo>
                  <a:pt x="89458" y="22733"/>
                </a:lnTo>
                <a:lnTo>
                  <a:pt x="97951" y="26301"/>
                </a:lnTo>
                <a:lnTo>
                  <a:pt x="98675" y="25338"/>
                </a:lnTo>
                <a:lnTo>
                  <a:pt x="98675" y="19489"/>
                </a:lnTo>
                <a:lnTo>
                  <a:pt x="85327" y="13888"/>
                </a:lnTo>
                <a:close/>
              </a:path>
              <a:path w="104139" h="278129">
                <a:moveTo>
                  <a:pt x="98675" y="25338"/>
                </a:moveTo>
                <a:lnTo>
                  <a:pt x="97951" y="26301"/>
                </a:lnTo>
                <a:lnTo>
                  <a:pt x="98675" y="26301"/>
                </a:lnTo>
                <a:lnTo>
                  <a:pt x="98675" y="25338"/>
                </a:lnTo>
                <a:close/>
              </a:path>
              <a:path w="104139" h="278129">
                <a:moveTo>
                  <a:pt x="88474" y="22319"/>
                </a:moveTo>
                <a:lnTo>
                  <a:pt x="89747" y="25730"/>
                </a:lnTo>
                <a:lnTo>
                  <a:pt x="91271" y="25184"/>
                </a:lnTo>
                <a:lnTo>
                  <a:pt x="89458" y="22733"/>
                </a:lnTo>
                <a:lnTo>
                  <a:pt x="88474" y="22319"/>
                </a:lnTo>
                <a:close/>
              </a:path>
              <a:path w="104139" h="278129">
                <a:moveTo>
                  <a:pt x="98675" y="19489"/>
                </a:moveTo>
                <a:lnTo>
                  <a:pt x="98675" y="25338"/>
                </a:lnTo>
                <a:lnTo>
                  <a:pt x="102015" y="20891"/>
                </a:lnTo>
                <a:lnTo>
                  <a:pt x="98675" y="19489"/>
                </a:lnTo>
                <a:close/>
              </a:path>
              <a:path w="104139" h="278129">
                <a:moveTo>
                  <a:pt x="87782" y="20467"/>
                </a:moveTo>
                <a:lnTo>
                  <a:pt x="88474" y="22319"/>
                </a:lnTo>
                <a:lnTo>
                  <a:pt x="89458" y="22733"/>
                </a:lnTo>
                <a:lnTo>
                  <a:pt x="87782" y="20467"/>
                </a:lnTo>
                <a:close/>
              </a:path>
              <a:path w="104139" h="278129">
                <a:moveTo>
                  <a:pt x="83296" y="14400"/>
                </a:moveTo>
                <a:lnTo>
                  <a:pt x="81249" y="16447"/>
                </a:lnTo>
                <a:lnTo>
                  <a:pt x="80844" y="19113"/>
                </a:lnTo>
                <a:lnTo>
                  <a:pt x="88474" y="22319"/>
                </a:lnTo>
                <a:lnTo>
                  <a:pt x="87782" y="20467"/>
                </a:lnTo>
                <a:lnTo>
                  <a:pt x="83296" y="14400"/>
                </a:lnTo>
                <a:close/>
              </a:path>
              <a:path w="104139" h="278129">
                <a:moveTo>
                  <a:pt x="104077" y="13423"/>
                </a:moveTo>
                <a:lnTo>
                  <a:pt x="94522" y="13423"/>
                </a:lnTo>
                <a:lnTo>
                  <a:pt x="98675" y="17576"/>
                </a:lnTo>
                <a:lnTo>
                  <a:pt x="98675" y="19489"/>
                </a:lnTo>
                <a:lnTo>
                  <a:pt x="102015" y="20891"/>
                </a:lnTo>
                <a:lnTo>
                  <a:pt x="103425" y="18478"/>
                </a:lnTo>
                <a:lnTo>
                  <a:pt x="104110" y="15875"/>
                </a:lnTo>
                <a:lnTo>
                  <a:pt x="104077" y="13423"/>
                </a:lnTo>
                <a:close/>
              </a:path>
              <a:path w="104139" h="278129">
                <a:moveTo>
                  <a:pt x="84257" y="13439"/>
                </a:moveTo>
                <a:lnTo>
                  <a:pt x="83296" y="14400"/>
                </a:lnTo>
                <a:lnTo>
                  <a:pt x="87782" y="20467"/>
                </a:lnTo>
                <a:lnTo>
                  <a:pt x="85327" y="13888"/>
                </a:lnTo>
                <a:lnTo>
                  <a:pt x="84257" y="13439"/>
                </a:lnTo>
                <a:close/>
              </a:path>
              <a:path w="104139" h="278129">
                <a:moveTo>
                  <a:pt x="90382" y="0"/>
                </a:moveTo>
                <a:lnTo>
                  <a:pt x="85645" y="317"/>
                </a:lnTo>
                <a:lnTo>
                  <a:pt x="80996" y="2286"/>
                </a:lnTo>
                <a:lnTo>
                  <a:pt x="85327" y="13888"/>
                </a:lnTo>
                <a:lnTo>
                  <a:pt x="98675" y="19489"/>
                </a:lnTo>
                <a:lnTo>
                  <a:pt x="98675" y="17576"/>
                </a:lnTo>
                <a:lnTo>
                  <a:pt x="94522" y="13423"/>
                </a:lnTo>
                <a:lnTo>
                  <a:pt x="104077" y="13423"/>
                </a:lnTo>
                <a:lnTo>
                  <a:pt x="95182" y="1333"/>
                </a:lnTo>
                <a:lnTo>
                  <a:pt x="90382" y="0"/>
                </a:lnTo>
                <a:close/>
              </a:path>
              <a:path w="104139" h="278129">
                <a:moveTo>
                  <a:pt x="81857" y="12454"/>
                </a:moveTo>
                <a:lnTo>
                  <a:pt x="81249" y="16447"/>
                </a:lnTo>
                <a:lnTo>
                  <a:pt x="83296" y="14400"/>
                </a:lnTo>
                <a:lnTo>
                  <a:pt x="81857" y="12454"/>
                </a:lnTo>
                <a:close/>
              </a:path>
              <a:path w="104139" h="278129">
                <a:moveTo>
                  <a:pt x="81860" y="12433"/>
                </a:moveTo>
                <a:lnTo>
                  <a:pt x="83296" y="14400"/>
                </a:lnTo>
                <a:lnTo>
                  <a:pt x="84257" y="13439"/>
                </a:lnTo>
                <a:lnTo>
                  <a:pt x="81860" y="12433"/>
                </a:lnTo>
                <a:close/>
              </a:path>
              <a:path w="104139" h="278129">
                <a:moveTo>
                  <a:pt x="85153" y="13423"/>
                </a:moveTo>
                <a:lnTo>
                  <a:pt x="84273" y="13423"/>
                </a:lnTo>
                <a:lnTo>
                  <a:pt x="85327" y="13888"/>
                </a:lnTo>
                <a:lnTo>
                  <a:pt x="85153" y="13423"/>
                </a:lnTo>
                <a:close/>
              </a:path>
              <a:path w="104139" h="278129">
                <a:moveTo>
                  <a:pt x="84774" y="12407"/>
                </a:moveTo>
                <a:lnTo>
                  <a:pt x="81835" y="12407"/>
                </a:lnTo>
                <a:lnTo>
                  <a:pt x="84257" y="13439"/>
                </a:lnTo>
                <a:lnTo>
                  <a:pt x="85153" y="13423"/>
                </a:lnTo>
                <a:lnTo>
                  <a:pt x="84774" y="12407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03911" y="4019854"/>
            <a:ext cx="119903" cy="120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15521" y="4117835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5626" y="26479"/>
                </a:moveTo>
                <a:lnTo>
                  <a:pt x="3403" y="26479"/>
                </a:lnTo>
                <a:lnTo>
                  <a:pt x="0" y="29883"/>
                </a:lnTo>
                <a:lnTo>
                  <a:pt x="0" y="38277"/>
                </a:lnTo>
                <a:lnTo>
                  <a:pt x="3403" y="41681"/>
                </a:lnTo>
                <a:lnTo>
                  <a:pt x="11798" y="41681"/>
                </a:lnTo>
                <a:lnTo>
                  <a:pt x="12484" y="40995"/>
                </a:lnTo>
                <a:lnTo>
                  <a:pt x="10744" y="40995"/>
                </a:lnTo>
                <a:lnTo>
                  <a:pt x="4457" y="27152"/>
                </a:lnTo>
                <a:lnTo>
                  <a:pt x="5626" y="26479"/>
                </a:lnTo>
                <a:close/>
              </a:path>
              <a:path w="41910" h="41910">
                <a:moveTo>
                  <a:pt x="12598" y="22466"/>
                </a:moveTo>
                <a:lnTo>
                  <a:pt x="4457" y="27152"/>
                </a:lnTo>
                <a:lnTo>
                  <a:pt x="10744" y="40995"/>
                </a:lnTo>
                <a:lnTo>
                  <a:pt x="13397" y="40082"/>
                </a:lnTo>
                <a:lnTo>
                  <a:pt x="15201" y="38277"/>
                </a:lnTo>
                <a:lnTo>
                  <a:pt x="15201" y="29883"/>
                </a:lnTo>
                <a:lnTo>
                  <a:pt x="11798" y="26479"/>
                </a:lnTo>
                <a:lnTo>
                  <a:pt x="14423" y="26479"/>
                </a:lnTo>
                <a:lnTo>
                  <a:pt x="12598" y="22466"/>
                </a:lnTo>
                <a:close/>
              </a:path>
              <a:path w="41910" h="41910">
                <a:moveTo>
                  <a:pt x="13397" y="40082"/>
                </a:moveTo>
                <a:lnTo>
                  <a:pt x="10744" y="40995"/>
                </a:lnTo>
                <a:lnTo>
                  <a:pt x="12484" y="40995"/>
                </a:lnTo>
                <a:lnTo>
                  <a:pt x="13397" y="40082"/>
                </a:lnTo>
                <a:close/>
              </a:path>
              <a:path w="41910" h="41910">
                <a:moveTo>
                  <a:pt x="14423" y="26479"/>
                </a:moveTo>
                <a:lnTo>
                  <a:pt x="11798" y="26479"/>
                </a:lnTo>
                <a:lnTo>
                  <a:pt x="15201" y="29883"/>
                </a:lnTo>
                <a:lnTo>
                  <a:pt x="15201" y="38277"/>
                </a:lnTo>
                <a:lnTo>
                  <a:pt x="13397" y="40082"/>
                </a:lnTo>
                <a:lnTo>
                  <a:pt x="19634" y="37934"/>
                </a:lnTo>
                <a:lnTo>
                  <a:pt x="14423" y="26479"/>
                </a:lnTo>
                <a:close/>
              </a:path>
              <a:path w="41910" h="41910">
                <a:moveTo>
                  <a:pt x="20496" y="16368"/>
                </a:moveTo>
                <a:lnTo>
                  <a:pt x="19151" y="17995"/>
                </a:lnTo>
                <a:lnTo>
                  <a:pt x="16116" y="20510"/>
                </a:lnTo>
                <a:lnTo>
                  <a:pt x="12598" y="22466"/>
                </a:lnTo>
                <a:lnTo>
                  <a:pt x="19634" y="37934"/>
                </a:lnTo>
                <a:lnTo>
                  <a:pt x="36360" y="27482"/>
                </a:lnTo>
                <a:lnTo>
                  <a:pt x="26200" y="18783"/>
                </a:lnTo>
                <a:lnTo>
                  <a:pt x="23215" y="18783"/>
                </a:lnTo>
                <a:lnTo>
                  <a:pt x="23052" y="18554"/>
                </a:lnTo>
                <a:lnTo>
                  <a:pt x="22682" y="18554"/>
                </a:lnTo>
                <a:lnTo>
                  <a:pt x="20496" y="16368"/>
                </a:lnTo>
                <a:close/>
              </a:path>
              <a:path w="41910" h="41910">
                <a:moveTo>
                  <a:pt x="37084" y="7319"/>
                </a:moveTo>
                <a:lnTo>
                  <a:pt x="24734" y="17527"/>
                </a:lnTo>
                <a:lnTo>
                  <a:pt x="36360" y="27482"/>
                </a:lnTo>
                <a:lnTo>
                  <a:pt x="38938" y="24726"/>
                </a:lnTo>
                <a:lnTo>
                  <a:pt x="40589" y="21513"/>
                </a:lnTo>
                <a:lnTo>
                  <a:pt x="41162" y="18554"/>
                </a:lnTo>
                <a:lnTo>
                  <a:pt x="32931" y="18554"/>
                </a:lnTo>
                <a:lnTo>
                  <a:pt x="37084" y="14401"/>
                </a:lnTo>
                <a:lnTo>
                  <a:pt x="37084" y="7319"/>
                </a:lnTo>
                <a:close/>
              </a:path>
              <a:path w="41910" h="41910">
                <a:moveTo>
                  <a:pt x="21691" y="14922"/>
                </a:moveTo>
                <a:lnTo>
                  <a:pt x="21030" y="15722"/>
                </a:lnTo>
                <a:lnTo>
                  <a:pt x="23215" y="18783"/>
                </a:lnTo>
                <a:lnTo>
                  <a:pt x="24734" y="17527"/>
                </a:lnTo>
                <a:lnTo>
                  <a:pt x="21691" y="14922"/>
                </a:lnTo>
                <a:close/>
              </a:path>
              <a:path w="41910" h="41910">
                <a:moveTo>
                  <a:pt x="24734" y="17527"/>
                </a:moveTo>
                <a:lnTo>
                  <a:pt x="23215" y="18783"/>
                </a:lnTo>
                <a:lnTo>
                  <a:pt x="26200" y="18783"/>
                </a:lnTo>
                <a:lnTo>
                  <a:pt x="24734" y="17527"/>
                </a:lnTo>
                <a:close/>
              </a:path>
              <a:path w="41910" h="41910">
                <a:moveTo>
                  <a:pt x="21030" y="15722"/>
                </a:moveTo>
                <a:lnTo>
                  <a:pt x="20496" y="16368"/>
                </a:lnTo>
                <a:lnTo>
                  <a:pt x="22682" y="18554"/>
                </a:lnTo>
                <a:lnTo>
                  <a:pt x="23052" y="18554"/>
                </a:lnTo>
                <a:lnTo>
                  <a:pt x="21030" y="15722"/>
                </a:lnTo>
                <a:close/>
              </a:path>
              <a:path w="41910" h="41910">
                <a:moveTo>
                  <a:pt x="38011" y="6553"/>
                </a:moveTo>
                <a:lnTo>
                  <a:pt x="37084" y="7319"/>
                </a:lnTo>
                <a:lnTo>
                  <a:pt x="37084" y="14401"/>
                </a:lnTo>
                <a:lnTo>
                  <a:pt x="32931" y="18554"/>
                </a:lnTo>
                <a:lnTo>
                  <a:pt x="41162" y="18554"/>
                </a:lnTo>
                <a:lnTo>
                  <a:pt x="41345" y="17527"/>
                </a:lnTo>
                <a:lnTo>
                  <a:pt x="41472" y="16368"/>
                </a:lnTo>
                <a:lnTo>
                  <a:pt x="41368" y="14020"/>
                </a:lnTo>
                <a:lnTo>
                  <a:pt x="39103" y="7823"/>
                </a:lnTo>
                <a:lnTo>
                  <a:pt x="38011" y="6553"/>
                </a:lnTo>
                <a:close/>
              </a:path>
              <a:path w="41910" h="41910">
                <a:moveTo>
                  <a:pt x="37084" y="6992"/>
                </a:moveTo>
                <a:lnTo>
                  <a:pt x="22237" y="14020"/>
                </a:lnTo>
                <a:lnTo>
                  <a:pt x="22060" y="14401"/>
                </a:lnTo>
                <a:lnTo>
                  <a:pt x="21920" y="14643"/>
                </a:lnTo>
                <a:lnTo>
                  <a:pt x="21691" y="14922"/>
                </a:lnTo>
                <a:lnTo>
                  <a:pt x="24734" y="17527"/>
                </a:lnTo>
                <a:lnTo>
                  <a:pt x="37084" y="7319"/>
                </a:lnTo>
                <a:lnTo>
                  <a:pt x="37084" y="6992"/>
                </a:lnTo>
                <a:close/>
              </a:path>
              <a:path w="41910" h="41910">
                <a:moveTo>
                  <a:pt x="32931" y="0"/>
                </a:moveTo>
                <a:lnTo>
                  <a:pt x="22682" y="0"/>
                </a:lnTo>
                <a:lnTo>
                  <a:pt x="18529" y="4152"/>
                </a:lnTo>
                <a:lnTo>
                  <a:pt x="18529" y="14401"/>
                </a:lnTo>
                <a:lnTo>
                  <a:pt x="20496" y="16368"/>
                </a:lnTo>
                <a:lnTo>
                  <a:pt x="21030" y="15722"/>
                </a:lnTo>
                <a:lnTo>
                  <a:pt x="20650" y="15189"/>
                </a:lnTo>
                <a:lnTo>
                  <a:pt x="34950" y="3365"/>
                </a:lnTo>
                <a:lnTo>
                  <a:pt x="36296" y="3365"/>
                </a:lnTo>
                <a:lnTo>
                  <a:pt x="32931" y="0"/>
                </a:lnTo>
                <a:close/>
              </a:path>
              <a:path w="41910" h="41910">
                <a:moveTo>
                  <a:pt x="34950" y="3365"/>
                </a:moveTo>
                <a:lnTo>
                  <a:pt x="20650" y="15189"/>
                </a:lnTo>
                <a:lnTo>
                  <a:pt x="21030" y="15722"/>
                </a:lnTo>
                <a:lnTo>
                  <a:pt x="21920" y="14643"/>
                </a:lnTo>
                <a:lnTo>
                  <a:pt x="22098" y="14338"/>
                </a:lnTo>
                <a:lnTo>
                  <a:pt x="22237" y="14020"/>
                </a:lnTo>
                <a:lnTo>
                  <a:pt x="37084" y="6992"/>
                </a:lnTo>
                <a:lnTo>
                  <a:pt x="37084" y="5587"/>
                </a:lnTo>
                <a:lnTo>
                  <a:pt x="34950" y="3365"/>
                </a:lnTo>
                <a:close/>
              </a:path>
              <a:path w="41910" h="41910">
                <a:moveTo>
                  <a:pt x="38011" y="6553"/>
                </a:moveTo>
                <a:lnTo>
                  <a:pt x="37084" y="6992"/>
                </a:lnTo>
                <a:lnTo>
                  <a:pt x="37084" y="7319"/>
                </a:lnTo>
                <a:lnTo>
                  <a:pt x="38011" y="6553"/>
                </a:lnTo>
                <a:close/>
              </a:path>
              <a:path w="41910" h="41910">
                <a:moveTo>
                  <a:pt x="37084" y="5587"/>
                </a:moveTo>
                <a:lnTo>
                  <a:pt x="37084" y="6992"/>
                </a:lnTo>
                <a:lnTo>
                  <a:pt x="38011" y="6553"/>
                </a:lnTo>
                <a:lnTo>
                  <a:pt x="37084" y="5587"/>
                </a:lnTo>
                <a:close/>
              </a:path>
              <a:path w="41910" h="41910">
                <a:moveTo>
                  <a:pt x="36296" y="3365"/>
                </a:moveTo>
                <a:lnTo>
                  <a:pt x="34950" y="3365"/>
                </a:lnTo>
                <a:lnTo>
                  <a:pt x="37084" y="5587"/>
                </a:lnTo>
                <a:lnTo>
                  <a:pt x="37084" y="4152"/>
                </a:lnTo>
                <a:lnTo>
                  <a:pt x="36296" y="3365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30011" y="4011269"/>
            <a:ext cx="122586" cy="1286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19901" y="4138358"/>
            <a:ext cx="53340" cy="22225"/>
          </a:xfrm>
          <a:custGeom>
            <a:avLst/>
            <a:gdLst/>
            <a:ahLst/>
            <a:cxnLst/>
            <a:rect l="l" t="t" r="r" b="b"/>
            <a:pathLst>
              <a:path w="53339" h="22225">
                <a:moveTo>
                  <a:pt x="4558" y="6781"/>
                </a:moveTo>
                <a:lnTo>
                  <a:pt x="3378" y="6781"/>
                </a:lnTo>
                <a:lnTo>
                  <a:pt x="0" y="10147"/>
                </a:lnTo>
                <a:lnTo>
                  <a:pt x="101" y="18554"/>
                </a:lnTo>
                <a:lnTo>
                  <a:pt x="3378" y="21831"/>
                </a:lnTo>
                <a:lnTo>
                  <a:pt x="11683" y="21831"/>
                </a:lnTo>
                <a:lnTo>
                  <a:pt x="13068" y="20446"/>
                </a:lnTo>
                <a:lnTo>
                  <a:pt x="11874" y="20446"/>
                </a:lnTo>
                <a:lnTo>
                  <a:pt x="3200" y="8153"/>
                </a:lnTo>
                <a:lnTo>
                  <a:pt x="4558" y="6781"/>
                </a:lnTo>
                <a:close/>
              </a:path>
              <a:path w="53339" h="22225">
                <a:moveTo>
                  <a:pt x="5854" y="5473"/>
                </a:moveTo>
                <a:lnTo>
                  <a:pt x="3200" y="8153"/>
                </a:lnTo>
                <a:lnTo>
                  <a:pt x="11874" y="20446"/>
                </a:lnTo>
                <a:lnTo>
                  <a:pt x="14127" y="19387"/>
                </a:lnTo>
                <a:lnTo>
                  <a:pt x="14524" y="18991"/>
                </a:lnTo>
                <a:lnTo>
                  <a:pt x="5854" y="5473"/>
                </a:lnTo>
                <a:close/>
              </a:path>
              <a:path w="53339" h="22225">
                <a:moveTo>
                  <a:pt x="14127" y="19387"/>
                </a:moveTo>
                <a:lnTo>
                  <a:pt x="11874" y="20446"/>
                </a:lnTo>
                <a:lnTo>
                  <a:pt x="13068" y="20446"/>
                </a:lnTo>
                <a:lnTo>
                  <a:pt x="14127" y="19387"/>
                </a:lnTo>
                <a:close/>
              </a:path>
              <a:path w="53339" h="22225">
                <a:moveTo>
                  <a:pt x="14524" y="18991"/>
                </a:moveTo>
                <a:lnTo>
                  <a:pt x="14127" y="19387"/>
                </a:lnTo>
                <a:lnTo>
                  <a:pt x="14627" y="19152"/>
                </a:lnTo>
                <a:lnTo>
                  <a:pt x="14524" y="18991"/>
                </a:lnTo>
                <a:close/>
              </a:path>
              <a:path w="53339" h="22225">
                <a:moveTo>
                  <a:pt x="28752" y="6781"/>
                </a:moveTo>
                <a:lnTo>
                  <a:pt x="11683" y="6781"/>
                </a:lnTo>
                <a:lnTo>
                  <a:pt x="15062" y="10147"/>
                </a:lnTo>
                <a:lnTo>
                  <a:pt x="15072" y="18554"/>
                </a:lnTo>
                <a:lnTo>
                  <a:pt x="15278" y="18846"/>
                </a:lnTo>
                <a:lnTo>
                  <a:pt x="14627" y="19152"/>
                </a:lnTo>
                <a:lnTo>
                  <a:pt x="14757" y="19354"/>
                </a:lnTo>
                <a:lnTo>
                  <a:pt x="19494" y="18935"/>
                </a:lnTo>
                <a:lnTo>
                  <a:pt x="24269" y="18719"/>
                </a:lnTo>
                <a:lnTo>
                  <a:pt x="29044" y="18694"/>
                </a:lnTo>
                <a:lnTo>
                  <a:pt x="28752" y="6781"/>
                </a:lnTo>
                <a:close/>
              </a:path>
              <a:path w="53339" h="22225">
                <a:moveTo>
                  <a:pt x="15026" y="18489"/>
                </a:moveTo>
                <a:lnTo>
                  <a:pt x="14668" y="18846"/>
                </a:lnTo>
                <a:lnTo>
                  <a:pt x="14627" y="19152"/>
                </a:lnTo>
                <a:lnTo>
                  <a:pt x="15089" y="18935"/>
                </a:lnTo>
                <a:lnTo>
                  <a:pt x="15026" y="18489"/>
                </a:lnTo>
                <a:close/>
              </a:path>
              <a:path w="53339" h="22225">
                <a:moveTo>
                  <a:pt x="5854" y="5473"/>
                </a:moveTo>
                <a:lnTo>
                  <a:pt x="14524" y="18991"/>
                </a:lnTo>
                <a:lnTo>
                  <a:pt x="14960" y="18554"/>
                </a:lnTo>
                <a:lnTo>
                  <a:pt x="5854" y="5473"/>
                </a:lnTo>
                <a:close/>
              </a:path>
              <a:path w="53339" h="22225">
                <a:moveTo>
                  <a:pt x="38725" y="200"/>
                </a:moveTo>
                <a:lnTo>
                  <a:pt x="28600" y="596"/>
                </a:lnTo>
                <a:lnTo>
                  <a:pt x="29044" y="18694"/>
                </a:lnTo>
                <a:lnTo>
                  <a:pt x="38925" y="18554"/>
                </a:lnTo>
                <a:lnTo>
                  <a:pt x="34772" y="14401"/>
                </a:lnTo>
                <a:lnTo>
                  <a:pt x="34772" y="4152"/>
                </a:lnTo>
                <a:lnTo>
                  <a:pt x="38725" y="200"/>
                </a:lnTo>
                <a:close/>
              </a:path>
              <a:path w="53339" h="22225">
                <a:moveTo>
                  <a:pt x="43827" y="0"/>
                </a:moveTo>
                <a:lnTo>
                  <a:pt x="38725" y="200"/>
                </a:lnTo>
                <a:lnTo>
                  <a:pt x="34772" y="4152"/>
                </a:lnTo>
                <a:lnTo>
                  <a:pt x="34772" y="14401"/>
                </a:lnTo>
                <a:lnTo>
                  <a:pt x="38925" y="18554"/>
                </a:lnTo>
                <a:lnTo>
                  <a:pt x="44272" y="18554"/>
                </a:lnTo>
                <a:lnTo>
                  <a:pt x="43827" y="0"/>
                </a:lnTo>
                <a:close/>
              </a:path>
              <a:path w="53339" h="22225">
                <a:moveTo>
                  <a:pt x="49174" y="0"/>
                </a:moveTo>
                <a:lnTo>
                  <a:pt x="43827" y="0"/>
                </a:lnTo>
                <a:lnTo>
                  <a:pt x="44272" y="18554"/>
                </a:lnTo>
                <a:lnTo>
                  <a:pt x="49174" y="18554"/>
                </a:lnTo>
                <a:lnTo>
                  <a:pt x="53327" y="14401"/>
                </a:lnTo>
                <a:lnTo>
                  <a:pt x="53327" y="4152"/>
                </a:lnTo>
                <a:lnTo>
                  <a:pt x="49174" y="0"/>
                </a:lnTo>
                <a:close/>
              </a:path>
              <a:path w="53339" h="22225">
                <a:moveTo>
                  <a:pt x="28600" y="596"/>
                </a:moveTo>
                <a:lnTo>
                  <a:pt x="5854" y="5473"/>
                </a:lnTo>
                <a:lnTo>
                  <a:pt x="15026" y="18489"/>
                </a:lnTo>
                <a:lnTo>
                  <a:pt x="15062" y="10147"/>
                </a:lnTo>
                <a:lnTo>
                  <a:pt x="11683" y="6781"/>
                </a:lnTo>
                <a:lnTo>
                  <a:pt x="28752" y="6781"/>
                </a:lnTo>
                <a:lnTo>
                  <a:pt x="28600" y="596"/>
                </a:lnTo>
                <a:close/>
              </a:path>
              <a:path w="53339" h="22225">
                <a:moveTo>
                  <a:pt x="43827" y="0"/>
                </a:moveTo>
                <a:lnTo>
                  <a:pt x="38925" y="0"/>
                </a:lnTo>
                <a:lnTo>
                  <a:pt x="38725" y="200"/>
                </a:lnTo>
                <a:lnTo>
                  <a:pt x="43827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1713" y="3993984"/>
            <a:ext cx="123058" cy="1399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16764" y="4112259"/>
            <a:ext cx="54610" cy="66675"/>
          </a:xfrm>
          <a:custGeom>
            <a:avLst/>
            <a:gdLst/>
            <a:ahLst/>
            <a:cxnLst/>
            <a:rect l="l" t="t" r="r" b="b"/>
            <a:pathLst>
              <a:path w="54610" h="66675">
                <a:moveTo>
                  <a:pt x="3523" y="51193"/>
                </a:moveTo>
                <a:lnTo>
                  <a:pt x="3378" y="51193"/>
                </a:lnTo>
                <a:lnTo>
                  <a:pt x="0" y="54571"/>
                </a:lnTo>
                <a:lnTo>
                  <a:pt x="0" y="62928"/>
                </a:lnTo>
                <a:lnTo>
                  <a:pt x="3378" y="66306"/>
                </a:lnTo>
                <a:lnTo>
                  <a:pt x="11722" y="66306"/>
                </a:lnTo>
                <a:lnTo>
                  <a:pt x="14768" y="63271"/>
                </a:lnTo>
                <a:lnTo>
                  <a:pt x="13601" y="63271"/>
                </a:lnTo>
                <a:lnTo>
                  <a:pt x="1498" y="54228"/>
                </a:lnTo>
                <a:lnTo>
                  <a:pt x="3523" y="51193"/>
                </a:lnTo>
                <a:close/>
              </a:path>
              <a:path w="54610" h="66675">
                <a:moveTo>
                  <a:pt x="11557" y="39154"/>
                </a:moveTo>
                <a:lnTo>
                  <a:pt x="1498" y="54228"/>
                </a:lnTo>
                <a:lnTo>
                  <a:pt x="13601" y="63271"/>
                </a:lnTo>
                <a:lnTo>
                  <a:pt x="15112" y="61455"/>
                </a:lnTo>
                <a:lnTo>
                  <a:pt x="15112" y="54571"/>
                </a:lnTo>
                <a:lnTo>
                  <a:pt x="11722" y="51193"/>
                </a:lnTo>
                <a:lnTo>
                  <a:pt x="23655" y="51193"/>
                </a:lnTo>
                <a:lnTo>
                  <a:pt x="25209" y="49326"/>
                </a:lnTo>
                <a:lnTo>
                  <a:pt x="11557" y="39154"/>
                </a:lnTo>
                <a:close/>
              </a:path>
              <a:path w="54610" h="66675">
                <a:moveTo>
                  <a:pt x="15112" y="61455"/>
                </a:moveTo>
                <a:lnTo>
                  <a:pt x="13601" y="63271"/>
                </a:lnTo>
                <a:lnTo>
                  <a:pt x="14768" y="63271"/>
                </a:lnTo>
                <a:lnTo>
                  <a:pt x="15112" y="62928"/>
                </a:lnTo>
                <a:lnTo>
                  <a:pt x="15112" y="61455"/>
                </a:lnTo>
                <a:close/>
              </a:path>
              <a:path w="54610" h="66675">
                <a:moveTo>
                  <a:pt x="23655" y="51193"/>
                </a:moveTo>
                <a:lnTo>
                  <a:pt x="11722" y="51193"/>
                </a:lnTo>
                <a:lnTo>
                  <a:pt x="15112" y="54571"/>
                </a:lnTo>
                <a:lnTo>
                  <a:pt x="15112" y="61455"/>
                </a:lnTo>
                <a:lnTo>
                  <a:pt x="23655" y="51193"/>
                </a:lnTo>
                <a:close/>
              </a:path>
              <a:path w="54610" h="66675">
                <a:moveTo>
                  <a:pt x="29845" y="16586"/>
                </a:moveTo>
                <a:lnTo>
                  <a:pt x="11557" y="39154"/>
                </a:lnTo>
                <a:lnTo>
                  <a:pt x="25209" y="49326"/>
                </a:lnTo>
                <a:lnTo>
                  <a:pt x="29288" y="44452"/>
                </a:lnTo>
                <a:lnTo>
                  <a:pt x="33504" y="39700"/>
                </a:lnTo>
                <a:lnTo>
                  <a:pt x="37855" y="35071"/>
                </a:lnTo>
                <a:lnTo>
                  <a:pt x="42341" y="30568"/>
                </a:lnTo>
                <a:lnTo>
                  <a:pt x="29845" y="16586"/>
                </a:lnTo>
                <a:close/>
              </a:path>
              <a:path w="54610" h="66675">
                <a:moveTo>
                  <a:pt x="35139" y="10822"/>
                </a:moveTo>
                <a:lnTo>
                  <a:pt x="33680" y="13004"/>
                </a:lnTo>
                <a:lnTo>
                  <a:pt x="31915" y="14922"/>
                </a:lnTo>
                <a:lnTo>
                  <a:pt x="29845" y="16586"/>
                </a:lnTo>
                <a:lnTo>
                  <a:pt x="42341" y="30568"/>
                </a:lnTo>
                <a:lnTo>
                  <a:pt x="52025" y="18554"/>
                </a:lnTo>
                <a:lnTo>
                  <a:pt x="40030" y="18554"/>
                </a:lnTo>
                <a:lnTo>
                  <a:pt x="35877" y="14401"/>
                </a:lnTo>
                <a:lnTo>
                  <a:pt x="35877" y="11166"/>
                </a:lnTo>
                <a:lnTo>
                  <a:pt x="35102" y="10960"/>
                </a:lnTo>
                <a:lnTo>
                  <a:pt x="35139" y="10822"/>
                </a:lnTo>
                <a:close/>
              </a:path>
              <a:path w="54610" h="66675">
                <a:moveTo>
                  <a:pt x="35877" y="11166"/>
                </a:moveTo>
                <a:lnTo>
                  <a:pt x="35877" y="14401"/>
                </a:lnTo>
                <a:lnTo>
                  <a:pt x="40030" y="18554"/>
                </a:lnTo>
                <a:lnTo>
                  <a:pt x="50279" y="18554"/>
                </a:lnTo>
                <a:lnTo>
                  <a:pt x="53015" y="15818"/>
                </a:lnTo>
                <a:lnTo>
                  <a:pt x="35877" y="11166"/>
                </a:lnTo>
                <a:close/>
              </a:path>
              <a:path w="54610" h="66675">
                <a:moveTo>
                  <a:pt x="53015" y="15818"/>
                </a:moveTo>
                <a:lnTo>
                  <a:pt x="50279" y="18554"/>
                </a:lnTo>
                <a:lnTo>
                  <a:pt x="52025" y="18554"/>
                </a:lnTo>
                <a:lnTo>
                  <a:pt x="52235" y="18135"/>
                </a:lnTo>
                <a:lnTo>
                  <a:pt x="52692" y="16967"/>
                </a:lnTo>
                <a:lnTo>
                  <a:pt x="53015" y="15818"/>
                </a:lnTo>
                <a:close/>
              </a:path>
              <a:path w="54610" h="66675">
                <a:moveTo>
                  <a:pt x="54432" y="6883"/>
                </a:moveTo>
                <a:lnTo>
                  <a:pt x="36195" y="6883"/>
                </a:lnTo>
                <a:lnTo>
                  <a:pt x="54127" y="11671"/>
                </a:lnTo>
                <a:lnTo>
                  <a:pt x="53015" y="15818"/>
                </a:lnTo>
                <a:lnTo>
                  <a:pt x="54432" y="14401"/>
                </a:lnTo>
                <a:lnTo>
                  <a:pt x="54432" y="6883"/>
                </a:lnTo>
                <a:close/>
              </a:path>
              <a:path w="54610" h="66675">
                <a:moveTo>
                  <a:pt x="35877" y="11023"/>
                </a:moveTo>
                <a:lnTo>
                  <a:pt x="35877" y="11166"/>
                </a:lnTo>
                <a:lnTo>
                  <a:pt x="53035" y="15747"/>
                </a:lnTo>
                <a:lnTo>
                  <a:pt x="35877" y="11023"/>
                </a:lnTo>
                <a:close/>
              </a:path>
              <a:path w="54610" h="66675">
                <a:moveTo>
                  <a:pt x="36195" y="6883"/>
                </a:moveTo>
                <a:lnTo>
                  <a:pt x="35877" y="8068"/>
                </a:lnTo>
                <a:lnTo>
                  <a:pt x="35877" y="11023"/>
                </a:lnTo>
                <a:lnTo>
                  <a:pt x="53035" y="15747"/>
                </a:lnTo>
                <a:lnTo>
                  <a:pt x="54127" y="11671"/>
                </a:lnTo>
                <a:lnTo>
                  <a:pt x="36195" y="6883"/>
                </a:lnTo>
                <a:close/>
              </a:path>
              <a:path w="54610" h="66675">
                <a:moveTo>
                  <a:pt x="35140" y="10820"/>
                </a:moveTo>
                <a:lnTo>
                  <a:pt x="35102" y="10960"/>
                </a:lnTo>
                <a:lnTo>
                  <a:pt x="35877" y="11166"/>
                </a:lnTo>
                <a:lnTo>
                  <a:pt x="35877" y="11023"/>
                </a:lnTo>
                <a:lnTo>
                  <a:pt x="35140" y="10820"/>
                </a:lnTo>
                <a:close/>
              </a:path>
              <a:path w="54610" h="66675">
                <a:moveTo>
                  <a:pt x="35877" y="10820"/>
                </a:moveTo>
                <a:lnTo>
                  <a:pt x="35140" y="10820"/>
                </a:lnTo>
                <a:lnTo>
                  <a:pt x="35877" y="11023"/>
                </a:lnTo>
                <a:lnTo>
                  <a:pt x="35877" y="10820"/>
                </a:lnTo>
                <a:close/>
              </a:path>
              <a:path w="54610" h="66675">
                <a:moveTo>
                  <a:pt x="35877" y="8068"/>
                </a:moveTo>
                <a:lnTo>
                  <a:pt x="35139" y="10822"/>
                </a:lnTo>
                <a:lnTo>
                  <a:pt x="35877" y="10820"/>
                </a:lnTo>
                <a:lnTo>
                  <a:pt x="35877" y="8068"/>
                </a:lnTo>
                <a:close/>
              </a:path>
              <a:path w="54610" h="66675">
                <a:moveTo>
                  <a:pt x="50279" y="0"/>
                </a:moveTo>
                <a:lnTo>
                  <a:pt x="40030" y="0"/>
                </a:lnTo>
                <a:lnTo>
                  <a:pt x="35877" y="4152"/>
                </a:lnTo>
                <a:lnTo>
                  <a:pt x="35877" y="8068"/>
                </a:lnTo>
                <a:lnTo>
                  <a:pt x="36195" y="6883"/>
                </a:lnTo>
                <a:lnTo>
                  <a:pt x="54432" y="6883"/>
                </a:lnTo>
                <a:lnTo>
                  <a:pt x="54432" y="4152"/>
                </a:lnTo>
                <a:lnTo>
                  <a:pt x="50279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6581026" y="3994607"/>
            <a:ext cx="228600" cy="186055"/>
            <a:chOff x="6581026" y="3994607"/>
            <a:chExt cx="228600" cy="186055"/>
          </a:xfrm>
        </p:grpSpPr>
        <p:sp>
          <p:nvSpPr>
            <p:cNvPr id="29" name="object 29"/>
            <p:cNvSpPr/>
            <p:nvPr/>
          </p:nvSpPr>
          <p:spPr>
            <a:xfrm>
              <a:off x="6581026" y="3994607"/>
              <a:ext cx="119608" cy="13855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743382" y="4114292"/>
              <a:ext cx="66205" cy="6614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6969493" y="3925061"/>
            <a:ext cx="285178" cy="32131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54288" y="4636416"/>
            <a:ext cx="827275" cy="4093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43284" y="4648161"/>
            <a:ext cx="2345690" cy="179705"/>
          </a:xfrm>
          <a:custGeom>
            <a:avLst/>
            <a:gdLst/>
            <a:ahLst/>
            <a:cxnLst/>
            <a:rect l="l" t="t" r="r" b="b"/>
            <a:pathLst>
              <a:path w="2345690" h="179704">
                <a:moveTo>
                  <a:pt x="2154174" y="68072"/>
                </a:moveTo>
                <a:lnTo>
                  <a:pt x="2151634" y="65582"/>
                </a:lnTo>
                <a:lnTo>
                  <a:pt x="2152116" y="66294"/>
                </a:lnTo>
                <a:lnTo>
                  <a:pt x="2151583" y="65532"/>
                </a:lnTo>
                <a:lnTo>
                  <a:pt x="2141499" y="57569"/>
                </a:lnTo>
                <a:lnTo>
                  <a:pt x="2141499" y="72428"/>
                </a:lnTo>
                <a:lnTo>
                  <a:pt x="2141499" y="72961"/>
                </a:lnTo>
                <a:lnTo>
                  <a:pt x="2141499" y="72428"/>
                </a:lnTo>
                <a:lnTo>
                  <a:pt x="2141499" y="57569"/>
                </a:lnTo>
                <a:lnTo>
                  <a:pt x="2139658" y="56515"/>
                </a:lnTo>
                <a:lnTo>
                  <a:pt x="2137918" y="55372"/>
                </a:lnTo>
                <a:lnTo>
                  <a:pt x="2134298" y="53594"/>
                </a:lnTo>
                <a:lnTo>
                  <a:pt x="2087930" y="39243"/>
                </a:lnTo>
                <a:lnTo>
                  <a:pt x="2023186" y="26416"/>
                </a:lnTo>
                <a:lnTo>
                  <a:pt x="1969287" y="18923"/>
                </a:lnTo>
                <a:lnTo>
                  <a:pt x="1929345" y="14605"/>
                </a:lnTo>
                <a:lnTo>
                  <a:pt x="1838896" y="5842"/>
                </a:lnTo>
                <a:lnTo>
                  <a:pt x="1776107" y="1016"/>
                </a:lnTo>
                <a:lnTo>
                  <a:pt x="1728558" y="127"/>
                </a:lnTo>
                <a:lnTo>
                  <a:pt x="1704784" y="0"/>
                </a:lnTo>
                <a:lnTo>
                  <a:pt x="1681022" y="127"/>
                </a:lnTo>
                <a:lnTo>
                  <a:pt x="1528241" y="2159"/>
                </a:lnTo>
                <a:lnTo>
                  <a:pt x="1353400" y="6985"/>
                </a:lnTo>
                <a:lnTo>
                  <a:pt x="1208493" y="12446"/>
                </a:lnTo>
                <a:lnTo>
                  <a:pt x="1086078" y="18288"/>
                </a:lnTo>
                <a:lnTo>
                  <a:pt x="950163" y="23876"/>
                </a:lnTo>
                <a:lnTo>
                  <a:pt x="829271" y="29337"/>
                </a:lnTo>
                <a:lnTo>
                  <a:pt x="719150" y="36576"/>
                </a:lnTo>
                <a:lnTo>
                  <a:pt x="628637" y="44450"/>
                </a:lnTo>
                <a:lnTo>
                  <a:pt x="552919" y="52451"/>
                </a:lnTo>
                <a:lnTo>
                  <a:pt x="453161" y="62992"/>
                </a:lnTo>
                <a:lnTo>
                  <a:pt x="350062" y="72517"/>
                </a:lnTo>
                <a:lnTo>
                  <a:pt x="330809" y="74041"/>
                </a:lnTo>
                <a:lnTo>
                  <a:pt x="273100" y="79375"/>
                </a:lnTo>
                <a:lnTo>
                  <a:pt x="253212" y="81407"/>
                </a:lnTo>
                <a:lnTo>
                  <a:pt x="233349" y="83693"/>
                </a:lnTo>
                <a:lnTo>
                  <a:pt x="193700" y="88900"/>
                </a:lnTo>
                <a:lnTo>
                  <a:pt x="127431" y="97790"/>
                </a:lnTo>
                <a:lnTo>
                  <a:pt x="113474" y="99060"/>
                </a:lnTo>
                <a:lnTo>
                  <a:pt x="99504" y="99949"/>
                </a:lnTo>
                <a:lnTo>
                  <a:pt x="85521" y="100330"/>
                </a:lnTo>
                <a:lnTo>
                  <a:pt x="71513" y="100457"/>
                </a:lnTo>
                <a:lnTo>
                  <a:pt x="61722" y="100330"/>
                </a:lnTo>
                <a:lnTo>
                  <a:pt x="24625" y="97536"/>
                </a:lnTo>
                <a:lnTo>
                  <a:pt x="15341" y="95796"/>
                </a:lnTo>
                <a:lnTo>
                  <a:pt x="14401" y="94869"/>
                </a:lnTo>
                <a:lnTo>
                  <a:pt x="10414" y="94869"/>
                </a:lnTo>
                <a:lnTo>
                  <a:pt x="4152" y="94869"/>
                </a:lnTo>
                <a:lnTo>
                  <a:pt x="0" y="98933"/>
                </a:lnTo>
                <a:lnTo>
                  <a:pt x="0" y="109220"/>
                </a:lnTo>
                <a:lnTo>
                  <a:pt x="4152" y="113411"/>
                </a:lnTo>
                <a:lnTo>
                  <a:pt x="10198" y="113411"/>
                </a:lnTo>
                <a:lnTo>
                  <a:pt x="22580" y="114173"/>
                </a:lnTo>
                <a:lnTo>
                  <a:pt x="34836" y="114554"/>
                </a:lnTo>
                <a:lnTo>
                  <a:pt x="59372" y="114554"/>
                </a:lnTo>
                <a:lnTo>
                  <a:pt x="71653" y="114173"/>
                </a:lnTo>
                <a:lnTo>
                  <a:pt x="86017" y="113792"/>
                </a:lnTo>
                <a:lnTo>
                  <a:pt x="128993" y="110490"/>
                </a:lnTo>
                <a:lnTo>
                  <a:pt x="195478" y="101727"/>
                </a:lnTo>
                <a:lnTo>
                  <a:pt x="215163" y="98933"/>
                </a:lnTo>
                <a:lnTo>
                  <a:pt x="274370" y="92075"/>
                </a:lnTo>
                <a:lnTo>
                  <a:pt x="351091" y="85090"/>
                </a:lnTo>
                <a:lnTo>
                  <a:pt x="454406" y="75565"/>
                </a:lnTo>
                <a:lnTo>
                  <a:pt x="479399" y="73152"/>
                </a:lnTo>
                <a:lnTo>
                  <a:pt x="554355" y="65151"/>
                </a:lnTo>
                <a:lnTo>
                  <a:pt x="592086" y="61214"/>
                </a:lnTo>
                <a:lnTo>
                  <a:pt x="720217" y="50292"/>
                </a:lnTo>
                <a:lnTo>
                  <a:pt x="802551" y="44958"/>
                </a:lnTo>
                <a:lnTo>
                  <a:pt x="890333" y="40640"/>
                </a:lnTo>
                <a:lnTo>
                  <a:pt x="950696" y="38354"/>
                </a:lnTo>
                <a:lnTo>
                  <a:pt x="1086726" y="33020"/>
                </a:lnTo>
                <a:lnTo>
                  <a:pt x="1209230" y="27559"/>
                </a:lnTo>
                <a:lnTo>
                  <a:pt x="1353908" y="21336"/>
                </a:lnTo>
                <a:lnTo>
                  <a:pt x="1528572" y="15494"/>
                </a:lnTo>
                <a:lnTo>
                  <a:pt x="1642922" y="13462"/>
                </a:lnTo>
                <a:lnTo>
                  <a:pt x="1681060" y="13208"/>
                </a:lnTo>
                <a:lnTo>
                  <a:pt x="1751850" y="13589"/>
                </a:lnTo>
                <a:lnTo>
                  <a:pt x="1775447" y="14224"/>
                </a:lnTo>
                <a:lnTo>
                  <a:pt x="1790992" y="15240"/>
                </a:lnTo>
                <a:lnTo>
                  <a:pt x="1822018" y="17907"/>
                </a:lnTo>
                <a:lnTo>
                  <a:pt x="1837524" y="19558"/>
                </a:lnTo>
                <a:lnTo>
                  <a:pt x="1927936" y="28829"/>
                </a:lnTo>
                <a:lnTo>
                  <a:pt x="1967585" y="32893"/>
                </a:lnTo>
                <a:lnTo>
                  <a:pt x="2007184" y="37719"/>
                </a:lnTo>
                <a:lnTo>
                  <a:pt x="2048814" y="44196"/>
                </a:lnTo>
                <a:lnTo>
                  <a:pt x="2095982" y="54229"/>
                </a:lnTo>
                <a:lnTo>
                  <a:pt x="2128507" y="64897"/>
                </a:lnTo>
                <a:lnTo>
                  <a:pt x="2130069" y="65532"/>
                </a:lnTo>
                <a:lnTo>
                  <a:pt x="2133079" y="67310"/>
                </a:lnTo>
                <a:lnTo>
                  <a:pt x="2136025" y="68961"/>
                </a:lnTo>
                <a:lnTo>
                  <a:pt x="2138781" y="70866"/>
                </a:lnTo>
                <a:lnTo>
                  <a:pt x="2141283" y="72948"/>
                </a:lnTo>
                <a:lnTo>
                  <a:pt x="2141499" y="73317"/>
                </a:lnTo>
                <a:lnTo>
                  <a:pt x="2141499" y="75184"/>
                </a:lnTo>
                <a:lnTo>
                  <a:pt x="2144331" y="77978"/>
                </a:lnTo>
                <a:lnTo>
                  <a:pt x="2151329" y="77978"/>
                </a:lnTo>
                <a:lnTo>
                  <a:pt x="2154174" y="75184"/>
                </a:lnTo>
                <a:lnTo>
                  <a:pt x="2154174" y="74803"/>
                </a:lnTo>
                <a:lnTo>
                  <a:pt x="2154174" y="68072"/>
                </a:lnTo>
                <a:close/>
              </a:path>
              <a:path w="2345690" h="179704">
                <a:moveTo>
                  <a:pt x="2345359" y="93802"/>
                </a:moveTo>
                <a:lnTo>
                  <a:pt x="2342235" y="90690"/>
                </a:lnTo>
                <a:lnTo>
                  <a:pt x="2338247" y="90690"/>
                </a:lnTo>
                <a:lnTo>
                  <a:pt x="2321610" y="90487"/>
                </a:lnTo>
                <a:lnTo>
                  <a:pt x="2217978" y="90271"/>
                </a:lnTo>
                <a:lnTo>
                  <a:pt x="2183447" y="90284"/>
                </a:lnTo>
                <a:lnTo>
                  <a:pt x="2140445" y="90284"/>
                </a:lnTo>
                <a:lnTo>
                  <a:pt x="2011476" y="90525"/>
                </a:lnTo>
                <a:lnTo>
                  <a:pt x="1905368" y="91706"/>
                </a:lnTo>
                <a:lnTo>
                  <a:pt x="1700110" y="96583"/>
                </a:lnTo>
                <a:lnTo>
                  <a:pt x="1487246" y="102781"/>
                </a:lnTo>
                <a:lnTo>
                  <a:pt x="1359204" y="107581"/>
                </a:lnTo>
                <a:lnTo>
                  <a:pt x="1200315" y="115303"/>
                </a:lnTo>
                <a:lnTo>
                  <a:pt x="1042187" y="124447"/>
                </a:lnTo>
                <a:lnTo>
                  <a:pt x="916940" y="132905"/>
                </a:lnTo>
                <a:lnTo>
                  <a:pt x="771042" y="143865"/>
                </a:lnTo>
                <a:lnTo>
                  <a:pt x="633920" y="153949"/>
                </a:lnTo>
                <a:lnTo>
                  <a:pt x="534174" y="159956"/>
                </a:lnTo>
                <a:lnTo>
                  <a:pt x="500214" y="161544"/>
                </a:lnTo>
                <a:lnTo>
                  <a:pt x="466255" y="162521"/>
                </a:lnTo>
                <a:lnTo>
                  <a:pt x="337845" y="161620"/>
                </a:lnTo>
                <a:lnTo>
                  <a:pt x="235369" y="160604"/>
                </a:lnTo>
                <a:lnTo>
                  <a:pt x="230200" y="160540"/>
                </a:lnTo>
                <a:lnTo>
                  <a:pt x="225069" y="160540"/>
                </a:lnTo>
                <a:lnTo>
                  <a:pt x="220916" y="164693"/>
                </a:lnTo>
                <a:lnTo>
                  <a:pt x="220992" y="175031"/>
                </a:lnTo>
                <a:lnTo>
                  <a:pt x="225069" y="179108"/>
                </a:lnTo>
                <a:lnTo>
                  <a:pt x="230200" y="179108"/>
                </a:lnTo>
                <a:lnTo>
                  <a:pt x="235318" y="179108"/>
                </a:lnTo>
                <a:lnTo>
                  <a:pt x="337845" y="178015"/>
                </a:lnTo>
                <a:lnTo>
                  <a:pt x="466509" y="176377"/>
                </a:lnTo>
                <a:lnTo>
                  <a:pt x="517779" y="174218"/>
                </a:lnTo>
                <a:lnTo>
                  <a:pt x="634822" y="167347"/>
                </a:lnTo>
                <a:lnTo>
                  <a:pt x="772083" y="157581"/>
                </a:lnTo>
                <a:lnTo>
                  <a:pt x="917956" y="146939"/>
                </a:lnTo>
                <a:lnTo>
                  <a:pt x="1043063" y="138747"/>
                </a:lnTo>
                <a:lnTo>
                  <a:pt x="1201102" y="129806"/>
                </a:lnTo>
                <a:lnTo>
                  <a:pt x="1359801" y="122034"/>
                </a:lnTo>
                <a:lnTo>
                  <a:pt x="1487741" y="117322"/>
                </a:lnTo>
                <a:lnTo>
                  <a:pt x="1700491" y="111836"/>
                </a:lnTo>
                <a:lnTo>
                  <a:pt x="1905622" y="107543"/>
                </a:lnTo>
                <a:lnTo>
                  <a:pt x="2011540" y="106540"/>
                </a:lnTo>
                <a:lnTo>
                  <a:pt x="2183447" y="106375"/>
                </a:lnTo>
                <a:lnTo>
                  <a:pt x="2218067" y="106438"/>
                </a:lnTo>
                <a:lnTo>
                  <a:pt x="2321915" y="105486"/>
                </a:lnTo>
                <a:lnTo>
                  <a:pt x="2338540" y="104609"/>
                </a:lnTo>
                <a:lnTo>
                  <a:pt x="2342235" y="104609"/>
                </a:lnTo>
                <a:lnTo>
                  <a:pt x="2345359" y="101498"/>
                </a:lnTo>
                <a:lnTo>
                  <a:pt x="2345359" y="93802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758369" y="4984572"/>
            <a:ext cx="6005195" cy="668020"/>
            <a:chOff x="758369" y="4984572"/>
            <a:chExt cx="6005195" cy="668020"/>
          </a:xfrm>
        </p:grpSpPr>
        <p:sp>
          <p:nvSpPr>
            <p:cNvPr id="35" name="object 35"/>
            <p:cNvSpPr/>
            <p:nvPr/>
          </p:nvSpPr>
          <p:spPr>
            <a:xfrm>
              <a:off x="758367" y="4984572"/>
              <a:ext cx="6005195" cy="323850"/>
            </a:xfrm>
            <a:custGeom>
              <a:avLst/>
              <a:gdLst/>
              <a:ahLst/>
              <a:cxnLst/>
              <a:rect l="l" t="t" r="r" b="b"/>
              <a:pathLst>
                <a:path w="6005195" h="323850">
                  <a:moveTo>
                    <a:pt x="162356" y="292862"/>
                  </a:moveTo>
                  <a:lnTo>
                    <a:pt x="157251" y="287769"/>
                  </a:lnTo>
                  <a:lnTo>
                    <a:pt x="156845" y="287058"/>
                  </a:lnTo>
                  <a:lnTo>
                    <a:pt x="153212" y="280822"/>
                  </a:lnTo>
                  <a:lnTo>
                    <a:pt x="146507" y="269303"/>
                  </a:lnTo>
                  <a:lnTo>
                    <a:pt x="146507" y="267182"/>
                  </a:lnTo>
                  <a:lnTo>
                    <a:pt x="146507" y="266738"/>
                  </a:lnTo>
                  <a:lnTo>
                    <a:pt x="142443" y="262674"/>
                  </a:lnTo>
                  <a:lnTo>
                    <a:pt x="132410" y="262674"/>
                  </a:lnTo>
                  <a:lnTo>
                    <a:pt x="128346" y="266738"/>
                  </a:lnTo>
                  <a:lnTo>
                    <a:pt x="128346" y="276758"/>
                  </a:lnTo>
                  <a:lnTo>
                    <a:pt x="129806" y="278231"/>
                  </a:lnTo>
                  <a:lnTo>
                    <a:pt x="136423" y="301815"/>
                  </a:lnTo>
                  <a:lnTo>
                    <a:pt x="136423" y="307187"/>
                  </a:lnTo>
                  <a:lnTo>
                    <a:pt x="142227" y="312991"/>
                  </a:lnTo>
                  <a:lnTo>
                    <a:pt x="156552" y="312991"/>
                  </a:lnTo>
                  <a:lnTo>
                    <a:pt x="162356" y="307187"/>
                  </a:lnTo>
                  <a:lnTo>
                    <a:pt x="162356" y="303517"/>
                  </a:lnTo>
                  <a:lnTo>
                    <a:pt x="162356" y="292862"/>
                  </a:lnTo>
                  <a:close/>
                </a:path>
                <a:path w="6005195" h="323850">
                  <a:moveTo>
                    <a:pt x="5990399" y="255270"/>
                  </a:moveTo>
                  <a:lnTo>
                    <a:pt x="5990336" y="254965"/>
                  </a:lnTo>
                  <a:lnTo>
                    <a:pt x="5990336" y="255270"/>
                  </a:lnTo>
                  <a:close/>
                </a:path>
                <a:path w="6005195" h="323850">
                  <a:moveTo>
                    <a:pt x="6004915" y="250190"/>
                  </a:moveTo>
                  <a:lnTo>
                    <a:pt x="6004649" y="249897"/>
                  </a:lnTo>
                  <a:lnTo>
                    <a:pt x="6004407" y="246380"/>
                  </a:lnTo>
                  <a:lnTo>
                    <a:pt x="6004242" y="243840"/>
                  </a:lnTo>
                  <a:lnTo>
                    <a:pt x="6003963" y="240030"/>
                  </a:lnTo>
                  <a:lnTo>
                    <a:pt x="6002858" y="234950"/>
                  </a:lnTo>
                  <a:lnTo>
                    <a:pt x="6000928" y="231140"/>
                  </a:lnTo>
                  <a:lnTo>
                    <a:pt x="6000318" y="231140"/>
                  </a:lnTo>
                  <a:lnTo>
                    <a:pt x="5999632" y="229882"/>
                  </a:lnTo>
                  <a:lnTo>
                    <a:pt x="5997867" y="227330"/>
                  </a:lnTo>
                  <a:lnTo>
                    <a:pt x="5996762" y="226060"/>
                  </a:lnTo>
                  <a:lnTo>
                    <a:pt x="5995530" y="224790"/>
                  </a:lnTo>
                  <a:lnTo>
                    <a:pt x="5994349" y="224790"/>
                  </a:lnTo>
                  <a:lnTo>
                    <a:pt x="5993117" y="223532"/>
                  </a:lnTo>
                  <a:lnTo>
                    <a:pt x="5950902" y="207010"/>
                  </a:lnTo>
                  <a:lnTo>
                    <a:pt x="5872111" y="191770"/>
                  </a:lnTo>
                  <a:lnTo>
                    <a:pt x="5841987" y="187960"/>
                  </a:lnTo>
                  <a:lnTo>
                    <a:pt x="5826899" y="185420"/>
                  </a:lnTo>
                  <a:lnTo>
                    <a:pt x="5811812" y="184150"/>
                  </a:lnTo>
                  <a:lnTo>
                    <a:pt x="5787936" y="181610"/>
                  </a:lnTo>
                  <a:lnTo>
                    <a:pt x="5764060" y="177800"/>
                  </a:lnTo>
                  <a:lnTo>
                    <a:pt x="5716295" y="172720"/>
                  </a:lnTo>
                  <a:lnTo>
                    <a:pt x="5689206" y="170180"/>
                  </a:lnTo>
                  <a:lnTo>
                    <a:pt x="5662117" y="166370"/>
                  </a:lnTo>
                  <a:lnTo>
                    <a:pt x="5607977" y="161290"/>
                  </a:lnTo>
                  <a:lnTo>
                    <a:pt x="5583352" y="157480"/>
                  </a:lnTo>
                  <a:lnTo>
                    <a:pt x="5534139" y="152400"/>
                  </a:lnTo>
                  <a:lnTo>
                    <a:pt x="5509552" y="148590"/>
                  </a:lnTo>
                  <a:lnTo>
                    <a:pt x="5467655" y="143510"/>
                  </a:lnTo>
                  <a:lnTo>
                    <a:pt x="5383923" y="130810"/>
                  </a:lnTo>
                  <a:lnTo>
                    <a:pt x="5342077" y="125730"/>
                  </a:lnTo>
                  <a:lnTo>
                    <a:pt x="5296433" y="119380"/>
                  </a:lnTo>
                  <a:lnTo>
                    <a:pt x="5250789" y="111760"/>
                  </a:lnTo>
                  <a:lnTo>
                    <a:pt x="5205133" y="105410"/>
                  </a:lnTo>
                  <a:lnTo>
                    <a:pt x="5159451" y="100330"/>
                  </a:lnTo>
                  <a:lnTo>
                    <a:pt x="5089118" y="90170"/>
                  </a:lnTo>
                  <a:lnTo>
                    <a:pt x="5018748" y="82550"/>
                  </a:lnTo>
                  <a:lnTo>
                    <a:pt x="4981765" y="77470"/>
                  </a:lnTo>
                  <a:lnTo>
                    <a:pt x="4870742" y="66040"/>
                  </a:lnTo>
                  <a:lnTo>
                    <a:pt x="4842205" y="63500"/>
                  </a:lnTo>
                  <a:lnTo>
                    <a:pt x="4813668" y="59690"/>
                  </a:lnTo>
                  <a:lnTo>
                    <a:pt x="4756594" y="54610"/>
                  </a:lnTo>
                  <a:lnTo>
                    <a:pt x="4634725" y="44450"/>
                  </a:lnTo>
                  <a:lnTo>
                    <a:pt x="4603724" y="43180"/>
                  </a:lnTo>
                  <a:lnTo>
                    <a:pt x="4510722" y="35560"/>
                  </a:lnTo>
                  <a:lnTo>
                    <a:pt x="4447464" y="33020"/>
                  </a:lnTo>
                  <a:lnTo>
                    <a:pt x="4415828" y="30480"/>
                  </a:lnTo>
                  <a:lnTo>
                    <a:pt x="4384192" y="29210"/>
                  </a:lnTo>
                  <a:lnTo>
                    <a:pt x="4320667" y="26670"/>
                  </a:lnTo>
                  <a:lnTo>
                    <a:pt x="4288891" y="24130"/>
                  </a:lnTo>
                  <a:lnTo>
                    <a:pt x="4257129" y="22860"/>
                  </a:lnTo>
                  <a:lnTo>
                    <a:pt x="4235894" y="22860"/>
                  </a:lnTo>
                  <a:lnTo>
                    <a:pt x="4193451" y="20320"/>
                  </a:lnTo>
                  <a:lnTo>
                    <a:pt x="4172229" y="20320"/>
                  </a:lnTo>
                  <a:lnTo>
                    <a:pt x="4151134" y="19050"/>
                  </a:lnTo>
                  <a:lnTo>
                    <a:pt x="4130040" y="19050"/>
                  </a:lnTo>
                  <a:lnTo>
                    <a:pt x="4108958" y="17780"/>
                  </a:lnTo>
                  <a:lnTo>
                    <a:pt x="4087863" y="17780"/>
                  </a:lnTo>
                  <a:lnTo>
                    <a:pt x="4067035" y="16510"/>
                  </a:lnTo>
                  <a:lnTo>
                    <a:pt x="4004551" y="16510"/>
                  </a:lnTo>
                  <a:lnTo>
                    <a:pt x="3974147" y="15240"/>
                  </a:lnTo>
                  <a:lnTo>
                    <a:pt x="3882974" y="15240"/>
                  </a:lnTo>
                  <a:lnTo>
                    <a:pt x="3803827" y="15240"/>
                  </a:lnTo>
                  <a:lnTo>
                    <a:pt x="3764254" y="13970"/>
                  </a:lnTo>
                  <a:lnTo>
                    <a:pt x="3724694" y="13970"/>
                  </a:lnTo>
                  <a:lnTo>
                    <a:pt x="3676154" y="13970"/>
                  </a:lnTo>
                  <a:lnTo>
                    <a:pt x="3627615" y="12700"/>
                  </a:lnTo>
                  <a:lnTo>
                    <a:pt x="3530549" y="12700"/>
                  </a:lnTo>
                  <a:lnTo>
                    <a:pt x="3432797" y="10160"/>
                  </a:lnTo>
                  <a:lnTo>
                    <a:pt x="3383927" y="10160"/>
                  </a:lnTo>
                  <a:lnTo>
                    <a:pt x="3335070" y="8890"/>
                  </a:lnTo>
                  <a:lnTo>
                    <a:pt x="3132658" y="3810"/>
                  </a:lnTo>
                  <a:lnTo>
                    <a:pt x="3091510" y="2540"/>
                  </a:lnTo>
                  <a:lnTo>
                    <a:pt x="3050362" y="2540"/>
                  </a:lnTo>
                  <a:lnTo>
                    <a:pt x="3009214" y="1270"/>
                  </a:lnTo>
                  <a:lnTo>
                    <a:pt x="2968066" y="1270"/>
                  </a:lnTo>
                  <a:lnTo>
                    <a:pt x="2915691" y="1270"/>
                  </a:lnTo>
                  <a:lnTo>
                    <a:pt x="2863316" y="0"/>
                  </a:lnTo>
                  <a:lnTo>
                    <a:pt x="2758579" y="0"/>
                  </a:lnTo>
                  <a:lnTo>
                    <a:pt x="2608021" y="0"/>
                  </a:lnTo>
                  <a:lnTo>
                    <a:pt x="2557843" y="1270"/>
                  </a:lnTo>
                  <a:lnTo>
                    <a:pt x="2507665" y="1270"/>
                  </a:lnTo>
                  <a:lnTo>
                    <a:pt x="2425827" y="1270"/>
                  </a:lnTo>
                  <a:lnTo>
                    <a:pt x="2384907" y="2540"/>
                  </a:lnTo>
                  <a:lnTo>
                    <a:pt x="2343988" y="2540"/>
                  </a:lnTo>
                  <a:lnTo>
                    <a:pt x="2184450" y="5080"/>
                  </a:lnTo>
                  <a:lnTo>
                    <a:pt x="2146719" y="5080"/>
                  </a:lnTo>
                  <a:lnTo>
                    <a:pt x="2109000" y="6350"/>
                  </a:lnTo>
                  <a:lnTo>
                    <a:pt x="2071281" y="6350"/>
                  </a:lnTo>
                  <a:lnTo>
                    <a:pt x="2033562" y="7620"/>
                  </a:lnTo>
                  <a:lnTo>
                    <a:pt x="1856422" y="12700"/>
                  </a:lnTo>
                  <a:lnTo>
                    <a:pt x="1752904" y="15240"/>
                  </a:lnTo>
                  <a:lnTo>
                    <a:pt x="1701139" y="17780"/>
                  </a:lnTo>
                  <a:lnTo>
                    <a:pt x="1649399" y="19050"/>
                  </a:lnTo>
                  <a:lnTo>
                    <a:pt x="1598434" y="21590"/>
                  </a:lnTo>
                  <a:lnTo>
                    <a:pt x="1547482" y="22860"/>
                  </a:lnTo>
                  <a:lnTo>
                    <a:pt x="1445590" y="27940"/>
                  </a:lnTo>
                  <a:lnTo>
                    <a:pt x="1394929" y="29210"/>
                  </a:lnTo>
                  <a:lnTo>
                    <a:pt x="1243012" y="36830"/>
                  </a:lnTo>
                  <a:lnTo>
                    <a:pt x="1192847" y="39370"/>
                  </a:lnTo>
                  <a:lnTo>
                    <a:pt x="1142695" y="43180"/>
                  </a:lnTo>
                  <a:lnTo>
                    <a:pt x="1092555" y="45720"/>
                  </a:lnTo>
                  <a:lnTo>
                    <a:pt x="1042441" y="49530"/>
                  </a:lnTo>
                  <a:lnTo>
                    <a:pt x="830783" y="64770"/>
                  </a:lnTo>
                  <a:lnTo>
                    <a:pt x="671817" y="77470"/>
                  </a:lnTo>
                  <a:lnTo>
                    <a:pt x="649401" y="78740"/>
                  </a:lnTo>
                  <a:lnTo>
                    <a:pt x="626999" y="81280"/>
                  </a:lnTo>
                  <a:lnTo>
                    <a:pt x="582155" y="83820"/>
                  </a:lnTo>
                  <a:lnTo>
                    <a:pt x="558012" y="86360"/>
                  </a:lnTo>
                  <a:lnTo>
                    <a:pt x="485546" y="90170"/>
                  </a:lnTo>
                  <a:lnTo>
                    <a:pt x="397522" y="95250"/>
                  </a:lnTo>
                  <a:lnTo>
                    <a:pt x="294614" y="95250"/>
                  </a:lnTo>
                  <a:lnTo>
                    <a:pt x="248094" y="95250"/>
                  </a:lnTo>
                  <a:lnTo>
                    <a:pt x="224853" y="93980"/>
                  </a:lnTo>
                  <a:lnTo>
                    <a:pt x="201599" y="93980"/>
                  </a:lnTo>
                  <a:lnTo>
                    <a:pt x="190639" y="92710"/>
                  </a:lnTo>
                  <a:lnTo>
                    <a:pt x="179692" y="92710"/>
                  </a:lnTo>
                  <a:lnTo>
                    <a:pt x="157835" y="90170"/>
                  </a:lnTo>
                  <a:lnTo>
                    <a:pt x="133731" y="87630"/>
                  </a:lnTo>
                  <a:lnTo>
                    <a:pt x="121716" y="85090"/>
                  </a:lnTo>
                  <a:lnTo>
                    <a:pt x="109740" y="83820"/>
                  </a:lnTo>
                  <a:lnTo>
                    <a:pt x="100609" y="81280"/>
                  </a:lnTo>
                  <a:lnTo>
                    <a:pt x="82232" y="78740"/>
                  </a:lnTo>
                  <a:lnTo>
                    <a:pt x="64376" y="78740"/>
                  </a:lnTo>
                  <a:lnTo>
                    <a:pt x="54444" y="78740"/>
                  </a:lnTo>
                  <a:lnTo>
                    <a:pt x="49644" y="80010"/>
                  </a:lnTo>
                  <a:lnTo>
                    <a:pt x="48488" y="81280"/>
                  </a:lnTo>
                  <a:lnTo>
                    <a:pt x="47383" y="81280"/>
                  </a:lnTo>
                  <a:lnTo>
                    <a:pt x="46329" y="82550"/>
                  </a:lnTo>
                  <a:lnTo>
                    <a:pt x="44983" y="82550"/>
                  </a:lnTo>
                  <a:lnTo>
                    <a:pt x="43802" y="83820"/>
                  </a:lnTo>
                  <a:lnTo>
                    <a:pt x="42811" y="85090"/>
                  </a:lnTo>
                  <a:lnTo>
                    <a:pt x="41516" y="86360"/>
                  </a:lnTo>
                  <a:lnTo>
                    <a:pt x="40754" y="88900"/>
                  </a:lnTo>
                  <a:lnTo>
                    <a:pt x="40500" y="91452"/>
                  </a:lnTo>
                  <a:lnTo>
                    <a:pt x="40563" y="93980"/>
                  </a:lnTo>
                  <a:lnTo>
                    <a:pt x="41160" y="99060"/>
                  </a:lnTo>
                  <a:lnTo>
                    <a:pt x="42011" y="102870"/>
                  </a:lnTo>
                  <a:lnTo>
                    <a:pt x="43103" y="107950"/>
                  </a:lnTo>
                  <a:lnTo>
                    <a:pt x="45148" y="117030"/>
                  </a:lnTo>
                  <a:lnTo>
                    <a:pt x="45148" y="120650"/>
                  </a:lnTo>
                  <a:lnTo>
                    <a:pt x="49301" y="125730"/>
                  </a:lnTo>
                  <a:lnTo>
                    <a:pt x="59550" y="125730"/>
                  </a:lnTo>
                  <a:lnTo>
                    <a:pt x="62217" y="122478"/>
                  </a:lnTo>
                  <a:lnTo>
                    <a:pt x="62217" y="123621"/>
                  </a:lnTo>
                  <a:lnTo>
                    <a:pt x="65100" y="126492"/>
                  </a:lnTo>
                  <a:lnTo>
                    <a:pt x="66103" y="126492"/>
                  </a:lnTo>
                  <a:lnTo>
                    <a:pt x="66535" y="126885"/>
                  </a:lnTo>
                  <a:lnTo>
                    <a:pt x="67144" y="127419"/>
                  </a:lnTo>
                  <a:lnTo>
                    <a:pt x="67792" y="127914"/>
                  </a:lnTo>
                  <a:lnTo>
                    <a:pt x="48907" y="127927"/>
                  </a:lnTo>
                  <a:lnTo>
                    <a:pt x="38671" y="129197"/>
                  </a:lnTo>
                  <a:lnTo>
                    <a:pt x="32512" y="129197"/>
                  </a:lnTo>
                  <a:lnTo>
                    <a:pt x="26479" y="130467"/>
                  </a:lnTo>
                  <a:lnTo>
                    <a:pt x="20574" y="133007"/>
                  </a:lnTo>
                  <a:lnTo>
                    <a:pt x="17500" y="133007"/>
                  </a:lnTo>
                  <a:lnTo>
                    <a:pt x="16014" y="134277"/>
                  </a:lnTo>
                  <a:lnTo>
                    <a:pt x="14262" y="135547"/>
                  </a:lnTo>
                  <a:lnTo>
                    <a:pt x="12585" y="135547"/>
                  </a:lnTo>
                  <a:lnTo>
                    <a:pt x="10998" y="136817"/>
                  </a:lnTo>
                  <a:lnTo>
                    <a:pt x="76" y="158407"/>
                  </a:lnTo>
                  <a:lnTo>
                    <a:pt x="0" y="164757"/>
                  </a:lnTo>
                  <a:lnTo>
                    <a:pt x="850" y="169837"/>
                  </a:lnTo>
                  <a:lnTo>
                    <a:pt x="2641" y="174917"/>
                  </a:lnTo>
                  <a:lnTo>
                    <a:pt x="3213" y="176187"/>
                  </a:lnTo>
                  <a:lnTo>
                    <a:pt x="3873" y="177457"/>
                  </a:lnTo>
                  <a:lnTo>
                    <a:pt x="4635" y="179997"/>
                  </a:lnTo>
                  <a:lnTo>
                    <a:pt x="5410" y="181267"/>
                  </a:lnTo>
                  <a:lnTo>
                    <a:pt x="6261" y="182537"/>
                  </a:lnTo>
                  <a:lnTo>
                    <a:pt x="7200" y="183807"/>
                  </a:lnTo>
                  <a:lnTo>
                    <a:pt x="10744" y="187617"/>
                  </a:lnTo>
                  <a:lnTo>
                    <a:pt x="14871" y="192697"/>
                  </a:lnTo>
                  <a:lnTo>
                    <a:pt x="19583" y="195237"/>
                  </a:lnTo>
                  <a:lnTo>
                    <a:pt x="24663" y="198894"/>
                  </a:lnTo>
                  <a:lnTo>
                    <a:pt x="24663" y="200317"/>
                  </a:lnTo>
                  <a:lnTo>
                    <a:pt x="28816" y="204127"/>
                  </a:lnTo>
                  <a:lnTo>
                    <a:pt x="39065" y="204127"/>
                  </a:lnTo>
                  <a:lnTo>
                    <a:pt x="41833" y="201587"/>
                  </a:lnTo>
                  <a:lnTo>
                    <a:pt x="43218" y="200317"/>
                  </a:lnTo>
                  <a:lnTo>
                    <a:pt x="43218" y="190157"/>
                  </a:lnTo>
                  <a:lnTo>
                    <a:pt x="39065" y="185077"/>
                  </a:lnTo>
                  <a:lnTo>
                    <a:pt x="36525" y="185077"/>
                  </a:lnTo>
                  <a:lnTo>
                    <a:pt x="30645" y="179997"/>
                  </a:lnTo>
                  <a:lnTo>
                    <a:pt x="27559" y="178727"/>
                  </a:lnTo>
                  <a:lnTo>
                    <a:pt x="24828" y="176187"/>
                  </a:lnTo>
                  <a:lnTo>
                    <a:pt x="22466" y="172377"/>
                  </a:lnTo>
                  <a:lnTo>
                    <a:pt x="21971" y="172377"/>
                  </a:lnTo>
                  <a:lnTo>
                    <a:pt x="21513" y="171107"/>
                  </a:lnTo>
                  <a:lnTo>
                    <a:pt x="21120" y="171107"/>
                  </a:lnTo>
                  <a:lnTo>
                    <a:pt x="20777" y="169837"/>
                  </a:lnTo>
                  <a:lnTo>
                    <a:pt x="20497" y="169837"/>
                  </a:lnTo>
                  <a:lnTo>
                    <a:pt x="20269" y="168567"/>
                  </a:lnTo>
                  <a:lnTo>
                    <a:pt x="19494" y="166027"/>
                  </a:lnTo>
                  <a:lnTo>
                    <a:pt x="19278" y="162217"/>
                  </a:lnTo>
                  <a:lnTo>
                    <a:pt x="19608" y="159677"/>
                  </a:lnTo>
                  <a:lnTo>
                    <a:pt x="19735" y="158407"/>
                  </a:lnTo>
                  <a:lnTo>
                    <a:pt x="20142" y="155867"/>
                  </a:lnTo>
                  <a:lnTo>
                    <a:pt x="21043" y="154597"/>
                  </a:lnTo>
                  <a:lnTo>
                    <a:pt x="22555" y="154597"/>
                  </a:lnTo>
                  <a:lnTo>
                    <a:pt x="23456" y="153327"/>
                  </a:lnTo>
                  <a:lnTo>
                    <a:pt x="25361" y="153327"/>
                  </a:lnTo>
                  <a:lnTo>
                    <a:pt x="40906" y="149517"/>
                  </a:lnTo>
                  <a:lnTo>
                    <a:pt x="50634" y="149517"/>
                  </a:lnTo>
                  <a:lnTo>
                    <a:pt x="60375" y="148247"/>
                  </a:lnTo>
                  <a:lnTo>
                    <a:pt x="70116" y="148247"/>
                  </a:lnTo>
                  <a:lnTo>
                    <a:pt x="79883" y="146977"/>
                  </a:lnTo>
                  <a:lnTo>
                    <a:pt x="89954" y="146977"/>
                  </a:lnTo>
                  <a:lnTo>
                    <a:pt x="100012" y="148247"/>
                  </a:lnTo>
                  <a:lnTo>
                    <a:pt x="110058" y="148247"/>
                  </a:lnTo>
                  <a:lnTo>
                    <a:pt x="120091" y="149517"/>
                  </a:lnTo>
                  <a:lnTo>
                    <a:pt x="145554" y="152057"/>
                  </a:lnTo>
                  <a:lnTo>
                    <a:pt x="158267" y="154597"/>
                  </a:lnTo>
                  <a:lnTo>
                    <a:pt x="170967" y="155867"/>
                  </a:lnTo>
                  <a:lnTo>
                    <a:pt x="186448" y="158407"/>
                  </a:lnTo>
                  <a:lnTo>
                    <a:pt x="201942" y="159677"/>
                  </a:lnTo>
                  <a:lnTo>
                    <a:pt x="217462" y="162217"/>
                  </a:lnTo>
                  <a:lnTo>
                    <a:pt x="233006" y="163487"/>
                  </a:lnTo>
                  <a:lnTo>
                    <a:pt x="249682" y="166027"/>
                  </a:lnTo>
                  <a:lnTo>
                    <a:pt x="266369" y="167297"/>
                  </a:lnTo>
                  <a:lnTo>
                    <a:pt x="283083" y="167297"/>
                  </a:lnTo>
                  <a:lnTo>
                    <a:pt x="299808" y="168567"/>
                  </a:lnTo>
                  <a:lnTo>
                    <a:pt x="321678" y="169837"/>
                  </a:lnTo>
                  <a:lnTo>
                    <a:pt x="343573" y="169837"/>
                  </a:lnTo>
                  <a:lnTo>
                    <a:pt x="365455" y="171107"/>
                  </a:lnTo>
                  <a:lnTo>
                    <a:pt x="387350" y="171107"/>
                  </a:lnTo>
                  <a:lnTo>
                    <a:pt x="422960" y="171107"/>
                  </a:lnTo>
                  <a:lnTo>
                    <a:pt x="458558" y="172377"/>
                  </a:lnTo>
                  <a:lnTo>
                    <a:pt x="529780" y="172377"/>
                  </a:lnTo>
                  <a:lnTo>
                    <a:pt x="1011885" y="172377"/>
                  </a:lnTo>
                  <a:lnTo>
                    <a:pt x="1323568" y="172377"/>
                  </a:lnTo>
                  <a:lnTo>
                    <a:pt x="1531366" y="171107"/>
                  </a:lnTo>
                  <a:lnTo>
                    <a:pt x="1796554" y="171107"/>
                  </a:lnTo>
                  <a:lnTo>
                    <a:pt x="1932990" y="171107"/>
                  </a:lnTo>
                  <a:lnTo>
                    <a:pt x="1978482" y="172377"/>
                  </a:lnTo>
                  <a:lnTo>
                    <a:pt x="2046376" y="172377"/>
                  </a:lnTo>
                  <a:lnTo>
                    <a:pt x="2080323" y="173647"/>
                  </a:lnTo>
                  <a:lnTo>
                    <a:pt x="2114283" y="173647"/>
                  </a:lnTo>
                  <a:lnTo>
                    <a:pt x="2298916" y="178727"/>
                  </a:lnTo>
                  <a:lnTo>
                    <a:pt x="2347074" y="179997"/>
                  </a:lnTo>
                  <a:lnTo>
                    <a:pt x="2443403" y="181267"/>
                  </a:lnTo>
                  <a:lnTo>
                    <a:pt x="2539720" y="183807"/>
                  </a:lnTo>
                  <a:lnTo>
                    <a:pt x="2686697" y="187617"/>
                  </a:lnTo>
                  <a:lnTo>
                    <a:pt x="2735694" y="187617"/>
                  </a:lnTo>
                  <a:lnTo>
                    <a:pt x="2833674" y="190157"/>
                  </a:lnTo>
                  <a:lnTo>
                    <a:pt x="2883204" y="190157"/>
                  </a:lnTo>
                  <a:lnTo>
                    <a:pt x="2982277" y="192697"/>
                  </a:lnTo>
                  <a:lnTo>
                    <a:pt x="3279483" y="196507"/>
                  </a:lnTo>
                  <a:lnTo>
                    <a:pt x="3671036" y="202857"/>
                  </a:lnTo>
                  <a:lnTo>
                    <a:pt x="3717379" y="202857"/>
                  </a:lnTo>
                  <a:lnTo>
                    <a:pt x="3810076" y="205397"/>
                  </a:lnTo>
                  <a:lnTo>
                    <a:pt x="3856418" y="205397"/>
                  </a:lnTo>
                  <a:lnTo>
                    <a:pt x="4079798" y="210477"/>
                  </a:lnTo>
                  <a:lnTo>
                    <a:pt x="4300512" y="215557"/>
                  </a:lnTo>
                  <a:lnTo>
                    <a:pt x="4354766" y="216827"/>
                  </a:lnTo>
                  <a:lnTo>
                    <a:pt x="4409033" y="216827"/>
                  </a:lnTo>
                  <a:lnTo>
                    <a:pt x="4517580" y="219379"/>
                  </a:lnTo>
                  <a:lnTo>
                    <a:pt x="4678743" y="223177"/>
                  </a:lnTo>
                  <a:lnTo>
                    <a:pt x="4732464" y="223177"/>
                  </a:lnTo>
                  <a:lnTo>
                    <a:pt x="4903609" y="228257"/>
                  </a:lnTo>
                  <a:lnTo>
                    <a:pt x="4935575" y="228257"/>
                  </a:lnTo>
                  <a:lnTo>
                    <a:pt x="5031486" y="232079"/>
                  </a:lnTo>
                  <a:lnTo>
                    <a:pt x="5052695" y="232079"/>
                  </a:lnTo>
                  <a:lnTo>
                    <a:pt x="5095125" y="234607"/>
                  </a:lnTo>
                  <a:lnTo>
                    <a:pt x="5116334" y="234607"/>
                  </a:lnTo>
                  <a:lnTo>
                    <a:pt x="5179365" y="238429"/>
                  </a:lnTo>
                  <a:lnTo>
                    <a:pt x="5200370" y="238429"/>
                  </a:lnTo>
                  <a:lnTo>
                    <a:pt x="5283174" y="243497"/>
                  </a:lnTo>
                  <a:lnTo>
                    <a:pt x="5364670" y="248577"/>
                  </a:lnTo>
                  <a:lnTo>
                    <a:pt x="5384711" y="249847"/>
                  </a:lnTo>
                  <a:lnTo>
                    <a:pt x="5404751" y="252399"/>
                  </a:lnTo>
                  <a:lnTo>
                    <a:pt x="5444807" y="254927"/>
                  </a:lnTo>
                  <a:lnTo>
                    <a:pt x="5464378" y="257467"/>
                  </a:lnTo>
                  <a:lnTo>
                    <a:pt x="5503545" y="260007"/>
                  </a:lnTo>
                  <a:lnTo>
                    <a:pt x="5523115" y="262547"/>
                  </a:lnTo>
                  <a:lnTo>
                    <a:pt x="5542127" y="263817"/>
                  </a:lnTo>
                  <a:lnTo>
                    <a:pt x="5580164" y="268897"/>
                  </a:lnTo>
                  <a:lnTo>
                    <a:pt x="5599176" y="270167"/>
                  </a:lnTo>
                  <a:lnTo>
                    <a:pt x="5636044" y="275247"/>
                  </a:lnTo>
                  <a:lnTo>
                    <a:pt x="5654459" y="276517"/>
                  </a:lnTo>
                  <a:lnTo>
                    <a:pt x="5672887" y="279057"/>
                  </a:lnTo>
                  <a:lnTo>
                    <a:pt x="5690590" y="281597"/>
                  </a:lnTo>
                  <a:lnTo>
                    <a:pt x="5708294" y="282867"/>
                  </a:lnTo>
                  <a:lnTo>
                    <a:pt x="5743664" y="287947"/>
                  </a:lnTo>
                  <a:lnTo>
                    <a:pt x="5810821" y="298107"/>
                  </a:lnTo>
                  <a:lnTo>
                    <a:pt x="5872975" y="308267"/>
                  </a:lnTo>
                  <a:lnTo>
                    <a:pt x="5931624" y="318427"/>
                  </a:lnTo>
                  <a:lnTo>
                    <a:pt x="5958154" y="323507"/>
                  </a:lnTo>
                  <a:lnTo>
                    <a:pt x="5960897" y="323507"/>
                  </a:lnTo>
                  <a:lnTo>
                    <a:pt x="5966968" y="323507"/>
                  </a:lnTo>
                  <a:lnTo>
                    <a:pt x="5970549" y="320967"/>
                  </a:lnTo>
                  <a:lnTo>
                    <a:pt x="5970549" y="312077"/>
                  </a:lnTo>
                  <a:lnTo>
                    <a:pt x="5966968" y="308267"/>
                  </a:lnTo>
                  <a:lnTo>
                    <a:pt x="5964225" y="308267"/>
                  </a:lnTo>
                  <a:lnTo>
                    <a:pt x="5935421" y="300647"/>
                  </a:lnTo>
                  <a:lnTo>
                    <a:pt x="5920829" y="296849"/>
                  </a:lnTo>
                  <a:lnTo>
                    <a:pt x="5906198" y="294297"/>
                  </a:lnTo>
                  <a:lnTo>
                    <a:pt x="5891530" y="290499"/>
                  </a:lnTo>
                  <a:lnTo>
                    <a:pt x="5876810" y="287947"/>
                  </a:lnTo>
                  <a:lnTo>
                    <a:pt x="5861202" y="285407"/>
                  </a:lnTo>
                  <a:lnTo>
                    <a:pt x="5845581" y="281597"/>
                  </a:lnTo>
                  <a:lnTo>
                    <a:pt x="5814263" y="276517"/>
                  </a:lnTo>
                  <a:lnTo>
                    <a:pt x="5746597" y="266357"/>
                  </a:lnTo>
                  <a:lnTo>
                    <a:pt x="5728830" y="263817"/>
                  </a:lnTo>
                  <a:lnTo>
                    <a:pt x="5711063" y="262547"/>
                  </a:lnTo>
                  <a:lnTo>
                    <a:pt x="5675490" y="257467"/>
                  </a:lnTo>
                  <a:lnTo>
                    <a:pt x="5656999" y="254927"/>
                  </a:lnTo>
                  <a:lnTo>
                    <a:pt x="5638495" y="253657"/>
                  </a:lnTo>
                  <a:lnTo>
                    <a:pt x="5601487" y="248577"/>
                  </a:lnTo>
                  <a:lnTo>
                    <a:pt x="5582424" y="247307"/>
                  </a:lnTo>
                  <a:lnTo>
                    <a:pt x="5563374" y="244779"/>
                  </a:lnTo>
                  <a:lnTo>
                    <a:pt x="5544299" y="243497"/>
                  </a:lnTo>
                  <a:lnTo>
                    <a:pt x="5525236" y="240957"/>
                  </a:lnTo>
                  <a:lnTo>
                    <a:pt x="5505602" y="239699"/>
                  </a:lnTo>
                  <a:lnTo>
                    <a:pt x="5485968" y="237147"/>
                  </a:lnTo>
                  <a:lnTo>
                    <a:pt x="5466334" y="235877"/>
                  </a:lnTo>
                  <a:lnTo>
                    <a:pt x="5446700" y="233349"/>
                  </a:lnTo>
                  <a:lnTo>
                    <a:pt x="5406441" y="230797"/>
                  </a:lnTo>
                  <a:lnTo>
                    <a:pt x="5386311" y="228257"/>
                  </a:lnTo>
                  <a:lnTo>
                    <a:pt x="5366169" y="226999"/>
                  </a:lnTo>
                  <a:lnTo>
                    <a:pt x="5284470" y="221907"/>
                  </a:lnTo>
                  <a:lnTo>
                    <a:pt x="5222214" y="218097"/>
                  </a:lnTo>
                  <a:lnTo>
                    <a:pt x="5201463" y="218097"/>
                  </a:lnTo>
                  <a:lnTo>
                    <a:pt x="5138280" y="214299"/>
                  </a:lnTo>
                  <a:lnTo>
                    <a:pt x="5117223" y="214299"/>
                  </a:lnTo>
                  <a:lnTo>
                    <a:pt x="5074691" y="211747"/>
                  </a:lnTo>
                  <a:lnTo>
                    <a:pt x="5053431" y="211747"/>
                  </a:lnTo>
                  <a:lnTo>
                    <a:pt x="5032172" y="210477"/>
                  </a:lnTo>
                  <a:lnTo>
                    <a:pt x="5000168" y="209207"/>
                  </a:lnTo>
                  <a:lnTo>
                    <a:pt x="4968164" y="209207"/>
                  </a:lnTo>
                  <a:lnTo>
                    <a:pt x="4904168" y="206667"/>
                  </a:lnTo>
                  <a:lnTo>
                    <a:pt x="4861344" y="205397"/>
                  </a:lnTo>
                  <a:lnTo>
                    <a:pt x="4818519" y="205397"/>
                  </a:lnTo>
                  <a:lnTo>
                    <a:pt x="4732883" y="202857"/>
                  </a:lnTo>
                  <a:lnTo>
                    <a:pt x="4679137" y="201587"/>
                  </a:lnTo>
                  <a:lnTo>
                    <a:pt x="4625391" y="201587"/>
                  </a:lnTo>
                  <a:lnTo>
                    <a:pt x="4517910" y="199047"/>
                  </a:lnTo>
                  <a:lnTo>
                    <a:pt x="4463656" y="199047"/>
                  </a:lnTo>
                  <a:lnTo>
                    <a:pt x="4300931" y="195237"/>
                  </a:lnTo>
                  <a:lnTo>
                    <a:pt x="4245737" y="193967"/>
                  </a:lnTo>
                  <a:lnTo>
                    <a:pt x="4190555" y="193967"/>
                  </a:lnTo>
                  <a:lnTo>
                    <a:pt x="4080179" y="191427"/>
                  </a:lnTo>
                  <a:lnTo>
                    <a:pt x="3968458" y="188887"/>
                  </a:lnTo>
                  <a:lnTo>
                    <a:pt x="3912603" y="188887"/>
                  </a:lnTo>
                  <a:lnTo>
                    <a:pt x="3856748" y="187617"/>
                  </a:lnTo>
                  <a:lnTo>
                    <a:pt x="3764038" y="186347"/>
                  </a:lnTo>
                  <a:lnTo>
                    <a:pt x="3671341" y="183807"/>
                  </a:lnTo>
                  <a:lnTo>
                    <a:pt x="3279737" y="178727"/>
                  </a:lnTo>
                  <a:lnTo>
                    <a:pt x="3230207" y="177457"/>
                  </a:lnTo>
                  <a:lnTo>
                    <a:pt x="2933039" y="173647"/>
                  </a:lnTo>
                  <a:lnTo>
                    <a:pt x="2834005" y="171107"/>
                  </a:lnTo>
                  <a:lnTo>
                    <a:pt x="2736037" y="169837"/>
                  </a:lnTo>
                  <a:lnTo>
                    <a:pt x="2638094" y="167297"/>
                  </a:lnTo>
                  <a:lnTo>
                    <a:pt x="2540139" y="166027"/>
                  </a:lnTo>
                  <a:lnTo>
                    <a:pt x="2299347" y="159677"/>
                  </a:lnTo>
                  <a:lnTo>
                    <a:pt x="2253170" y="159677"/>
                  </a:lnTo>
                  <a:lnTo>
                    <a:pt x="2114639" y="155867"/>
                  </a:lnTo>
                  <a:lnTo>
                    <a:pt x="2080628" y="155867"/>
                  </a:lnTo>
                  <a:lnTo>
                    <a:pt x="2046617" y="154597"/>
                  </a:lnTo>
                  <a:lnTo>
                    <a:pt x="1978609" y="154597"/>
                  </a:lnTo>
                  <a:lnTo>
                    <a:pt x="1796554" y="154597"/>
                  </a:lnTo>
                  <a:lnTo>
                    <a:pt x="1637385" y="154597"/>
                  </a:lnTo>
                  <a:lnTo>
                    <a:pt x="1584337" y="155867"/>
                  </a:lnTo>
                  <a:lnTo>
                    <a:pt x="1531289" y="155867"/>
                  </a:lnTo>
                  <a:lnTo>
                    <a:pt x="1011885" y="155867"/>
                  </a:lnTo>
                  <a:lnTo>
                    <a:pt x="636993" y="155867"/>
                  </a:lnTo>
                  <a:lnTo>
                    <a:pt x="529882" y="154597"/>
                  </a:lnTo>
                  <a:lnTo>
                    <a:pt x="423227" y="154597"/>
                  </a:lnTo>
                  <a:lnTo>
                    <a:pt x="387680" y="153327"/>
                  </a:lnTo>
                  <a:lnTo>
                    <a:pt x="365899" y="153327"/>
                  </a:lnTo>
                  <a:lnTo>
                    <a:pt x="344131" y="152057"/>
                  </a:lnTo>
                  <a:lnTo>
                    <a:pt x="322376" y="152057"/>
                  </a:lnTo>
                  <a:lnTo>
                    <a:pt x="300621" y="150787"/>
                  </a:lnTo>
                  <a:lnTo>
                    <a:pt x="234937" y="145707"/>
                  </a:lnTo>
                  <a:lnTo>
                    <a:pt x="219621" y="144437"/>
                  </a:lnTo>
                  <a:lnTo>
                    <a:pt x="173837" y="136817"/>
                  </a:lnTo>
                  <a:lnTo>
                    <a:pt x="160997" y="135547"/>
                  </a:lnTo>
                  <a:lnTo>
                    <a:pt x="148145" y="133007"/>
                  </a:lnTo>
                  <a:lnTo>
                    <a:pt x="135280" y="131737"/>
                  </a:lnTo>
                  <a:lnTo>
                    <a:pt x="122402" y="129197"/>
                  </a:lnTo>
                  <a:lnTo>
                    <a:pt x="111760" y="129197"/>
                  </a:lnTo>
                  <a:lnTo>
                    <a:pt x="101092" y="127927"/>
                  </a:lnTo>
                  <a:lnTo>
                    <a:pt x="94145" y="127927"/>
                  </a:lnTo>
                  <a:lnTo>
                    <a:pt x="94145" y="120243"/>
                  </a:lnTo>
                  <a:lnTo>
                    <a:pt x="90081" y="116179"/>
                  </a:lnTo>
                  <a:lnTo>
                    <a:pt x="79743" y="116090"/>
                  </a:lnTo>
                  <a:lnTo>
                    <a:pt x="79146" y="116687"/>
                  </a:lnTo>
                  <a:lnTo>
                    <a:pt x="78333" y="116776"/>
                  </a:lnTo>
                  <a:lnTo>
                    <a:pt x="76644" y="116814"/>
                  </a:lnTo>
                  <a:lnTo>
                    <a:pt x="75082" y="116738"/>
                  </a:lnTo>
                  <a:lnTo>
                    <a:pt x="75082" y="123621"/>
                  </a:lnTo>
                  <a:lnTo>
                    <a:pt x="74968" y="116916"/>
                  </a:lnTo>
                  <a:lnTo>
                    <a:pt x="74930" y="116776"/>
                  </a:lnTo>
                  <a:lnTo>
                    <a:pt x="75082" y="116738"/>
                  </a:lnTo>
                  <a:lnTo>
                    <a:pt x="75082" y="116522"/>
                  </a:lnTo>
                  <a:lnTo>
                    <a:pt x="73723" y="115163"/>
                  </a:lnTo>
                  <a:lnTo>
                    <a:pt x="72199" y="113639"/>
                  </a:lnTo>
                  <a:lnTo>
                    <a:pt x="65100" y="113639"/>
                  </a:lnTo>
                  <a:lnTo>
                    <a:pt x="63703" y="115036"/>
                  </a:lnTo>
                  <a:lnTo>
                    <a:pt x="63703" y="110490"/>
                  </a:lnTo>
                  <a:lnTo>
                    <a:pt x="62103" y="109029"/>
                  </a:lnTo>
                  <a:lnTo>
                    <a:pt x="61506" y="106680"/>
                  </a:lnTo>
                  <a:lnTo>
                    <a:pt x="60858" y="104140"/>
                  </a:lnTo>
                  <a:lnTo>
                    <a:pt x="59715" y="99060"/>
                  </a:lnTo>
                  <a:lnTo>
                    <a:pt x="59639" y="98729"/>
                  </a:lnTo>
                  <a:lnTo>
                    <a:pt x="61950" y="97790"/>
                  </a:lnTo>
                  <a:lnTo>
                    <a:pt x="65125" y="97790"/>
                  </a:lnTo>
                  <a:lnTo>
                    <a:pt x="72517" y="97790"/>
                  </a:lnTo>
                  <a:lnTo>
                    <a:pt x="89547" y="100330"/>
                  </a:lnTo>
                  <a:lnTo>
                    <a:pt x="98031" y="100330"/>
                  </a:lnTo>
                  <a:lnTo>
                    <a:pt x="106476" y="102870"/>
                  </a:lnTo>
                  <a:lnTo>
                    <a:pt x="118770" y="104140"/>
                  </a:lnTo>
                  <a:lnTo>
                    <a:pt x="131089" y="106680"/>
                  </a:lnTo>
                  <a:lnTo>
                    <a:pt x="155803" y="109220"/>
                  </a:lnTo>
                  <a:lnTo>
                    <a:pt x="178193" y="111760"/>
                  </a:lnTo>
                  <a:lnTo>
                    <a:pt x="189420" y="111760"/>
                  </a:lnTo>
                  <a:lnTo>
                    <a:pt x="200647" y="113030"/>
                  </a:lnTo>
                  <a:lnTo>
                    <a:pt x="224116" y="113030"/>
                  </a:lnTo>
                  <a:lnTo>
                    <a:pt x="247599" y="114300"/>
                  </a:lnTo>
                  <a:lnTo>
                    <a:pt x="294563" y="114300"/>
                  </a:lnTo>
                  <a:lnTo>
                    <a:pt x="346278" y="114300"/>
                  </a:lnTo>
                  <a:lnTo>
                    <a:pt x="372135" y="113030"/>
                  </a:lnTo>
                  <a:lnTo>
                    <a:pt x="397992" y="113030"/>
                  </a:lnTo>
                  <a:lnTo>
                    <a:pt x="420166" y="111760"/>
                  </a:lnTo>
                  <a:lnTo>
                    <a:pt x="442341" y="111760"/>
                  </a:lnTo>
                  <a:lnTo>
                    <a:pt x="486664" y="109220"/>
                  </a:lnTo>
                  <a:lnTo>
                    <a:pt x="510844" y="106680"/>
                  </a:lnTo>
                  <a:lnTo>
                    <a:pt x="559231" y="104140"/>
                  </a:lnTo>
                  <a:lnTo>
                    <a:pt x="583425" y="101600"/>
                  </a:lnTo>
                  <a:lnTo>
                    <a:pt x="628345" y="99060"/>
                  </a:lnTo>
                  <a:lnTo>
                    <a:pt x="650811" y="96520"/>
                  </a:lnTo>
                  <a:lnTo>
                    <a:pt x="673265" y="95250"/>
                  </a:lnTo>
                  <a:lnTo>
                    <a:pt x="712978" y="91440"/>
                  </a:lnTo>
                  <a:lnTo>
                    <a:pt x="792441" y="86360"/>
                  </a:lnTo>
                  <a:lnTo>
                    <a:pt x="832180" y="82550"/>
                  </a:lnTo>
                  <a:lnTo>
                    <a:pt x="1043673" y="67310"/>
                  </a:lnTo>
                  <a:lnTo>
                    <a:pt x="1093724" y="64770"/>
                  </a:lnTo>
                  <a:lnTo>
                    <a:pt x="1143800" y="60960"/>
                  </a:lnTo>
                  <a:lnTo>
                    <a:pt x="1243977" y="55880"/>
                  </a:lnTo>
                  <a:lnTo>
                    <a:pt x="1345196" y="50800"/>
                  </a:lnTo>
                  <a:lnTo>
                    <a:pt x="1395806" y="49530"/>
                  </a:lnTo>
                  <a:lnTo>
                    <a:pt x="1446428" y="46990"/>
                  </a:lnTo>
                  <a:lnTo>
                    <a:pt x="1497342" y="44450"/>
                  </a:lnTo>
                  <a:lnTo>
                    <a:pt x="1548257" y="43180"/>
                  </a:lnTo>
                  <a:lnTo>
                    <a:pt x="1650111" y="38100"/>
                  </a:lnTo>
                  <a:lnTo>
                    <a:pt x="1753552" y="35560"/>
                  </a:lnTo>
                  <a:lnTo>
                    <a:pt x="1805266" y="33020"/>
                  </a:lnTo>
                  <a:lnTo>
                    <a:pt x="1857006" y="31750"/>
                  </a:lnTo>
                  <a:lnTo>
                    <a:pt x="2033993" y="26670"/>
                  </a:lnTo>
                  <a:lnTo>
                    <a:pt x="2071674" y="26670"/>
                  </a:lnTo>
                  <a:lnTo>
                    <a:pt x="2109355" y="25400"/>
                  </a:lnTo>
                  <a:lnTo>
                    <a:pt x="2147049" y="25400"/>
                  </a:lnTo>
                  <a:lnTo>
                    <a:pt x="2184743" y="24130"/>
                  </a:lnTo>
                  <a:lnTo>
                    <a:pt x="2344255" y="21590"/>
                  </a:lnTo>
                  <a:lnTo>
                    <a:pt x="2426004" y="21590"/>
                  </a:lnTo>
                  <a:lnTo>
                    <a:pt x="2466898" y="20320"/>
                  </a:lnTo>
                  <a:lnTo>
                    <a:pt x="2507780" y="20320"/>
                  </a:lnTo>
                  <a:lnTo>
                    <a:pt x="2758579" y="20320"/>
                  </a:lnTo>
                  <a:lnTo>
                    <a:pt x="2810916" y="19050"/>
                  </a:lnTo>
                  <a:lnTo>
                    <a:pt x="2863240" y="20320"/>
                  </a:lnTo>
                  <a:lnTo>
                    <a:pt x="2967913" y="20320"/>
                  </a:lnTo>
                  <a:lnTo>
                    <a:pt x="3008998" y="20320"/>
                  </a:lnTo>
                  <a:lnTo>
                    <a:pt x="3050082" y="21590"/>
                  </a:lnTo>
                  <a:lnTo>
                    <a:pt x="3091167" y="21590"/>
                  </a:lnTo>
                  <a:lnTo>
                    <a:pt x="3132251" y="22860"/>
                  </a:lnTo>
                  <a:lnTo>
                    <a:pt x="3334601" y="27940"/>
                  </a:lnTo>
                  <a:lnTo>
                    <a:pt x="3383521" y="27940"/>
                  </a:lnTo>
                  <a:lnTo>
                    <a:pt x="3481362" y="30480"/>
                  </a:lnTo>
                  <a:lnTo>
                    <a:pt x="3530295" y="30480"/>
                  </a:lnTo>
                  <a:lnTo>
                    <a:pt x="3627412" y="33020"/>
                  </a:lnTo>
                  <a:lnTo>
                    <a:pt x="3724529" y="33020"/>
                  </a:lnTo>
                  <a:lnTo>
                    <a:pt x="3882834" y="35560"/>
                  </a:lnTo>
                  <a:lnTo>
                    <a:pt x="3943515" y="35560"/>
                  </a:lnTo>
                  <a:lnTo>
                    <a:pt x="3973855" y="36830"/>
                  </a:lnTo>
                  <a:lnTo>
                    <a:pt x="4004195" y="36830"/>
                  </a:lnTo>
                  <a:lnTo>
                    <a:pt x="4024973" y="36830"/>
                  </a:lnTo>
                  <a:lnTo>
                    <a:pt x="4045762" y="38100"/>
                  </a:lnTo>
                  <a:lnTo>
                    <a:pt x="4087342" y="38100"/>
                  </a:lnTo>
                  <a:lnTo>
                    <a:pt x="4108373" y="39370"/>
                  </a:lnTo>
                  <a:lnTo>
                    <a:pt x="4129430" y="39370"/>
                  </a:lnTo>
                  <a:lnTo>
                    <a:pt x="4150474" y="40640"/>
                  </a:lnTo>
                  <a:lnTo>
                    <a:pt x="4171518" y="40640"/>
                  </a:lnTo>
                  <a:lnTo>
                    <a:pt x="4213872" y="43180"/>
                  </a:lnTo>
                  <a:lnTo>
                    <a:pt x="4235056" y="43180"/>
                  </a:lnTo>
                  <a:lnTo>
                    <a:pt x="4256240" y="44450"/>
                  </a:lnTo>
                  <a:lnTo>
                    <a:pt x="4319663" y="46990"/>
                  </a:lnTo>
                  <a:lnTo>
                    <a:pt x="4351363" y="49530"/>
                  </a:lnTo>
                  <a:lnTo>
                    <a:pt x="4383075" y="50800"/>
                  </a:lnTo>
                  <a:lnTo>
                    <a:pt x="4414647" y="52070"/>
                  </a:lnTo>
                  <a:lnTo>
                    <a:pt x="4446206" y="54610"/>
                  </a:lnTo>
                  <a:lnTo>
                    <a:pt x="4477778" y="55880"/>
                  </a:lnTo>
                  <a:lnTo>
                    <a:pt x="4509351" y="58420"/>
                  </a:lnTo>
                  <a:lnTo>
                    <a:pt x="4540288" y="59690"/>
                  </a:lnTo>
                  <a:lnTo>
                    <a:pt x="4633087" y="67310"/>
                  </a:lnTo>
                  <a:lnTo>
                    <a:pt x="4663491" y="68580"/>
                  </a:lnTo>
                  <a:lnTo>
                    <a:pt x="4754702" y="76200"/>
                  </a:lnTo>
                  <a:lnTo>
                    <a:pt x="4840148" y="83820"/>
                  </a:lnTo>
                  <a:lnTo>
                    <a:pt x="4868621" y="87630"/>
                  </a:lnTo>
                  <a:lnTo>
                    <a:pt x="5016284" y="102870"/>
                  </a:lnTo>
                  <a:lnTo>
                    <a:pt x="5051412" y="106680"/>
                  </a:lnTo>
                  <a:lnTo>
                    <a:pt x="5086540" y="111760"/>
                  </a:lnTo>
                  <a:lnTo>
                    <a:pt x="5121656" y="115570"/>
                  </a:lnTo>
                  <a:lnTo>
                    <a:pt x="5156746" y="120650"/>
                  </a:lnTo>
                  <a:lnTo>
                    <a:pt x="5202390" y="127000"/>
                  </a:lnTo>
                  <a:lnTo>
                    <a:pt x="5248033" y="132080"/>
                  </a:lnTo>
                  <a:lnTo>
                    <a:pt x="5339296" y="144780"/>
                  </a:lnTo>
                  <a:lnTo>
                    <a:pt x="5381218" y="151130"/>
                  </a:lnTo>
                  <a:lnTo>
                    <a:pt x="5423154" y="156210"/>
                  </a:lnTo>
                  <a:lnTo>
                    <a:pt x="5465115" y="162560"/>
                  </a:lnTo>
                  <a:lnTo>
                    <a:pt x="5507088" y="167640"/>
                  </a:lnTo>
                  <a:lnTo>
                    <a:pt x="5531751" y="170180"/>
                  </a:lnTo>
                  <a:lnTo>
                    <a:pt x="5556428" y="173990"/>
                  </a:lnTo>
                  <a:lnTo>
                    <a:pt x="5605831" y="179070"/>
                  </a:lnTo>
                  <a:lnTo>
                    <a:pt x="5632920" y="182880"/>
                  </a:lnTo>
                  <a:lnTo>
                    <a:pt x="5660034" y="185420"/>
                  </a:lnTo>
                  <a:lnTo>
                    <a:pt x="5687136" y="189230"/>
                  </a:lnTo>
                  <a:lnTo>
                    <a:pt x="5714263" y="191770"/>
                  </a:lnTo>
                  <a:lnTo>
                    <a:pt x="5809564" y="201930"/>
                  </a:lnTo>
                  <a:lnTo>
                    <a:pt x="5824512" y="204470"/>
                  </a:lnTo>
                  <a:lnTo>
                    <a:pt x="5839447" y="205740"/>
                  </a:lnTo>
                  <a:lnTo>
                    <a:pt x="5869254" y="210832"/>
                  </a:lnTo>
                  <a:lnTo>
                    <a:pt x="5883008" y="212090"/>
                  </a:lnTo>
                  <a:lnTo>
                    <a:pt x="5910440" y="217182"/>
                  </a:lnTo>
                  <a:lnTo>
                    <a:pt x="5924118" y="220980"/>
                  </a:lnTo>
                  <a:lnTo>
                    <a:pt x="5967082" y="231140"/>
                  </a:lnTo>
                  <a:lnTo>
                    <a:pt x="5972213" y="233680"/>
                  </a:lnTo>
                  <a:lnTo>
                    <a:pt x="5977242" y="234950"/>
                  </a:lnTo>
                  <a:lnTo>
                    <a:pt x="5982157" y="237490"/>
                  </a:lnTo>
                  <a:lnTo>
                    <a:pt x="5983122" y="238760"/>
                  </a:lnTo>
                  <a:lnTo>
                    <a:pt x="5984964" y="238760"/>
                  </a:lnTo>
                  <a:lnTo>
                    <a:pt x="5985332" y="240030"/>
                  </a:lnTo>
                  <a:lnTo>
                    <a:pt x="5985967" y="240030"/>
                  </a:lnTo>
                  <a:lnTo>
                    <a:pt x="5987300" y="241300"/>
                  </a:lnTo>
                  <a:lnTo>
                    <a:pt x="5988164" y="243840"/>
                  </a:lnTo>
                  <a:lnTo>
                    <a:pt x="5988558" y="246380"/>
                  </a:lnTo>
                  <a:lnTo>
                    <a:pt x="5990336" y="254965"/>
                  </a:lnTo>
                  <a:lnTo>
                    <a:pt x="5990336" y="250190"/>
                  </a:lnTo>
                  <a:lnTo>
                    <a:pt x="5990399" y="255270"/>
                  </a:lnTo>
                  <a:lnTo>
                    <a:pt x="5990336" y="257810"/>
                  </a:lnTo>
                  <a:lnTo>
                    <a:pt x="5993600" y="260350"/>
                  </a:lnTo>
                  <a:lnTo>
                    <a:pt x="6001651" y="260350"/>
                  </a:lnTo>
                  <a:lnTo>
                    <a:pt x="6004915" y="257810"/>
                  </a:lnTo>
                  <a:lnTo>
                    <a:pt x="6004915" y="250190"/>
                  </a:lnTo>
                  <a:close/>
                </a:path>
              </a:pathLst>
            </a:custGeom>
            <a:solidFill>
              <a:srgbClr val="C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85841" y="5348719"/>
              <a:ext cx="421309" cy="30378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/>
          <p:nvPr/>
        </p:nvSpPr>
        <p:spPr>
          <a:xfrm>
            <a:off x="3092424" y="6057057"/>
            <a:ext cx="2914015" cy="144780"/>
          </a:xfrm>
          <a:custGeom>
            <a:avLst/>
            <a:gdLst/>
            <a:ahLst/>
            <a:cxnLst/>
            <a:rect l="l" t="t" r="r" b="b"/>
            <a:pathLst>
              <a:path w="2914015" h="144779">
                <a:moveTo>
                  <a:pt x="2816849" y="125900"/>
                </a:moveTo>
                <a:lnTo>
                  <a:pt x="2815945" y="140970"/>
                </a:lnTo>
                <a:lnTo>
                  <a:pt x="2833959" y="142240"/>
                </a:lnTo>
                <a:lnTo>
                  <a:pt x="2851978" y="142240"/>
                </a:lnTo>
                <a:lnTo>
                  <a:pt x="2888030" y="144780"/>
                </a:lnTo>
                <a:lnTo>
                  <a:pt x="2888052" y="144218"/>
                </a:lnTo>
                <a:lnTo>
                  <a:pt x="2877489" y="142240"/>
                </a:lnTo>
                <a:lnTo>
                  <a:pt x="2860821" y="137160"/>
                </a:lnTo>
                <a:lnTo>
                  <a:pt x="2852543" y="135890"/>
                </a:lnTo>
                <a:lnTo>
                  <a:pt x="2844304" y="133350"/>
                </a:lnTo>
                <a:lnTo>
                  <a:pt x="2828366" y="128270"/>
                </a:lnTo>
                <a:lnTo>
                  <a:pt x="2820340" y="127000"/>
                </a:lnTo>
                <a:lnTo>
                  <a:pt x="2816849" y="125900"/>
                </a:lnTo>
                <a:close/>
              </a:path>
              <a:path w="2914015" h="144779">
                <a:moveTo>
                  <a:pt x="2888052" y="144218"/>
                </a:moveTo>
                <a:lnTo>
                  <a:pt x="2888030" y="144780"/>
                </a:lnTo>
                <a:lnTo>
                  <a:pt x="2891053" y="144780"/>
                </a:lnTo>
                <a:lnTo>
                  <a:pt x="2888052" y="144218"/>
                </a:lnTo>
                <a:close/>
              </a:path>
              <a:path w="2914015" h="144779">
                <a:moveTo>
                  <a:pt x="2888729" y="127000"/>
                </a:moveTo>
                <a:lnTo>
                  <a:pt x="2888052" y="144218"/>
                </a:lnTo>
                <a:lnTo>
                  <a:pt x="2891053" y="144780"/>
                </a:lnTo>
                <a:lnTo>
                  <a:pt x="2900337" y="144780"/>
                </a:lnTo>
                <a:lnTo>
                  <a:pt x="2896412" y="140970"/>
                </a:lnTo>
                <a:lnTo>
                  <a:pt x="2896412" y="132080"/>
                </a:lnTo>
                <a:lnTo>
                  <a:pt x="2900337" y="128270"/>
                </a:lnTo>
                <a:lnTo>
                  <a:pt x="2903131" y="128270"/>
                </a:lnTo>
                <a:lnTo>
                  <a:pt x="2901279" y="127946"/>
                </a:lnTo>
                <a:lnTo>
                  <a:pt x="2888729" y="127000"/>
                </a:lnTo>
                <a:close/>
              </a:path>
              <a:path w="2914015" h="144779">
                <a:moveTo>
                  <a:pt x="2903131" y="128270"/>
                </a:moveTo>
                <a:lnTo>
                  <a:pt x="2900337" y="128270"/>
                </a:lnTo>
                <a:lnTo>
                  <a:pt x="2896412" y="132080"/>
                </a:lnTo>
                <a:lnTo>
                  <a:pt x="2896412" y="140970"/>
                </a:lnTo>
                <a:lnTo>
                  <a:pt x="2900337" y="144780"/>
                </a:lnTo>
                <a:lnTo>
                  <a:pt x="2902889" y="144780"/>
                </a:lnTo>
                <a:lnTo>
                  <a:pt x="2903131" y="128270"/>
                </a:lnTo>
                <a:close/>
              </a:path>
              <a:path w="2914015" h="144779">
                <a:moveTo>
                  <a:pt x="2901279" y="127946"/>
                </a:moveTo>
                <a:lnTo>
                  <a:pt x="2903131" y="128270"/>
                </a:lnTo>
                <a:lnTo>
                  <a:pt x="2902889" y="144780"/>
                </a:lnTo>
                <a:lnTo>
                  <a:pt x="2904794" y="144780"/>
                </a:lnTo>
                <a:lnTo>
                  <a:pt x="2905152" y="137160"/>
                </a:lnTo>
                <a:lnTo>
                  <a:pt x="2905302" y="128270"/>
                </a:lnTo>
                <a:lnTo>
                  <a:pt x="2905569" y="128270"/>
                </a:lnTo>
                <a:lnTo>
                  <a:pt x="2901279" y="127946"/>
                </a:lnTo>
                <a:close/>
              </a:path>
              <a:path w="2914015" h="144779">
                <a:moveTo>
                  <a:pt x="2905182" y="136525"/>
                </a:moveTo>
                <a:lnTo>
                  <a:pt x="2904794" y="144780"/>
                </a:lnTo>
                <a:lnTo>
                  <a:pt x="2905061" y="144780"/>
                </a:lnTo>
                <a:lnTo>
                  <a:pt x="2905182" y="136525"/>
                </a:lnTo>
                <a:close/>
              </a:path>
              <a:path w="2914015" h="144779">
                <a:moveTo>
                  <a:pt x="2910014" y="128270"/>
                </a:moveTo>
                <a:lnTo>
                  <a:pt x="2905569" y="128270"/>
                </a:lnTo>
                <a:lnTo>
                  <a:pt x="2905182" y="136525"/>
                </a:lnTo>
                <a:lnTo>
                  <a:pt x="2905061" y="144780"/>
                </a:lnTo>
                <a:lnTo>
                  <a:pt x="2910014" y="144780"/>
                </a:lnTo>
                <a:lnTo>
                  <a:pt x="2913938" y="140970"/>
                </a:lnTo>
                <a:lnTo>
                  <a:pt x="2913938" y="132080"/>
                </a:lnTo>
                <a:lnTo>
                  <a:pt x="2910014" y="128270"/>
                </a:lnTo>
                <a:close/>
              </a:path>
              <a:path w="2914015" h="144779">
                <a:moveTo>
                  <a:pt x="2880896" y="126445"/>
                </a:moveTo>
                <a:lnTo>
                  <a:pt x="2877489" y="142240"/>
                </a:lnTo>
                <a:lnTo>
                  <a:pt x="2888052" y="144218"/>
                </a:lnTo>
                <a:lnTo>
                  <a:pt x="2888729" y="127000"/>
                </a:lnTo>
                <a:lnTo>
                  <a:pt x="2880896" y="126445"/>
                </a:lnTo>
                <a:close/>
              </a:path>
              <a:path w="2914015" h="144779">
                <a:moveTo>
                  <a:pt x="2846642" y="125289"/>
                </a:moveTo>
                <a:lnTo>
                  <a:pt x="2844304" y="133350"/>
                </a:lnTo>
                <a:lnTo>
                  <a:pt x="2852543" y="135890"/>
                </a:lnTo>
                <a:lnTo>
                  <a:pt x="2860821" y="137160"/>
                </a:lnTo>
                <a:lnTo>
                  <a:pt x="2877489" y="142240"/>
                </a:lnTo>
                <a:lnTo>
                  <a:pt x="2880896" y="126445"/>
                </a:lnTo>
                <a:lnTo>
                  <a:pt x="2870795" y="125730"/>
                </a:lnTo>
                <a:lnTo>
                  <a:pt x="2852866" y="125730"/>
                </a:lnTo>
                <a:lnTo>
                  <a:pt x="2846642" y="125289"/>
                </a:lnTo>
                <a:close/>
              </a:path>
              <a:path w="2914015" h="144779">
                <a:moveTo>
                  <a:pt x="120194" y="121920"/>
                </a:moveTo>
                <a:lnTo>
                  <a:pt x="105511" y="121920"/>
                </a:lnTo>
                <a:lnTo>
                  <a:pt x="104457" y="138430"/>
                </a:lnTo>
                <a:lnTo>
                  <a:pt x="119311" y="138430"/>
                </a:lnTo>
                <a:lnTo>
                  <a:pt x="149048" y="140970"/>
                </a:lnTo>
                <a:lnTo>
                  <a:pt x="163931" y="140970"/>
                </a:lnTo>
                <a:lnTo>
                  <a:pt x="164287" y="124460"/>
                </a:lnTo>
                <a:lnTo>
                  <a:pt x="149583" y="123190"/>
                </a:lnTo>
                <a:lnTo>
                  <a:pt x="134885" y="123190"/>
                </a:lnTo>
                <a:lnTo>
                  <a:pt x="120194" y="121920"/>
                </a:lnTo>
                <a:close/>
              </a:path>
              <a:path w="2914015" h="144779">
                <a:moveTo>
                  <a:pt x="261785" y="124460"/>
                </a:moveTo>
                <a:lnTo>
                  <a:pt x="164287" y="124460"/>
                </a:lnTo>
                <a:lnTo>
                  <a:pt x="163931" y="140970"/>
                </a:lnTo>
                <a:lnTo>
                  <a:pt x="261785" y="140970"/>
                </a:lnTo>
                <a:lnTo>
                  <a:pt x="261785" y="124460"/>
                </a:lnTo>
                <a:close/>
              </a:path>
              <a:path w="2914015" h="144779">
                <a:moveTo>
                  <a:pt x="354380" y="124460"/>
                </a:moveTo>
                <a:lnTo>
                  <a:pt x="261785" y="124460"/>
                </a:lnTo>
                <a:lnTo>
                  <a:pt x="261785" y="140970"/>
                </a:lnTo>
                <a:lnTo>
                  <a:pt x="354685" y="140970"/>
                </a:lnTo>
                <a:lnTo>
                  <a:pt x="354380" y="124460"/>
                </a:lnTo>
                <a:close/>
              </a:path>
              <a:path w="2914015" h="144779">
                <a:moveTo>
                  <a:pt x="434822" y="119380"/>
                </a:moveTo>
                <a:lnTo>
                  <a:pt x="354380" y="124460"/>
                </a:lnTo>
                <a:lnTo>
                  <a:pt x="354685" y="140970"/>
                </a:lnTo>
                <a:lnTo>
                  <a:pt x="375045" y="139700"/>
                </a:lnTo>
                <a:lnTo>
                  <a:pt x="395395" y="139700"/>
                </a:lnTo>
                <a:lnTo>
                  <a:pt x="415736" y="137160"/>
                </a:lnTo>
                <a:lnTo>
                  <a:pt x="436067" y="135890"/>
                </a:lnTo>
                <a:lnTo>
                  <a:pt x="434822" y="119380"/>
                </a:lnTo>
                <a:close/>
              </a:path>
              <a:path w="2914015" h="144779">
                <a:moveTo>
                  <a:pt x="2727299" y="118110"/>
                </a:moveTo>
                <a:lnTo>
                  <a:pt x="2726067" y="134620"/>
                </a:lnTo>
                <a:lnTo>
                  <a:pt x="2770987" y="137160"/>
                </a:lnTo>
                <a:lnTo>
                  <a:pt x="2793461" y="139700"/>
                </a:lnTo>
                <a:lnTo>
                  <a:pt x="2815945" y="140970"/>
                </a:lnTo>
                <a:lnTo>
                  <a:pt x="2816849" y="125900"/>
                </a:lnTo>
                <a:lnTo>
                  <a:pt x="2812275" y="124460"/>
                </a:lnTo>
                <a:lnTo>
                  <a:pt x="2790773" y="121704"/>
                </a:lnTo>
                <a:lnTo>
                  <a:pt x="2727299" y="118110"/>
                </a:lnTo>
                <a:close/>
              </a:path>
              <a:path w="2914015" h="144779">
                <a:moveTo>
                  <a:pt x="44754" y="115570"/>
                </a:moveTo>
                <a:lnTo>
                  <a:pt x="42697" y="132080"/>
                </a:lnTo>
                <a:lnTo>
                  <a:pt x="58108" y="134620"/>
                </a:lnTo>
                <a:lnTo>
                  <a:pt x="104457" y="138430"/>
                </a:lnTo>
                <a:lnTo>
                  <a:pt x="105511" y="121920"/>
                </a:lnTo>
                <a:lnTo>
                  <a:pt x="59911" y="118110"/>
                </a:lnTo>
                <a:lnTo>
                  <a:pt x="44754" y="115570"/>
                </a:lnTo>
                <a:close/>
              </a:path>
              <a:path w="2914015" h="144779">
                <a:moveTo>
                  <a:pt x="2905569" y="128270"/>
                </a:moveTo>
                <a:lnTo>
                  <a:pt x="2905302" y="128270"/>
                </a:lnTo>
                <a:lnTo>
                  <a:pt x="2905182" y="136525"/>
                </a:lnTo>
                <a:lnTo>
                  <a:pt x="2905569" y="128270"/>
                </a:lnTo>
                <a:close/>
              </a:path>
              <a:path w="2914015" h="144779">
                <a:moveTo>
                  <a:pt x="571093" y="109220"/>
                </a:moveTo>
                <a:lnTo>
                  <a:pt x="434822" y="119380"/>
                </a:lnTo>
                <a:lnTo>
                  <a:pt x="436067" y="135890"/>
                </a:lnTo>
                <a:lnTo>
                  <a:pt x="572452" y="125730"/>
                </a:lnTo>
                <a:lnTo>
                  <a:pt x="571093" y="109220"/>
                </a:lnTo>
                <a:close/>
              </a:path>
              <a:path w="2914015" h="144779">
                <a:moveTo>
                  <a:pt x="2655798" y="113030"/>
                </a:moveTo>
                <a:lnTo>
                  <a:pt x="2654846" y="129540"/>
                </a:lnTo>
                <a:lnTo>
                  <a:pt x="2726067" y="134620"/>
                </a:lnTo>
                <a:lnTo>
                  <a:pt x="2727299" y="118110"/>
                </a:lnTo>
                <a:lnTo>
                  <a:pt x="2655798" y="113030"/>
                </a:lnTo>
                <a:close/>
              </a:path>
              <a:path w="2914015" h="144779">
                <a:moveTo>
                  <a:pt x="2817012" y="123190"/>
                </a:moveTo>
                <a:lnTo>
                  <a:pt x="2816849" y="125900"/>
                </a:lnTo>
                <a:lnTo>
                  <a:pt x="2820340" y="127000"/>
                </a:lnTo>
                <a:lnTo>
                  <a:pt x="2828366" y="128270"/>
                </a:lnTo>
                <a:lnTo>
                  <a:pt x="2844304" y="133350"/>
                </a:lnTo>
                <a:lnTo>
                  <a:pt x="2846642" y="125289"/>
                </a:lnTo>
                <a:lnTo>
                  <a:pt x="2817012" y="123190"/>
                </a:lnTo>
                <a:close/>
              </a:path>
              <a:path w="2914015" h="144779">
                <a:moveTo>
                  <a:pt x="14955" y="111106"/>
                </a:moveTo>
                <a:lnTo>
                  <a:pt x="7289" y="125730"/>
                </a:lnTo>
                <a:lnTo>
                  <a:pt x="9080" y="125730"/>
                </a:lnTo>
                <a:lnTo>
                  <a:pt x="10922" y="127000"/>
                </a:lnTo>
                <a:lnTo>
                  <a:pt x="12814" y="127000"/>
                </a:lnTo>
                <a:lnTo>
                  <a:pt x="20217" y="129540"/>
                </a:lnTo>
                <a:lnTo>
                  <a:pt x="35158" y="132080"/>
                </a:lnTo>
                <a:lnTo>
                  <a:pt x="42697" y="132080"/>
                </a:lnTo>
                <a:lnTo>
                  <a:pt x="44121" y="120650"/>
                </a:lnTo>
                <a:lnTo>
                  <a:pt x="14478" y="120650"/>
                </a:lnTo>
                <a:lnTo>
                  <a:pt x="14955" y="111106"/>
                </a:lnTo>
                <a:close/>
              </a:path>
              <a:path w="2914015" h="144779">
                <a:moveTo>
                  <a:pt x="2533129" y="105410"/>
                </a:moveTo>
                <a:lnTo>
                  <a:pt x="2532138" y="121920"/>
                </a:lnTo>
                <a:lnTo>
                  <a:pt x="2562818" y="123190"/>
                </a:lnTo>
                <a:lnTo>
                  <a:pt x="2654846" y="129540"/>
                </a:lnTo>
                <a:lnTo>
                  <a:pt x="2655798" y="113030"/>
                </a:lnTo>
                <a:lnTo>
                  <a:pt x="2625128" y="111760"/>
                </a:lnTo>
                <a:lnTo>
                  <a:pt x="2594459" y="109220"/>
                </a:lnTo>
                <a:lnTo>
                  <a:pt x="2563792" y="107950"/>
                </a:lnTo>
                <a:lnTo>
                  <a:pt x="2533129" y="105410"/>
                </a:lnTo>
                <a:close/>
              </a:path>
              <a:path w="2914015" h="144779">
                <a:moveTo>
                  <a:pt x="2881325" y="124460"/>
                </a:moveTo>
                <a:lnTo>
                  <a:pt x="2880896" y="126445"/>
                </a:lnTo>
                <a:lnTo>
                  <a:pt x="2901279" y="127946"/>
                </a:lnTo>
                <a:lnTo>
                  <a:pt x="2881325" y="124460"/>
                </a:lnTo>
                <a:close/>
              </a:path>
              <a:path w="2914015" h="144779">
                <a:moveTo>
                  <a:pt x="2849460" y="115570"/>
                </a:moveTo>
                <a:lnTo>
                  <a:pt x="2846642" y="125289"/>
                </a:lnTo>
                <a:lnTo>
                  <a:pt x="2852866" y="125730"/>
                </a:lnTo>
                <a:lnTo>
                  <a:pt x="2870795" y="125730"/>
                </a:lnTo>
                <a:lnTo>
                  <a:pt x="2880896" y="126445"/>
                </a:lnTo>
                <a:lnTo>
                  <a:pt x="2881325" y="124460"/>
                </a:lnTo>
                <a:lnTo>
                  <a:pt x="2873297" y="121920"/>
                </a:lnTo>
                <a:lnTo>
                  <a:pt x="2865312" y="120650"/>
                </a:lnTo>
                <a:lnTo>
                  <a:pt x="2849460" y="115570"/>
                </a:lnTo>
                <a:close/>
              </a:path>
              <a:path w="2914015" h="144779">
                <a:moveTo>
                  <a:pt x="2812598" y="122940"/>
                </a:moveTo>
                <a:lnTo>
                  <a:pt x="2812275" y="124460"/>
                </a:lnTo>
                <a:lnTo>
                  <a:pt x="2816849" y="125900"/>
                </a:lnTo>
                <a:lnTo>
                  <a:pt x="2817012" y="123190"/>
                </a:lnTo>
                <a:lnTo>
                  <a:pt x="2812598" y="122940"/>
                </a:lnTo>
                <a:close/>
              </a:path>
              <a:path w="2914015" h="144779">
                <a:moveTo>
                  <a:pt x="14020" y="102870"/>
                </a:moveTo>
                <a:lnTo>
                  <a:pt x="10883" y="104140"/>
                </a:lnTo>
                <a:lnTo>
                  <a:pt x="7937" y="104140"/>
                </a:lnTo>
                <a:lnTo>
                  <a:pt x="5168" y="106680"/>
                </a:lnTo>
                <a:lnTo>
                  <a:pt x="3683" y="106680"/>
                </a:lnTo>
                <a:lnTo>
                  <a:pt x="2451" y="107950"/>
                </a:lnTo>
                <a:lnTo>
                  <a:pt x="1473" y="110490"/>
                </a:lnTo>
                <a:lnTo>
                  <a:pt x="787" y="110490"/>
                </a:lnTo>
                <a:lnTo>
                  <a:pt x="330" y="111760"/>
                </a:lnTo>
                <a:lnTo>
                  <a:pt x="0" y="115570"/>
                </a:lnTo>
                <a:lnTo>
                  <a:pt x="406" y="118110"/>
                </a:lnTo>
                <a:lnTo>
                  <a:pt x="711" y="119380"/>
                </a:lnTo>
                <a:lnTo>
                  <a:pt x="1117" y="119380"/>
                </a:lnTo>
                <a:lnTo>
                  <a:pt x="2590" y="121920"/>
                </a:lnTo>
                <a:lnTo>
                  <a:pt x="4648" y="124460"/>
                </a:lnTo>
                <a:lnTo>
                  <a:pt x="7289" y="125730"/>
                </a:lnTo>
                <a:lnTo>
                  <a:pt x="14955" y="111106"/>
                </a:lnTo>
                <a:lnTo>
                  <a:pt x="15049" y="109220"/>
                </a:lnTo>
                <a:lnTo>
                  <a:pt x="15372" y="109220"/>
                </a:lnTo>
                <a:lnTo>
                  <a:pt x="14020" y="102870"/>
                </a:lnTo>
                <a:close/>
              </a:path>
              <a:path w="2914015" h="144779">
                <a:moveTo>
                  <a:pt x="698753" y="99060"/>
                </a:moveTo>
                <a:lnTo>
                  <a:pt x="571093" y="109220"/>
                </a:lnTo>
                <a:lnTo>
                  <a:pt x="572452" y="125730"/>
                </a:lnTo>
                <a:lnTo>
                  <a:pt x="667923" y="118110"/>
                </a:lnTo>
                <a:lnTo>
                  <a:pt x="699770" y="116840"/>
                </a:lnTo>
                <a:lnTo>
                  <a:pt x="698753" y="99060"/>
                </a:lnTo>
                <a:close/>
              </a:path>
              <a:path w="2914015" h="144779">
                <a:moveTo>
                  <a:pt x="2816059" y="106680"/>
                </a:moveTo>
                <a:lnTo>
                  <a:pt x="2812598" y="122940"/>
                </a:lnTo>
                <a:lnTo>
                  <a:pt x="2817012" y="123190"/>
                </a:lnTo>
                <a:lnTo>
                  <a:pt x="2846642" y="125289"/>
                </a:lnTo>
                <a:lnTo>
                  <a:pt x="2849460" y="115570"/>
                </a:lnTo>
                <a:lnTo>
                  <a:pt x="2841171" y="113030"/>
                </a:lnTo>
                <a:lnTo>
                  <a:pt x="2832841" y="111760"/>
                </a:lnTo>
                <a:lnTo>
                  <a:pt x="2816059" y="106680"/>
                </a:lnTo>
                <a:close/>
              </a:path>
              <a:path w="2914015" h="144779">
                <a:moveTo>
                  <a:pt x="2790773" y="121704"/>
                </a:moveTo>
                <a:lnTo>
                  <a:pt x="2812275" y="124460"/>
                </a:lnTo>
                <a:lnTo>
                  <a:pt x="2812598" y="122940"/>
                </a:lnTo>
                <a:lnTo>
                  <a:pt x="2790773" y="121704"/>
                </a:lnTo>
                <a:close/>
              </a:path>
              <a:path w="2914015" h="144779">
                <a:moveTo>
                  <a:pt x="2774238" y="101600"/>
                </a:moveTo>
                <a:lnTo>
                  <a:pt x="2772638" y="119380"/>
                </a:lnTo>
                <a:lnTo>
                  <a:pt x="2790773" y="121704"/>
                </a:lnTo>
                <a:lnTo>
                  <a:pt x="2812598" y="122940"/>
                </a:lnTo>
                <a:lnTo>
                  <a:pt x="2816059" y="106680"/>
                </a:lnTo>
                <a:lnTo>
                  <a:pt x="2774238" y="101600"/>
                </a:lnTo>
                <a:close/>
              </a:path>
              <a:path w="2914015" h="144779">
                <a:moveTo>
                  <a:pt x="2399347" y="97790"/>
                </a:moveTo>
                <a:lnTo>
                  <a:pt x="2398255" y="113030"/>
                </a:lnTo>
                <a:lnTo>
                  <a:pt x="2465187" y="118110"/>
                </a:lnTo>
                <a:lnTo>
                  <a:pt x="2498660" y="119380"/>
                </a:lnTo>
                <a:lnTo>
                  <a:pt x="2532138" y="121920"/>
                </a:lnTo>
                <a:lnTo>
                  <a:pt x="2533129" y="105410"/>
                </a:lnTo>
                <a:lnTo>
                  <a:pt x="2499677" y="104140"/>
                </a:lnTo>
                <a:lnTo>
                  <a:pt x="2432784" y="99060"/>
                </a:lnTo>
                <a:lnTo>
                  <a:pt x="2399347" y="97790"/>
                </a:lnTo>
                <a:close/>
              </a:path>
              <a:path w="2914015" h="144779">
                <a:moveTo>
                  <a:pt x="15372" y="109220"/>
                </a:moveTo>
                <a:lnTo>
                  <a:pt x="15049" y="109220"/>
                </a:lnTo>
                <a:lnTo>
                  <a:pt x="15189" y="110490"/>
                </a:lnTo>
                <a:lnTo>
                  <a:pt x="14955" y="111106"/>
                </a:lnTo>
                <a:lnTo>
                  <a:pt x="14478" y="120650"/>
                </a:lnTo>
                <a:lnTo>
                  <a:pt x="17805" y="120650"/>
                </a:lnTo>
                <a:lnTo>
                  <a:pt x="15372" y="109220"/>
                </a:lnTo>
                <a:close/>
              </a:path>
              <a:path w="2914015" h="144779">
                <a:moveTo>
                  <a:pt x="59690" y="93980"/>
                </a:moveTo>
                <a:lnTo>
                  <a:pt x="36822" y="99060"/>
                </a:lnTo>
                <a:lnTo>
                  <a:pt x="25412" y="100330"/>
                </a:lnTo>
                <a:lnTo>
                  <a:pt x="14020" y="102870"/>
                </a:lnTo>
                <a:lnTo>
                  <a:pt x="17805" y="120650"/>
                </a:lnTo>
                <a:lnTo>
                  <a:pt x="40238" y="115570"/>
                </a:lnTo>
                <a:lnTo>
                  <a:pt x="38280" y="115570"/>
                </a:lnTo>
                <a:lnTo>
                  <a:pt x="19113" y="111760"/>
                </a:lnTo>
                <a:lnTo>
                  <a:pt x="17792" y="110490"/>
                </a:lnTo>
                <a:lnTo>
                  <a:pt x="62520" y="110490"/>
                </a:lnTo>
                <a:lnTo>
                  <a:pt x="59690" y="93980"/>
                </a:lnTo>
                <a:close/>
              </a:path>
              <a:path w="2914015" h="144779">
                <a:moveTo>
                  <a:pt x="44754" y="115570"/>
                </a:moveTo>
                <a:lnTo>
                  <a:pt x="40238" y="115570"/>
                </a:lnTo>
                <a:lnTo>
                  <a:pt x="17805" y="120650"/>
                </a:lnTo>
                <a:lnTo>
                  <a:pt x="44121" y="120650"/>
                </a:lnTo>
                <a:lnTo>
                  <a:pt x="44754" y="115570"/>
                </a:lnTo>
                <a:close/>
              </a:path>
              <a:path w="2914015" h="144779">
                <a:moveTo>
                  <a:pt x="2717380" y="96520"/>
                </a:moveTo>
                <a:lnTo>
                  <a:pt x="2716136" y="114300"/>
                </a:lnTo>
                <a:lnTo>
                  <a:pt x="2772638" y="119380"/>
                </a:lnTo>
                <a:lnTo>
                  <a:pt x="2774238" y="101600"/>
                </a:lnTo>
                <a:lnTo>
                  <a:pt x="2717380" y="96520"/>
                </a:lnTo>
                <a:close/>
              </a:path>
              <a:path w="2914015" h="144779">
                <a:moveTo>
                  <a:pt x="807224" y="93980"/>
                </a:moveTo>
                <a:lnTo>
                  <a:pt x="766495" y="95887"/>
                </a:lnTo>
                <a:lnTo>
                  <a:pt x="766508" y="96520"/>
                </a:lnTo>
                <a:lnTo>
                  <a:pt x="730277" y="97583"/>
                </a:lnTo>
                <a:lnTo>
                  <a:pt x="698753" y="99060"/>
                </a:lnTo>
                <a:lnTo>
                  <a:pt x="699770" y="116840"/>
                </a:lnTo>
                <a:lnTo>
                  <a:pt x="726832" y="115570"/>
                </a:lnTo>
                <a:lnTo>
                  <a:pt x="753900" y="113030"/>
                </a:lnTo>
                <a:lnTo>
                  <a:pt x="808050" y="110490"/>
                </a:lnTo>
                <a:lnTo>
                  <a:pt x="807224" y="93980"/>
                </a:lnTo>
                <a:close/>
              </a:path>
              <a:path w="2914015" h="144779">
                <a:moveTo>
                  <a:pt x="62520" y="110490"/>
                </a:moveTo>
                <a:lnTo>
                  <a:pt x="17792" y="110490"/>
                </a:lnTo>
                <a:lnTo>
                  <a:pt x="19113" y="111760"/>
                </a:lnTo>
                <a:lnTo>
                  <a:pt x="38280" y="115570"/>
                </a:lnTo>
                <a:lnTo>
                  <a:pt x="40238" y="115570"/>
                </a:lnTo>
                <a:lnTo>
                  <a:pt x="51479" y="114300"/>
                </a:lnTo>
                <a:lnTo>
                  <a:pt x="62737" y="111760"/>
                </a:lnTo>
                <a:lnTo>
                  <a:pt x="62520" y="110490"/>
                </a:lnTo>
                <a:close/>
              </a:path>
              <a:path w="2914015" h="144779">
                <a:moveTo>
                  <a:pt x="2652560" y="91440"/>
                </a:moveTo>
                <a:lnTo>
                  <a:pt x="2650655" y="107950"/>
                </a:lnTo>
                <a:lnTo>
                  <a:pt x="2667006" y="110490"/>
                </a:lnTo>
                <a:lnTo>
                  <a:pt x="2716136" y="114300"/>
                </a:lnTo>
                <a:lnTo>
                  <a:pt x="2717380" y="96520"/>
                </a:lnTo>
                <a:lnTo>
                  <a:pt x="2652560" y="91440"/>
                </a:lnTo>
                <a:close/>
              </a:path>
              <a:path w="2914015" h="144779">
                <a:moveTo>
                  <a:pt x="2261616" y="90170"/>
                </a:moveTo>
                <a:lnTo>
                  <a:pt x="2260879" y="105410"/>
                </a:lnTo>
                <a:lnTo>
                  <a:pt x="2295238" y="107950"/>
                </a:lnTo>
                <a:lnTo>
                  <a:pt x="2329586" y="109220"/>
                </a:lnTo>
                <a:lnTo>
                  <a:pt x="2363924" y="111760"/>
                </a:lnTo>
                <a:lnTo>
                  <a:pt x="2398255" y="113030"/>
                </a:lnTo>
                <a:lnTo>
                  <a:pt x="2399347" y="97790"/>
                </a:lnTo>
                <a:lnTo>
                  <a:pt x="2364921" y="95250"/>
                </a:lnTo>
                <a:lnTo>
                  <a:pt x="2330491" y="93980"/>
                </a:lnTo>
                <a:lnTo>
                  <a:pt x="2296056" y="91440"/>
                </a:lnTo>
                <a:lnTo>
                  <a:pt x="2261616" y="90170"/>
                </a:lnTo>
                <a:close/>
              </a:path>
              <a:path w="2914015" h="144779">
                <a:moveTo>
                  <a:pt x="119900" y="85090"/>
                </a:moveTo>
                <a:lnTo>
                  <a:pt x="104808" y="87630"/>
                </a:lnTo>
                <a:lnTo>
                  <a:pt x="89742" y="88900"/>
                </a:lnTo>
                <a:lnTo>
                  <a:pt x="59690" y="93980"/>
                </a:lnTo>
                <a:lnTo>
                  <a:pt x="62737" y="111760"/>
                </a:lnTo>
                <a:lnTo>
                  <a:pt x="77551" y="109220"/>
                </a:lnTo>
                <a:lnTo>
                  <a:pt x="92389" y="107950"/>
                </a:lnTo>
                <a:lnTo>
                  <a:pt x="122135" y="102870"/>
                </a:lnTo>
                <a:lnTo>
                  <a:pt x="119900" y="85090"/>
                </a:lnTo>
                <a:close/>
              </a:path>
              <a:path w="2914015" h="144779">
                <a:moveTo>
                  <a:pt x="341934" y="97790"/>
                </a:moveTo>
                <a:lnTo>
                  <a:pt x="338556" y="97790"/>
                </a:lnTo>
                <a:lnTo>
                  <a:pt x="335483" y="100330"/>
                </a:lnTo>
                <a:lnTo>
                  <a:pt x="335483" y="107950"/>
                </a:lnTo>
                <a:lnTo>
                  <a:pt x="338556" y="111760"/>
                </a:lnTo>
                <a:lnTo>
                  <a:pt x="342747" y="111760"/>
                </a:lnTo>
                <a:lnTo>
                  <a:pt x="341934" y="97790"/>
                </a:lnTo>
                <a:close/>
              </a:path>
              <a:path w="2914015" h="144779">
                <a:moveTo>
                  <a:pt x="383552" y="95250"/>
                </a:moveTo>
                <a:lnTo>
                  <a:pt x="341934" y="97790"/>
                </a:lnTo>
                <a:lnTo>
                  <a:pt x="342747" y="111760"/>
                </a:lnTo>
                <a:lnTo>
                  <a:pt x="346300" y="111543"/>
                </a:lnTo>
                <a:lnTo>
                  <a:pt x="349199" y="107950"/>
                </a:lnTo>
                <a:lnTo>
                  <a:pt x="349199" y="100330"/>
                </a:lnTo>
                <a:lnTo>
                  <a:pt x="346125" y="97790"/>
                </a:lnTo>
                <a:lnTo>
                  <a:pt x="383707" y="97790"/>
                </a:lnTo>
                <a:lnTo>
                  <a:pt x="383552" y="95250"/>
                </a:lnTo>
                <a:close/>
              </a:path>
              <a:path w="2914015" h="144779">
                <a:moveTo>
                  <a:pt x="346300" y="111543"/>
                </a:moveTo>
                <a:lnTo>
                  <a:pt x="342747" y="111760"/>
                </a:lnTo>
                <a:lnTo>
                  <a:pt x="346125" y="111760"/>
                </a:lnTo>
                <a:lnTo>
                  <a:pt x="346300" y="111543"/>
                </a:lnTo>
                <a:close/>
              </a:path>
              <a:path w="2914015" h="144779">
                <a:moveTo>
                  <a:pt x="383707" y="97790"/>
                </a:moveTo>
                <a:lnTo>
                  <a:pt x="346125" y="97790"/>
                </a:lnTo>
                <a:lnTo>
                  <a:pt x="349199" y="100330"/>
                </a:lnTo>
                <a:lnTo>
                  <a:pt x="349199" y="107950"/>
                </a:lnTo>
                <a:lnTo>
                  <a:pt x="346300" y="111543"/>
                </a:lnTo>
                <a:lnTo>
                  <a:pt x="384403" y="109220"/>
                </a:lnTo>
                <a:lnTo>
                  <a:pt x="383707" y="97790"/>
                </a:lnTo>
                <a:close/>
              </a:path>
              <a:path w="2914015" h="144779">
                <a:moveTo>
                  <a:pt x="15049" y="109220"/>
                </a:moveTo>
                <a:lnTo>
                  <a:pt x="14955" y="111106"/>
                </a:lnTo>
                <a:lnTo>
                  <a:pt x="15278" y="110490"/>
                </a:lnTo>
                <a:lnTo>
                  <a:pt x="15049" y="109220"/>
                </a:lnTo>
                <a:close/>
              </a:path>
              <a:path w="2914015" h="144779">
                <a:moveTo>
                  <a:pt x="944509" y="89022"/>
                </a:moveTo>
                <a:lnTo>
                  <a:pt x="807224" y="93980"/>
                </a:lnTo>
                <a:lnTo>
                  <a:pt x="808050" y="110490"/>
                </a:lnTo>
                <a:lnTo>
                  <a:pt x="948448" y="105410"/>
                </a:lnTo>
                <a:lnTo>
                  <a:pt x="948154" y="96520"/>
                </a:lnTo>
                <a:lnTo>
                  <a:pt x="811028" y="96520"/>
                </a:lnTo>
                <a:lnTo>
                  <a:pt x="855548" y="95250"/>
                </a:lnTo>
                <a:lnTo>
                  <a:pt x="900068" y="95250"/>
                </a:lnTo>
                <a:lnTo>
                  <a:pt x="944587" y="93980"/>
                </a:lnTo>
                <a:lnTo>
                  <a:pt x="944509" y="89022"/>
                </a:lnTo>
                <a:close/>
              </a:path>
              <a:path w="2914015" h="144779">
                <a:moveTo>
                  <a:pt x="467664" y="90170"/>
                </a:moveTo>
                <a:lnTo>
                  <a:pt x="383552" y="95250"/>
                </a:lnTo>
                <a:lnTo>
                  <a:pt x="384403" y="109220"/>
                </a:lnTo>
                <a:lnTo>
                  <a:pt x="426297" y="106680"/>
                </a:lnTo>
                <a:lnTo>
                  <a:pt x="447250" y="106680"/>
                </a:lnTo>
                <a:lnTo>
                  <a:pt x="468210" y="105410"/>
                </a:lnTo>
                <a:lnTo>
                  <a:pt x="467664" y="90170"/>
                </a:lnTo>
                <a:close/>
              </a:path>
              <a:path w="2914015" h="144779">
                <a:moveTo>
                  <a:pt x="2581732" y="83820"/>
                </a:moveTo>
                <a:lnTo>
                  <a:pt x="2580220" y="101600"/>
                </a:lnTo>
                <a:lnTo>
                  <a:pt x="2597839" y="102870"/>
                </a:lnTo>
                <a:lnTo>
                  <a:pt x="2615452" y="105410"/>
                </a:lnTo>
                <a:lnTo>
                  <a:pt x="2650655" y="107950"/>
                </a:lnTo>
                <a:lnTo>
                  <a:pt x="2652560" y="91440"/>
                </a:lnTo>
                <a:lnTo>
                  <a:pt x="2634874" y="88900"/>
                </a:lnTo>
                <a:lnTo>
                  <a:pt x="2617174" y="87630"/>
                </a:lnTo>
                <a:lnTo>
                  <a:pt x="2599460" y="85090"/>
                </a:lnTo>
                <a:lnTo>
                  <a:pt x="2581732" y="83820"/>
                </a:lnTo>
                <a:close/>
              </a:path>
              <a:path w="2914015" h="144779">
                <a:moveTo>
                  <a:pt x="593026" y="86360"/>
                </a:moveTo>
                <a:lnTo>
                  <a:pt x="530340" y="88900"/>
                </a:lnTo>
                <a:lnTo>
                  <a:pt x="499002" y="88900"/>
                </a:lnTo>
                <a:lnTo>
                  <a:pt x="467664" y="90170"/>
                </a:lnTo>
                <a:lnTo>
                  <a:pt x="468210" y="105410"/>
                </a:lnTo>
                <a:lnTo>
                  <a:pt x="530836" y="102870"/>
                </a:lnTo>
                <a:lnTo>
                  <a:pt x="562152" y="102870"/>
                </a:lnTo>
                <a:lnTo>
                  <a:pt x="593471" y="101600"/>
                </a:lnTo>
                <a:lnTo>
                  <a:pt x="593026" y="86360"/>
                </a:lnTo>
                <a:close/>
              </a:path>
              <a:path w="2914015" h="144779">
                <a:moveTo>
                  <a:pt x="1119510" y="91440"/>
                </a:moveTo>
                <a:lnTo>
                  <a:pt x="1106270" y="91440"/>
                </a:lnTo>
                <a:lnTo>
                  <a:pt x="1052374" y="92710"/>
                </a:lnTo>
                <a:lnTo>
                  <a:pt x="998480" y="92710"/>
                </a:lnTo>
                <a:lnTo>
                  <a:pt x="948067" y="93897"/>
                </a:lnTo>
                <a:lnTo>
                  <a:pt x="948448" y="105410"/>
                </a:lnTo>
                <a:lnTo>
                  <a:pt x="1119695" y="100330"/>
                </a:lnTo>
                <a:lnTo>
                  <a:pt x="1119510" y="91440"/>
                </a:lnTo>
                <a:close/>
              </a:path>
              <a:path w="2914015" h="144779">
                <a:moveTo>
                  <a:pt x="2111527" y="83820"/>
                </a:moveTo>
                <a:lnTo>
                  <a:pt x="2111121" y="100330"/>
                </a:lnTo>
                <a:lnTo>
                  <a:pt x="2260879" y="105410"/>
                </a:lnTo>
                <a:lnTo>
                  <a:pt x="2261616" y="90170"/>
                </a:lnTo>
                <a:lnTo>
                  <a:pt x="2224103" y="88900"/>
                </a:lnTo>
                <a:lnTo>
                  <a:pt x="2186585" y="86360"/>
                </a:lnTo>
                <a:lnTo>
                  <a:pt x="2171515" y="86360"/>
                </a:lnTo>
                <a:lnTo>
                  <a:pt x="2146312" y="85090"/>
                </a:lnTo>
                <a:lnTo>
                  <a:pt x="2111527" y="83820"/>
                </a:lnTo>
                <a:close/>
              </a:path>
              <a:path w="2914015" h="144779">
                <a:moveTo>
                  <a:pt x="188480" y="78740"/>
                </a:moveTo>
                <a:lnTo>
                  <a:pt x="154162" y="81280"/>
                </a:lnTo>
                <a:lnTo>
                  <a:pt x="137024" y="83820"/>
                </a:lnTo>
                <a:lnTo>
                  <a:pt x="119900" y="85090"/>
                </a:lnTo>
                <a:lnTo>
                  <a:pt x="122135" y="102870"/>
                </a:lnTo>
                <a:lnTo>
                  <a:pt x="155998" y="100330"/>
                </a:lnTo>
                <a:lnTo>
                  <a:pt x="172954" y="97790"/>
                </a:lnTo>
                <a:lnTo>
                  <a:pt x="189928" y="96520"/>
                </a:lnTo>
                <a:lnTo>
                  <a:pt x="188480" y="78740"/>
                </a:lnTo>
                <a:close/>
              </a:path>
              <a:path w="2914015" h="144779">
                <a:moveTo>
                  <a:pt x="766216" y="82550"/>
                </a:moveTo>
                <a:lnTo>
                  <a:pt x="722915" y="82550"/>
                </a:lnTo>
                <a:lnTo>
                  <a:pt x="593026" y="86360"/>
                </a:lnTo>
                <a:lnTo>
                  <a:pt x="593471" y="101600"/>
                </a:lnTo>
                <a:lnTo>
                  <a:pt x="730277" y="97583"/>
                </a:lnTo>
                <a:lnTo>
                  <a:pt x="766495" y="95887"/>
                </a:lnTo>
                <a:lnTo>
                  <a:pt x="766216" y="82550"/>
                </a:lnTo>
                <a:close/>
              </a:path>
              <a:path w="2914015" h="144779">
                <a:moveTo>
                  <a:pt x="2515196" y="78740"/>
                </a:moveTo>
                <a:lnTo>
                  <a:pt x="2513926" y="96520"/>
                </a:lnTo>
                <a:lnTo>
                  <a:pt x="2580220" y="101600"/>
                </a:lnTo>
                <a:lnTo>
                  <a:pt x="2581732" y="83820"/>
                </a:lnTo>
                <a:lnTo>
                  <a:pt x="2515196" y="78740"/>
                </a:lnTo>
                <a:close/>
              </a:path>
              <a:path w="2914015" h="144779">
                <a:moveTo>
                  <a:pt x="1160072" y="83637"/>
                </a:moveTo>
                <a:lnTo>
                  <a:pt x="1154966" y="83820"/>
                </a:lnTo>
                <a:lnTo>
                  <a:pt x="1119352" y="83820"/>
                </a:lnTo>
                <a:lnTo>
                  <a:pt x="1119695" y="100330"/>
                </a:lnTo>
                <a:lnTo>
                  <a:pt x="1155259" y="99060"/>
                </a:lnTo>
                <a:lnTo>
                  <a:pt x="1190821" y="99060"/>
                </a:lnTo>
                <a:lnTo>
                  <a:pt x="1226383" y="97790"/>
                </a:lnTo>
                <a:lnTo>
                  <a:pt x="1261948" y="97790"/>
                </a:lnTo>
                <a:lnTo>
                  <a:pt x="1261894" y="91440"/>
                </a:lnTo>
                <a:lnTo>
                  <a:pt x="1160170" y="91440"/>
                </a:lnTo>
                <a:lnTo>
                  <a:pt x="1160072" y="83637"/>
                </a:lnTo>
                <a:close/>
              </a:path>
              <a:path w="2914015" h="144779">
                <a:moveTo>
                  <a:pt x="2056596" y="82550"/>
                </a:moveTo>
                <a:lnTo>
                  <a:pt x="2001647" y="82550"/>
                </a:lnTo>
                <a:lnTo>
                  <a:pt x="2001456" y="97790"/>
                </a:lnTo>
                <a:lnTo>
                  <a:pt x="2028876" y="97790"/>
                </a:lnTo>
                <a:lnTo>
                  <a:pt x="2056293" y="99060"/>
                </a:lnTo>
                <a:lnTo>
                  <a:pt x="2083707" y="99060"/>
                </a:lnTo>
                <a:lnTo>
                  <a:pt x="2111121" y="100330"/>
                </a:lnTo>
                <a:lnTo>
                  <a:pt x="2111527" y="83820"/>
                </a:lnTo>
                <a:lnTo>
                  <a:pt x="2084064" y="83820"/>
                </a:lnTo>
                <a:lnTo>
                  <a:pt x="2056596" y="82550"/>
                </a:lnTo>
                <a:close/>
              </a:path>
              <a:path w="2914015" h="144779">
                <a:moveTo>
                  <a:pt x="1367580" y="81280"/>
                </a:moveTo>
                <a:lnTo>
                  <a:pt x="1261808" y="81280"/>
                </a:lnTo>
                <a:lnTo>
                  <a:pt x="1261948" y="97790"/>
                </a:lnTo>
                <a:lnTo>
                  <a:pt x="1632216" y="97790"/>
                </a:lnTo>
                <a:lnTo>
                  <a:pt x="1632216" y="90170"/>
                </a:lnTo>
                <a:lnTo>
                  <a:pt x="1263886" y="90170"/>
                </a:lnTo>
                <a:lnTo>
                  <a:pt x="1315748" y="88900"/>
                </a:lnTo>
                <a:lnTo>
                  <a:pt x="1367612" y="88900"/>
                </a:lnTo>
                <a:lnTo>
                  <a:pt x="1367580" y="81280"/>
                </a:lnTo>
                <a:close/>
              </a:path>
              <a:path w="2914015" h="144779">
                <a:moveTo>
                  <a:pt x="1992243" y="67386"/>
                </a:moveTo>
                <a:lnTo>
                  <a:pt x="1952063" y="68580"/>
                </a:lnTo>
                <a:lnTo>
                  <a:pt x="1866585" y="68580"/>
                </a:lnTo>
                <a:lnTo>
                  <a:pt x="1823847" y="69850"/>
                </a:lnTo>
                <a:lnTo>
                  <a:pt x="1824050" y="85090"/>
                </a:lnTo>
                <a:lnTo>
                  <a:pt x="1767795" y="86360"/>
                </a:lnTo>
                <a:lnTo>
                  <a:pt x="1711540" y="86360"/>
                </a:lnTo>
                <a:lnTo>
                  <a:pt x="1632216" y="87255"/>
                </a:lnTo>
                <a:lnTo>
                  <a:pt x="1632216" y="97790"/>
                </a:lnTo>
                <a:lnTo>
                  <a:pt x="2001456" y="97790"/>
                </a:lnTo>
                <a:lnTo>
                  <a:pt x="2001615" y="85090"/>
                </a:lnTo>
                <a:lnTo>
                  <a:pt x="1994801" y="85090"/>
                </a:lnTo>
                <a:lnTo>
                  <a:pt x="1994801" y="82550"/>
                </a:lnTo>
                <a:lnTo>
                  <a:pt x="1948872" y="82550"/>
                </a:lnTo>
                <a:lnTo>
                  <a:pt x="1896096" y="81280"/>
                </a:lnTo>
                <a:lnTo>
                  <a:pt x="1994801" y="81280"/>
                </a:lnTo>
                <a:lnTo>
                  <a:pt x="1994801" y="67413"/>
                </a:lnTo>
                <a:lnTo>
                  <a:pt x="1992243" y="67386"/>
                </a:lnTo>
                <a:close/>
              </a:path>
              <a:path w="2914015" h="144779">
                <a:moveTo>
                  <a:pt x="766495" y="95887"/>
                </a:moveTo>
                <a:lnTo>
                  <a:pt x="730277" y="97583"/>
                </a:lnTo>
                <a:lnTo>
                  <a:pt x="766508" y="96520"/>
                </a:lnTo>
                <a:lnTo>
                  <a:pt x="766495" y="95887"/>
                </a:lnTo>
                <a:close/>
              </a:path>
              <a:path w="2914015" h="144779">
                <a:moveTo>
                  <a:pt x="270497" y="73660"/>
                </a:moveTo>
                <a:lnTo>
                  <a:pt x="188480" y="78740"/>
                </a:lnTo>
                <a:lnTo>
                  <a:pt x="189928" y="96520"/>
                </a:lnTo>
                <a:lnTo>
                  <a:pt x="271462" y="91440"/>
                </a:lnTo>
                <a:lnTo>
                  <a:pt x="270497" y="73660"/>
                </a:lnTo>
                <a:close/>
              </a:path>
              <a:path w="2914015" h="144779">
                <a:moveTo>
                  <a:pt x="948067" y="93897"/>
                </a:moveTo>
                <a:lnTo>
                  <a:pt x="900068" y="95250"/>
                </a:lnTo>
                <a:lnTo>
                  <a:pt x="855548" y="95250"/>
                </a:lnTo>
                <a:lnTo>
                  <a:pt x="811028" y="96520"/>
                </a:lnTo>
                <a:lnTo>
                  <a:pt x="948154" y="96520"/>
                </a:lnTo>
                <a:lnTo>
                  <a:pt x="948067" y="93897"/>
                </a:lnTo>
                <a:close/>
              </a:path>
              <a:path w="2914015" h="144779">
                <a:moveTo>
                  <a:pt x="2431211" y="73660"/>
                </a:moveTo>
                <a:lnTo>
                  <a:pt x="2430449" y="92710"/>
                </a:lnTo>
                <a:lnTo>
                  <a:pt x="2451326" y="92710"/>
                </a:lnTo>
                <a:lnTo>
                  <a:pt x="2513926" y="96520"/>
                </a:lnTo>
                <a:lnTo>
                  <a:pt x="2515196" y="78740"/>
                </a:lnTo>
                <a:lnTo>
                  <a:pt x="2431211" y="73660"/>
                </a:lnTo>
                <a:close/>
              </a:path>
              <a:path w="2914015" h="144779">
                <a:moveTo>
                  <a:pt x="944346" y="78740"/>
                </a:moveTo>
                <a:lnTo>
                  <a:pt x="899815" y="80010"/>
                </a:lnTo>
                <a:lnTo>
                  <a:pt x="855281" y="80010"/>
                </a:lnTo>
                <a:lnTo>
                  <a:pt x="766216" y="82550"/>
                </a:lnTo>
                <a:lnTo>
                  <a:pt x="766495" y="95887"/>
                </a:lnTo>
                <a:lnTo>
                  <a:pt x="807224" y="93980"/>
                </a:lnTo>
                <a:lnTo>
                  <a:pt x="944509" y="89022"/>
                </a:lnTo>
                <a:lnTo>
                  <a:pt x="944346" y="78740"/>
                </a:lnTo>
                <a:close/>
              </a:path>
              <a:path w="2914015" h="144779">
                <a:moveTo>
                  <a:pt x="947902" y="88900"/>
                </a:moveTo>
                <a:lnTo>
                  <a:pt x="944509" y="89022"/>
                </a:lnTo>
                <a:lnTo>
                  <a:pt x="944587" y="93980"/>
                </a:lnTo>
                <a:lnTo>
                  <a:pt x="948067" y="93897"/>
                </a:lnTo>
                <a:lnTo>
                  <a:pt x="947902" y="88900"/>
                </a:lnTo>
                <a:close/>
              </a:path>
              <a:path w="2914015" h="144779">
                <a:moveTo>
                  <a:pt x="1119352" y="83820"/>
                </a:moveTo>
                <a:lnTo>
                  <a:pt x="947902" y="88900"/>
                </a:lnTo>
                <a:lnTo>
                  <a:pt x="948067" y="93897"/>
                </a:lnTo>
                <a:lnTo>
                  <a:pt x="998480" y="92710"/>
                </a:lnTo>
                <a:lnTo>
                  <a:pt x="1052374" y="92710"/>
                </a:lnTo>
                <a:lnTo>
                  <a:pt x="1106270" y="91440"/>
                </a:lnTo>
                <a:lnTo>
                  <a:pt x="1119510" y="91440"/>
                </a:lnTo>
                <a:lnTo>
                  <a:pt x="1119352" y="83820"/>
                </a:lnTo>
                <a:close/>
              </a:path>
              <a:path w="2914015" h="144779">
                <a:moveTo>
                  <a:pt x="2447137" y="69850"/>
                </a:moveTo>
                <a:lnTo>
                  <a:pt x="2313475" y="69850"/>
                </a:lnTo>
                <a:lnTo>
                  <a:pt x="2335504" y="71120"/>
                </a:lnTo>
                <a:lnTo>
                  <a:pt x="2334971" y="88900"/>
                </a:lnTo>
                <a:lnTo>
                  <a:pt x="2358847" y="88900"/>
                </a:lnTo>
                <a:lnTo>
                  <a:pt x="2430449" y="92710"/>
                </a:lnTo>
                <a:lnTo>
                  <a:pt x="2431211" y="73660"/>
                </a:lnTo>
                <a:lnTo>
                  <a:pt x="2407285" y="73660"/>
                </a:lnTo>
                <a:lnTo>
                  <a:pt x="2359431" y="71120"/>
                </a:lnTo>
                <a:lnTo>
                  <a:pt x="2447137" y="71120"/>
                </a:lnTo>
                <a:lnTo>
                  <a:pt x="2447137" y="69850"/>
                </a:lnTo>
                <a:close/>
              </a:path>
              <a:path w="2914015" h="144779">
                <a:moveTo>
                  <a:pt x="388505" y="66040"/>
                </a:moveTo>
                <a:lnTo>
                  <a:pt x="359006" y="68580"/>
                </a:lnTo>
                <a:lnTo>
                  <a:pt x="300003" y="71120"/>
                </a:lnTo>
                <a:lnTo>
                  <a:pt x="270497" y="73660"/>
                </a:lnTo>
                <a:lnTo>
                  <a:pt x="271462" y="91440"/>
                </a:lnTo>
                <a:lnTo>
                  <a:pt x="301004" y="90170"/>
                </a:lnTo>
                <a:lnTo>
                  <a:pt x="330539" y="87630"/>
                </a:lnTo>
                <a:lnTo>
                  <a:pt x="360070" y="86360"/>
                </a:lnTo>
                <a:lnTo>
                  <a:pt x="389597" y="83820"/>
                </a:lnTo>
                <a:lnTo>
                  <a:pt x="388505" y="66040"/>
                </a:lnTo>
                <a:close/>
              </a:path>
              <a:path w="2914015" h="144779">
                <a:moveTo>
                  <a:pt x="1261808" y="81280"/>
                </a:moveTo>
                <a:lnTo>
                  <a:pt x="1226194" y="82550"/>
                </a:lnTo>
                <a:lnTo>
                  <a:pt x="1190580" y="82550"/>
                </a:lnTo>
                <a:lnTo>
                  <a:pt x="1160072" y="83637"/>
                </a:lnTo>
                <a:lnTo>
                  <a:pt x="1160170" y="91440"/>
                </a:lnTo>
                <a:lnTo>
                  <a:pt x="1212026" y="90170"/>
                </a:lnTo>
                <a:lnTo>
                  <a:pt x="1261883" y="90170"/>
                </a:lnTo>
                <a:lnTo>
                  <a:pt x="1261808" y="81280"/>
                </a:lnTo>
                <a:close/>
              </a:path>
              <a:path w="2914015" h="144779">
                <a:moveTo>
                  <a:pt x="1261883" y="90170"/>
                </a:moveTo>
                <a:lnTo>
                  <a:pt x="1212026" y="90170"/>
                </a:lnTo>
                <a:lnTo>
                  <a:pt x="1160170" y="91440"/>
                </a:lnTo>
                <a:lnTo>
                  <a:pt x="1261894" y="91440"/>
                </a:lnTo>
                <a:lnTo>
                  <a:pt x="1261883" y="90170"/>
                </a:lnTo>
                <a:close/>
              </a:path>
              <a:path w="2914015" h="144779">
                <a:moveTo>
                  <a:pt x="1632216" y="87255"/>
                </a:moveTo>
                <a:lnTo>
                  <a:pt x="1599031" y="87630"/>
                </a:lnTo>
                <a:lnTo>
                  <a:pt x="1506463" y="87630"/>
                </a:lnTo>
                <a:lnTo>
                  <a:pt x="1460179" y="88900"/>
                </a:lnTo>
                <a:lnTo>
                  <a:pt x="1315748" y="88900"/>
                </a:lnTo>
                <a:lnTo>
                  <a:pt x="1263886" y="90170"/>
                </a:lnTo>
                <a:lnTo>
                  <a:pt x="1632216" y="90170"/>
                </a:lnTo>
                <a:lnTo>
                  <a:pt x="1632216" y="87255"/>
                </a:lnTo>
                <a:close/>
              </a:path>
              <a:path w="2914015" h="144779">
                <a:moveTo>
                  <a:pt x="1159979" y="76200"/>
                </a:moveTo>
                <a:lnTo>
                  <a:pt x="1106070" y="76200"/>
                </a:lnTo>
                <a:lnTo>
                  <a:pt x="998256" y="78740"/>
                </a:lnTo>
                <a:lnTo>
                  <a:pt x="944346" y="78740"/>
                </a:lnTo>
                <a:lnTo>
                  <a:pt x="944509" y="89022"/>
                </a:lnTo>
                <a:lnTo>
                  <a:pt x="1119352" y="83820"/>
                </a:lnTo>
                <a:lnTo>
                  <a:pt x="1154966" y="83820"/>
                </a:lnTo>
                <a:lnTo>
                  <a:pt x="1160072" y="83637"/>
                </a:lnTo>
                <a:lnTo>
                  <a:pt x="1159979" y="76200"/>
                </a:lnTo>
                <a:close/>
              </a:path>
              <a:path w="2914015" h="144779">
                <a:moveTo>
                  <a:pt x="1598891" y="72390"/>
                </a:moveTo>
                <a:lnTo>
                  <a:pt x="1552623" y="72390"/>
                </a:lnTo>
                <a:lnTo>
                  <a:pt x="1506354" y="73660"/>
                </a:lnTo>
                <a:lnTo>
                  <a:pt x="1367548" y="73660"/>
                </a:lnTo>
                <a:lnTo>
                  <a:pt x="1367612" y="88900"/>
                </a:lnTo>
                <a:lnTo>
                  <a:pt x="1460179" y="88900"/>
                </a:lnTo>
                <a:lnTo>
                  <a:pt x="1506463" y="87630"/>
                </a:lnTo>
                <a:lnTo>
                  <a:pt x="1599031" y="87630"/>
                </a:lnTo>
                <a:lnTo>
                  <a:pt x="1598891" y="72390"/>
                </a:lnTo>
                <a:close/>
              </a:path>
              <a:path w="2914015" h="144779">
                <a:moveTo>
                  <a:pt x="2269421" y="68580"/>
                </a:moveTo>
                <a:lnTo>
                  <a:pt x="2247392" y="68580"/>
                </a:lnTo>
                <a:lnTo>
                  <a:pt x="2247112" y="86360"/>
                </a:lnTo>
                <a:lnTo>
                  <a:pt x="2269077" y="87630"/>
                </a:lnTo>
                <a:lnTo>
                  <a:pt x="2313006" y="87630"/>
                </a:lnTo>
                <a:lnTo>
                  <a:pt x="2334971" y="88900"/>
                </a:lnTo>
                <a:lnTo>
                  <a:pt x="2335466" y="72390"/>
                </a:lnTo>
                <a:lnTo>
                  <a:pt x="2270296" y="72390"/>
                </a:lnTo>
                <a:lnTo>
                  <a:pt x="2248945" y="71120"/>
                </a:lnTo>
                <a:lnTo>
                  <a:pt x="2313017" y="71120"/>
                </a:lnTo>
                <a:lnTo>
                  <a:pt x="2313034" y="69850"/>
                </a:lnTo>
                <a:lnTo>
                  <a:pt x="2291448" y="69850"/>
                </a:lnTo>
                <a:lnTo>
                  <a:pt x="2269421" y="68580"/>
                </a:lnTo>
                <a:close/>
              </a:path>
              <a:path w="2914015" h="144779">
                <a:moveTo>
                  <a:pt x="1823847" y="69850"/>
                </a:moveTo>
                <a:lnTo>
                  <a:pt x="1767609" y="69850"/>
                </a:lnTo>
                <a:lnTo>
                  <a:pt x="1711369" y="71120"/>
                </a:lnTo>
                <a:lnTo>
                  <a:pt x="1655129" y="71120"/>
                </a:lnTo>
                <a:lnTo>
                  <a:pt x="1598891" y="72390"/>
                </a:lnTo>
                <a:lnTo>
                  <a:pt x="1599031" y="87630"/>
                </a:lnTo>
                <a:lnTo>
                  <a:pt x="1632216" y="87255"/>
                </a:lnTo>
                <a:lnTo>
                  <a:pt x="1632216" y="81280"/>
                </a:lnTo>
                <a:lnTo>
                  <a:pt x="1823999" y="81280"/>
                </a:lnTo>
                <a:lnTo>
                  <a:pt x="1823847" y="69850"/>
                </a:lnTo>
                <a:close/>
              </a:path>
              <a:path w="2914015" h="144779">
                <a:moveTo>
                  <a:pt x="1823999" y="81280"/>
                </a:moveTo>
                <a:lnTo>
                  <a:pt x="1632216" y="81280"/>
                </a:lnTo>
                <a:lnTo>
                  <a:pt x="1632216" y="87255"/>
                </a:lnTo>
                <a:lnTo>
                  <a:pt x="1711540" y="86360"/>
                </a:lnTo>
                <a:lnTo>
                  <a:pt x="1767795" y="86360"/>
                </a:lnTo>
                <a:lnTo>
                  <a:pt x="1824050" y="85090"/>
                </a:lnTo>
                <a:lnTo>
                  <a:pt x="1823999" y="81280"/>
                </a:lnTo>
                <a:close/>
              </a:path>
              <a:path w="2914015" h="144779">
                <a:moveTo>
                  <a:pt x="2146313" y="84997"/>
                </a:moveTo>
                <a:lnTo>
                  <a:pt x="2171515" y="86360"/>
                </a:lnTo>
                <a:lnTo>
                  <a:pt x="2186585" y="86360"/>
                </a:lnTo>
                <a:lnTo>
                  <a:pt x="2146313" y="84997"/>
                </a:lnTo>
                <a:close/>
              </a:path>
              <a:path w="2914015" h="144779">
                <a:moveTo>
                  <a:pt x="2146381" y="69118"/>
                </a:moveTo>
                <a:lnTo>
                  <a:pt x="2146313" y="84997"/>
                </a:lnTo>
                <a:lnTo>
                  <a:pt x="2186585" y="86360"/>
                </a:lnTo>
                <a:lnTo>
                  <a:pt x="2247112" y="86360"/>
                </a:lnTo>
                <a:lnTo>
                  <a:pt x="2247352" y="71120"/>
                </a:lnTo>
                <a:lnTo>
                  <a:pt x="2227592" y="71120"/>
                </a:lnTo>
                <a:lnTo>
                  <a:pt x="2196064" y="69850"/>
                </a:lnTo>
                <a:lnTo>
                  <a:pt x="2164535" y="69850"/>
                </a:lnTo>
                <a:lnTo>
                  <a:pt x="2146381" y="69118"/>
                </a:lnTo>
                <a:close/>
              </a:path>
              <a:path w="2914015" h="144779">
                <a:moveTo>
                  <a:pt x="1994801" y="67413"/>
                </a:moveTo>
                <a:lnTo>
                  <a:pt x="1994801" y="85090"/>
                </a:lnTo>
                <a:lnTo>
                  <a:pt x="2001615" y="85090"/>
                </a:lnTo>
                <a:lnTo>
                  <a:pt x="2001647" y="82550"/>
                </a:lnTo>
                <a:lnTo>
                  <a:pt x="2146323" y="82550"/>
                </a:lnTo>
                <a:lnTo>
                  <a:pt x="2146381" y="69118"/>
                </a:lnTo>
                <a:lnTo>
                  <a:pt x="2133004" y="68580"/>
                </a:lnTo>
                <a:lnTo>
                  <a:pt x="2101469" y="68580"/>
                </a:lnTo>
                <a:lnTo>
                  <a:pt x="1994801" y="67413"/>
                </a:lnTo>
                <a:close/>
              </a:path>
              <a:path w="2914015" h="144779">
                <a:moveTo>
                  <a:pt x="2146323" y="82550"/>
                </a:moveTo>
                <a:lnTo>
                  <a:pt x="2056596" y="82550"/>
                </a:lnTo>
                <a:lnTo>
                  <a:pt x="2084064" y="83820"/>
                </a:lnTo>
                <a:lnTo>
                  <a:pt x="2111527" y="83820"/>
                </a:lnTo>
                <a:lnTo>
                  <a:pt x="2146313" y="84997"/>
                </a:lnTo>
                <a:lnTo>
                  <a:pt x="2146323" y="82550"/>
                </a:lnTo>
                <a:close/>
              </a:path>
              <a:path w="2914015" h="144779">
                <a:moveTo>
                  <a:pt x="544068" y="58420"/>
                </a:moveTo>
                <a:lnTo>
                  <a:pt x="505170" y="59690"/>
                </a:lnTo>
                <a:lnTo>
                  <a:pt x="427389" y="64770"/>
                </a:lnTo>
                <a:lnTo>
                  <a:pt x="388505" y="66040"/>
                </a:lnTo>
                <a:lnTo>
                  <a:pt x="389597" y="83820"/>
                </a:lnTo>
                <a:lnTo>
                  <a:pt x="428416" y="82550"/>
                </a:lnTo>
                <a:lnTo>
                  <a:pt x="506078" y="77470"/>
                </a:lnTo>
                <a:lnTo>
                  <a:pt x="544918" y="76200"/>
                </a:lnTo>
                <a:lnTo>
                  <a:pt x="544068" y="58420"/>
                </a:lnTo>
                <a:close/>
              </a:path>
              <a:path w="2914015" h="144779">
                <a:moveTo>
                  <a:pt x="1367548" y="73660"/>
                </a:moveTo>
                <a:lnTo>
                  <a:pt x="1315656" y="74930"/>
                </a:lnTo>
                <a:lnTo>
                  <a:pt x="1211872" y="74930"/>
                </a:lnTo>
                <a:lnTo>
                  <a:pt x="1159979" y="76200"/>
                </a:lnTo>
                <a:lnTo>
                  <a:pt x="1160072" y="83637"/>
                </a:lnTo>
                <a:lnTo>
                  <a:pt x="1190580" y="82550"/>
                </a:lnTo>
                <a:lnTo>
                  <a:pt x="1226194" y="82550"/>
                </a:lnTo>
                <a:lnTo>
                  <a:pt x="1261808" y="81280"/>
                </a:lnTo>
                <a:lnTo>
                  <a:pt x="1367580" y="81280"/>
                </a:lnTo>
                <a:lnTo>
                  <a:pt x="1367548" y="73660"/>
                </a:lnTo>
                <a:close/>
              </a:path>
              <a:path w="2914015" h="144779">
                <a:moveTo>
                  <a:pt x="1994801" y="81280"/>
                </a:moveTo>
                <a:lnTo>
                  <a:pt x="1896096" y="81280"/>
                </a:lnTo>
                <a:lnTo>
                  <a:pt x="1948872" y="82550"/>
                </a:lnTo>
                <a:lnTo>
                  <a:pt x="1994801" y="82550"/>
                </a:lnTo>
                <a:lnTo>
                  <a:pt x="1994801" y="81280"/>
                </a:lnTo>
                <a:close/>
              </a:path>
              <a:path w="2914015" h="144779">
                <a:moveTo>
                  <a:pt x="679818" y="52070"/>
                </a:moveTo>
                <a:lnTo>
                  <a:pt x="578005" y="55880"/>
                </a:lnTo>
                <a:lnTo>
                  <a:pt x="544068" y="58420"/>
                </a:lnTo>
                <a:lnTo>
                  <a:pt x="544918" y="76200"/>
                </a:lnTo>
                <a:lnTo>
                  <a:pt x="578801" y="73660"/>
                </a:lnTo>
                <a:lnTo>
                  <a:pt x="680465" y="69850"/>
                </a:lnTo>
                <a:lnTo>
                  <a:pt x="679818" y="52070"/>
                </a:lnTo>
                <a:close/>
              </a:path>
              <a:path w="2914015" h="144779">
                <a:moveTo>
                  <a:pt x="2313017" y="71120"/>
                </a:moveTo>
                <a:lnTo>
                  <a:pt x="2248945" y="71120"/>
                </a:lnTo>
                <a:lnTo>
                  <a:pt x="2270296" y="72390"/>
                </a:lnTo>
                <a:lnTo>
                  <a:pt x="2313000" y="72390"/>
                </a:lnTo>
                <a:lnTo>
                  <a:pt x="2313017" y="71120"/>
                </a:lnTo>
                <a:close/>
              </a:path>
              <a:path w="2914015" h="144779">
                <a:moveTo>
                  <a:pt x="2447137" y="54610"/>
                </a:moveTo>
                <a:lnTo>
                  <a:pt x="2313241" y="54610"/>
                </a:lnTo>
                <a:lnTo>
                  <a:pt x="2313000" y="72390"/>
                </a:lnTo>
                <a:lnTo>
                  <a:pt x="2335466" y="72390"/>
                </a:lnTo>
                <a:lnTo>
                  <a:pt x="2335504" y="71120"/>
                </a:lnTo>
                <a:lnTo>
                  <a:pt x="2313475" y="69850"/>
                </a:lnTo>
                <a:lnTo>
                  <a:pt x="2447137" y="69850"/>
                </a:lnTo>
                <a:lnTo>
                  <a:pt x="2447137" y="54610"/>
                </a:lnTo>
                <a:close/>
              </a:path>
              <a:path w="2914015" h="144779">
                <a:moveTo>
                  <a:pt x="2447137" y="71120"/>
                </a:moveTo>
                <a:lnTo>
                  <a:pt x="2359431" y="71120"/>
                </a:lnTo>
                <a:lnTo>
                  <a:pt x="2383358" y="72390"/>
                </a:lnTo>
                <a:lnTo>
                  <a:pt x="2447137" y="72390"/>
                </a:lnTo>
                <a:lnTo>
                  <a:pt x="2447137" y="71120"/>
                </a:lnTo>
                <a:close/>
              </a:path>
              <a:path w="2914015" h="144779">
                <a:moveTo>
                  <a:pt x="2447137" y="54610"/>
                </a:moveTo>
                <a:lnTo>
                  <a:pt x="2447137" y="72390"/>
                </a:lnTo>
                <a:lnTo>
                  <a:pt x="2531817" y="72390"/>
                </a:lnTo>
                <a:lnTo>
                  <a:pt x="2560040" y="71120"/>
                </a:lnTo>
                <a:lnTo>
                  <a:pt x="2559466" y="55880"/>
                </a:lnTo>
                <a:lnTo>
                  <a:pt x="2475207" y="55880"/>
                </a:lnTo>
                <a:lnTo>
                  <a:pt x="2447137" y="54610"/>
                </a:lnTo>
                <a:close/>
              </a:path>
              <a:path w="2914015" h="144779">
                <a:moveTo>
                  <a:pt x="2146388" y="67310"/>
                </a:moveTo>
                <a:lnTo>
                  <a:pt x="2146381" y="69118"/>
                </a:lnTo>
                <a:lnTo>
                  <a:pt x="2164535" y="69850"/>
                </a:lnTo>
                <a:lnTo>
                  <a:pt x="2196064" y="69850"/>
                </a:lnTo>
                <a:lnTo>
                  <a:pt x="2227592" y="71120"/>
                </a:lnTo>
                <a:lnTo>
                  <a:pt x="2227654" y="68580"/>
                </a:lnTo>
                <a:lnTo>
                  <a:pt x="2171639" y="68580"/>
                </a:lnTo>
                <a:lnTo>
                  <a:pt x="2146388" y="67310"/>
                </a:lnTo>
                <a:close/>
              </a:path>
              <a:path w="2914015" h="144779">
                <a:moveTo>
                  <a:pt x="2270633" y="53340"/>
                </a:moveTo>
                <a:lnTo>
                  <a:pt x="2228024" y="53340"/>
                </a:lnTo>
                <a:lnTo>
                  <a:pt x="2227592" y="71120"/>
                </a:lnTo>
                <a:lnTo>
                  <a:pt x="2247352" y="71120"/>
                </a:lnTo>
                <a:lnTo>
                  <a:pt x="2247392" y="68580"/>
                </a:lnTo>
                <a:lnTo>
                  <a:pt x="2313051" y="68580"/>
                </a:lnTo>
                <a:lnTo>
                  <a:pt x="2313241" y="54610"/>
                </a:lnTo>
                <a:lnTo>
                  <a:pt x="2291936" y="54610"/>
                </a:lnTo>
                <a:lnTo>
                  <a:pt x="2270633" y="53340"/>
                </a:lnTo>
                <a:close/>
              </a:path>
              <a:path w="2914015" h="144779">
                <a:moveTo>
                  <a:pt x="2601734" y="50800"/>
                </a:moveTo>
                <a:lnTo>
                  <a:pt x="2570043" y="54610"/>
                </a:lnTo>
                <a:lnTo>
                  <a:pt x="2559418" y="54610"/>
                </a:lnTo>
                <a:lnTo>
                  <a:pt x="2560040" y="71120"/>
                </a:lnTo>
                <a:lnTo>
                  <a:pt x="2571189" y="71120"/>
                </a:lnTo>
                <a:lnTo>
                  <a:pt x="2604439" y="67310"/>
                </a:lnTo>
                <a:lnTo>
                  <a:pt x="2601734" y="50800"/>
                </a:lnTo>
                <a:close/>
              </a:path>
              <a:path w="2914015" h="144779">
                <a:moveTo>
                  <a:pt x="796036" y="48260"/>
                </a:moveTo>
                <a:lnTo>
                  <a:pt x="766982" y="49530"/>
                </a:lnTo>
                <a:lnTo>
                  <a:pt x="737927" y="49530"/>
                </a:lnTo>
                <a:lnTo>
                  <a:pt x="679818" y="52070"/>
                </a:lnTo>
                <a:lnTo>
                  <a:pt x="680465" y="69850"/>
                </a:lnTo>
                <a:lnTo>
                  <a:pt x="738525" y="67310"/>
                </a:lnTo>
                <a:lnTo>
                  <a:pt x="767557" y="67310"/>
                </a:lnTo>
                <a:lnTo>
                  <a:pt x="796594" y="66040"/>
                </a:lnTo>
                <a:lnTo>
                  <a:pt x="796036" y="48260"/>
                </a:lnTo>
                <a:close/>
              </a:path>
              <a:path w="2914015" h="144779">
                <a:moveTo>
                  <a:pt x="2313051" y="68580"/>
                </a:moveTo>
                <a:lnTo>
                  <a:pt x="2269421" y="68580"/>
                </a:lnTo>
                <a:lnTo>
                  <a:pt x="2291448" y="69850"/>
                </a:lnTo>
                <a:lnTo>
                  <a:pt x="2313034" y="69850"/>
                </a:lnTo>
                <a:lnTo>
                  <a:pt x="2313051" y="68580"/>
                </a:lnTo>
                <a:close/>
              </a:path>
              <a:path w="2914015" h="144779">
                <a:moveTo>
                  <a:pt x="2133293" y="50800"/>
                </a:moveTo>
                <a:lnTo>
                  <a:pt x="2101710" y="50800"/>
                </a:lnTo>
                <a:lnTo>
                  <a:pt x="2101469" y="68580"/>
                </a:lnTo>
                <a:lnTo>
                  <a:pt x="2133004" y="68580"/>
                </a:lnTo>
                <a:lnTo>
                  <a:pt x="2146381" y="69118"/>
                </a:lnTo>
                <a:lnTo>
                  <a:pt x="2146388" y="67310"/>
                </a:lnTo>
                <a:lnTo>
                  <a:pt x="2227685" y="67310"/>
                </a:lnTo>
                <a:lnTo>
                  <a:pt x="2228024" y="53340"/>
                </a:lnTo>
                <a:lnTo>
                  <a:pt x="2196448" y="52070"/>
                </a:lnTo>
                <a:lnTo>
                  <a:pt x="2164872" y="52070"/>
                </a:lnTo>
                <a:lnTo>
                  <a:pt x="2133293" y="50800"/>
                </a:lnTo>
                <a:close/>
              </a:path>
              <a:path w="2914015" h="144779">
                <a:moveTo>
                  <a:pt x="2101486" y="67310"/>
                </a:moveTo>
                <a:lnTo>
                  <a:pt x="1994801" y="67310"/>
                </a:lnTo>
                <a:lnTo>
                  <a:pt x="2101469" y="68580"/>
                </a:lnTo>
                <a:lnTo>
                  <a:pt x="2101486" y="67310"/>
                </a:lnTo>
                <a:close/>
              </a:path>
              <a:path w="2914015" h="144779">
                <a:moveTo>
                  <a:pt x="2227685" y="67310"/>
                </a:moveTo>
                <a:lnTo>
                  <a:pt x="2146388" y="67310"/>
                </a:lnTo>
                <a:lnTo>
                  <a:pt x="2171639" y="68580"/>
                </a:lnTo>
                <a:lnTo>
                  <a:pt x="2227654" y="68580"/>
                </a:lnTo>
                <a:lnTo>
                  <a:pt x="2227685" y="67310"/>
                </a:lnTo>
                <a:close/>
              </a:path>
              <a:path w="2914015" h="144779">
                <a:moveTo>
                  <a:pt x="1994801" y="67310"/>
                </a:moveTo>
                <a:lnTo>
                  <a:pt x="1992243" y="67386"/>
                </a:lnTo>
                <a:lnTo>
                  <a:pt x="1994801" y="67413"/>
                </a:lnTo>
                <a:close/>
              </a:path>
              <a:path w="2914015" h="144779">
                <a:moveTo>
                  <a:pt x="1985556" y="49530"/>
                </a:moveTo>
                <a:lnTo>
                  <a:pt x="1985289" y="67310"/>
                </a:lnTo>
                <a:lnTo>
                  <a:pt x="1992243" y="67386"/>
                </a:lnTo>
                <a:lnTo>
                  <a:pt x="1994801" y="67310"/>
                </a:lnTo>
                <a:lnTo>
                  <a:pt x="2101486" y="67310"/>
                </a:lnTo>
                <a:lnTo>
                  <a:pt x="2101710" y="50800"/>
                </a:lnTo>
                <a:lnTo>
                  <a:pt x="2072670" y="50800"/>
                </a:lnTo>
                <a:lnTo>
                  <a:pt x="1985556" y="49530"/>
                </a:lnTo>
                <a:close/>
              </a:path>
              <a:path w="2914015" h="144779">
                <a:moveTo>
                  <a:pt x="1931700" y="48260"/>
                </a:moveTo>
                <a:lnTo>
                  <a:pt x="1877834" y="48260"/>
                </a:lnTo>
                <a:lnTo>
                  <a:pt x="1877707" y="66040"/>
                </a:lnTo>
                <a:lnTo>
                  <a:pt x="1958398" y="66040"/>
                </a:lnTo>
                <a:lnTo>
                  <a:pt x="1985289" y="67310"/>
                </a:lnTo>
                <a:lnTo>
                  <a:pt x="1985556" y="49530"/>
                </a:lnTo>
                <a:lnTo>
                  <a:pt x="1958628" y="49530"/>
                </a:lnTo>
                <a:lnTo>
                  <a:pt x="1931700" y="48260"/>
                </a:lnTo>
                <a:close/>
              </a:path>
              <a:path w="2914015" h="144779">
                <a:moveTo>
                  <a:pt x="2620217" y="46528"/>
                </a:moveTo>
                <a:lnTo>
                  <a:pt x="2617431" y="46990"/>
                </a:lnTo>
                <a:lnTo>
                  <a:pt x="2609646" y="49530"/>
                </a:lnTo>
                <a:lnTo>
                  <a:pt x="2601734" y="50800"/>
                </a:lnTo>
                <a:lnTo>
                  <a:pt x="2604439" y="67310"/>
                </a:lnTo>
                <a:lnTo>
                  <a:pt x="2612263" y="66040"/>
                </a:lnTo>
                <a:lnTo>
                  <a:pt x="2620010" y="63500"/>
                </a:lnTo>
                <a:lnTo>
                  <a:pt x="2627655" y="62230"/>
                </a:lnTo>
                <a:lnTo>
                  <a:pt x="2629331" y="60960"/>
                </a:lnTo>
                <a:lnTo>
                  <a:pt x="2631008" y="60960"/>
                </a:lnTo>
                <a:lnTo>
                  <a:pt x="2634424" y="59690"/>
                </a:lnTo>
                <a:lnTo>
                  <a:pt x="2636113" y="58420"/>
                </a:lnTo>
                <a:lnTo>
                  <a:pt x="2637739" y="58420"/>
                </a:lnTo>
                <a:lnTo>
                  <a:pt x="2632405" y="49530"/>
                </a:lnTo>
                <a:lnTo>
                  <a:pt x="2628468" y="49530"/>
                </a:lnTo>
                <a:lnTo>
                  <a:pt x="2625051" y="48260"/>
                </a:lnTo>
                <a:lnTo>
                  <a:pt x="2620217" y="46528"/>
                </a:lnTo>
                <a:close/>
              </a:path>
              <a:path w="2914015" h="144779">
                <a:moveTo>
                  <a:pt x="951649" y="43180"/>
                </a:moveTo>
                <a:lnTo>
                  <a:pt x="796036" y="48260"/>
                </a:lnTo>
                <a:lnTo>
                  <a:pt x="796594" y="66040"/>
                </a:lnTo>
                <a:lnTo>
                  <a:pt x="874363" y="63500"/>
                </a:lnTo>
                <a:lnTo>
                  <a:pt x="952131" y="62230"/>
                </a:lnTo>
                <a:lnTo>
                  <a:pt x="951649" y="43180"/>
                </a:lnTo>
                <a:close/>
              </a:path>
              <a:path w="2914015" h="144779">
                <a:moveTo>
                  <a:pt x="1786083" y="46990"/>
                </a:moveTo>
                <a:lnTo>
                  <a:pt x="1694332" y="46990"/>
                </a:lnTo>
                <a:lnTo>
                  <a:pt x="1694065" y="63500"/>
                </a:lnTo>
                <a:lnTo>
                  <a:pt x="1739976" y="63500"/>
                </a:lnTo>
                <a:lnTo>
                  <a:pt x="1785886" y="64770"/>
                </a:lnTo>
                <a:lnTo>
                  <a:pt x="1831797" y="64770"/>
                </a:lnTo>
                <a:lnTo>
                  <a:pt x="1877707" y="66040"/>
                </a:lnTo>
                <a:lnTo>
                  <a:pt x="1877834" y="48260"/>
                </a:lnTo>
                <a:lnTo>
                  <a:pt x="1831960" y="48260"/>
                </a:lnTo>
                <a:lnTo>
                  <a:pt x="1786083" y="46990"/>
                </a:lnTo>
                <a:close/>
              </a:path>
              <a:path w="2914015" h="144779">
                <a:moveTo>
                  <a:pt x="1536433" y="43180"/>
                </a:moveTo>
                <a:lnTo>
                  <a:pt x="1536077" y="59690"/>
                </a:lnTo>
                <a:lnTo>
                  <a:pt x="1615066" y="62230"/>
                </a:lnTo>
                <a:lnTo>
                  <a:pt x="1654565" y="62230"/>
                </a:lnTo>
                <a:lnTo>
                  <a:pt x="1694065" y="63500"/>
                </a:lnTo>
                <a:lnTo>
                  <a:pt x="1694332" y="46990"/>
                </a:lnTo>
                <a:lnTo>
                  <a:pt x="1654853" y="45720"/>
                </a:lnTo>
                <a:lnTo>
                  <a:pt x="1615378" y="45720"/>
                </a:lnTo>
                <a:lnTo>
                  <a:pt x="1536433" y="43180"/>
                </a:lnTo>
                <a:close/>
              </a:path>
              <a:path w="2914015" h="144779">
                <a:moveTo>
                  <a:pt x="1089863" y="40640"/>
                </a:moveTo>
                <a:lnTo>
                  <a:pt x="1055308" y="41910"/>
                </a:lnTo>
                <a:lnTo>
                  <a:pt x="1020756" y="41910"/>
                </a:lnTo>
                <a:lnTo>
                  <a:pt x="986203" y="43180"/>
                </a:lnTo>
                <a:lnTo>
                  <a:pt x="951649" y="43180"/>
                </a:lnTo>
                <a:lnTo>
                  <a:pt x="952131" y="62230"/>
                </a:lnTo>
                <a:lnTo>
                  <a:pt x="1021119" y="59690"/>
                </a:lnTo>
                <a:lnTo>
                  <a:pt x="1055617" y="59690"/>
                </a:lnTo>
                <a:lnTo>
                  <a:pt x="1090117" y="58420"/>
                </a:lnTo>
                <a:lnTo>
                  <a:pt x="1089863" y="40640"/>
                </a:lnTo>
                <a:close/>
              </a:path>
              <a:path w="2914015" h="144779">
                <a:moveTo>
                  <a:pt x="1477186" y="41910"/>
                </a:moveTo>
                <a:lnTo>
                  <a:pt x="1417929" y="41910"/>
                </a:lnTo>
                <a:lnTo>
                  <a:pt x="1417713" y="58420"/>
                </a:lnTo>
                <a:lnTo>
                  <a:pt x="1476900" y="58420"/>
                </a:lnTo>
                <a:lnTo>
                  <a:pt x="1506490" y="59690"/>
                </a:lnTo>
                <a:lnTo>
                  <a:pt x="1536077" y="59690"/>
                </a:lnTo>
                <a:lnTo>
                  <a:pt x="1536433" y="43180"/>
                </a:lnTo>
                <a:lnTo>
                  <a:pt x="1506810" y="43180"/>
                </a:lnTo>
                <a:lnTo>
                  <a:pt x="1477186" y="41910"/>
                </a:lnTo>
                <a:close/>
              </a:path>
              <a:path w="2914015" h="144779">
                <a:moveTo>
                  <a:pt x="1238364" y="40640"/>
                </a:moveTo>
                <a:lnTo>
                  <a:pt x="1089863" y="40640"/>
                </a:lnTo>
                <a:lnTo>
                  <a:pt x="1090117" y="58420"/>
                </a:lnTo>
                <a:lnTo>
                  <a:pt x="1164240" y="58420"/>
                </a:lnTo>
                <a:lnTo>
                  <a:pt x="1201302" y="57150"/>
                </a:lnTo>
                <a:lnTo>
                  <a:pt x="1238364" y="57150"/>
                </a:lnTo>
                <a:lnTo>
                  <a:pt x="1238364" y="40640"/>
                </a:lnTo>
                <a:close/>
              </a:path>
              <a:path w="2914015" h="144779">
                <a:moveTo>
                  <a:pt x="1373038" y="40640"/>
                </a:moveTo>
                <a:lnTo>
                  <a:pt x="1238364" y="40640"/>
                </a:lnTo>
                <a:lnTo>
                  <a:pt x="1238364" y="57150"/>
                </a:lnTo>
                <a:lnTo>
                  <a:pt x="1328043" y="57150"/>
                </a:lnTo>
                <a:lnTo>
                  <a:pt x="1372879" y="58420"/>
                </a:lnTo>
                <a:lnTo>
                  <a:pt x="1417713" y="58420"/>
                </a:lnTo>
                <a:lnTo>
                  <a:pt x="1417929" y="41910"/>
                </a:lnTo>
                <a:lnTo>
                  <a:pt x="1373038" y="40640"/>
                </a:lnTo>
                <a:close/>
              </a:path>
              <a:path w="2914015" h="144779">
                <a:moveTo>
                  <a:pt x="2640977" y="36830"/>
                </a:moveTo>
                <a:lnTo>
                  <a:pt x="2631416" y="47882"/>
                </a:lnTo>
                <a:lnTo>
                  <a:pt x="2637739" y="58420"/>
                </a:lnTo>
                <a:lnTo>
                  <a:pt x="2640393" y="55880"/>
                </a:lnTo>
                <a:lnTo>
                  <a:pt x="2642489" y="54610"/>
                </a:lnTo>
                <a:lnTo>
                  <a:pt x="2644038" y="52070"/>
                </a:lnTo>
                <a:lnTo>
                  <a:pt x="2644457" y="50800"/>
                </a:lnTo>
                <a:lnTo>
                  <a:pt x="2644775" y="49530"/>
                </a:lnTo>
                <a:lnTo>
                  <a:pt x="2645016" y="49530"/>
                </a:lnTo>
                <a:lnTo>
                  <a:pt x="2645283" y="48260"/>
                </a:lnTo>
                <a:lnTo>
                  <a:pt x="2645244" y="44450"/>
                </a:lnTo>
                <a:lnTo>
                  <a:pt x="2644902" y="43180"/>
                </a:lnTo>
                <a:lnTo>
                  <a:pt x="2644317" y="41910"/>
                </a:lnTo>
                <a:lnTo>
                  <a:pt x="2643492" y="39370"/>
                </a:lnTo>
                <a:lnTo>
                  <a:pt x="2642387" y="38100"/>
                </a:lnTo>
                <a:lnTo>
                  <a:pt x="2640977" y="36830"/>
                </a:lnTo>
                <a:close/>
              </a:path>
              <a:path w="2914015" h="144779">
                <a:moveTo>
                  <a:pt x="2559418" y="54610"/>
                </a:moveTo>
                <a:lnTo>
                  <a:pt x="2503277" y="54610"/>
                </a:lnTo>
                <a:lnTo>
                  <a:pt x="2475207" y="55880"/>
                </a:lnTo>
                <a:lnTo>
                  <a:pt x="2559466" y="55880"/>
                </a:lnTo>
                <a:lnTo>
                  <a:pt x="2559418" y="54610"/>
                </a:lnTo>
                <a:close/>
              </a:path>
              <a:path w="2914015" h="144779">
                <a:moveTo>
                  <a:pt x="2628595" y="43180"/>
                </a:moveTo>
                <a:lnTo>
                  <a:pt x="2627477" y="44450"/>
                </a:lnTo>
                <a:lnTo>
                  <a:pt x="2626309" y="44450"/>
                </a:lnTo>
                <a:lnTo>
                  <a:pt x="2625090" y="45720"/>
                </a:lnTo>
                <a:lnTo>
                  <a:pt x="2620217" y="46528"/>
                </a:lnTo>
                <a:lnTo>
                  <a:pt x="2625051" y="48260"/>
                </a:lnTo>
                <a:lnTo>
                  <a:pt x="2628468" y="49530"/>
                </a:lnTo>
                <a:lnTo>
                  <a:pt x="2629992" y="49530"/>
                </a:lnTo>
                <a:lnTo>
                  <a:pt x="2631416" y="47882"/>
                </a:lnTo>
                <a:lnTo>
                  <a:pt x="2628595" y="43180"/>
                </a:lnTo>
                <a:close/>
              </a:path>
              <a:path w="2914015" h="144779">
                <a:moveTo>
                  <a:pt x="2631416" y="47882"/>
                </a:moveTo>
                <a:lnTo>
                  <a:pt x="2629992" y="49530"/>
                </a:lnTo>
                <a:lnTo>
                  <a:pt x="2632405" y="49530"/>
                </a:lnTo>
                <a:lnTo>
                  <a:pt x="2631416" y="47882"/>
                </a:lnTo>
                <a:close/>
              </a:path>
              <a:path w="2914015" h="144779">
                <a:moveTo>
                  <a:pt x="2640977" y="36830"/>
                </a:moveTo>
                <a:lnTo>
                  <a:pt x="2629496" y="43180"/>
                </a:lnTo>
                <a:lnTo>
                  <a:pt x="2628595" y="43180"/>
                </a:lnTo>
                <a:lnTo>
                  <a:pt x="2631416" y="47882"/>
                </a:lnTo>
                <a:lnTo>
                  <a:pt x="2640977" y="36830"/>
                </a:lnTo>
                <a:close/>
              </a:path>
              <a:path w="2914015" h="144779">
                <a:moveTo>
                  <a:pt x="2625775" y="30480"/>
                </a:moveTo>
                <a:lnTo>
                  <a:pt x="2621241" y="30480"/>
                </a:lnTo>
                <a:lnTo>
                  <a:pt x="2617914" y="45720"/>
                </a:lnTo>
                <a:lnTo>
                  <a:pt x="2620217" y="46528"/>
                </a:lnTo>
                <a:lnTo>
                  <a:pt x="2625090" y="45720"/>
                </a:lnTo>
                <a:lnTo>
                  <a:pt x="2626309" y="44450"/>
                </a:lnTo>
                <a:lnTo>
                  <a:pt x="2627477" y="44450"/>
                </a:lnTo>
                <a:lnTo>
                  <a:pt x="2628595" y="43180"/>
                </a:lnTo>
                <a:lnTo>
                  <a:pt x="2629496" y="43180"/>
                </a:lnTo>
                <a:lnTo>
                  <a:pt x="2640977" y="36830"/>
                </a:lnTo>
                <a:lnTo>
                  <a:pt x="2639009" y="35560"/>
                </a:lnTo>
                <a:lnTo>
                  <a:pt x="2636850" y="34290"/>
                </a:lnTo>
                <a:lnTo>
                  <a:pt x="2634500" y="33020"/>
                </a:lnTo>
                <a:lnTo>
                  <a:pt x="2625775" y="30480"/>
                </a:lnTo>
                <a:close/>
              </a:path>
              <a:path w="2914015" h="144779">
                <a:moveTo>
                  <a:pt x="2586144" y="25400"/>
                </a:moveTo>
                <a:lnTo>
                  <a:pt x="2574378" y="25400"/>
                </a:lnTo>
                <a:lnTo>
                  <a:pt x="2573172" y="41910"/>
                </a:lnTo>
                <a:lnTo>
                  <a:pt x="2584404" y="41910"/>
                </a:lnTo>
                <a:lnTo>
                  <a:pt x="2617914" y="45720"/>
                </a:lnTo>
                <a:lnTo>
                  <a:pt x="2621241" y="30480"/>
                </a:lnTo>
                <a:lnTo>
                  <a:pt x="2609576" y="27940"/>
                </a:lnTo>
                <a:lnTo>
                  <a:pt x="2586144" y="25400"/>
                </a:lnTo>
                <a:close/>
              </a:path>
              <a:path w="2914015" h="144779">
                <a:moveTo>
                  <a:pt x="2524002" y="21590"/>
                </a:moveTo>
                <a:lnTo>
                  <a:pt x="2507195" y="21590"/>
                </a:lnTo>
                <a:lnTo>
                  <a:pt x="2506421" y="36830"/>
                </a:lnTo>
                <a:lnTo>
                  <a:pt x="2573172" y="41910"/>
                </a:lnTo>
                <a:lnTo>
                  <a:pt x="2574378" y="25400"/>
                </a:lnTo>
                <a:lnTo>
                  <a:pt x="2524002" y="21590"/>
                </a:lnTo>
                <a:close/>
              </a:path>
              <a:path w="2914015" h="144779">
                <a:moveTo>
                  <a:pt x="92075" y="17780"/>
                </a:moveTo>
                <a:lnTo>
                  <a:pt x="86944" y="17780"/>
                </a:lnTo>
                <a:lnTo>
                  <a:pt x="82791" y="21590"/>
                </a:lnTo>
                <a:lnTo>
                  <a:pt x="82791" y="31750"/>
                </a:lnTo>
                <a:lnTo>
                  <a:pt x="86944" y="36830"/>
                </a:lnTo>
                <a:lnTo>
                  <a:pt x="92075" y="36830"/>
                </a:lnTo>
                <a:lnTo>
                  <a:pt x="92075" y="17780"/>
                </a:lnTo>
                <a:close/>
              </a:path>
              <a:path w="2914015" h="144779">
                <a:moveTo>
                  <a:pt x="92075" y="17780"/>
                </a:moveTo>
                <a:lnTo>
                  <a:pt x="92075" y="36830"/>
                </a:lnTo>
                <a:lnTo>
                  <a:pt x="97349" y="36638"/>
                </a:lnTo>
                <a:lnTo>
                  <a:pt x="101346" y="31750"/>
                </a:lnTo>
                <a:lnTo>
                  <a:pt x="101346" y="21590"/>
                </a:lnTo>
                <a:lnTo>
                  <a:pt x="97403" y="17973"/>
                </a:lnTo>
                <a:lnTo>
                  <a:pt x="92075" y="17780"/>
                </a:lnTo>
                <a:close/>
              </a:path>
              <a:path w="2914015" h="144779">
                <a:moveTo>
                  <a:pt x="97349" y="36638"/>
                </a:moveTo>
                <a:lnTo>
                  <a:pt x="92075" y="36830"/>
                </a:lnTo>
                <a:lnTo>
                  <a:pt x="97193" y="36830"/>
                </a:lnTo>
                <a:lnTo>
                  <a:pt x="97349" y="36638"/>
                </a:lnTo>
                <a:close/>
              </a:path>
              <a:path w="2914015" h="144779">
                <a:moveTo>
                  <a:pt x="2409050" y="16510"/>
                </a:moveTo>
                <a:lnTo>
                  <a:pt x="2408402" y="33020"/>
                </a:lnTo>
                <a:lnTo>
                  <a:pt x="2432910" y="34290"/>
                </a:lnTo>
                <a:lnTo>
                  <a:pt x="2457416" y="34290"/>
                </a:lnTo>
                <a:lnTo>
                  <a:pt x="2506421" y="36830"/>
                </a:lnTo>
                <a:lnTo>
                  <a:pt x="2507195" y="21590"/>
                </a:lnTo>
                <a:lnTo>
                  <a:pt x="2409050" y="16510"/>
                </a:lnTo>
                <a:close/>
              </a:path>
              <a:path w="2914015" h="144779">
                <a:moveTo>
                  <a:pt x="97403" y="17973"/>
                </a:moveTo>
                <a:lnTo>
                  <a:pt x="101346" y="21590"/>
                </a:lnTo>
                <a:lnTo>
                  <a:pt x="101346" y="31750"/>
                </a:lnTo>
                <a:lnTo>
                  <a:pt x="97349" y="36638"/>
                </a:lnTo>
                <a:lnTo>
                  <a:pt x="127088" y="35560"/>
                </a:lnTo>
                <a:lnTo>
                  <a:pt x="127088" y="19050"/>
                </a:lnTo>
                <a:lnTo>
                  <a:pt x="97403" y="17973"/>
                </a:lnTo>
                <a:close/>
              </a:path>
              <a:path w="2914015" h="144779">
                <a:moveTo>
                  <a:pt x="172923" y="17780"/>
                </a:moveTo>
                <a:lnTo>
                  <a:pt x="161471" y="19050"/>
                </a:lnTo>
                <a:lnTo>
                  <a:pt x="127088" y="19050"/>
                </a:lnTo>
                <a:lnTo>
                  <a:pt x="127088" y="35560"/>
                </a:lnTo>
                <a:lnTo>
                  <a:pt x="150718" y="35560"/>
                </a:lnTo>
                <a:lnTo>
                  <a:pt x="162523" y="34290"/>
                </a:lnTo>
                <a:lnTo>
                  <a:pt x="174320" y="34290"/>
                </a:lnTo>
                <a:lnTo>
                  <a:pt x="172923" y="17780"/>
                </a:lnTo>
                <a:close/>
              </a:path>
              <a:path w="2914015" h="144779">
                <a:moveTo>
                  <a:pt x="286931" y="17780"/>
                </a:moveTo>
                <a:lnTo>
                  <a:pt x="172923" y="17780"/>
                </a:lnTo>
                <a:lnTo>
                  <a:pt x="174320" y="34290"/>
                </a:lnTo>
                <a:lnTo>
                  <a:pt x="202466" y="33020"/>
                </a:lnTo>
                <a:lnTo>
                  <a:pt x="286931" y="33020"/>
                </a:lnTo>
                <a:lnTo>
                  <a:pt x="286931" y="17780"/>
                </a:lnTo>
                <a:close/>
              </a:path>
              <a:path w="2914015" h="144779">
                <a:moveTo>
                  <a:pt x="448932" y="16510"/>
                </a:moveTo>
                <a:lnTo>
                  <a:pt x="408439" y="16510"/>
                </a:lnTo>
                <a:lnTo>
                  <a:pt x="367941" y="17780"/>
                </a:lnTo>
                <a:lnTo>
                  <a:pt x="286931" y="17780"/>
                </a:lnTo>
                <a:lnTo>
                  <a:pt x="286931" y="33020"/>
                </a:lnTo>
                <a:lnTo>
                  <a:pt x="327533" y="33020"/>
                </a:lnTo>
                <a:lnTo>
                  <a:pt x="368133" y="31750"/>
                </a:lnTo>
                <a:lnTo>
                  <a:pt x="408730" y="31750"/>
                </a:lnTo>
                <a:lnTo>
                  <a:pt x="449325" y="30480"/>
                </a:lnTo>
                <a:lnTo>
                  <a:pt x="448932" y="16510"/>
                </a:lnTo>
                <a:close/>
              </a:path>
              <a:path w="2914015" h="144779">
                <a:moveTo>
                  <a:pt x="2256561" y="10160"/>
                </a:moveTo>
                <a:lnTo>
                  <a:pt x="2255786" y="26670"/>
                </a:lnTo>
                <a:lnTo>
                  <a:pt x="2332085" y="29210"/>
                </a:lnTo>
                <a:lnTo>
                  <a:pt x="2370240" y="31750"/>
                </a:lnTo>
                <a:lnTo>
                  <a:pt x="2408402" y="33020"/>
                </a:lnTo>
                <a:lnTo>
                  <a:pt x="2409050" y="16510"/>
                </a:lnTo>
                <a:lnTo>
                  <a:pt x="2332801" y="13970"/>
                </a:lnTo>
                <a:lnTo>
                  <a:pt x="2294680" y="11430"/>
                </a:lnTo>
                <a:lnTo>
                  <a:pt x="2256561" y="10160"/>
                </a:lnTo>
                <a:close/>
              </a:path>
              <a:path w="2914015" h="144779">
                <a:moveTo>
                  <a:pt x="588873" y="11430"/>
                </a:moveTo>
                <a:lnTo>
                  <a:pt x="448932" y="16510"/>
                </a:lnTo>
                <a:lnTo>
                  <a:pt x="449325" y="30480"/>
                </a:lnTo>
                <a:lnTo>
                  <a:pt x="484368" y="30480"/>
                </a:lnTo>
                <a:lnTo>
                  <a:pt x="589470" y="26670"/>
                </a:lnTo>
                <a:lnTo>
                  <a:pt x="588873" y="11430"/>
                </a:lnTo>
                <a:close/>
              </a:path>
              <a:path w="2914015" h="144779">
                <a:moveTo>
                  <a:pt x="711619" y="6350"/>
                </a:moveTo>
                <a:lnTo>
                  <a:pt x="588873" y="11430"/>
                </a:lnTo>
                <a:lnTo>
                  <a:pt x="589470" y="26670"/>
                </a:lnTo>
                <a:lnTo>
                  <a:pt x="712000" y="21590"/>
                </a:lnTo>
                <a:lnTo>
                  <a:pt x="711619" y="6350"/>
                </a:lnTo>
                <a:close/>
              </a:path>
              <a:path w="2914015" h="144779">
                <a:moveTo>
                  <a:pt x="2105037" y="3810"/>
                </a:moveTo>
                <a:lnTo>
                  <a:pt x="2104478" y="20320"/>
                </a:lnTo>
                <a:lnTo>
                  <a:pt x="2217969" y="24130"/>
                </a:lnTo>
                <a:lnTo>
                  <a:pt x="2255786" y="26670"/>
                </a:lnTo>
                <a:lnTo>
                  <a:pt x="2256561" y="10160"/>
                </a:lnTo>
                <a:lnTo>
                  <a:pt x="2218692" y="7620"/>
                </a:lnTo>
                <a:lnTo>
                  <a:pt x="2105037" y="3810"/>
                </a:lnTo>
                <a:close/>
              </a:path>
              <a:path w="2914015" h="144779">
                <a:moveTo>
                  <a:pt x="819264" y="5080"/>
                </a:moveTo>
                <a:lnTo>
                  <a:pt x="792348" y="5080"/>
                </a:lnTo>
                <a:lnTo>
                  <a:pt x="765436" y="6350"/>
                </a:lnTo>
                <a:lnTo>
                  <a:pt x="711619" y="6350"/>
                </a:lnTo>
                <a:lnTo>
                  <a:pt x="712000" y="21590"/>
                </a:lnTo>
                <a:lnTo>
                  <a:pt x="765646" y="21590"/>
                </a:lnTo>
                <a:lnTo>
                  <a:pt x="792472" y="20320"/>
                </a:lnTo>
                <a:lnTo>
                  <a:pt x="819302" y="20320"/>
                </a:lnTo>
                <a:lnTo>
                  <a:pt x="819264" y="5080"/>
                </a:lnTo>
                <a:close/>
              </a:path>
              <a:path w="2914015" h="144779">
                <a:moveTo>
                  <a:pt x="975385" y="5080"/>
                </a:moveTo>
                <a:lnTo>
                  <a:pt x="819264" y="5080"/>
                </a:lnTo>
                <a:lnTo>
                  <a:pt x="819302" y="20320"/>
                </a:lnTo>
                <a:lnTo>
                  <a:pt x="936470" y="20320"/>
                </a:lnTo>
                <a:lnTo>
                  <a:pt x="975525" y="19050"/>
                </a:lnTo>
                <a:lnTo>
                  <a:pt x="975385" y="5080"/>
                </a:lnTo>
                <a:close/>
              </a:path>
              <a:path w="2914015" h="144779">
                <a:moveTo>
                  <a:pt x="2007336" y="0"/>
                </a:moveTo>
                <a:lnTo>
                  <a:pt x="2007006" y="16510"/>
                </a:lnTo>
                <a:lnTo>
                  <a:pt x="2031378" y="17780"/>
                </a:lnTo>
                <a:lnTo>
                  <a:pt x="2055747" y="17780"/>
                </a:lnTo>
                <a:lnTo>
                  <a:pt x="2104478" y="20320"/>
                </a:lnTo>
                <a:lnTo>
                  <a:pt x="2105037" y="3810"/>
                </a:lnTo>
                <a:lnTo>
                  <a:pt x="2056191" y="1270"/>
                </a:lnTo>
                <a:lnTo>
                  <a:pt x="2031766" y="1270"/>
                </a:lnTo>
                <a:lnTo>
                  <a:pt x="2007336" y="0"/>
                </a:lnTo>
                <a:close/>
              </a:path>
              <a:path w="2914015" h="144779">
                <a:moveTo>
                  <a:pt x="1145311" y="2540"/>
                </a:moveTo>
                <a:lnTo>
                  <a:pt x="1102829" y="3810"/>
                </a:lnTo>
                <a:lnTo>
                  <a:pt x="1017866" y="3810"/>
                </a:lnTo>
                <a:lnTo>
                  <a:pt x="975385" y="5080"/>
                </a:lnTo>
                <a:lnTo>
                  <a:pt x="975525" y="19050"/>
                </a:lnTo>
                <a:lnTo>
                  <a:pt x="1060507" y="19050"/>
                </a:lnTo>
                <a:lnTo>
                  <a:pt x="1145489" y="17780"/>
                </a:lnTo>
                <a:lnTo>
                  <a:pt x="1145311" y="2540"/>
                </a:lnTo>
                <a:close/>
              </a:path>
              <a:path w="2914015" h="144779">
                <a:moveTo>
                  <a:pt x="97193" y="17780"/>
                </a:moveTo>
                <a:lnTo>
                  <a:pt x="92075" y="17780"/>
                </a:lnTo>
                <a:lnTo>
                  <a:pt x="97403" y="17973"/>
                </a:lnTo>
                <a:lnTo>
                  <a:pt x="97193" y="17780"/>
                </a:lnTo>
                <a:close/>
              </a:path>
              <a:path w="2914015" h="144779">
                <a:moveTo>
                  <a:pt x="1282763" y="2540"/>
                </a:moveTo>
                <a:lnTo>
                  <a:pt x="1145311" y="2540"/>
                </a:lnTo>
                <a:lnTo>
                  <a:pt x="1145489" y="17780"/>
                </a:lnTo>
                <a:lnTo>
                  <a:pt x="1214126" y="17780"/>
                </a:lnTo>
                <a:lnTo>
                  <a:pt x="1248444" y="16510"/>
                </a:lnTo>
                <a:lnTo>
                  <a:pt x="1282763" y="16510"/>
                </a:lnTo>
                <a:lnTo>
                  <a:pt x="1282763" y="2540"/>
                </a:lnTo>
                <a:close/>
              </a:path>
              <a:path w="2914015" h="144779">
                <a:moveTo>
                  <a:pt x="1420291" y="1270"/>
                </a:moveTo>
                <a:lnTo>
                  <a:pt x="1351532" y="1270"/>
                </a:lnTo>
                <a:lnTo>
                  <a:pt x="1317148" y="2540"/>
                </a:lnTo>
                <a:lnTo>
                  <a:pt x="1282763" y="2540"/>
                </a:lnTo>
                <a:lnTo>
                  <a:pt x="1282763" y="16510"/>
                </a:lnTo>
                <a:lnTo>
                  <a:pt x="1420431" y="16510"/>
                </a:lnTo>
                <a:lnTo>
                  <a:pt x="1420291" y="1270"/>
                </a:lnTo>
                <a:close/>
              </a:path>
              <a:path w="2914015" h="144779">
                <a:moveTo>
                  <a:pt x="1736013" y="0"/>
                </a:moveTo>
                <a:lnTo>
                  <a:pt x="1630772" y="0"/>
                </a:lnTo>
                <a:lnTo>
                  <a:pt x="1578152" y="1270"/>
                </a:lnTo>
                <a:lnTo>
                  <a:pt x="1420291" y="1270"/>
                </a:lnTo>
                <a:lnTo>
                  <a:pt x="1420431" y="16510"/>
                </a:lnTo>
                <a:lnTo>
                  <a:pt x="1473028" y="16510"/>
                </a:lnTo>
                <a:lnTo>
                  <a:pt x="1525625" y="15240"/>
                </a:lnTo>
                <a:lnTo>
                  <a:pt x="1736013" y="15240"/>
                </a:lnTo>
                <a:lnTo>
                  <a:pt x="1736013" y="0"/>
                </a:lnTo>
                <a:close/>
              </a:path>
              <a:path w="2914015" h="144779">
                <a:moveTo>
                  <a:pt x="2007336" y="0"/>
                </a:moveTo>
                <a:lnTo>
                  <a:pt x="1736013" y="0"/>
                </a:lnTo>
                <a:lnTo>
                  <a:pt x="1736013" y="15240"/>
                </a:lnTo>
                <a:lnTo>
                  <a:pt x="1790213" y="16510"/>
                </a:lnTo>
                <a:lnTo>
                  <a:pt x="2007006" y="16510"/>
                </a:lnTo>
                <a:lnTo>
                  <a:pt x="2007336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47898" y="5712297"/>
            <a:ext cx="683214" cy="2272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24356" y="5843730"/>
            <a:ext cx="26034" cy="25400"/>
          </a:xfrm>
          <a:custGeom>
            <a:avLst/>
            <a:gdLst/>
            <a:ahLst/>
            <a:cxnLst/>
            <a:rect l="l" t="t" r="r" b="b"/>
            <a:pathLst>
              <a:path w="26034" h="25400">
                <a:moveTo>
                  <a:pt x="419" y="13457"/>
                </a:moveTo>
                <a:lnTo>
                  <a:pt x="0" y="13507"/>
                </a:lnTo>
                <a:lnTo>
                  <a:pt x="25" y="14401"/>
                </a:lnTo>
                <a:lnTo>
                  <a:pt x="131" y="15348"/>
                </a:lnTo>
                <a:lnTo>
                  <a:pt x="9105" y="25288"/>
                </a:lnTo>
                <a:lnTo>
                  <a:pt x="12293" y="25286"/>
                </a:lnTo>
                <a:lnTo>
                  <a:pt x="12587" y="23773"/>
                </a:lnTo>
                <a:lnTo>
                  <a:pt x="9905" y="21092"/>
                </a:lnTo>
                <a:lnTo>
                  <a:pt x="9905" y="18555"/>
                </a:lnTo>
                <a:lnTo>
                  <a:pt x="4572" y="18555"/>
                </a:lnTo>
                <a:lnTo>
                  <a:pt x="419" y="14401"/>
                </a:lnTo>
                <a:lnTo>
                  <a:pt x="419" y="13457"/>
                </a:lnTo>
                <a:close/>
              </a:path>
              <a:path w="26034" h="25400">
                <a:moveTo>
                  <a:pt x="12587" y="23773"/>
                </a:moveTo>
                <a:lnTo>
                  <a:pt x="12293" y="25286"/>
                </a:lnTo>
                <a:lnTo>
                  <a:pt x="15557" y="24610"/>
                </a:lnTo>
                <a:lnTo>
                  <a:pt x="13423" y="24610"/>
                </a:lnTo>
                <a:lnTo>
                  <a:pt x="12587" y="23773"/>
                </a:lnTo>
                <a:close/>
              </a:path>
              <a:path w="26034" h="25400">
                <a:moveTo>
                  <a:pt x="18823" y="11251"/>
                </a:moveTo>
                <a:lnTo>
                  <a:pt x="14930" y="11717"/>
                </a:lnTo>
                <a:lnTo>
                  <a:pt x="12587" y="23773"/>
                </a:lnTo>
                <a:lnTo>
                  <a:pt x="13423" y="24610"/>
                </a:lnTo>
                <a:lnTo>
                  <a:pt x="15557" y="24610"/>
                </a:lnTo>
                <a:lnTo>
                  <a:pt x="16255" y="24465"/>
                </a:lnTo>
                <a:lnTo>
                  <a:pt x="17404" y="18555"/>
                </a:lnTo>
                <a:lnTo>
                  <a:pt x="14820" y="18555"/>
                </a:lnTo>
                <a:lnTo>
                  <a:pt x="18027" y="15348"/>
                </a:lnTo>
                <a:lnTo>
                  <a:pt x="18823" y="11251"/>
                </a:lnTo>
                <a:close/>
              </a:path>
              <a:path w="26034" h="25400">
                <a:moveTo>
                  <a:pt x="22098" y="8896"/>
                </a:moveTo>
                <a:lnTo>
                  <a:pt x="19208" y="8896"/>
                </a:lnTo>
                <a:lnTo>
                  <a:pt x="20116" y="11095"/>
                </a:lnTo>
                <a:lnTo>
                  <a:pt x="18973" y="11233"/>
                </a:lnTo>
                <a:lnTo>
                  <a:pt x="18973" y="14401"/>
                </a:lnTo>
                <a:lnTo>
                  <a:pt x="18027" y="15348"/>
                </a:lnTo>
                <a:lnTo>
                  <a:pt x="16255" y="24465"/>
                </a:lnTo>
                <a:lnTo>
                  <a:pt x="15557" y="24610"/>
                </a:lnTo>
                <a:lnTo>
                  <a:pt x="22098" y="24610"/>
                </a:lnTo>
                <a:lnTo>
                  <a:pt x="25615" y="21092"/>
                </a:lnTo>
                <a:lnTo>
                  <a:pt x="25508" y="12307"/>
                </a:lnTo>
                <a:lnTo>
                  <a:pt x="22098" y="8896"/>
                </a:lnTo>
                <a:close/>
              </a:path>
              <a:path w="26034" h="25400">
                <a:moveTo>
                  <a:pt x="14926" y="11718"/>
                </a:moveTo>
                <a:lnTo>
                  <a:pt x="10012" y="12307"/>
                </a:lnTo>
                <a:lnTo>
                  <a:pt x="9905" y="21092"/>
                </a:lnTo>
                <a:lnTo>
                  <a:pt x="12587" y="23773"/>
                </a:lnTo>
                <a:lnTo>
                  <a:pt x="14926" y="11718"/>
                </a:lnTo>
                <a:close/>
              </a:path>
              <a:path w="26034" h="25400">
                <a:moveTo>
                  <a:pt x="10012" y="12307"/>
                </a:moveTo>
                <a:lnTo>
                  <a:pt x="419" y="13457"/>
                </a:lnTo>
                <a:lnTo>
                  <a:pt x="419" y="14401"/>
                </a:lnTo>
                <a:lnTo>
                  <a:pt x="4572" y="18555"/>
                </a:lnTo>
                <a:lnTo>
                  <a:pt x="9905" y="18555"/>
                </a:lnTo>
                <a:lnTo>
                  <a:pt x="10012" y="12307"/>
                </a:lnTo>
                <a:close/>
              </a:path>
              <a:path w="26034" h="25400">
                <a:moveTo>
                  <a:pt x="18027" y="15348"/>
                </a:moveTo>
                <a:lnTo>
                  <a:pt x="14820" y="18555"/>
                </a:lnTo>
                <a:lnTo>
                  <a:pt x="17404" y="18555"/>
                </a:lnTo>
                <a:lnTo>
                  <a:pt x="18027" y="15348"/>
                </a:lnTo>
                <a:close/>
              </a:path>
              <a:path w="26034" h="25400">
                <a:moveTo>
                  <a:pt x="18973" y="11233"/>
                </a:moveTo>
                <a:lnTo>
                  <a:pt x="18823" y="11251"/>
                </a:lnTo>
                <a:lnTo>
                  <a:pt x="18027" y="15348"/>
                </a:lnTo>
                <a:lnTo>
                  <a:pt x="18973" y="14401"/>
                </a:lnTo>
                <a:lnTo>
                  <a:pt x="18973" y="11233"/>
                </a:lnTo>
                <a:close/>
              </a:path>
              <a:path w="26034" h="25400">
                <a:moveTo>
                  <a:pt x="419" y="10793"/>
                </a:moveTo>
                <a:lnTo>
                  <a:pt x="0" y="13507"/>
                </a:lnTo>
                <a:lnTo>
                  <a:pt x="419" y="13329"/>
                </a:lnTo>
                <a:lnTo>
                  <a:pt x="419" y="10793"/>
                </a:lnTo>
                <a:close/>
              </a:path>
              <a:path w="26034" h="25400">
                <a:moveTo>
                  <a:pt x="419" y="13329"/>
                </a:moveTo>
                <a:lnTo>
                  <a:pt x="0" y="13507"/>
                </a:lnTo>
                <a:lnTo>
                  <a:pt x="419" y="13457"/>
                </a:lnTo>
                <a:lnTo>
                  <a:pt x="419" y="13329"/>
                </a:lnTo>
                <a:close/>
              </a:path>
              <a:path w="26034" h="25400">
                <a:moveTo>
                  <a:pt x="15535" y="8578"/>
                </a:moveTo>
                <a:lnTo>
                  <a:pt x="10073" y="9232"/>
                </a:lnTo>
                <a:lnTo>
                  <a:pt x="419" y="13329"/>
                </a:lnTo>
                <a:lnTo>
                  <a:pt x="419" y="13457"/>
                </a:lnTo>
                <a:lnTo>
                  <a:pt x="10012" y="12307"/>
                </a:lnTo>
                <a:lnTo>
                  <a:pt x="13423" y="8896"/>
                </a:lnTo>
                <a:lnTo>
                  <a:pt x="15474" y="8896"/>
                </a:lnTo>
                <a:lnTo>
                  <a:pt x="15535" y="8578"/>
                </a:lnTo>
                <a:close/>
              </a:path>
              <a:path w="26034" h="25400">
                <a:moveTo>
                  <a:pt x="10073" y="9232"/>
                </a:moveTo>
                <a:lnTo>
                  <a:pt x="482" y="10382"/>
                </a:lnTo>
                <a:lnTo>
                  <a:pt x="419" y="13329"/>
                </a:lnTo>
                <a:lnTo>
                  <a:pt x="10073" y="9232"/>
                </a:lnTo>
                <a:close/>
              </a:path>
              <a:path w="26034" h="25400">
                <a:moveTo>
                  <a:pt x="15474" y="8896"/>
                </a:moveTo>
                <a:lnTo>
                  <a:pt x="13423" y="8896"/>
                </a:lnTo>
                <a:lnTo>
                  <a:pt x="10012" y="12307"/>
                </a:lnTo>
                <a:lnTo>
                  <a:pt x="14926" y="11718"/>
                </a:lnTo>
                <a:lnTo>
                  <a:pt x="15474" y="8896"/>
                </a:lnTo>
                <a:close/>
              </a:path>
              <a:path w="26034" h="25400">
                <a:moveTo>
                  <a:pt x="18100" y="8270"/>
                </a:moveTo>
                <a:lnTo>
                  <a:pt x="15540" y="8577"/>
                </a:lnTo>
                <a:lnTo>
                  <a:pt x="14930" y="11717"/>
                </a:lnTo>
                <a:lnTo>
                  <a:pt x="18823" y="11251"/>
                </a:lnTo>
                <a:lnTo>
                  <a:pt x="18912" y="10793"/>
                </a:lnTo>
                <a:lnTo>
                  <a:pt x="18973" y="8854"/>
                </a:lnTo>
                <a:lnTo>
                  <a:pt x="18100" y="8270"/>
                </a:lnTo>
                <a:close/>
              </a:path>
              <a:path w="26034" h="25400">
                <a:moveTo>
                  <a:pt x="18973" y="10478"/>
                </a:moveTo>
                <a:lnTo>
                  <a:pt x="18823" y="11251"/>
                </a:lnTo>
                <a:lnTo>
                  <a:pt x="18973" y="11233"/>
                </a:lnTo>
                <a:lnTo>
                  <a:pt x="18973" y="10478"/>
                </a:lnTo>
                <a:close/>
              </a:path>
              <a:path w="26034" h="25400">
                <a:moveTo>
                  <a:pt x="18973" y="8327"/>
                </a:moveTo>
                <a:lnTo>
                  <a:pt x="19036" y="8896"/>
                </a:lnTo>
                <a:lnTo>
                  <a:pt x="19253" y="9041"/>
                </a:lnTo>
                <a:lnTo>
                  <a:pt x="18992" y="10382"/>
                </a:lnTo>
                <a:lnTo>
                  <a:pt x="18973" y="11233"/>
                </a:lnTo>
                <a:lnTo>
                  <a:pt x="20116" y="11095"/>
                </a:lnTo>
                <a:lnTo>
                  <a:pt x="18973" y="8327"/>
                </a:lnTo>
                <a:close/>
              </a:path>
              <a:path w="26034" h="25400">
                <a:moveTo>
                  <a:pt x="14820" y="0"/>
                </a:moveTo>
                <a:lnTo>
                  <a:pt x="4572" y="0"/>
                </a:lnTo>
                <a:lnTo>
                  <a:pt x="419" y="4152"/>
                </a:lnTo>
                <a:lnTo>
                  <a:pt x="419" y="10793"/>
                </a:lnTo>
                <a:lnTo>
                  <a:pt x="482" y="10382"/>
                </a:lnTo>
                <a:lnTo>
                  <a:pt x="10073" y="9232"/>
                </a:lnTo>
                <a:lnTo>
                  <a:pt x="15887" y="6765"/>
                </a:lnTo>
                <a:lnTo>
                  <a:pt x="18973" y="6765"/>
                </a:lnTo>
                <a:lnTo>
                  <a:pt x="18973" y="4152"/>
                </a:lnTo>
                <a:lnTo>
                  <a:pt x="14820" y="0"/>
                </a:lnTo>
                <a:close/>
              </a:path>
              <a:path w="26034" h="25400">
                <a:moveTo>
                  <a:pt x="18973" y="8854"/>
                </a:moveTo>
                <a:lnTo>
                  <a:pt x="18973" y="10478"/>
                </a:lnTo>
                <a:lnTo>
                  <a:pt x="19253" y="9041"/>
                </a:lnTo>
                <a:lnTo>
                  <a:pt x="18973" y="8854"/>
                </a:lnTo>
                <a:close/>
              </a:path>
              <a:path w="26034" h="25400">
                <a:moveTo>
                  <a:pt x="15887" y="6765"/>
                </a:moveTo>
                <a:lnTo>
                  <a:pt x="10073" y="9232"/>
                </a:lnTo>
                <a:lnTo>
                  <a:pt x="15535" y="8578"/>
                </a:lnTo>
                <a:lnTo>
                  <a:pt x="15887" y="6765"/>
                </a:lnTo>
                <a:close/>
              </a:path>
              <a:path w="26034" h="25400">
                <a:moveTo>
                  <a:pt x="18910" y="8173"/>
                </a:moveTo>
                <a:lnTo>
                  <a:pt x="18100" y="8270"/>
                </a:lnTo>
                <a:lnTo>
                  <a:pt x="18973" y="8854"/>
                </a:lnTo>
                <a:lnTo>
                  <a:pt x="18910" y="8173"/>
                </a:lnTo>
                <a:close/>
              </a:path>
              <a:path w="26034" h="25400">
                <a:moveTo>
                  <a:pt x="18973" y="6765"/>
                </a:moveTo>
                <a:lnTo>
                  <a:pt x="15887" y="6765"/>
                </a:lnTo>
                <a:lnTo>
                  <a:pt x="15535" y="8578"/>
                </a:lnTo>
                <a:lnTo>
                  <a:pt x="15887" y="6791"/>
                </a:lnTo>
                <a:lnTo>
                  <a:pt x="18973" y="6791"/>
                </a:lnTo>
                <a:close/>
              </a:path>
              <a:path w="26034" h="25400">
                <a:moveTo>
                  <a:pt x="15887" y="6791"/>
                </a:moveTo>
                <a:lnTo>
                  <a:pt x="15540" y="8577"/>
                </a:lnTo>
                <a:lnTo>
                  <a:pt x="18100" y="8270"/>
                </a:lnTo>
                <a:lnTo>
                  <a:pt x="15887" y="6791"/>
                </a:lnTo>
                <a:close/>
              </a:path>
              <a:path w="26034" h="25400">
                <a:moveTo>
                  <a:pt x="18973" y="8173"/>
                </a:moveTo>
                <a:lnTo>
                  <a:pt x="18973" y="8327"/>
                </a:lnTo>
                <a:lnTo>
                  <a:pt x="18973" y="8173"/>
                </a:lnTo>
                <a:close/>
              </a:path>
              <a:path w="26034" h="25400">
                <a:moveTo>
                  <a:pt x="18973" y="6791"/>
                </a:moveTo>
                <a:lnTo>
                  <a:pt x="15887" y="6791"/>
                </a:lnTo>
                <a:lnTo>
                  <a:pt x="18100" y="8270"/>
                </a:lnTo>
                <a:lnTo>
                  <a:pt x="18910" y="8173"/>
                </a:lnTo>
                <a:lnTo>
                  <a:pt x="18973" y="6791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580355" y="5615801"/>
            <a:ext cx="898482" cy="32327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566315" y="5774742"/>
            <a:ext cx="81280" cy="41910"/>
          </a:xfrm>
          <a:custGeom>
            <a:avLst/>
            <a:gdLst/>
            <a:ahLst/>
            <a:cxnLst/>
            <a:rect l="l" t="t" r="r" b="b"/>
            <a:pathLst>
              <a:path w="81279" h="41910">
                <a:moveTo>
                  <a:pt x="66992" y="37172"/>
                </a:moveTo>
                <a:lnTo>
                  <a:pt x="66992" y="38747"/>
                </a:lnTo>
                <a:lnTo>
                  <a:pt x="70154" y="41916"/>
                </a:lnTo>
                <a:lnTo>
                  <a:pt x="77977" y="41916"/>
                </a:lnTo>
                <a:lnTo>
                  <a:pt x="81140" y="38747"/>
                </a:lnTo>
                <a:lnTo>
                  <a:pt x="81140" y="37890"/>
                </a:lnTo>
                <a:lnTo>
                  <a:pt x="67678" y="37890"/>
                </a:lnTo>
                <a:lnTo>
                  <a:pt x="66992" y="37172"/>
                </a:lnTo>
                <a:close/>
              </a:path>
              <a:path w="81279" h="41910">
                <a:moveTo>
                  <a:pt x="79501" y="24441"/>
                </a:moveTo>
                <a:lnTo>
                  <a:pt x="67981" y="29942"/>
                </a:lnTo>
                <a:lnTo>
                  <a:pt x="66992" y="30933"/>
                </a:lnTo>
                <a:lnTo>
                  <a:pt x="66992" y="37172"/>
                </a:lnTo>
                <a:lnTo>
                  <a:pt x="67678" y="37890"/>
                </a:lnTo>
                <a:lnTo>
                  <a:pt x="80454" y="31790"/>
                </a:lnTo>
                <a:lnTo>
                  <a:pt x="80224" y="30015"/>
                </a:lnTo>
                <a:lnTo>
                  <a:pt x="77977" y="27764"/>
                </a:lnTo>
                <a:lnTo>
                  <a:pt x="79932" y="27764"/>
                </a:lnTo>
                <a:lnTo>
                  <a:pt x="79501" y="24441"/>
                </a:lnTo>
                <a:close/>
              </a:path>
              <a:path w="81279" h="41910">
                <a:moveTo>
                  <a:pt x="80224" y="30015"/>
                </a:moveTo>
                <a:lnTo>
                  <a:pt x="80454" y="31790"/>
                </a:lnTo>
                <a:lnTo>
                  <a:pt x="67678" y="37890"/>
                </a:lnTo>
                <a:lnTo>
                  <a:pt x="81140" y="37890"/>
                </a:lnTo>
                <a:lnTo>
                  <a:pt x="81140" y="30933"/>
                </a:lnTo>
                <a:lnTo>
                  <a:pt x="80224" y="30015"/>
                </a:lnTo>
                <a:close/>
              </a:path>
              <a:path w="81279" h="41910">
                <a:moveTo>
                  <a:pt x="67981" y="29942"/>
                </a:moveTo>
                <a:lnTo>
                  <a:pt x="62560" y="32531"/>
                </a:lnTo>
                <a:lnTo>
                  <a:pt x="66992" y="37172"/>
                </a:lnTo>
                <a:lnTo>
                  <a:pt x="66992" y="30933"/>
                </a:lnTo>
                <a:lnTo>
                  <a:pt x="67981" y="29942"/>
                </a:lnTo>
                <a:close/>
              </a:path>
              <a:path w="81279" h="41910">
                <a:moveTo>
                  <a:pt x="68973" y="7608"/>
                </a:moveTo>
                <a:lnTo>
                  <a:pt x="54597" y="27820"/>
                </a:lnTo>
                <a:lnTo>
                  <a:pt x="57423" y="29179"/>
                </a:lnTo>
                <a:lnTo>
                  <a:pt x="60045" y="30730"/>
                </a:lnTo>
                <a:lnTo>
                  <a:pt x="62560" y="32531"/>
                </a:lnTo>
                <a:lnTo>
                  <a:pt x="67981" y="29942"/>
                </a:lnTo>
                <a:lnTo>
                  <a:pt x="70154" y="27764"/>
                </a:lnTo>
                <a:lnTo>
                  <a:pt x="72541" y="27764"/>
                </a:lnTo>
                <a:lnTo>
                  <a:pt x="79501" y="24441"/>
                </a:lnTo>
                <a:lnTo>
                  <a:pt x="79171" y="22962"/>
                </a:lnTo>
                <a:lnTo>
                  <a:pt x="78739" y="21516"/>
                </a:lnTo>
                <a:lnTo>
                  <a:pt x="78206" y="20102"/>
                </a:lnTo>
                <a:lnTo>
                  <a:pt x="76187" y="15165"/>
                </a:lnTo>
                <a:lnTo>
                  <a:pt x="73113" y="11000"/>
                </a:lnTo>
                <a:lnTo>
                  <a:pt x="68973" y="7608"/>
                </a:lnTo>
                <a:close/>
              </a:path>
              <a:path w="81279" h="41910">
                <a:moveTo>
                  <a:pt x="79932" y="27764"/>
                </a:moveTo>
                <a:lnTo>
                  <a:pt x="77977" y="27764"/>
                </a:lnTo>
                <a:lnTo>
                  <a:pt x="80224" y="30015"/>
                </a:lnTo>
                <a:lnTo>
                  <a:pt x="79932" y="27764"/>
                </a:lnTo>
                <a:close/>
              </a:path>
              <a:path w="81279" h="41910">
                <a:moveTo>
                  <a:pt x="72541" y="27764"/>
                </a:moveTo>
                <a:lnTo>
                  <a:pt x="70154" y="27764"/>
                </a:lnTo>
                <a:lnTo>
                  <a:pt x="67981" y="29942"/>
                </a:lnTo>
                <a:lnTo>
                  <a:pt x="72541" y="27764"/>
                </a:lnTo>
                <a:close/>
              </a:path>
              <a:path w="81279" h="41910">
                <a:moveTo>
                  <a:pt x="7179" y="11087"/>
                </a:moveTo>
                <a:lnTo>
                  <a:pt x="4152" y="11087"/>
                </a:lnTo>
                <a:lnTo>
                  <a:pt x="76" y="15165"/>
                </a:lnTo>
                <a:lnTo>
                  <a:pt x="0" y="25488"/>
                </a:lnTo>
                <a:lnTo>
                  <a:pt x="4152" y="29643"/>
                </a:lnTo>
                <a:lnTo>
                  <a:pt x="14401" y="29643"/>
                </a:lnTo>
                <a:lnTo>
                  <a:pt x="14865" y="29179"/>
                </a:lnTo>
                <a:lnTo>
                  <a:pt x="12166" y="29179"/>
                </a:lnTo>
                <a:lnTo>
                  <a:pt x="6375" y="11550"/>
                </a:lnTo>
                <a:lnTo>
                  <a:pt x="7179" y="11087"/>
                </a:lnTo>
                <a:close/>
              </a:path>
              <a:path w="81279" h="41910">
                <a:moveTo>
                  <a:pt x="15913" y="6049"/>
                </a:moveTo>
                <a:lnTo>
                  <a:pt x="6375" y="11550"/>
                </a:lnTo>
                <a:lnTo>
                  <a:pt x="12166" y="29179"/>
                </a:lnTo>
                <a:lnTo>
                  <a:pt x="15205" y="28838"/>
                </a:lnTo>
                <a:lnTo>
                  <a:pt x="18554" y="25488"/>
                </a:lnTo>
                <a:lnTo>
                  <a:pt x="18478" y="15165"/>
                </a:lnTo>
                <a:lnTo>
                  <a:pt x="14401" y="11087"/>
                </a:lnTo>
                <a:lnTo>
                  <a:pt x="17569" y="11087"/>
                </a:lnTo>
                <a:lnTo>
                  <a:pt x="15913" y="6049"/>
                </a:lnTo>
                <a:close/>
              </a:path>
              <a:path w="81279" h="41910">
                <a:moveTo>
                  <a:pt x="15205" y="28838"/>
                </a:moveTo>
                <a:lnTo>
                  <a:pt x="12166" y="29179"/>
                </a:lnTo>
                <a:lnTo>
                  <a:pt x="14865" y="29179"/>
                </a:lnTo>
                <a:lnTo>
                  <a:pt x="15205" y="28838"/>
                </a:lnTo>
                <a:close/>
              </a:path>
              <a:path w="81279" h="41910">
                <a:moveTo>
                  <a:pt x="17569" y="11087"/>
                </a:moveTo>
                <a:lnTo>
                  <a:pt x="14401" y="11087"/>
                </a:lnTo>
                <a:lnTo>
                  <a:pt x="18478" y="15165"/>
                </a:lnTo>
                <a:lnTo>
                  <a:pt x="18554" y="25488"/>
                </a:lnTo>
                <a:lnTo>
                  <a:pt x="15205" y="28838"/>
                </a:lnTo>
                <a:lnTo>
                  <a:pt x="23113" y="27952"/>
                </a:lnTo>
                <a:lnTo>
                  <a:pt x="17569" y="11087"/>
                </a:lnTo>
                <a:close/>
              </a:path>
              <a:path w="81279" h="41910">
                <a:moveTo>
                  <a:pt x="42494" y="21"/>
                </a:moveTo>
                <a:lnTo>
                  <a:pt x="35561" y="306"/>
                </a:lnTo>
                <a:lnTo>
                  <a:pt x="28822" y="1406"/>
                </a:lnTo>
                <a:lnTo>
                  <a:pt x="22273" y="3320"/>
                </a:lnTo>
                <a:lnTo>
                  <a:pt x="15913" y="6049"/>
                </a:lnTo>
                <a:lnTo>
                  <a:pt x="23113" y="27952"/>
                </a:lnTo>
                <a:lnTo>
                  <a:pt x="36258" y="27197"/>
                </a:lnTo>
                <a:lnTo>
                  <a:pt x="42837" y="26911"/>
                </a:lnTo>
                <a:lnTo>
                  <a:pt x="42494" y="21"/>
                </a:lnTo>
                <a:close/>
              </a:path>
              <a:path w="81279" h="41910">
                <a:moveTo>
                  <a:pt x="55431" y="26647"/>
                </a:moveTo>
                <a:lnTo>
                  <a:pt x="46812" y="26647"/>
                </a:lnTo>
                <a:lnTo>
                  <a:pt x="50723" y="26950"/>
                </a:lnTo>
                <a:lnTo>
                  <a:pt x="54597" y="27820"/>
                </a:lnTo>
                <a:lnTo>
                  <a:pt x="55431" y="26647"/>
                </a:lnTo>
                <a:close/>
              </a:path>
              <a:path w="81279" h="41910">
                <a:moveTo>
                  <a:pt x="48234" y="0"/>
                </a:moveTo>
                <a:lnTo>
                  <a:pt x="42494" y="21"/>
                </a:lnTo>
                <a:lnTo>
                  <a:pt x="42837" y="26911"/>
                </a:lnTo>
                <a:lnTo>
                  <a:pt x="46812" y="26647"/>
                </a:lnTo>
                <a:lnTo>
                  <a:pt x="55431" y="26647"/>
                </a:lnTo>
                <a:lnTo>
                  <a:pt x="68973" y="7608"/>
                </a:lnTo>
                <a:lnTo>
                  <a:pt x="66052" y="5374"/>
                </a:lnTo>
                <a:lnTo>
                  <a:pt x="62826" y="3675"/>
                </a:lnTo>
                <a:lnTo>
                  <a:pt x="59334" y="2508"/>
                </a:lnTo>
                <a:lnTo>
                  <a:pt x="53848" y="829"/>
                </a:lnTo>
                <a:lnTo>
                  <a:pt x="48234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547722" y="5877030"/>
            <a:ext cx="74930" cy="61594"/>
          </a:xfrm>
          <a:custGeom>
            <a:avLst/>
            <a:gdLst/>
            <a:ahLst/>
            <a:cxnLst/>
            <a:rect l="l" t="t" r="r" b="b"/>
            <a:pathLst>
              <a:path w="74929" h="61595">
                <a:moveTo>
                  <a:pt x="6059" y="45792"/>
                </a:moveTo>
                <a:lnTo>
                  <a:pt x="3428" y="45792"/>
                </a:lnTo>
                <a:lnTo>
                  <a:pt x="0" y="49221"/>
                </a:lnTo>
                <a:lnTo>
                  <a:pt x="0" y="57682"/>
                </a:lnTo>
                <a:lnTo>
                  <a:pt x="3428" y="61111"/>
                </a:lnTo>
                <a:lnTo>
                  <a:pt x="11899" y="61111"/>
                </a:lnTo>
                <a:lnTo>
                  <a:pt x="12430" y="60578"/>
                </a:lnTo>
                <a:lnTo>
                  <a:pt x="10464" y="60578"/>
                </a:lnTo>
                <a:lnTo>
                  <a:pt x="4864" y="46324"/>
                </a:lnTo>
                <a:lnTo>
                  <a:pt x="6059" y="45792"/>
                </a:lnTo>
                <a:close/>
              </a:path>
              <a:path w="74929" h="61595">
                <a:moveTo>
                  <a:pt x="24714" y="37490"/>
                </a:moveTo>
                <a:lnTo>
                  <a:pt x="4864" y="46324"/>
                </a:lnTo>
                <a:lnTo>
                  <a:pt x="10464" y="60578"/>
                </a:lnTo>
                <a:lnTo>
                  <a:pt x="13453" y="59551"/>
                </a:lnTo>
                <a:lnTo>
                  <a:pt x="15316" y="57682"/>
                </a:lnTo>
                <a:lnTo>
                  <a:pt x="15316" y="49221"/>
                </a:lnTo>
                <a:lnTo>
                  <a:pt x="11899" y="45792"/>
                </a:lnTo>
                <a:lnTo>
                  <a:pt x="27984" y="45792"/>
                </a:lnTo>
                <a:lnTo>
                  <a:pt x="24714" y="37490"/>
                </a:lnTo>
                <a:close/>
              </a:path>
              <a:path w="74929" h="61595">
                <a:moveTo>
                  <a:pt x="13453" y="59551"/>
                </a:moveTo>
                <a:lnTo>
                  <a:pt x="10464" y="60578"/>
                </a:lnTo>
                <a:lnTo>
                  <a:pt x="12430" y="60578"/>
                </a:lnTo>
                <a:lnTo>
                  <a:pt x="13453" y="59551"/>
                </a:lnTo>
                <a:close/>
              </a:path>
              <a:path w="74929" h="61595">
                <a:moveTo>
                  <a:pt x="27984" y="45792"/>
                </a:moveTo>
                <a:lnTo>
                  <a:pt x="11899" y="45792"/>
                </a:lnTo>
                <a:lnTo>
                  <a:pt x="15316" y="49221"/>
                </a:lnTo>
                <a:lnTo>
                  <a:pt x="15316" y="57682"/>
                </a:lnTo>
                <a:lnTo>
                  <a:pt x="13453" y="59551"/>
                </a:lnTo>
                <a:lnTo>
                  <a:pt x="31026" y="53511"/>
                </a:lnTo>
                <a:lnTo>
                  <a:pt x="27984" y="45792"/>
                </a:lnTo>
                <a:close/>
              </a:path>
              <a:path w="74929" h="61595">
                <a:moveTo>
                  <a:pt x="47942" y="24701"/>
                </a:moveTo>
                <a:lnTo>
                  <a:pt x="24714" y="37490"/>
                </a:lnTo>
                <a:lnTo>
                  <a:pt x="31026" y="53511"/>
                </a:lnTo>
                <a:lnTo>
                  <a:pt x="60896" y="38369"/>
                </a:lnTo>
                <a:lnTo>
                  <a:pt x="47942" y="24701"/>
                </a:lnTo>
                <a:close/>
              </a:path>
              <a:path w="74929" h="61595">
                <a:moveTo>
                  <a:pt x="54152" y="14860"/>
                </a:moveTo>
                <a:lnTo>
                  <a:pt x="52997" y="18718"/>
                </a:lnTo>
                <a:lnTo>
                  <a:pt x="50926" y="21998"/>
                </a:lnTo>
                <a:lnTo>
                  <a:pt x="47942" y="24701"/>
                </a:lnTo>
                <a:lnTo>
                  <a:pt x="60896" y="38369"/>
                </a:lnTo>
                <a:lnTo>
                  <a:pt x="66192" y="33187"/>
                </a:lnTo>
                <a:lnTo>
                  <a:pt x="69900" y="27043"/>
                </a:lnTo>
                <a:lnTo>
                  <a:pt x="71996" y="19938"/>
                </a:lnTo>
                <a:lnTo>
                  <a:pt x="67141" y="18557"/>
                </a:lnTo>
                <a:lnTo>
                  <a:pt x="60261" y="18557"/>
                </a:lnTo>
                <a:lnTo>
                  <a:pt x="57525" y="15820"/>
                </a:lnTo>
                <a:lnTo>
                  <a:pt x="54152" y="14860"/>
                </a:lnTo>
                <a:close/>
              </a:path>
              <a:path w="74929" h="61595">
                <a:moveTo>
                  <a:pt x="56464" y="6739"/>
                </a:moveTo>
                <a:lnTo>
                  <a:pt x="56108" y="7989"/>
                </a:lnTo>
                <a:lnTo>
                  <a:pt x="56108" y="14403"/>
                </a:lnTo>
                <a:lnTo>
                  <a:pt x="57525" y="15820"/>
                </a:lnTo>
                <a:lnTo>
                  <a:pt x="71996" y="19938"/>
                </a:lnTo>
                <a:lnTo>
                  <a:pt x="72389" y="18557"/>
                </a:lnTo>
                <a:lnTo>
                  <a:pt x="70510" y="18557"/>
                </a:lnTo>
                <a:lnTo>
                  <a:pt x="73137" y="15929"/>
                </a:lnTo>
                <a:lnTo>
                  <a:pt x="74307" y="11817"/>
                </a:lnTo>
                <a:lnTo>
                  <a:pt x="56464" y="6739"/>
                </a:lnTo>
                <a:close/>
              </a:path>
              <a:path w="74929" h="61595">
                <a:moveTo>
                  <a:pt x="57525" y="15820"/>
                </a:moveTo>
                <a:lnTo>
                  <a:pt x="60261" y="18557"/>
                </a:lnTo>
                <a:lnTo>
                  <a:pt x="67141" y="18557"/>
                </a:lnTo>
                <a:lnTo>
                  <a:pt x="57525" y="15820"/>
                </a:lnTo>
                <a:close/>
              </a:path>
              <a:path w="74929" h="61595">
                <a:moveTo>
                  <a:pt x="73137" y="15929"/>
                </a:moveTo>
                <a:lnTo>
                  <a:pt x="70510" y="18557"/>
                </a:lnTo>
                <a:lnTo>
                  <a:pt x="72389" y="18557"/>
                </a:lnTo>
                <a:lnTo>
                  <a:pt x="73137" y="15929"/>
                </a:lnTo>
                <a:close/>
              </a:path>
              <a:path w="74929" h="61595">
                <a:moveTo>
                  <a:pt x="74663" y="6739"/>
                </a:moveTo>
                <a:lnTo>
                  <a:pt x="56464" y="6739"/>
                </a:lnTo>
                <a:lnTo>
                  <a:pt x="74307" y="11817"/>
                </a:lnTo>
                <a:lnTo>
                  <a:pt x="73137" y="15929"/>
                </a:lnTo>
                <a:lnTo>
                  <a:pt x="74663" y="14403"/>
                </a:lnTo>
                <a:lnTo>
                  <a:pt x="74663" y="6739"/>
                </a:lnTo>
                <a:close/>
              </a:path>
              <a:path w="74929" h="61595">
                <a:moveTo>
                  <a:pt x="56108" y="7989"/>
                </a:moveTo>
                <a:lnTo>
                  <a:pt x="54152" y="14860"/>
                </a:lnTo>
                <a:lnTo>
                  <a:pt x="57525" y="15820"/>
                </a:lnTo>
                <a:lnTo>
                  <a:pt x="56108" y="14403"/>
                </a:lnTo>
                <a:lnTo>
                  <a:pt x="56108" y="7989"/>
                </a:lnTo>
                <a:close/>
              </a:path>
              <a:path w="74929" h="61595">
                <a:moveTo>
                  <a:pt x="70510" y="0"/>
                </a:moveTo>
                <a:lnTo>
                  <a:pt x="60261" y="0"/>
                </a:lnTo>
                <a:lnTo>
                  <a:pt x="56108" y="4154"/>
                </a:lnTo>
                <a:lnTo>
                  <a:pt x="56108" y="7989"/>
                </a:lnTo>
                <a:lnTo>
                  <a:pt x="56464" y="6739"/>
                </a:lnTo>
                <a:lnTo>
                  <a:pt x="74663" y="6739"/>
                </a:lnTo>
                <a:lnTo>
                  <a:pt x="74663" y="4154"/>
                </a:lnTo>
                <a:lnTo>
                  <a:pt x="70510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43611" y="6142888"/>
            <a:ext cx="452784" cy="19690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73531" y="6148184"/>
            <a:ext cx="152498" cy="18843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31354" y="6152000"/>
            <a:ext cx="418020" cy="18129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51975" y="6284250"/>
            <a:ext cx="24765" cy="22225"/>
          </a:xfrm>
          <a:custGeom>
            <a:avLst/>
            <a:gdLst/>
            <a:ahLst/>
            <a:cxnLst/>
            <a:rect l="l" t="t" r="r" b="b"/>
            <a:pathLst>
              <a:path w="24765" h="22225">
                <a:moveTo>
                  <a:pt x="7266" y="19849"/>
                </a:moveTo>
                <a:lnTo>
                  <a:pt x="9413" y="21993"/>
                </a:lnTo>
                <a:lnTo>
                  <a:pt x="18353" y="21993"/>
                </a:lnTo>
                <a:lnTo>
                  <a:pt x="18943" y="21404"/>
                </a:lnTo>
                <a:lnTo>
                  <a:pt x="10111" y="21404"/>
                </a:lnTo>
                <a:lnTo>
                  <a:pt x="9413" y="20706"/>
                </a:lnTo>
                <a:lnTo>
                  <a:pt x="8536" y="20706"/>
                </a:lnTo>
                <a:lnTo>
                  <a:pt x="8779" y="20246"/>
                </a:lnTo>
                <a:lnTo>
                  <a:pt x="7266" y="19849"/>
                </a:lnTo>
                <a:close/>
              </a:path>
              <a:path w="24765" h="22225">
                <a:moveTo>
                  <a:pt x="9373" y="20666"/>
                </a:moveTo>
                <a:lnTo>
                  <a:pt x="10111" y="21404"/>
                </a:lnTo>
                <a:lnTo>
                  <a:pt x="18943" y="21404"/>
                </a:lnTo>
                <a:lnTo>
                  <a:pt x="19446" y="20902"/>
                </a:lnTo>
                <a:lnTo>
                  <a:pt x="12232" y="20902"/>
                </a:lnTo>
                <a:lnTo>
                  <a:pt x="9373" y="20666"/>
                </a:lnTo>
                <a:close/>
              </a:path>
              <a:path w="24765" h="22225">
                <a:moveTo>
                  <a:pt x="23313" y="5792"/>
                </a:moveTo>
                <a:lnTo>
                  <a:pt x="18353" y="5792"/>
                </a:lnTo>
                <a:lnTo>
                  <a:pt x="21986" y="9418"/>
                </a:lnTo>
                <a:lnTo>
                  <a:pt x="21986" y="18366"/>
                </a:lnTo>
                <a:lnTo>
                  <a:pt x="18943" y="21404"/>
                </a:lnTo>
                <a:lnTo>
                  <a:pt x="20360" y="21404"/>
                </a:lnTo>
                <a:lnTo>
                  <a:pt x="24526" y="17250"/>
                </a:lnTo>
                <a:lnTo>
                  <a:pt x="24526" y="7001"/>
                </a:lnTo>
                <a:lnTo>
                  <a:pt x="23313" y="5792"/>
                </a:lnTo>
                <a:close/>
              </a:path>
              <a:path w="24765" h="22225">
                <a:moveTo>
                  <a:pt x="15212" y="12213"/>
                </a:moveTo>
                <a:lnTo>
                  <a:pt x="8967" y="20103"/>
                </a:lnTo>
                <a:lnTo>
                  <a:pt x="8953" y="20246"/>
                </a:lnTo>
                <a:lnTo>
                  <a:pt x="9373" y="20666"/>
                </a:lnTo>
                <a:lnTo>
                  <a:pt x="12232" y="20902"/>
                </a:lnTo>
                <a:lnTo>
                  <a:pt x="15212" y="12213"/>
                </a:lnTo>
                <a:close/>
              </a:path>
              <a:path w="24765" h="22225">
                <a:moveTo>
                  <a:pt x="20360" y="2847"/>
                </a:moveTo>
                <a:lnTo>
                  <a:pt x="17483" y="2847"/>
                </a:lnTo>
                <a:lnTo>
                  <a:pt x="18252" y="3348"/>
                </a:lnTo>
                <a:lnTo>
                  <a:pt x="17652" y="5098"/>
                </a:lnTo>
                <a:lnTo>
                  <a:pt x="18912" y="7538"/>
                </a:lnTo>
                <a:lnTo>
                  <a:pt x="15212" y="12213"/>
                </a:lnTo>
                <a:lnTo>
                  <a:pt x="12232" y="20902"/>
                </a:lnTo>
                <a:lnTo>
                  <a:pt x="19446" y="20902"/>
                </a:lnTo>
                <a:lnTo>
                  <a:pt x="21986" y="18366"/>
                </a:lnTo>
                <a:lnTo>
                  <a:pt x="21986" y="9418"/>
                </a:lnTo>
                <a:lnTo>
                  <a:pt x="18353" y="5792"/>
                </a:lnTo>
                <a:lnTo>
                  <a:pt x="23313" y="5792"/>
                </a:lnTo>
                <a:lnTo>
                  <a:pt x="20360" y="2847"/>
                </a:lnTo>
                <a:close/>
              </a:path>
              <a:path w="24765" h="22225">
                <a:moveTo>
                  <a:pt x="8918" y="20246"/>
                </a:moveTo>
                <a:lnTo>
                  <a:pt x="8779" y="20246"/>
                </a:lnTo>
                <a:lnTo>
                  <a:pt x="8536" y="20706"/>
                </a:lnTo>
                <a:lnTo>
                  <a:pt x="8689" y="20620"/>
                </a:lnTo>
                <a:lnTo>
                  <a:pt x="8918" y="20246"/>
                </a:lnTo>
                <a:close/>
              </a:path>
              <a:path w="24765" h="22225">
                <a:moveTo>
                  <a:pt x="8790" y="20618"/>
                </a:moveTo>
                <a:lnTo>
                  <a:pt x="8600" y="20650"/>
                </a:lnTo>
                <a:lnTo>
                  <a:pt x="9413" y="20706"/>
                </a:lnTo>
                <a:lnTo>
                  <a:pt x="8790" y="20618"/>
                </a:lnTo>
                <a:close/>
              </a:path>
              <a:path w="24765" h="22225">
                <a:moveTo>
                  <a:pt x="8927" y="20219"/>
                </a:moveTo>
                <a:lnTo>
                  <a:pt x="8821" y="20620"/>
                </a:lnTo>
                <a:lnTo>
                  <a:pt x="9373" y="20666"/>
                </a:lnTo>
                <a:lnTo>
                  <a:pt x="8927" y="20219"/>
                </a:lnTo>
                <a:close/>
              </a:path>
              <a:path w="24765" h="22225">
                <a:moveTo>
                  <a:pt x="8788" y="20229"/>
                </a:moveTo>
                <a:close/>
              </a:path>
              <a:path w="24765" h="22225">
                <a:moveTo>
                  <a:pt x="8898" y="20190"/>
                </a:moveTo>
                <a:close/>
              </a:path>
              <a:path w="24765" h="22225">
                <a:moveTo>
                  <a:pt x="6639" y="17931"/>
                </a:moveTo>
                <a:lnTo>
                  <a:pt x="6068" y="18654"/>
                </a:lnTo>
                <a:lnTo>
                  <a:pt x="7266" y="19849"/>
                </a:lnTo>
                <a:lnTo>
                  <a:pt x="8788" y="20229"/>
                </a:lnTo>
                <a:lnTo>
                  <a:pt x="6639" y="17931"/>
                </a:lnTo>
                <a:close/>
              </a:path>
              <a:path w="24765" h="22225">
                <a:moveTo>
                  <a:pt x="9172" y="19503"/>
                </a:moveTo>
                <a:lnTo>
                  <a:pt x="8989" y="19849"/>
                </a:lnTo>
                <a:lnTo>
                  <a:pt x="8898" y="20190"/>
                </a:lnTo>
                <a:lnTo>
                  <a:pt x="9172" y="19503"/>
                </a:lnTo>
                <a:close/>
              </a:path>
              <a:path w="24765" h="22225">
                <a:moveTo>
                  <a:pt x="12058" y="11081"/>
                </a:moveTo>
                <a:lnTo>
                  <a:pt x="6639" y="17931"/>
                </a:lnTo>
                <a:lnTo>
                  <a:pt x="8840" y="20132"/>
                </a:lnTo>
                <a:lnTo>
                  <a:pt x="9172" y="19503"/>
                </a:lnTo>
                <a:lnTo>
                  <a:pt x="12058" y="11081"/>
                </a:lnTo>
                <a:close/>
              </a:path>
              <a:path w="24765" h="22225">
                <a:moveTo>
                  <a:pt x="17312" y="4441"/>
                </a:moveTo>
                <a:lnTo>
                  <a:pt x="11508" y="15087"/>
                </a:lnTo>
                <a:lnTo>
                  <a:pt x="9172" y="19503"/>
                </a:lnTo>
                <a:lnTo>
                  <a:pt x="8967" y="20103"/>
                </a:lnTo>
                <a:lnTo>
                  <a:pt x="15212" y="12213"/>
                </a:lnTo>
                <a:lnTo>
                  <a:pt x="17652" y="5098"/>
                </a:lnTo>
                <a:lnTo>
                  <a:pt x="17312" y="4441"/>
                </a:lnTo>
                <a:close/>
              </a:path>
              <a:path w="24765" h="22225">
                <a:moveTo>
                  <a:pt x="6068" y="18654"/>
                </a:moveTo>
                <a:lnTo>
                  <a:pt x="5476" y="19403"/>
                </a:lnTo>
                <a:lnTo>
                  <a:pt x="7266" y="19849"/>
                </a:lnTo>
                <a:lnTo>
                  <a:pt x="6068" y="18654"/>
                </a:lnTo>
                <a:close/>
              </a:path>
              <a:path w="24765" h="22225">
                <a:moveTo>
                  <a:pt x="17312" y="4441"/>
                </a:moveTo>
                <a:lnTo>
                  <a:pt x="12058" y="11081"/>
                </a:lnTo>
                <a:lnTo>
                  <a:pt x="9172" y="19503"/>
                </a:lnTo>
                <a:lnTo>
                  <a:pt x="11592" y="14932"/>
                </a:lnTo>
                <a:lnTo>
                  <a:pt x="14675" y="9240"/>
                </a:lnTo>
                <a:lnTo>
                  <a:pt x="17312" y="4441"/>
                </a:lnTo>
                <a:close/>
              </a:path>
              <a:path w="24765" h="22225">
                <a:moveTo>
                  <a:pt x="10797" y="0"/>
                </a:moveTo>
                <a:lnTo>
                  <a:pt x="0" y="12125"/>
                </a:lnTo>
                <a:lnTo>
                  <a:pt x="154" y="14932"/>
                </a:lnTo>
                <a:lnTo>
                  <a:pt x="1996" y="17727"/>
                </a:lnTo>
                <a:lnTo>
                  <a:pt x="5476" y="19403"/>
                </a:lnTo>
                <a:lnTo>
                  <a:pt x="6068" y="18654"/>
                </a:lnTo>
                <a:lnTo>
                  <a:pt x="5780" y="18366"/>
                </a:lnTo>
                <a:lnTo>
                  <a:pt x="5780" y="9418"/>
                </a:lnTo>
                <a:lnTo>
                  <a:pt x="5958" y="9240"/>
                </a:lnTo>
                <a:lnTo>
                  <a:pt x="5958" y="7001"/>
                </a:lnTo>
                <a:lnTo>
                  <a:pt x="10111" y="2847"/>
                </a:lnTo>
                <a:lnTo>
                  <a:pt x="14880" y="2847"/>
                </a:lnTo>
                <a:lnTo>
                  <a:pt x="15356" y="1459"/>
                </a:lnTo>
                <a:lnTo>
                  <a:pt x="14620" y="1057"/>
                </a:lnTo>
                <a:lnTo>
                  <a:pt x="13858" y="748"/>
                </a:lnTo>
                <a:lnTo>
                  <a:pt x="13045" y="528"/>
                </a:lnTo>
                <a:lnTo>
                  <a:pt x="10797" y="0"/>
                </a:lnTo>
                <a:close/>
              </a:path>
              <a:path w="24765" h="22225">
                <a:moveTo>
                  <a:pt x="5958" y="9240"/>
                </a:moveTo>
                <a:lnTo>
                  <a:pt x="5780" y="9418"/>
                </a:lnTo>
                <a:lnTo>
                  <a:pt x="5780" y="18366"/>
                </a:lnTo>
                <a:lnTo>
                  <a:pt x="6068" y="18654"/>
                </a:lnTo>
                <a:lnTo>
                  <a:pt x="6639" y="17931"/>
                </a:lnTo>
                <a:lnTo>
                  <a:pt x="5958" y="17250"/>
                </a:lnTo>
                <a:lnTo>
                  <a:pt x="5958" y="9240"/>
                </a:lnTo>
                <a:close/>
              </a:path>
              <a:path w="24765" h="22225">
                <a:moveTo>
                  <a:pt x="13871" y="5792"/>
                </a:moveTo>
                <a:lnTo>
                  <a:pt x="9413" y="5792"/>
                </a:lnTo>
                <a:lnTo>
                  <a:pt x="5958" y="9240"/>
                </a:lnTo>
                <a:lnTo>
                  <a:pt x="5958" y="17250"/>
                </a:lnTo>
                <a:lnTo>
                  <a:pt x="6639" y="17931"/>
                </a:lnTo>
                <a:lnTo>
                  <a:pt x="12058" y="11081"/>
                </a:lnTo>
                <a:lnTo>
                  <a:pt x="13871" y="5792"/>
                </a:lnTo>
                <a:close/>
              </a:path>
              <a:path w="24765" h="22225">
                <a:moveTo>
                  <a:pt x="17652" y="5098"/>
                </a:moveTo>
                <a:lnTo>
                  <a:pt x="15212" y="12213"/>
                </a:lnTo>
                <a:lnTo>
                  <a:pt x="18912" y="7538"/>
                </a:lnTo>
                <a:lnTo>
                  <a:pt x="17652" y="5098"/>
                </a:lnTo>
                <a:close/>
              </a:path>
              <a:path w="24765" h="22225">
                <a:moveTo>
                  <a:pt x="15356" y="1459"/>
                </a:moveTo>
                <a:lnTo>
                  <a:pt x="12058" y="11081"/>
                </a:lnTo>
                <a:lnTo>
                  <a:pt x="17312" y="4441"/>
                </a:lnTo>
                <a:lnTo>
                  <a:pt x="17877" y="4441"/>
                </a:lnTo>
                <a:lnTo>
                  <a:pt x="18252" y="3348"/>
                </a:lnTo>
                <a:lnTo>
                  <a:pt x="15356" y="1459"/>
                </a:lnTo>
                <a:close/>
              </a:path>
              <a:path w="24765" h="22225">
                <a:moveTo>
                  <a:pt x="14880" y="2847"/>
                </a:moveTo>
                <a:lnTo>
                  <a:pt x="10111" y="2847"/>
                </a:lnTo>
                <a:lnTo>
                  <a:pt x="5958" y="7001"/>
                </a:lnTo>
                <a:lnTo>
                  <a:pt x="5958" y="9240"/>
                </a:lnTo>
                <a:lnTo>
                  <a:pt x="9413" y="5792"/>
                </a:lnTo>
                <a:lnTo>
                  <a:pt x="13871" y="5792"/>
                </a:lnTo>
                <a:lnTo>
                  <a:pt x="14880" y="2847"/>
                </a:lnTo>
                <a:close/>
              </a:path>
              <a:path w="24765" h="22225">
                <a:moveTo>
                  <a:pt x="17877" y="4441"/>
                </a:moveTo>
                <a:lnTo>
                  <a:pt x="17312" y="4441"/>
                </a:lnTo>
                <a:lnTo>
                  <a:pt x="17652" y="5098"/>
                </a:lnTo>
                <a:lnTo>
                  <a:pt x="17877" y="4441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104784" y="6059788"/>
            <a:ext cx="829462" cy="40133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789403" y="5601930"/>
            <a:ext cx="400900" cy="24837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033978" y="6195087"/>
            <a:ext cx="66663" cy="11074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197200" y="6148461"/>
            <a:ext cx="52705" cy="168275"/>
          </a:xfrm>
          <a:custGeom>
            <a:avLst/>
            <a:gdLst/>
            <a:ahLst/>
            <a:cxnLst/>
            <a:rect l="l" t="t" r="r" b="b"/>
            <a:pathLst>
              <a:path w="52704" h="168275">
                <a:moveTo>
                  <a:pt x="3450" y="154854"/>
                </a:moveTo>
                <a:lnTo>
                  <a:pt x="2921" y="154854"/>
                </a:lnTo>
                <a:lnTo>
                  <a:pt x="0" y="157772"/>
                </a:lnTo>
                <a:lnTo>
                  <a:pt x="0" y="164971"/>
                </a:lnTo>
                <a:lnTo>
                  <a:pt x="2921" y="167888"/>
                </a:lnTo>
                <a:lnTo>
                  <a:pt x="10121" y="167888"/>
                </a:lnTo>
                <a:lnTo>
                  <a:pt x="12343" y="165660"/>
                </a:lnTo>
                <a:lnTo>
                  <a:pt x="11430" y="165660"/>
                </a:lnTo>
                <a:lnTo>
                  <a:pt x="1612" y="157083"/>
                </a:lnTo>
                <a:lnTo>
                  <a:pt x="3450" y="154854"/>
                </a:lnTo>
                <a:close/>
              </a:path>
              <a:path w="52704" h="168275">
                <a:moveTo>
                  <a:pt x="7442" y="150014"/>
                </a:moveTo>
                <a:lnTo>
                  <a:pt x="1612" y="157083"/>
                </a:lnTo>
                <a:lnTo>
                  <a:pt x="11430" y="165660"/>
                </a:lnTo>
                <a:lnTo>
                  <a:pt x="13030" y="163930"/>
                </a:lnTo>
                <a:lnTo>
                  <a:pt x="13030" y="157772"/>
                </a:lnTo>
                <a:lnTo>
                  <a:pt x="10121" y="154854"/>
                </a:lnTo>
                <a:lnTo>
                  <a:pt x="12983" y="154854"/>
                </a:lnTo>
                <a:lnTo>
                  <a:pt x="7442" y="150014"/>
                </a:lnTo>
                <a:close/>
              </a:path>
              <a:path w="52704" h="168275">
                <a:moveTo>
                  <a:pt x="13030" y="163930"/>
                </a:moveTo>
                <a:lnTo>
                  <a:pt x="11430" y="165660"/>
                </a:lnTo>
                <a:lnTo>
                  <a:pt x="12343" y="165660"/>
                </a:lnTo>
                <a:lnTo>
                  <a:pt x="13030" y="164971"/>
                </a:lnTo>
                <a:lnTo>
                  <a:pt x="13030" y="163930"/>
                </a:lnTo>
                <a:close/>
              </a:path>
              <a:path w="52704" h="168275">
                <a:moveTo>
                  <a:pt x="12983" y="154854"/>
                </a:moveTo>
                <a:lnTo>
                  <a:pt x="10121" y="154854"/>
                </a:lnTo>
                <a:lnTo>
                  <a:pt x="13030" y="157772"/>
                </a:lnTo>
                <a:lnTo>
                  <a:pt x="13030" y="163930"/>
                </a:lnTo>
                <a:lnTo>
                  <a:pt x="17652" y="158932"/>
                </a:lnTo>
                <a:lnTo>
                  <a:pt x="12983" y="154854"/>
                </a:lnTo>
                <a:close/>
              </a:path>
              <a:path w="52704" h="168275">
                <a:moveTo>
                  <a:pt x="19926" y="131357"/>
                </a:moveTo>
                <a:lnTo>
                  <a:pt x="16205" y="137880"/>
                </a:lnTo>
                <a:lnTo>
                  <a:pt x="12052" y="144099"/>
                </a:lnTo>
                <a:lnTo>
                  <a:pt x="7442" y="150014"/>
                </a:lnTo>
                <a:lnTo>
                  <a:pt x="17652" y="158932"/>
                </a:lnTo>
                <a:lnTo>
                  <a:pt x="23101" y="152704"/>
                </a:lnTo>
                <a:lnTo>
                  <a:pt x="28028" y="146080"/>
                </a:lnTo>
                <a:lnTo>
                  <a:pt x="32435" y="139057"/>
                </a:lnTo>
                <a:lnTo>
                  <a:pt x="19926" y="131357"/>
                </a:lnTo>
                <a:close/>
              </a:path>
              <a:path w="52704" h="168275">
                <a:moveTo>
                  <a:pt x="31267" y="108209"/>
                </a:moveTo>
                <a:lnTo>
                  <a:pt x="28766" y="114161"/>
                </a:lnTo>
                <a:lnTo>
                  <a:pt x="26044" y="120003"/>
                </a:lnTo>
                <a:lnTo>
                  <a:pt x="23098" y="125735"/>
                </a:lnTo>
                <a:lnTo>
                  <a:pt x="19926" y="131357"/>
                </a:lnTo>
                <a:lnTo>
                  <a:pt x="32435" y="139057"/>
                </a:lnTo>
                <a:lnTo>
                  <a:pt x="36172" y="133037"/>
                </a:lnTo>
                <a:lnTo>
                  <a:pt x="39649" y="126881"/>
                </a:lnTo>
                <a:lnTo>
                  <a:pt x="42869" y="120588"/>
                </a:lnTo>
                <a:lnTo>
                  <a:pt x="45834" y="114159"/>
                </a:lnTo>
                <a:lnTo>
                  <a:pt x="31267" y="108209"/>
                </a:lnTo>
                <a:close/>
              </a:path>
              <a:path w="52704" h="168275">
                <a:moveTo>
                  <a:pt x="35636" y="84345"/>
                </a:moveTo>
                <a:lnTo>
                  <a:pt x="35496" y="92551"/>
                </a:lnTo>
                <a:lnTo>
                  <a:pt x="34048" y="100505"/>
                </a:lnTo>
                <a:lnTo>
                  <a:pt x="31267" y="108209"/>
                </a:lnTo>
                <a:lnTo>
                  <a:pt x="45834" y="114159"/>
                </a:lnTo>
                <a:lnTo>
                  <a:pt x="48353" y="107065"/>
                </a:lnTo>
                <a:lnTo>
                  <a:pt x="50233" y="99831"/>
                </a:lnTo>
                <a:lnTo>
                  <a:pt x="51472" y="92458"/>
                </a:lnTo>
                <a:lnTo>
                  <a:pt x="52070" y="84945"/>
                </a:lnTo>
                <a:lnTo>
                  <a:pt x="35636" y="84345"/>
                </a:lnTo>
                <a:close/>
              </a:path>
              <a:path w="52704" h="168275">
                <a:moveTo>
                  <a:pt x="49415" y="53022"/>
                </a:moveTo>
                <a:lnTo>
                  <a:pt x="32664" y="56804"/>
                </a:lnTo>
                <a:lnTo>
                  <a:pt x="34078" y="63617"/>
                </a:lnTo>
                <a:lnTo>
                  <a:pt x="35045" y="70478"/>
                </a:lnTo>
                <a:lnTo>
                  <a:pt x="35528" y="76903"/>
                </a:lnTo>
                <a:lnTo>
                  <a:pt x="35636" y="84345"/>
                </a:lnTo>
                <a:lnTo>
                  <a:pt x="52070" y="84945"/>
                </a:lnTo>
                <a:lnTo>
                  <a:pt x="52148" y="76903"/>
                </a:lnTo>
                <a:lnTo>
                  <a:pt x="51733" y="68902"/>
                </a:lnTo>
                <a:lnTo>
                  <a:pt x="50823" y="60942"/>
                </a:lnTo>
                <a:lnTo>
                  <a:pt x="49415" y="53022"/>
                </a:lnTo>
                <a:close/>
              </a:path>
              <a:path w="52704" h="168275">
                <a:moveTo>
                  <a:pt x="40157" y="26334"/>
                </a:moveTo>
                <a:lnTo>
                  <a:pt x="24523" y="35443"/>
                </a:lnTo>
                <a:lnTo>
                  <a:pt x="25336" y="36779"/>
                </a:lnTo>
                <a:lnTo>
                  <a:pt x="26085" y="38149"/>
                </a:lnTo>
                <a:lnTo>
                  <a:pt x="26771" y="39554"/>
                </a:lnTo>
                <a:lnTo>
                  <a:pt x="29324" y="45100"/>
                </a:lnTo>
                <a:lnTo>
                  <a:pt x="31292" y="50850"/>
                </a:lnTo>
                <a:lnTo>
                  <a:pt x="32664" y="56804"/>
                </a:lnTo>
                <a:lnTo>
                  <a:pt x="49415" y="53022"/>
                </a:lnTo>
                <a:lnTo>
                  <a:pt x="47822" y="46093"/>
                </a:lnTo>
                <a:lnTo>
                  <a:pt x="45748" y="39336"/>
                </a:lnTo>
                <a:lnTo>
                  <a:pt x="43193" y="32749"/>
                </a:lnTo>
                <a:lnTo>
                  <a:pt x="40157" y="26334"/>
                </a:lnTo>
                <a:close/>
              </a:path>
              <a:path w="52704" h="168275">
                <a:moveTo>
                  <a:pt x="25044" y="12179"/>
                </a:moveTo>
                <a:lnTo>
                  <a:pt x="14490" y="21716"/>
                </a:lnTo>
                <a:lnTo>
                  <a:pt x="18237" y="25994"/>
                </a:lnTo>
                <a:lnTo>
                  <a:pt x="21590" y="30570"/>
                </a:lnTo>
                <a:lnTo>
                  <a:pt x="24523" y="35443"/>
                </a:lnTo>
                <a:lnTo>
                  <a:pt x="40157" y="26334"/>
                </a:lnTo>
                <a:lnTo>
                  <a:pt x="36817" y="20208"/>
                </a:lnTo>
                <a:lnTo>
                  <a:pt x="35665" y="18555"/>
                </a:lnTo>
                <a:lnTo>
                  <a:pt x="20891" y="18555"/>
                </a:lnTo>
                <a:lnTo>
                  <a:pt x="24923" y="14522"/>
                </a:lnTo>
                <a:lnTo>
                  <a:pt x="25044" y="12179"/>
                </a:lnTo>
                <a:close/>
              </a:path>
              <a:path w="52704" h="168275">
                <a:moveTo>
                  <a:pt x="22644" y="3058"/>
                </a:moveTo>
                <a:lnTo>
                  <a:pt x="8877" y="15497"/>
                </a:lnTo>
                <a:lnTo>
                  <a:pt x="14490" y="21716"/>
                </a:lnTo>
                <a:lnTo>
                  <a:pt x="25044" y="12179"/>
                </a:lnTo>
                <a:lnTo>
                  <a:pt x="25044" y="5716"/>
                </a:lnTo>
                <a:lnTo>
                  <a:pt x="22644" y="3058"/>
                </a:lnTo>
                <a:close/>
              </a:path>
              <a:path w="52704" h="168275">
                <a:moveTo>
                  <a:pt x="20891" y="0"/>
                </a:moveTo>
                <a:lnTo>
                  <a:pt x="10642" y="0"/>
                </a:lnTo>
                <a:lnTo>
                  <a:pt x="6489" y="4154"/>
                </a:lnTo>
                <a:lnTo>
                  <a:pt x="6610" y="14522"/>
                </a:lnTo>
                <a:lnTo>
                  <a:pt x="10642" y="18555"/>
                </a:lnTo>
                <a:lnTo>
                  <a:pt x="11637" y="18555"/>
                </a:lnTo>
                <a:lnTo>
                  <a:pt x="8877" y="15497"/>
                </a:lnTo>
                <a:lnTo>
                  <a:pt x="22644" y="3058"/>
                </a:lnTo>
                <a:lnTo>
                  <a:pt x="23948" y="3058"/>
                </a:lnTo>
                <a:lnTo>
                  <a:pt x="20891" y="0"/>
                </a:lnTo>
                <a:close/>
              </a:path>
              <a:path w="52704" h="168275">
                <a:moveTo>
                  <a:pt x="28257" y="9276"/>
                </a:moveTo>
                <a:lnTo>
                  <a:pt x="25044" y="12179"/>
                </a:lnTo>
                <a:lnTo>
                  <a:pt x="24923" y="14522"/>
                </a:lnTo>
                <a:lnTo>
                  <a:pt x="20891" y="18555"/>
                </a:lnTo>
                <a:lnTo>
                  <a:pt x="35665" y="18555"/>
                </a:lnTo>
                <a:lnTo>
                  <a:pt x="32854" y="14522"/>
                </a:lnTo>
                <a:lnTo>
                  <a:pt x="28257" y="9276"/>
                </a:lnTo>
                <a:close/>
              </a:path>
              <a:path w="52704" h="168275">
                <a:moveTo>
                  <a:pt x="25044" y="5716"/>
                </a:moveTo>
                <a:lnTo>
                  <a:pt x="25044" y="12179"/>
                </a:lnTo>
                <a:lnTo>
                  <a:pt x="28257" y="9276"/>
                </a:lnTo>
                <a:lnTo>
                  <a:pt x="25044" y="5716"/>
                </a:lnTo>
                <a:close/>
              </a:path>
              <a:path w="52704" h="168275">
                <a:moveTo>
                  <a:pt x="23948" y="3058"/>
                </a:moveTo>
                <a:lnTo>
                  <a:pt x="22644" y="3058"/>
                </a:lnTo>
                <a:lnTo>
                  <a:pt x="25044" y="5716"/>
                </a:lnTo>
                <a:lnTo>
                  <a:pt x="25044" y="4154"/>
                </a:lnTo>
                <a:lnTo>
                  <a:pt x="23948" y="3058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444621" y="6207241"/>
            <a:ext cx="33020" cy="31115"/>
          </a:xfrm>
          <a:custGeom>
            <a:avLst/>
            <a:gdLst/>
            <a:ahLst/>
            <a:cxnLst/>
            <a:rect l="l" t="t" r="r" b="b"/>
            <a:pathLst>
              <a:path w="33020" h="31114">
                <a:moveTo>
                  <a:pt x="14858" y="12033"/>
                </a:moveTo>
                <a:lnTo>
                  <a:pt x="4610" y="12033"/>
                </a:lnTo>
                <a:lnTo>
                  <a:pt x="457" y="16187"/>
                </a:lnTo>
                <a:lnTo>
                  <a:pt x="457" y="26435"/>
                </a:lnTo>
                <a:lnTo>
                  <a:pt x="4610" y="30589"/>
                </a:lnTo>
                <a:lnTo>
                  <a:pt x="14858" y="30589"/>
                </a:lnTo>
                <a:lnTo>
                  <a:pt x="19011" y="26435"/>
                </a:lnTo>
                <a:lnTo>
                  <a:pt x="19011" y="18392"/>
                </a:lnTo>
                <a:lnTo>
                  <a:pt x="14744" y="18392"/>
                </a:lnTo>
                <a:lnTo>
                  <a:pt x="14850" y="15048"/>
                </a:lnTo>
                <a:lnTo>
                  <a:pt x="14858" y="12033"/>
                </a:lnTo>
                <a:close/>
              </a:path>
              <a:path w="33020" h="31114">
                <a:moveTo>
                  <a:pt x="11912" y="0"/>
                </a:moveTo>
                <a:lnTo>
                  <a:pt x="0" y="11183"/>
                </a:lnTo>
                <a:lnTo>
                  <a:pt x="213" y="16483"/>
                </a:lnTo>
                <a:lnTo>
                  <a:pt x="457" y="21310"/>
                </a:lnTo>
                <a:lnTo>
                  <a:pt x="457" y="16187"/>
                </a:lnTo>
                <a:lnTo>
                  <a:pt x="4610" y="12033"/>
                </a:lnTo>
                <a:lnTo>
                  <a:pt x="14946" y="12033"/>
                </a:lnTo>
                <a:lnTo>
                  <a:pt x="15316" y="375"/>
                </a:lnTo>
                <a:lnTo>
                  <a:pt x="11912" y="0"/>
                </a:lnTo>
                <a:close/>
              </a:path>
              <a:path w="33020" h="31114">
                <a:moveTo>
                  <a:pt x="19011" y="17827"/>
                </a:moveTo>
                <a:lnTo>
                  <a:pt x="19011" y="21310"/>
                </a:lnTo>
                <a:lnTo>
                  <a:pt x="19134" y="18879"/>
                </a:lnTo>
                <a:lnTo>
                  <a:pt x="19011" y="17827"/>
                </a:lnTo>
                <a:close/>
              </a:path>
              <a:path w="33020" h="31114">
                <a:moveTo>
                  <a:pt x="19183" y="17909"/>
                </a:moveTo>
                <a:lnTo>
                  <a:pt x="21399" y="20187"/>
                </a:lnTo>
                <a:lnTo>
                  <a:pt x="29235" y="20187"/>
                </a:lnTo>
                <a:lnTo>
                  <a:pt x="30547" y="18879"/>
                </a:lnTo>
                <a:lnTo>
                  <a:pt x="21208" y="18879"/>
                </a:lnTo>
                <a:lnTo>
                  <a:pt x="19183" y="17909"/>
                </a:lnTo>
                <a:close/>
              </a:path>
              <a:path w="33020" h="31114">
                <a:moveTo>
                  <a:pt x="27228" y="5101"/>
                </a:moveTo>
                <a:lnTo>
                  <a:pt x="19351" y="16345"/>
                </a:lnTo>
                <a:lnTo>
                  <a:pt x="19302" y="17966"/>
                </a:lnTo>
                <a:lnTo>
                  <a:pt x="21208" y="18879"/>
                </a:lnTo>
                <a:lnTo>
                  <a:pt x="29425" y="7297"/>
                </a:lnTo>
                <a:lnTo>
                  <a:pt x="27228" y="5101"/>
                </a:lnTo>
                <a:close/>
              </a:path>
              <a:path w="33020" h="31114">
                <a:moveTo>
                  <a:pt x="29235" y="5988"/>
                </a:moveTo>
                <a:lnTo>
                  <a:pt x="28115" y="5988"/>
                </a:lnTo>
                <a:lnTo>
                  <a:pt x="29425" y="7297"/>
                </a:lnTo>
                <a:lnTo>
                  <a:pt x="21208" y="18879"/>
                </a:lnTo>
                <a:lnTo>
                  <a:pt x="30547" y="18879"/>
                </a:lnTo>
                <a:lnTo>
                  <a:pt x="32423" y="17009"/>
                </a:lnTo>
                <a:lnTo>
                  <a:pt x="32423" y="9166"/>
                </a:lnTo>
                <a:lnTo>
                  <a:pt x="29235" y="5988"/>
                </a:lnTo>
                <a:close/>
              </a:path>
              <a:path w="33020" h="31114">
                <a:moveTo>
                  <a:pt x="14943" y="12118"/>
                </a:moveTo>
                <a:lnTo>
                  <a:pt x="14744" y="18392"/>
                </a:lnTo>
                <a:lnTo>
                  <a:pt x="18224" y="15875"/>
                </a:lnTo>
                <a:lnTo>
                  <a:pt x="18224" y="15399"/>
                </a:lnTo>
                <a:lnTo>
                  <a:pt x="14943" y="12118"/>
                </a:lnTo>
                <a:close/>
              </a:path>
              <a:path w="33020" h="31114">
                <a:moveTo>
                  <a:pt x="18224" y="15875"/>
                </a:moveTo>
                <a:lnTo>
                  <a:pt x="14744" y="18392"/>
                </a:lnTo>
                <a:lnTo>
                  <a:pt x="18274" y="17827"/>
                </a:lnTo>
                <a:lnTo>
                  <a:pt x="18414" y="17541"/>
                </a:lnTo>
                <a:lnTo>
                  <a:pt x="18556" y="17341"/>
                </a:lnTo>
                <a:lnTo>
                  <a:pt x="18224" y="17009"/>
                </a:lnTo>
                <a:lnTo>
                  <a:pt x="18224" y="15875"/>
                </a:lnTo>
                <a:close/>
              </a:path>
              <a:path w="33020" h="31114">
                <a:moveTo>
                  <a:pt x="18489" y="17576"/>
                </a:moveTo>
                <a:lnTo>
                  <a:pt x="18338" y="17791"/>
                </a:lnTo>
                <a:lnTo>
                  <a:pt x="18160" y="17854"/>
                </a:lnTo>
                <a:lnTo>
                  <a:pt x="15875" y="18199"/>
                </a:lnTo>
                <a:lnTo>
                  <a:pt x="14744" y="18392"/>
                </a:lnTo>
                <a:lnTo>
                  <a:pt x="19011" y="18392"/>
                </a:lnTo>
                <a:lnTo>
                  <a:pt x="18937" y="17791"/>
                </a:lnTo>
                <a:lnTo>
                  <a:pt x="18489" y="17576"/>
                </a:lnTo>
                <a:close/>
              </a:path>
              <a:path w="33020" h="31114">
                <a:moveTo>
                  <a:pt x="19255" y="16483"/>
                </a:moveTo>
                <a:lnTo>
                  <a:pt x="19104" y="16698"/>
                </a:lnTo>
                <a:lnTo>
                  <a:pt x="19068" y="17854"/>
                </a:lnTo>
                <a:lnTo>
                  <a:pt x="19255" y="16483"/>
                </a:lnTo>
                <a:close/>
              </a:path>
              <a:path w="33020" h="31114">
                <a:moveTo>
                  <a:pt x="18613" y="17398"/>
                </a:moveTo>
                <a:lnTo>
                  <a:pt x="18489" y="17576"/>
                </a:lnTo>
                <a:lnTo>
                  <a:pt x="19011" y="17827"/>
                </a:lnTo>
                <a:lnTo>
                  <a:pt x="18613" y="17398"/>
                </a:lnTo>
                <a:close/>
              </a:path>
              <a:path w="33020" h="31114">
                <a:moveTo>
                  <a:pt x="19011" y="16830"/>
                </a:moveTo>
                <a:lnTo>
                  <a:pt x="18613" y="17398"/>
                </a:lnTo>
                <a:lnTo>
                  <a:pt x="19011" y="17797"/>
                </a:lnTo>
                <a:lnTo>
                  <a:pt x="19011" y="16830"/>
                </a:lnTo>
                <a:close/>
              </a:path>
              <a:path w="33020" h="31114">
                <a:moveTo>
                  <a:pt x="19011" y="16698"/>
                </a:moveTo>
                <a:lnTo>
                  <a:pt x="18556" y="17341"/>
                </a:lnTo>
                <a:lnTo>
                  <a:pt x="18886" y="17009"/>
                </a:lnTo>
                <a:lnTo>
                  <a:pt x="19011" y="16698"/>
                </a:lnTo>
                <a:close/>
              </a:path>
              <a:path w="33020" h="31114">
                <a:moveTo>
                  <a:pt x="18500" y="15675"/>
                </a:moveTo>
                <a:lnTo>
                  <a:pt x="18224" y="15875"/>
                </a:lnTo>
                <a:lnTo>
                  <a:pt x="18224" y="17009"/>
                </a:lnTo>
                <a:lnTo>
                  <a:pt x="18556" y="17341"/>
                </a:lnTo>
                <a:lnTo>
                  <a:pt x="18918" y="16830"/>
                </a:lnTo>
                <a:lnTo>
                  <a:pt x="19011" y="16187"/>
                </a:lnTo>
                <a:lnTo>
                  <a:pt x="18500" y="15675"/>
                </a:lnTo>
                <a:close/>
              </a:path>
              <a:path w="33020" h="31114">
                <a:moveTo>
                  <a:pt x="19262" y="16345"/>
                </a:moveTo>
                <a:lnTo>
                  <a:pt x="19011" y="16698"/>
                </a:lnTo>
                <a:lnTo>
                  <a:pt x="19011" y="16830"/>
                </a:lnTo>
                <a:lnTo>
                  <a:pt x="19255" y="16483"/>
                </a:lnTo>
                <a:lnTo>
                  <a:pt x="19262" y="16345"/>
                </a:lnTo>
                <a:close/>
              </a:path>
              <a:path w="33020" h="31114">
                <a:moveTo>
                  <a:pt x="19367" y="15048"/>
                </a:moveTo>
                <a:lnTo>
                  <a:pt x="18500" y="15675"/>
                </a:lnTo>
                <a:lnTo>
                  <a:pt x="19011" y="16187"/>
                </a:lnTo>
                <a:lnTo>
                  <a:pt x="19011" y="16698"/>
                </a:lnTo>
                <a:lnTo>
                  <a:pt x="19164" y="16483"/>
                </a:lnTo>
                <a:lnTo>
                  <a:pt x="19285" y="15875"/>
                </a:lnTo>
                <a:lnTo>
                  <a:pt x="19367" y="15048"/>
                </a:lnTo>
                <a:close/>
              </a:path>
              <a:path w="33020" h="31114">
                <a:moveTo>
                  <a:pt x="27228" y="5101"/>
                </a:moveTo>
                <a:lnTo>
                  <a:pt x="19374" y="16187"/>
                </a:lnTo>
                <a:lnTo>
                  <a:pt x="19255" y="16483"/>
                </a:lnTo>
                <a:lnTo>
                  <a:pt x="27228" y="5101"/>
                </a:lnTo>
                <a:close/>
              </a:path>
              <a:path w="33020" h="31114">
                <a:moveTo>
                  <a:pt x="20181" y="15048"/>
                </a:moveTo>
                <a:lnTo>
                  <a:pt x="19367" y="15048"/>
                </a:lnTo>
                <a:lnTo>
                  <a:pt x="19262" y="16345"/>
                </a:lnTo>
                <a:lnTo>
                  <a:pt x="20181" y="15048"/>
                </a:lnTo>
                <a:close/>
              </a:path>
              <a:path w="33020" h="31114">
                <a:moveTo>
                  <a:pt x="18224" y="15399"/>
                </a:moveTo>
                <a:lnTo>
                  <a:pt x="18224" y="15875"/>
                </a:lnTo>
                <a:lnTo>
                  <a:pt x="18500" y="15675"/>
                </a:lnTo>
                <a:lnTo>
                  <a:pt x="18224" y="15399"/>
                </a:lnTo>
                <a:close/>
              </a:path>
              <a:path w="33020" h="31114">
                <a:moveTo>
                  <a:pt x="26600" y="5988"/>
                </a:moveTo>
                <a:lnTo>
                  <a:pt x="21399" y="5988"/>
                </a:lnTo>
                <a:lnTo>
                  <a:pt x="18224" y="9166"/>
                </a:lnTo>
                <a:lnTo>
                  <a:pt x="18224" y="15399"/>
                </a:lnTo>
                <a:lnTo>
                  <a:pt x="18500" y="15675"/>
                </a:lnTo>
                <a:lnTo>
                  <a:pt x="19367" y="15048"/>
                </a:lnTo>
                <a:lnTo>
                  <a:pt x="20181" y="15048"/>
                </a:lnTo>
                <a:lnTo>
                  <a:pt x="26600" y="5988"/>
                </a:lnTo>
                <a:close/>
              </a:path>
              <a:path w="33020" h="31114">
                <a:moveTo>
                  <a:pt x="15316" y="375"/>
                </a:moveTo>
                <a:lnTo>
                  <a:pt x="14943" y="12118"/>
                </a:lnTo>
                <a:lnTo>
                  <a:pt x="18224" y="15399"/>
                </a:lnTo>
                <a:lnTo>
                  <a:pt x="18224" y="9166"/>
                </a:lnTo>
                <a:lnTo>
                  <a:pt x="21399" y="5988"/>
                </a:lnTo>
                <a:lnTo>
                  <a:pt x="26600" y="5988"/>
                </a:lnTo>
                <a:lnTo>
                  <a:pt x="27228" y="5101"/>
                </a:lnTo>
                <a:lnTo>
                  <a:pt x="18732" y="854"/>
                </a:lnTo>
                <a:lnTo>
                  <a:pt x="15316" y="375"/>
                </a:lnTo>
                <a:close/>
              </a:path>
              <a:path w="33020" h="31114">
                <a:moveTo>
                  <a:pt x="14946" y="12033"/>
                </a:move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413392" y="6302593"/>
            <a:ext cx="83820" cy="62230"/>
          </a:xfrm>
          <a:custGeom>
            <a:avLst/>
            <a:gdLst/>
            <a:ahLst/>
            <a:cxnLst/>
            <a:rect l="l" t="t" r="r" b="b"/>
            <a:pathLst>
              <a:path w="83820" h="62229">
                <a:moveTo>
                  <a:pt x="5832" y="44385"/>
                </a:moveTo>
                <a:lnTo>
                  <a:pt x="3937" y="44385"/>
                </a:lnTo>
                <a:lnTo>
                  <a:pt x="0" y="48323"/>
                </a:lnTo>
                <a:lnTo>
                  <a:pt x="0" y="58037"/>
                </a:lnTo>
                <a:lnTo>
                  <a:pt x="3937" y="61974"/>
                </a:lnTo>
                <a:lnTo>
                  <a:pt x="13652" y="61974"/>
                </a:lnTo>
                <a:lnTo>
                  <a:pt x="15248" y="60378"/>
                </a:lnTo>
                <a:lnTo>
                  <a:pt x="13843" y="60378"/>
                </a:lnTo>
                <a:lnTo>
                  <a:pt x="3746" y="45981"/>
                </a:lnTo>
                <a:lnTo>
                  <a:pt x="5832" y="44385"/>
                </a:lnTo>
                <a:close/>
              </a:path>
              <a:path w="83820" h="62229">
                <a:moveTo>
                  <a:pt x="20904" y="32849"/>
                </a:moveTo>
                <a:lnTo>
                  <a:pt x="3746" y="45981"/>
                </a:lnTo>
                <a:lnTo>
                  <a:pt x="13843" y="60378"/>
                </a:lnTo>
                <a:lnTo>
                  <a:pt x="17489" y="58037"/>
                </a:lnTo>
                <a:lnTo>
                  <a:pt x="17589" y="48323"/>
                </a:lnTo>
                <a:lnTo>
                  <a:pt x="13652" y="44385"/>
                </a:lnTo>
                <a:lnTo>
                  <a:pt x="28998" y="44385"/>
                </a:lnTo>
                <a:lnTo>
                  <a:pt x="20904" y="32849"/>
                </a:lnTo>
                <a:close/>
              </a:path>
              <a:path w="83820" h="62229">
                <a:moveTo>
                  <a:pt x="17589" y="57973"/>
                </a:moveTo>
                <a:lnTo>
                  <a:pt x="13843" y="60378"/>
                </a:lnTo>
                <a:lnTo>
                  <a:pt x="15248" y="60378"/>
                </a:lnTo>
                <a:lnTo>
                  <a:pt x="17589" y="58037"/>
                </a:lnTo>
                <a:close/>
              </a:path>
              <a:path w="83820" h="62229">
                <a:moveTo>
                  <a:pt x="28998" y="44385"/>
                </a:moveTo>
                <a:lnTo>
                  <a:pt x="13652" y="44385"/>
                </a:lnTo>
                <a:lnTo>
                  <a:pt x="17589" y="48323"/>
                </a:lnTo>
                <a:lnTo>
                  <a:pt x="17589" y="57973"/>
                </a:lnTo>
                <a:lnTo>
                  <a:pt x="32029" y="48704"/>
                </a:lnTo>
                <a:lnTo>
                  <a:pt x="28998" y="44385"/>
                </a:lnTo>
                <a:close/>
              </a:path>
              <a:path w="83820" h="62229">
                <a:moveTo>
                  <a:pt x="55562" y="13166"/>
                </a:moveTo>
                <a:lnTo>
                  <a:pt x="46352" y="17108"/>
                </a:lnTo>
                <a:lnTo>
                  <a:pt x="37504" y="21703"/>
                </a:lnTo>
                <a:lnTo>
                  <a:pt x="29021" y="26950"/>
                </a:lnTo>
                <a:lnTo>
                  <a:pt x="20904" y="32849"/>
                </a:lnTo>
                <a:lnTo>
                  <a:pt x="32029" y="48704"/>
                </a:lnTo>
                <a:lnTo>
                  <a:pt x="39515" y="44024"/>
                </a:lnTo>
                <a:lnTo>
                  <a:pt x="47153" y="39617"/>
                </a:lnTo>
                <a:lnTo>
                  <a:pt x="54941" y="35483"/>
                </a:lnTo>
                <a:lnTo>
                  <a:pt x="62877" y="31622"/>
                </a:lnTo>
                <a:lnTo>
                  <a:pt x="55562" y="13166"/>
                </a:lnTo>
                <a:close/>
              </a:path>
              <a:path w="83820" h="62229">
                <a:moveTo>
                  <a:pt x="64300" y="9620"/>
                </a:moveTo>
                <a:lnTo>
                  <a:pt x="62788" y="10455"/>
                </a:lnTo>
                <a:lnTo>
                  <a:pt x="59245" y="11981"/>
                </a:lnTo>
                <a:lnTo>
                  <a:pt x="55562" y="13166"/>
                </a:lnTo>
                <a:lnTo>
                  <a:pt x="62877" y="31622"/>
                </a:lnTo>
                <a:lnTo>
                  <a:pt x="81799" y="18555"/>
                </a:lnTo>
                <a:lnTo>
                  <a:pt x="68452" y="18555"/>
                </a:lnTo>
                <a:lnTo>
                  <a:pt x="64300" y="14403"/>
                </a:lnTo>
                <a:lnTo>
                  <a:pt x="64300" y="9620"/>
                </a:lnTo>
                <a:close/>
              </a:path>
              <a:path w="83820" h="62229">
                <a:moveTo>
                  <a:pt x="66167" y="8589"/>
                </a:moveTo>
                <a:lnTo>
                  <a:pt x="64300" y="9620"/>
                </a:lnTo>
                <a:lnTo>
                  <a:pt x="64300" y="14403"/>
                </a:lnTo>
                <a:lnTo>
                  <a:pt x="68452" y="18555"/>
                </a:lnTo>
                <a:lnTo>
                  <a:pt x="78701" y="18555"/>
                </a:lnTo>
                <a:lnTo>
                  <a:pt x="82854" y="14403"/>
                </a:lnTo>
                <a:lnTo>
                  <a:pt x="82854" y="13783"/>
                </a:lnTo>
                <a:lnTo>
                  <a:pt x="64719" y="13783"/>
                </a:lnTo>
                <a:lnTo>
                  <a:pt x="64350" y="10215"/>
                </a:lnTo>
                <a:lnTo>
                  <a:pt x="71026" y="9537"/>
                </a:lnTo>
                <a:lnTo>
                  <a:pt x="66167" y="8589"/>
                </a:lnTo>
                <a:close/>
              </a:path>
              <a:path w="83820" h="62229">
                <a:moveTo>
                  <a:pt x="83172" y="11908"/>
                </a:moveTo>
                <a:lnTo>
                  <a:pt x="82854" y="11941"/>
                </a:lnTo>
                <a:lnTo>
                  <a:pt x="82854" y="14403"/>
                </a:lnTo>
                <a:lnTo>
                  <a:pt x="78701" y="18555"/>
                </a:lnTo>
                <a:lnTo>
                  <a:pt x="81799" y="18555"/>
                </a:lnTo>
                <a:lnTo>
                  <a:pt x="82092" y="17975"/>
                </a:lnTo>
                <a:lnTo>
                  <a:pt x="82969" y="16043"/>
                </a:lnTo>
                <a:lnTo>
                  <a:pt x="83267" y="14403"/>
                </a:lnTo>
                <a:lnTo>
                  <a:pt x="83172" y="11908"/>
                </a:lnTo>
                <a:close/>
              </a:path>
              <a:path w="83820" h="62229">
                <a:moveTo>
                  <a:pt x="71026" y="9537"/>
                </a:moveTo>
                <a:lnTo>
                  <a:pt x="64350" y="10215"/>
                </a:lnTo>
                <a:lnTo>
                  <a:pt x="64719" y="13783"/>
                </a:lnTo>
                <a:lnTo>
                  <a:pt x="82854" y="11941"/>
                </a:lnTo>
                <a:lnTo>
                  <a:pt x="71026" y="9537"/>
                </a:lnTo>
                <a:close/>
              </a:path>
              <a:path w="83820" h="62229">
                <a:moveTo>
                  <a:pt x="82854" y="11941"/>
                </a:moveTo>
                <a:lnTo>
                  <a:pt x="64719" y="13783"/>
                </a:lnTo>
                <a:lnTo>
                  <a:pt x="82854" y="13783"/>
                </a:lnTo>
                <a:lnTo>
                  <a:pt x="82854" y="11941"/>
                </a:lnTo>
                <a:close/>
              </a:path>
              <a:path w="83820" h="62229">
                <a:moveTo>
                  <a:pt x="82854" y="11846"/>
                </a:moveTo>
                <a:lnTo>
                  <a:pt x="83172" y="11908"/>
                </a:lnTo>
                <a:lnTo>
                  <a:pt x="82854" y="11846"/>
                </a:lnTo>
                <a:close/>
              </a:path>
              <a:path w="83820" h="62229">
                <a:moveTo>
                  <a:pt x="82854" y="8722"/>
                </a:moveTo>
                <a:lnTo>
                  <a:pt x="82854" y="11846"/>
                </a:lnTo>
                <a:lnTo>
                  <a:pt x="83172" y="11908"/>
                </a:lnTo>
                <a:lnTo>
                  <a:pt x="82854" y="8722"/>
                </a:lnTo>
                <a:close/>
              </a:path>
              <a:path w="83820" h="62229">
                <a:moveTo>
                  <a:pt x="82816" y="8340"/>
                </a:moveTo>
                <a:lnTo>
                  <a:pt x="71026" y="9537"/>
                </a:lnTo>
                <a:lnTo>
                  <a:pt x="82854" y="11846"/>
                </a:lnTo>
                <a:lnTo>
                  <a:pt x="82816" y="8340"/>
                </a:lnTo>
                <a:close/>
              </a:path>
              <a:path w="83820" h="62229">
                <a:moveTo>
                  <a:pt x="78701" y="0"/>
                </a:moveTo>
                <a:lnTo>
                  <a:pt x="68452" y="0"/>
                </a:lnTo>
                <a:lnTo>
                  <a:pt x="64300" y="4154"/>
                </a:lnTo>
                <a:lnTo>
                  <a:pt x="64300" y="9620"/>
                </a:lnTo>
                <a:lnTo>
                  <a:pt x="66167" y="8589"/>
                </a:lnTo>
                <a:lnTo>
                  <a:pt x="80366" y="8589"/>
                </a:lnTo>
                <a:lnTo>
                  <a:pt x="82816" y="8340"/>
                </a:lnTo>
                <a:lnTo>
                  <a:pt x="82854" y="4154"/>
                </a:lnTo>
                <a:lnTo>
                  <a:pt x="78701" y="0"/>
                </a:lnTo>
                <a:close/>
              </a:path>
              <a:path w="83820" h="62229">
                <a:moveTo>
                  <a:pt x="80366" y="8589"/>
                </a:moveTo>
                <a:lnTo>
                  <a:pt x="66167" y="8589"/>
                </a:lnTo>
                <a:lnTo>
                  <a:pt x="71026" y="9537"/>
                </a:lnTo>
                <a:lnTo>
                  <a:pt x="80366" y="8589"/>
                </a:lnTo>
                <a:close/>
              </a:path>
              <a:path w="83820" h="62229">
                <a:moveTo>
                  <a:pt x="82854" y="8340"/>
                </a:moveTo>
                <a:lnTo>
                  <a:pt x="82854" y="8722"/>
                </a:lnTo>
                <a:lnTo>
                  <a:pt x="82854" y="834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774732" y="6071394"/>
            <a:ext cx="435470" cy="29859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3840"/>
            <a:ext cx="29495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0" dirty="0"/>
              <a:t>Arrays</a:t>
            </a:r>
            <a:r>
              <a:rPr sz="4400" spc="-390" dirty="0"/>
              <a:t> </a:t>
            </a:r>
            <a:r>
              <a:rPr sz="4400" spc="-290" dirty="0"/>
              <a:t>cont’d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521984"/>
            <a:ext cx="6167120" cy="99314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Trebuchet MS"/>
                <a:cs typeface="Trebuchet MS"/>
              </a:rPr>
              <a:t>Use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index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access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elements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in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an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array: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000" spc="-5" dirty="0">
                <a:latin typeface="Courier New"/>
                <a:cs typeface="Courier New"/>
              </a:rPr>
              <a:t>int[] nums1 </a:t>
            </a:r>
            <a:r>
              <a:rPr sz="2000" dirty="0">
                <a:latin typeface="Courier New"/>
                <a:cs typeface="Courier New"/>
              </a:rPr>
              <a:t>= { </a:t>
            </a:r>
            <a:r>
              <a:rPr sz="2000" spc="-5" dirty="0">
                <a:latin typeface="Courier New"/>
                <a:cs typeface="Courier New"/>
              </a:rPr>
              <a:t>4, 2, </a:t>
            </a:r>
            <a:r>
              <a:rPr sz="2000" dirty="0">
                <a:latin typeface="Courier New"/>
                <a:cs typeface="Courier New"/>
              </a:rPr>
              <a:t>7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};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489219"/>
            <a:ext cx="2159000" cy="163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9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int firstElem  int</a:t>
            </a:r>
            <a:r>
              <a:rPr sz="2000" spc="-9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secondElem  int thirdElem  int</a:t>
            </a:r>
            <a:r>
              <a:rPr sz="2000" spc="-9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fourthElem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2939" y="2489219"/>
            <a:ext cx="1701800" cy="1634489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0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nums1[0];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0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nums1[1];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0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nums1[2];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0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nums1[3];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83890" y="2489219"/>
            <a:ext cx="1245235" cy="1634489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000" spc="-5" dirty="0">
                <a:latin typeface="Courier New"/>
                <a:cs typeface="Courier New"/>
              </a:rPr>
              <a:t>//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4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000" spc="-5" dirty="0">
                <a:latin typeface="Courier New"/>
                <a:cs typeface="Courier New"/>
              </a:rPr>
              <a:t>//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2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000" spc="-5" dirty="0">
                <a:latin typeface="Courier New"/>
                <a:cs typeface="Courier New"/>
              </a:rPr>
              <a:t>//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7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000" spc="-5" dirty="0">
                <a:latin typeface="Courier New"/>
                <a:cs typeface="Courier New"/>
              </a:rPr>
              <a:t>//</a:t>
            </a:r>
            <a:r>
              <a:rPr sz="2000" spc="-9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Index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55615" y="3793078"/>
            <a:ext cx="429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urier New"/>
                <a:cs typeface="Courier New"/>
              </a:rPr>
              <a:t>3 </a:t>
            </a:r>
            <a:r>
              <a:rPr sz="2000" spc="-5" dirty="0">
                <a:latin typeface="Courier New"/>
                <a:cs typeface="Courier New"/>
              </a:rPr>
              <a:t>out of bounds for length</a:t>
            </a:r>
            <a:r>
              <a:rPr sz="2000" spc="-8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3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939" y="4030664"/>
            <a:ext cx="6731634" cy="1003300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Trebuchet MS"/>
                <a:cs typeface="Trebuchet MS"/>
              </a:rPr>
              <a:t>Modify </a:t>
            </a:r>
            <a:r>
              <a:rPr sz="2800" spc="-130" dirty="0">
                <a:latin typeface="Trebuchet MS"/>
                <a:cs typeface="Trebuchet MS"/>
              </a:rPr>
              <a:t>elements </a:t>
            </a:r>
            <a:r>
              <a:rPr sz="2800" spc="-110" dirty="0">
                <a:latin typeface="Trebuchet MS"/>
                <a:cs typeface="Trebuchet MS"/>
              </a:rPr>
              <a:t>in </a:t>
            </a:r>
            <a:r>
              <a:rPr sz="2800" spc="-100" dirty="0">
                <a:latin typeface="Trebuchet MS"/>
                <a:cs typeface="Trebuchet MS"/>
              </a:rPr>
              <a:t>an</a:t>
            </a:r>
            <a:r>
              <a:rPr sz="2800" spc="-570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array: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2450465" algn="l"/>
              </a:tabLst>
            </a:pPr>
            <a:r>
              <a:rPr sz="2000" spc="-5" dirty="0">
                <a:latin typeface="Courier New"/>
                <a:cs typeface="Courier New"/>
              </a:rPr>
              <a:t>nums1[2]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+=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1;	// nums1 becomes </a:t>
            </a:r>
            <a:r>
              <a:rPr sz="2000" dirty="0">
                <a:latin typeface="Courier New"/>
                <a:cs typeface="Courier New"/>
              </a:rPr>
              <a:t>{ </a:t>
            </a:r>
            <a:r>
              <a:rPr sz="2000" spc="-5" dirty="0">
                <a:latin typeface="Courier New"/>
                <a:cs typeface="Courier New"/>
              </a:rPr>
              <a:t>4, 2, </a:t>
            </a:r>
            <a:r>
              <a:rPr sz="2000" dirty="0">
                <a:latin typeface="Courier New"/>
                <a:cs typeface="Courier New"/>
              </a:rPr>
              <a:t>8</a:t>
            </a:r>
            <a:r>
              <a:rPr sz="2000" spc="-8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6939" y="5052917"/>
            <a:ext cx="8635365" cy="122110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5" dirty="0">
                <a:latin typeface="Trebuchet MS"/>
                <a:cs typeface="Trebuchet MS"/>
              </a:rPr>
              <a:t>Array </a:t>
            </a:r>
            <a:r>
              <a:rPr sz="2800" spc="-130" dirty="0">
                <a:latin typeface="Trebuchet MS"/>
                <a:cs typeface="Trebuchet MS"/>
              </a:rPr>
              <a:t>length </a:t>
            </a:r>
            <a:r>
              <a:rPr sz="2800" spc="-105" dirty="0">
                <a:latin typeface="Trebuchet MS"/>
                <a:cs typeface="Trebuchet MS"/>
              </a:rPr>
              <a:t>is</a:t>
            </a:r>
            <a:r>
              <a:rPr sz="2800" spc="-380" dirty="0">
                <a:latin typeface="Trebuchet MS"/>
                <a:cs typeface="Trebuchet MS"/>
              </a:rPr>
              <a:t> </a:t>
            </a:r>
            <a:r>
              <a:rPr sz="2800" spc="-190" dirty="0">
                <a:latin typeface="Trebuchet MS"/>
                <a:cs typeface="Trebuchet MS"/>
              </a:rPr>
              <a:t>fixed: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10" dirty="0">
                <a:latin typeface="Trebuchet MS"/>
                <a:cs typeface="Trebuchet MS"/>
              </a:rPr>
              <a:t>Can </a:t>
            </a:r>
            <a:r>
              <a:rPr sz="2400" spc="-95" dirty="0">
                <a:latin typeface="Trebuchet MS"/>
                <a:cs typeface="Trebuchet MS"/>
              </a:rPr>
              <a:t>modify </a:t>
            </a:r>
            <a:r>
              <a:rPr sz="2400" spc="-125" dirty="0">
                <a:latin typeface="Trebuchet MS"/>
                <a:cs typeface="Trebuchet MS"/>
              </a:rPr>
              <a:t>elements, </a:t>
            </a:r>
            <a:r>
              <a:rPr sz="2400" spc="-95" dirty="0">
                <a:latin typeface="Trebuchet MS"/>
                <a:cs typeface="Trebuchet MS"/>
              </a:rPr>
              <a:t>but </a:t>
            </a:r>
            <a:r>
              <a:rPr sz="2400" spc="-100" dirty="0">
                <a:latin typeface="Trebuchet MS"/>
                <a:cs typeface="Trebuchet MS"/>
              </a:rPr>
              <a:t>cannot</a:t>
            </a:r>
            <a:r>
              <a:rPr sz="2400" spc="-555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add/delete </a:t>
            </a:r>
            <a:r>
              <a:rPr sz="2400" spc="-105" dirty="0">
                <a:latin typeface="Trebuchet MS"/>
                <a:cs typeface="Trebuchet MS"/>
              </a:rPr>
              <a:t>elements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Courier New"/>
                <a:cs typeface="Courier New"/>
              </a:rPr>
              <a:t>nums1 </a:t>
            </a:r>
            <a:r>
              <a:rPr sz="2000" dirty="0">
                <a:latin typeface="Courier New"/>
                <a:cs typeface="Courier New"/>
              </a:rPr>
              <a:t>= { </a:t>
            </a:r>
            <a:r>
              <a:rPr sz="2000" spc="-5" dirty="0">
                <a:latin typeface="Courier New"/>
                <a:cs typeface="Courier New"/>
              </a:rPr>
              <a:t>4, 2, 7, </a:t>
            </a:r>
            <a:r>
              <a:rPr sz="2000" dirty="0">
                <a:latin typeface="Courier New"/>
                <a:cs typeface="Courier New"/>
              </a:rPr>
              <a:t>8 } </a:t>
            </a:r>
            <a:r>
              <a:rPr sz="2000" spc="-5" dirty="0">
                <a:latin typeface="Courier New"/>
                <a:cs typeface="Courier New"/>
              </a:rPr>
              <a:t>// need to assign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different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78965" y="5943606"/>
            <a:ext cx="787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array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44510" y="2957906"/>
            <a:ext cx="3112135" cy="168910"/>
          </a:xfrm>
          <a:custGeom>
            <a:avLst/>
            <a:gdLst/>
            <a:ahLst/>
            <a:cxnLst/>
            <a:rect l="l" t="t" r="r" b="b"/>
            <a:pathLst>
              <a:path w="3112135" h="168910">
                <a:moveTo>
                  <a:pt x="85153" y="40271"/>
                </a:moveTo>
                <a:lnTo>
                  <a:pt x="76949" y="40271"/>
                </a:lnTo>
                <a:lnTo>
                  <a:pt x="70764" y="40271"/>
                </a:lnTo>
                <a:lnTo>
                  <a:pt x="85128" y="40309"/>
                </a:lnTo>
                <a:close/>
              </a:path>
              <a:path w="3112135" h="168910">
                <a:moveTo>
                  <a:pt x="3111754" y="135890"/>
                </a:moveTo>
                <a:lnTo>
                  <a:pt x="3108185" y="132080"/>
                </a:lnTo>
                <a:lnTo>
                  <a:pt x="3102483" y="132080"/>
                </a:lnTo>
                <a:lnTo>
                  <a:pt x="3099397" y="132080"/>
                </a:lnTo>
                <a:lnTo>
                  <a:pt x="3098990" y="132511"/>
                </a:lnTo>
                <a:lnTo>
                  <a:pt x="3082086" y="134620"/>
                </a:lnTo>
                <a:lnTo>
                  <a:pt x="3054515" y="138430"/>
                </a:lnTo>
                <a:lnTo>
                  <a:pt x="3045434" y="140970"/>
                </a:lnTo>
                <a:lnTo>
                  <a:pt x="3018205" y="146050"/>
                </a:lnTo>
                <a:lnTo>
                  <a:pt x="2975826" y="146050"/>
                </a:lnTo>
                <a:lnTo>
                  <a:pt x="2933458" y="147320"/>
                </a:lnTo>
                <a:lnTo>
                  <a:pt x="2848724" y="147320"/>
                </a:lnTo>
                <a:lnTo>
                  <a:pt x="2757335" y="147320"/>
                </a:lnTo>
                <a:lnTo>
                  <a:pt x="2711653" y="146050"/>
                </a:lnTo>
                <a:lnTo>
                  <a:pt x="2665984" y="146050"/>
                </a:lnTo>
                <a:lnTo>
                  <a:pt x="2589377" y="140970"/>
                </a:lnTo>
                <a:lnTo>
                  <a:pt x="2551163" y="138430"/>
                </a:lnTo>
                <a:lnTo>
                  <a:pt x="2532062" y="138430"/>
                </a:lnTo>
                <a:lnTo>
                  <a:pt x="2512949" y="137160"/>
                </a:lnTo>
                <a:lnTo>
                  <a:pt x="2493353" y="135890"/>
                </a:lnTo>
                <a:lnTo>
                  <a:pt x="2473744" y="135890"/>
                </a:lnTo>
                <a:lnTo>
                  <a:pt x="2454148" y="134620"/>
                </a:lnTo>
                <a:lnTo>
                  <a:pt x="2434539" y="134620"/>
                </a:lnTo>
                <a:lnTo>
                  <a:pt x="2414066" y="134620"/>
                </a:lnTo>
                <a:lnTo>
                  <a:pt x="2393607" y="133350"/>
                </a:lnTo>
                <a:lnTo>
                  <a:pt x="2373160" y="133350"/>
                </a:lnTo>
                <a:lnTo>
                  <a:pt x="2352725" y="132080"/>
                </a:lnTo>
                <a:lnTo>
                  <a:pt x="2336190" y="130810"/>
                </a:lnTo>
                <a:lnTo>
                  <a:pt x="2319680" y="130810"/>
                </a:lnTo>
                <a:lnTo>
                  <a:pt x="2286647" y="128270"/>
                </a:lnTo>
                <a:lnTo>
                  <a:pt x="2227021" y="124460"/>
                </a:lnTo>
                <a:lnTo>
                  <a:pt x="2207145" y="124460"/>
                </a:lnTo>
                <a:lnTo>
                  <a:pt x="2152167" y="121920"/>
                </a:lnTo>
                <a:lnTo>
                  <a:pt x="2124659" y="121920"/>
                </a:lnTo>
                <a:lnTo>
                  <a:pt x="2097163" y="120650"/>
                </a:lnTo>
                <a:lnTo>
                  <a:pt x="2044293" y="120650"/>
                </a:lnTo>
                <a:lnTo>
                  <a:pt x="1991461" y="118110"/>
                </a:lnTo>
                <a:lnTo>
                  <a:pt x="1974672" y="116840"/>
                </a:lnTo>
                <a:lnTo>
                  <a:pt x="1957908" y="116840"/>
                </a:lnTo>
                <a:lnTo>
                  <a:pt x="1941156" y="115570"/>
                </a:lnTo>
                <a:lnTo>
                  <a:pt x="1924431" y="113030"/>
                </a:lnTo>
                <a:lnTo>
                  <a:pt x="1898764" y="110490"/>
                </a:lnTo>
                <a:lnTo>
                  <a:pt x="1885988" y="107950"/>
                </a:lnTo>
                <a:lnTo>
                  <a:pt x="1873237" y="106680"/>
                </a:lnTo>
                <a:lnTo>
                  <a:pt x="1836127" y="99060"/>
                </a:lnTo>
                <a:lnTo>
                  <a:pt x="1823847" y="95250"/>
                </a:lnTo>
                <a:lnTo>
                  <a:pt x="1778165" y="85090"/>
                </a:lnTo>
                <a:lnTo>
                  <a:pt x="1743722" y="80010"/>
                </a:lnTo>
                <a:lnTo>
                  <a:pt x="1729409" y="78740"/>
                </a:lnTo>
                <a:lnTo>
                  <a:pt x="1686433" y="78740"/>
                </a:lnTo>
                <a:lnTo>
                  <a:pt x="1655000" y="78740"/>
                </a:lnTo>
                <a:lnTo>
                  <a:pt x="1639290" y="80010"/>
                </a:lnTo>
                <a:lnTo>
                  <a:pt x="1623593" y="80010"/>
                </a:lnTo>
                <a:lnTo>
                  <a:pt x="1561592" y="85090"/>
                </a:lnTo>
                <a:lnTo>
                  <a:pt x="1519758" y="87630"/>
                </a:lnTo>
                <a:lnTo>
                  <a:pt x="1477886" y="87630"/>
                </a:lnTo>
                <a:lnTo>
                  <a:pt x="1423454" y="87630"/>
                </a:lnTo>
                <a:lnTo>
                  <a:pt x="1405318" y="86360"/>
                </a:lnTo>
                <a:lnTo>
                  <a:pt x="1380528" y="86360"/>
                </a:lnTo>
                <a:lnTo>
                  <a:pt x="1355775" y="83820"/>
                </a:lnTo>
                <a:lnTo>
                  <a:pt x="1296974" y="78740"/>
                </a:lnTo>
                <a:lnTo>
                  <a:pt x="1281988" y="76200"/>
                </a:lnTo>
                <a:lnTo>
                  <a:pt x="1236941" y="72390"/>
                </a:lnTo>
                <a:lnTo>
                  <a:pt x="1206411" y="72390"/>
                </a:lnTo>
                <a:lnTo>
                  <a:pt x="1191133" y="71120"/>
                </a:lnTo>
                <a:lnTo>
                  <a:pt x="1175867" y="72390"/>
                </a:lnTo>
                <a:lnTo>
                  <a:pt x="1128356" y="72390"/>
                </a:lnTo>
                <a:lnTo>
                  <a:pt x="1112532" y="73660"/>
                </a:lnTo>
                <a:lnTo>
                  <a:pt x="1098080" y="73660"/>
                </a:lnTo>
                <a:lnTo>
                  <a:pt x="1083640" y="74930"/>
                </a:lnTo>
                <a:lnTo>
                  <a:pt x="1069200" y="74930"/>
                </a:lnTo>
                <a:lnTo>
                  <a:pt x="1054773" y="76200"/>
                </a:lnTo>
                <a:lnTo>
                  <a:pt x="1025880" y="78740"/>
                </a:lnTo>
                <a:lnTo>
                  <a:pt x="1011428" y="78740"/>
                </a:lnTo>
                <a:lnTo>
                  <a:pt x="996975" y="80010"/>
                </a:lnTo>
                <a:lnTo>
                  <a:pt x="981430" y="80010"/>
                </a:lnTo>
                <a:lnTo>
                  <a:pt x="965885" y="81280"/>
                </a:lnTo>
                <a:lnTo>
                  <a:pt x="934796" y="81280"/>
                </a:lnTo>
                <a:lnTo>
                  <a:pt x="915885" y="81280"/>
                </a:lnTo>
                <a:lnTo>
                  <a:pt x="896988" y="80010"/>
                </a:lnTo>
                <a:lnTo>
                  <a:pt x="878090" y="80010"/>
                </a:lnTo>
                <a:lnTo>
                  <a:pt x="859205" y="78740"/>
                </a:lnTo>
                <a:lnTo>
                  <a:pt x="822464" y="76200"/>
                </a:lnTo>
                <a:lnTo>
                  <a:pt x="804138" y="73660"/>
                </a:lnTo>
                <a:lnTo>
                  <a:pt x="785837" y="72390"/>
                </a:lnTo>
                <a:lnTo>
                  <a:pt x="771791" y="69850"/>
                </a:lnTo>
                <a:lnTo>
                  <a:pt x="743724" y="67310"/>
                </a:lnTo>
                <a:lnTo>
                  <a:pt x="729703" y="64770"/>
                </a:lnTo>
                <a:lnTo>
                  <a:pt x="685939" y="59690"/>
                </a:lnTo>
                <a:lnTo>
                  <a:pt x="642175" y="53340"/>
                </a:lnTo>
                <a:lnTo>
                  <a:pt x="617816" y="49530"/>
                </a:lnTo>
                <a:lnTo>
                  <a:pt x="544664" y="41910"/>
                </a:lnTo>
                <a:lnTo>
                  <a:pt x="515594" y="39370"/>
                </a:lnTo>
                <a:lnTo>
                  <a:pt x="486486" y="39370"/>
                </a:lnTo>
                <a:lnTo>
                  <a:pt x="433311" y="39370"/>
                </a:lnTo>
                <a:lnTo>
                  <a:pt x="415594" y="40640"/>
                </a:lnTo>
                <a:lnTo>
                  <a:pt x="393344" y="40640"/>
                </a:lnTo>
                <a:lnTo>
                  <a:pt x="326745" y="44450"/>
                </a:lnTo>
                <a:lnTo>
                  <a:pt x="262305" y="48260"/>
                </a:lnTo>
                <a:lnTo>
                  <a:pt x="240792" y="48260"/>
                </a:lnTo>
                <a:lnTo>
                  <a:pt x="225209" y="49530"/>
                </a:lnTo>
                <a:lnTo>
                  <a:pt x="209626" y="49530"/>
                </a:lnTo>
                <a:lnTo>
                  <a:pt x="194043" y="48260"/>
                </a:lnTo>
                <a:lnTo>
                  <a:pt x="178460" y="48260"/>
                </a:lnTo>
                <a:lnTo>
                  <a:pt x="169964" y="48260"/>
                </a:lnTo>
                <a:lnTo>
                  <a:pt x="161505" y="46990"/>
                </a:lnTo>
                <a:lnTo>
                  <a:pt x="153085" y="46990"/>
                </a:lnTo>
                <a:lnTo>
                  <a:pt x="144691" y="45720"/>
                </a:lnTo>
                <a:lnTo>
                  <a:pt x="134721" y="43180"/>
                </a:lnTo>
                <a:lnTo>
                  <a:pt x="130022" y="40640"/>
                </a:lnTo>
                <a:lnTo>
                  <a:pt x="128917" y="40640"/>
                </a:lnTo>
                <a:lnTo>
                  <a:pt x="127850" y="39370"/>
                </a:lnTo>
                <a:lnTo>
                  <a:pt x="126822" y="39370"/>
                </a:lnTo>
                <a:lnTo>
                  <a:pt x="124282" y="36830"/>
                </a:lnTo>
                <a:lnTo>
                  <a:pt x="123063" y="36830"/>
                </a:lnTo>
                <a:lnTo>
                  <a:pt x="117322" y="31750"/>
                </a:lnTo>
                <a:lnTo>
                  <a:pt x="111823" y="26670"/>
                </a:lnTo>
                <a:lnTo>
                  <a:pt x="106553" y="21590"/>
                </a:lnTo>
                <a:lnTo>
                  <a:pt x="101917" y="16510"/>
                </a:lnTo>
                <a:lnTo>
                  <a:pt x="97066" y="12700"/>
                </a:lnTo>
                <a:lnTo>
                  <a:pt x="91986" y="8890"/>
                </a:lnTo>
                <a:lnTo>
                  <a:pt x="86690" y="5080"/>
                </a:lnTo>
                <a:lnTo>
                  <a:pt x="84988" y="5080"/>
                </a:lnTo>
                <a:lnTo>
                  <a:pt x="83235" y="3810"/>
                </a:lnTo>
                <a:lnTo>
                  <a:pt x="81419" y="2540"/>
                </a:lnTo>
                <a:lnTo>
                  <a:pt x="78028" y="2540"/>
                </a:lnTo>
                <a:lnTo>
                  <a:pt x="76288" y="1270"/>
                </a:lnTo>
                <a:lnTo>
                  <a:pt x="69507" y="0"/>
                </a:lnTo>
                <a:lnTo>
                  <a:pt x="62674" y="0"/>
                </a:lnTo>
                <a:lnTo>
                  <a:pt x="55803" y="1270"/>
                </a:lnTo>
                <a:lnTo>
                  <a:pt x="49034" y="1270"/>
                </a:lnTo>
                <a:lnTo>
                  <a:pt x="35979" y="3810"/>
                </a:lnTo>
                <a:lnTo>
                  <a:pt x="34353" y="5080"/>
                </a:lnTo>
                <a:lnTo>
                  <a:pt x="32778" y="5080"/>
                </a:lnTo>
                <a:lnTo>
                  <a:pt x="31254" y="6350"/>
                </a:lnTo>
                <a:lnTo>
                  <a:pt x="27584" y="8890"/>
                </a:lnTo>
                <a:lnTo>
                  <a:pt x="23723" y="10160"/>
                </a:lnTo>
                <a:lnTo>
                  <a:pt x="19685" y="11430"/>
                </a:lnTo>
                <a:lnTo>
                  <a:pt x="15748" y="11430"/>
                </a:lnTo>
                <a:lnTo>
                  <a:pt x="12166" y="13970"/>
                </a:lnTo>
                <a:lnTo>
                  <a:pt x="8928" y="16510"/>
                </a:lnTo>
                <a:lnTo>
                  <a:pt x="8001" y="16510"/>
                </a:lnTo>
                <a:lnTo>
                  <a:pt x="7137" y="17780"/>
                </a:lnTo>
                <a:lnTo>
                  <a:pt x="5346" y="20320"/>
                </a:lnTo>
                <a:lnTo>
                  <a:pt x="4483" y="20320"/>
                </a:lnTo>
                <a:lnTo>
                  <a:pt x="3746" y="22860"/>
                </a:lnTo>
                <a:lnTo>
                  <a:pt x="3124" y="23799"/>
                </a:lnTo>
                <a:lnTo>
                  <a:pt x="0" y="26670"/>
                </a:lnTo>
                <a:lnTo>
                  <a:pt x="0" y="36830"/>
                </a:lnTo>
                <a:lnTo>
                  <a:pt x="4152" y="40640"/>
                </a:lnTo>
                <a:lnTo>
                  <a:pt x="14401" y="40640"/>
                </a:lnTo>
                <a:lnTo>
                  <a:pt x="18554" y="36830"/>
                </a:lnTo>
                <a:lnTo>
                  <a:pt x="18554" y="35560"/>
                </a:lnTo>
                <a:lnTo>
                  <a:pt x="18554" y="33858"/>
                </a:lnTo>
                <a:lnTo>
                  <a:pt x="20078" y="31750"/>
                </a:lnTo>
                <a:lnTo>
                  <a:pt x="21374" y="30480"/>
                </a:lnTo>
                <a:lnTo>
                  <a:pt x="24244" y="30480"/>
                </a:lnTo>
                <a:lnTo>
                  <a:pt x="29946" y="29210"/>
                </a:lnTo>
                <a:lnTo>
                  <a:pt x="35420" y="26670"/>
                </a:lnTo>
                <a:lnTo>
                  <a:pt x="38442" y="25222"/>
                </a:lnTo>
                <a:lnTo>
                  <a:pt x="38442" y="33858"/>
                </a:lnTo>
                <a:lnTo>
                  <a:pt x="42506" y="37922"/>
                </a:lnTo>
                <a:lnTo>
                  <a:pt x="47269" y="37922"/>
                </a:lnTo>
                <a:lnTo>
                  <a:pt x="70231" y="39751"/>
                </a:lnTo>
                <a:lnTo>
                  <a:pt x="76911" y="39751"/>
                </a:lnTo>
                <a:lnTo>
                  <a:pt x="85686" y="39751"/>
                </a:lnTo>
                <a:lnTo>
                  <a:pt x="90411" y="35026"/>
                </a:lnTo>
                <a:lnTo>
                  <a:pt x="115468" y="55880"/>
                </a:lnTo>
                <a:lnTo>
                  <a:pt x="117094" y="57150"/>
                </a:lnTo>
                <a:lnTo>
                  <a:pt x="168402" y="69850"/>
                </a:lnTo>
                <a:lnTo>
                  <a:pt x="177812" y="69850"/>
                </a:lnTo>
                <a:lnTo>
                  <a:pt x="240880" y="69850"/>
                </a:lnTo>
                <a:lnTo>
                  <a:pt x="284695" y="69850"/>
                </a:lnTo>
                <a:lnTo>
                  <a:pt x="328460" y="67310"/>
                </a:lnTo>
                <a:lnTo>
                  <a:pt x="416217" y="62230"/>
                </a:lnTo>
                <a:lnTo>
                  <a:pt x="433781" y="62230"/>
                </a:lnTo>
                <a:lnTo>
                  <a:pt x="451345" y="60960"/>
                </a:lnTo>
                <a:lnTo>
                  <a:pt x="486486" y="60960"/>
                </a:lnTo>
                <a:lnTo>
                  <a:pt x="500545" y="60960"/>
                </a:lnTo>
                <a:lnTo>
                  <a:pt x="514604" y="62230"/>
                </a:lnTo>
                <a:lnTo>
                  <a:pt x="528650" y="62230"/>
                </a:lnTo>
                <a:lnTo>
                  <a:pt x="542671" y="63500"/>
                </a:lnTo>
                <a:lnTo>
                  <a:pt x="591007" y="68580"/>
                </a:lnTo>
                <a:lnTo>
                  <a:pt x="615137" y="72390"/>
                </a:lnTo>
                <a:lnTo>
                  <a:pt x="639254" y="74930"/>
                </a:lnTo>
                <a:lnTo>
                  <a:pt x="726694" y="86360"/>
                </a:lnTo>
                <a:lnTo>
                  <a:pt x="740879" y="88900"/>
                </a:lnTo>
                <a:lnTo>
                  <a:pt x="783551" y="92710"/>
                </a:lnTo>
                <a:lnTo>
                  <a:pt x="802170" y="95250"/>
                </a:lnTo>
                <a:lnTo>
                  <a:pt x="858164" y="99060"/>
                </a:lnTo>
                <a:lnTo>
                  <a:pt x="877290" y="99060"/>
                </a:lnTo>
                <a:lnTo>
                  <a:pt x="896416" y="100330"/>
                </a:lnTo>
                <a:lnTo>
                  <a:pt x="934707" y="100330"/>
                </a:lnTo>
                <a:lnTo>
                  <a:pt x="997851" y="100330"/>
                </a:lnTo>
                <a:lnTo>
                  <a:pt x="1027036" y="97790"/>
                </a:lnTo>
                <a:lnTo>
                  <a:pt x="1041628" y="97790"/>
                </a:lnTo>
                <a:lnTo>
                  <a:pt x="1056208" y="96520"/>
                </a:lnTo>
                <a:lnTo>
                  <a:pt x="1084668" y="93980"/>
                </a:lnTo>
                <a:lnTo>
                  <a:pt x="1113167" y="93980"/>
                </a:lnTo>
                <a:lnTo>
                  <a:pt x="1128839" y="92710"/>
                </a:lnTo>
                <a:lnTo>
                  <a:pt x="1175867" y="92710"/>
                </a:lnTo>
                <a:lnTo>
                  <a:pt x="1190802" y="92710"/>
                </a:lnTo>
                <a:lnTo>
                  <a:pt x="1205738" y="93980"/>
                </a:lnTo>
                <a:lnTo>
                  <a:pt x="1220673" y="93980"/>
                </a:lnTo>
                <a:lnTo>
                  <a:pt x="1235595" y="95250"/>
                </a:lnTo>
                <a:lnTo>
                  <a:pt x="1250340" y="95250"/>
                </a:lnTo>
                <a:lnTo>
                  <a:pt x="1265085" y="97790"/>
                </a:lnTo>
                <a:lnTo>
                  <a:pt x="1294536" y="100330"/>
                </a:lnTo>
                <a:lnTo>
                  <a:pt x="1324241" y="102870"/>
                </a:lnTo>
                <a:lnTo>
                  <a:pt x="1339100" y="105410"/>
                </a:lnTo>
                <a:lnTo>
                  <a:pt x="1353985" y="106680"/>
                </a:lnTo>
                <a:lnTo>
                  <a:pt x="1366634" y="106680"/>
                </a:lnTo>
                <a:lnTo>
                  <a:pt x="1379296" y="107950"/>
                </a:lnTo>
                <a:lnTo>
                  <a:pt x="1391970" y="107950"/>
                </a:lnTo>
                <a:lnTo>
                  <a:pt x="1404658" y="109220"/>
                </a:lnTo>
                <a:lnTo>
                  <a:pt x="1477987" y="109220"/>
                </a:lnTo>
                <a:lnTo>
                  <a:pt x="1499298" y="109220"/>
                </a:lnTo>
                <a:lnTo>
                  <a:pt x="1563179" y="105410"/>
                </a:lnTo>
                <a:lnTo>
                  <a:pt x="1578571" y="104140"/>
                </a:lnTo>
                <a:lnTo>
                  <a:pt x="1593964" y="104140"/>
                </a:lnTo>
                <a:lnTo>
                  <a:pt x="1624774" y="101600"/>
                </a:lnTo>
                <a:lnTo>
                  <a:pt x="1640205" y="101600"/>
                </a:lnTo>
                <a:lnTo>
                  <a:pt x="1655635" y="100330"/>
                </a:lnTo>
                <a:lnTo>
                  <a:pt x="1686521" y="100330"/>
                </a:lnTo>
                <a:lnTo>
                  <a:pt x="1714157" y="100330"/>
                </a:lnTo>
                <a:lnTo>
                  <a:pt x="1727962" y="101600"/>
                </a:lnTo>
                <a:lnTo>
                  <a:pt x="1741766" y="101600"/>
                </a:lnTo>
                <a:lnTo>
                  <a:pt x="1773567" y="106680"/>
                </a:lnTo>
                <a:lnTo>
                  <a:pt x="1818589" y="116840"/>
                </a:lnTo>
                <a:lnTo>
                  <a:pt x="1831238" y="120650"/>
                </a:lnTo>
                <a:lnTo>
                  <a:pt x="1869414" y="128270"/>
                </a:lnTo>
                <a:lnTo>
                  <a:pt x="1882571" y="129540"/>
                </a:lnTo>
                <a:lnTo>
                  <a:pt x="1895767" y="132080"/>
                </a:lnTo>
                <a:lnTo>
                  <a:pt x="1922246" y="134620"/>
                </a:lnTo>
                <a:lnTo>
                  <a:pt x="1990407" y="139700"/>
                </a:lnTo>
                <a:lnTo>
                  <a:pt x="2017001" y="140970"/>
                </a:lnTo>
                <a:lnTo>
                  <a:pt x="2043595" y="140970"/>
                </a:lnTo>
                <a:lnTo>
                  <a:pt x="2070214" y="142240"/>
                </a:lnTo>
                <a:lnTo>
                  <a:pt x="2096833" y="142240"/>
                </a:lnTo>
                <a:lnTo>
                  <a:pt x="2124138" y="143510"/>
                </a:lnTo>
                <a:lnTo>
                  <a:pt x="2151443" y="143510"/>
                </a:lnTo>
                <a:lnTo>
                  <a:pt x="2206040" y="146050"/>
                </a:lnTo>
                <a:lnTo>
                  <a:pt x="2285200" y="151130"/>
                </a:lnTo>
                <a:lnTo>
                  <a:pt x="2301773" y="152400"/>
                </a:lnTo>
                <a:lnTo>
                  <a:pt x="2318347" y="152400"/>
                </a:lnTo>
                <a:lnTo>
                  <a:pt x="2351519" y="154940"/>
                </a:lnTo>
                <a:lnTo>
                  <a:pt x="2372182" y="156210"/>
                </a:lnTo>
                <a:lnTo>
                  <a:pt x="2434247" y="156210"/>
                </a:lnTo>
                <a:lnTo>
                  <a:pt x="2453703" y="157480"/>
                </a:lnTo>
                <a:lnTo>
                  <a:pt x="2492603" y="157480"/>
                </a:lnTo>
                <a:lnTo>
                  <a:pt x="2512060" y="158750"/>
                </a:lnTo>
                <a:lnTo>
                  <a:pt x="2531021" y="158750"/>
                </a:lnTo>
                <a:lnTo>
                  <a:pt x="2587866" y="162560"/>
                </a:lnTo>
                <a:lnTo>
                  <a:pt x="2664942" y="167640"/>
                </a:lnTo>
                <a:lnTo>
                  <a:pt x="2710878" y="168910"/>
                </a:lnTo>
                <a:lnTo>
                  <a:pt x="2848724" y="168910"/>
                </a:lnTo>
                <a:lnTo>
                  <a:pt x="2977540" y="168910"/>
                </a:lnTo>
                <a:lnTo>
                  <a:pt x="3020479" y="167640"/>
                </a:lnTo>
                <a:lnTo>
                  <a:pt x="3043656" y="163830"/>
                </a:lnTo>
                <a:lnTo>
                  <a:pt x="3051238" y="161290"/>
                </a:lnTo>
                <a:lnTo>
                  <a:pt x="3068078" y="156210"/>
                </a:lnTo>
                <a:lnTo>
                  <a:pt x="3076549" y="154940"/>
                </a:lnTo>
                <a:lnTo>
                  <a:pt x="3085084" y="152400"/>
                </a:lnTo>
                <a:lnTo>
                  <a:pt x="3105099" y="148590"/>
                </a:lnTo>
                <a:lnTo>
                  <a:pt x="3108185" y="148590"/>
                </a:lnTo>
                <a:lnTo>
                  <a:pt x="3111754" y="144780"/>
                </a:lnTo>
                <a:lnTo>
                  <a:pt x="3111754" y="13589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86916" y="3361563"/>
            <a:ext cx="3337560" cy="80645"/>
          </a:xfrm>
          <a:custGeom>
            <a:avLst/>
            <a:gdLst/>
            <a:ahLst/>
            <a:cxnLst/>
            <a:rect l="l" t="t" r="r" b="b"/>
            <a:pathLst>
              <a:path w="3337560" h="80645">
                <a:moveTo>
                  <a:pt x="3323082" y="76155"/>
                </a:moveTo>
                <a:lnTo>
                  <a:pt x="3323082" y="77342"/>
                </a:lnTo>
                <a:lnTo>
                  <a:pt x="3326244" y="80517"/>
                </a:lnTo>
                <a:lnTo>
                  <a:pt x="3334054" y="80517"/>
                </a:lnTo>
                <a:lnTo>
                  <a:pt x="3336837" y="77723"/>
                </a:lnTo>
                <a:lnTo>
                  <a:pt x="3324440" y="77723"/>
                </a:lnTo>
                <a:lnTo>
                  <a:pt x="3323082" y="76155"/>
                </a:lnTo>
                <a:close/>
              </a:path>
              <a:path w="3337560" h="80645">
                <a:moveTo>
                  <a:pt x="3334054" y="66420"/>
                </a:moveTo>
                <a:lnTo>
                  <a:pt x="3326244" y="66420"/>
                </a:lnTo>
                <a:lnTo>
                  <a:pt x="3323082" y="69595"/>
                </a:lnTo>
                <a:lnTo>
                  <a:pt x="3323082" y="76155"/>
                </a:lnTo>
                <a:lnTo>
                  <a:pt x="3324440" y="77723"/>
                </a:lnTo>
                <a:lnTo>
                  <a:pt x="3335858" y="69341"/>
                </a:lnTo>
                <a:lnTo>
                  <a:pt x="3334136" y="66502"/>
                </a:lnTo>
                <a:close/>
              </a:path>
              <a:path w="3337560" h="80645">
                <a:moveTo>
                  <a:pt x="3334136" y="66502"/>
                </a:moveTo>
                <a:lnTo>
                  <a:pt x="3335858" y="69341"/>
                </a:lnTo>
                <a:lnTo>
                  <a:pt x="3324440" y="77723"/>
                </a:lnTo>
                <a:lnTo>
                  <a:pt x="3336837" y="77723"/>
                </a:lnTo>
                <a:lnTo>
                  <a:pt x="3337217" y="77342"/>
                </a:lnTo>
                <a:lnTo>
                  <a:pt x="3337217" y="69595"/>
                </a:lnTo>
                <a:lnTo>
                  <a:pt x="3334136" y="66502"/>
                </a:lnTo>
                <a:close/>
              </a:path>
              <a:path w="3337560" h="80645">
                <a:moveTo>
                  <a:pt x="3329927" y="59562"/>
                </a:moveTo>
                <a:lnTo>
                  <a:pt x="3316960" y="69087"/>
                </a:lnTo>
                <a:lnTo>
                  <a:pt x="3323082" y="76155"/>
                </a:lnTo>
                <a:lnTo>
                  <a:pt x="3323082" y="69595"/>
                </a:lnTo>
                <a:lnTo>
                  <a:pt x="3326244" y="66420"/>
                </a:lnTo>
                <a:lnTo>
                  <a:pt x="3334086" y="66420"/>
                </a:lnTo>
                <a:lnTo>
                  <a:pt x="3329927" y="59562"/>
                </a:lnTo>
                <a:close/>
              </a:path>
              <a:path w="3337560" h="80645">
                <a:moveTo>
                  <a:pt x="3133178" y="56514"/>
                </a:moveTo>
                <a:lnTo>
                  <a:pt x="2983168" y="57657"/>
                </a:lnTo>
                <a:lnTo>
                  <a:pt x="2883154" y="57657"/>
                </a:lnTo>
                <a:lnTo>
                  <a:pt x="2883154" y="75183"/>
                </a:lnTo>
                <a:lnTo>
                  <a:pt x="2933353" y="75310"/>
                </a:lnTo>
                <a:lnTo>
                  <a:pt x="2983549" y="75310"/>
                </a:lnTo>
                <a:lnTo>
                  <a:pt x="3134131" y="74167"/>
                </a:lnTo>
                <a:lnTo>
                  <a:pt x="3133178" y="56514"/>
                </a:lnTo>
                <a:close/>
              </a:path>
              <a:path w="3337560" h="80645">
                <a:moveTo>
                  <a:pt x="2612923" y="57276"/>
                </a:moveTo>
                <a:lnTo>
                  <a:pt x="2612694" y="74548"/>
                </a:lnTo>
                <a:lnTo>
                  <a:pt x="2774969" y="75183"/>
                </a:lnTo>
                <a:lnTo>
                  <a:pt x="2883154" y="75183"/>
                </a:lnTo>
                <a:lnTo>
                  <a:pt x="2883154" y="57657"/>
                </a:lnTo>
                <a:lnTo>
                  <a:pt x="2721016" y="57657"/>
                </a:lnTo>
                <a:lnTo>
                  <a:pt x="2612923" y="57276"/>
                </a:lnTo>
                <a:close/>
              </a:path>
              <a:path w="3337560" h="80645">
                <a:moveTo>
                  <a:pt x="2531389" y="55752"/>
                </a:moveTo>
                <a:lnTo>
                  <a:pt x="2530957" y="72897"/>
                </a:lnTo>
                <a:lnTo>
                  <a:pt x="2612694" y="74548"/>
                </a:lnTo>
                <a:lnTo>
                  <a:pt x="2612923" y="57276"/>
                </a:lnTo>
                <a:lnTo>
                  <a:pt x="2531389" y="55752"/>
                </a:lnTo>
                <a:close/>
              </a:path>
              <a:path w="3337560" h="80645">
                <a:moveTo>
                  <a:pt x="3187407" y="50418"/>
                </a:moveTo>
                <a:lnTo>
                  <a:pt x="3173896" y="52323"/>
                </a:lnTo>
                <a:lnTo>
                  <a:pt x="3160355" y="53975"/>
                </a:lnTo>
                <a:lnTo>
                  <a:pt x="3146783" y="55371"/>
                </a:lnTo>
                <a:lnTo>
                  <a:pt x="3133178" y="56514"/>
                </a:lnTo>
                <a:lnTo>
                  <a:pt x="3134131" y="74167"/>
                </a:lnTo>
                <a:lnTo>
                  <a:pt x="3148145" y="73151"/>
                </a:lnTo>
                <a:lnTo>
                  <a:pt x="3176077" y="69976"/>
                </a:lnTo>
                <a:lnTo>
                  <a:pt x="3189998" y="67944"/>
                </a:lnTo>
                <a:lnTo>
                  <a:pt x="3187407" y="50418"/>
                </a:lnTo>
                <a:close/>
              </a:path>
              <a:path w="3337560" h="80645">
                <a:moveTo>
                  <a:pt x="2451481" y="53339"/>
                </a:moveTo>
                <a:lnTo>
                  <a:pt x="2450846" y="70357"/>
                </a:lnTo>
                <a:lnTo>
                  <a:pt x="2530957" y="72897"/>
                </a:lnTo>
                <a:lnTo>
                  <a:pt x="2531389" y="55752"/>
                </a:lnTo>
                <a:lnTo>
                  <a:pt x="2451481" y="53339"/>
                </a:lnTo>
                <a:close/>
              </a:path>
              <a:path w="3337560" h="80645">
                <a:moveTo>
                  <a:pt x="2359431" y="50037"/>
                </a:moveTo>
                <a:lnTo>
                  <a:pt x="2358859" y="67182"/>
                </a:lnTo>
                <a:lnTo>
                  <a:pt x="2450846" y="70357"/>
                </a:lnTo>
                <a:lnTo>
                  <a:pt x="2451481" y="53339"/>
                </a:lnTo>
                <a:lnTo>
                  <a:pt x="2359431" y="50037"/>
                </a:lnTo>
                <a:close/>
              </a:path>
              <a:path w="3337560" h="80645">
                <a:moveTo>
                  <a:pt x="3314153" y="43941"/>
                </a:moveTo>
                <a:lnTo>
                  <a:pt x="3306546" y="60197"/>
                </a:lnTo>
                <a:lnTo>
                  <a:pt x="3308032" y="60959"/>
                </a:lnTo>
                <a:lnTo>
                  <a:pt x="3311779" y="63626"/>
                </a:lnTo>
                <a:lnTo>
                  <a:pt x="3314522" y="66166"/>
                </a:lnTo>
                <a:lnTo>
                  <a:pt x="3316960" y="69087"/>
                </a:lnTo>
                <a:lnTo>
                  <a:pt x="3329927" y="59562"/>
                </a:lnTo>
                <a:lnTo>
                  <a:pt x="3326892" y="54482"/>
                </a:lnTo>
                <a:lnTo>
                  <a:pt x="3323031" y="50037"/>
                </a:lnTo>
                <a:lnTo>
                  <a:pt x="3316998" y="45465"/>
                </a:lnTo>
                <a:lnTo>
                  <a:pt x="3315614" y="44703"/>
                </a:lnTo>
                <a:lnTo>
                  <a:pt x="3314153" y="43941"/>
                </a:lnTo>
                <a:close/>
              </a:path>
              <a:path w="3337560" h="80645">
                <a:moveTo>
                  <a:pt x="3246602" y="42798"/>
                </a:moveTo>
                <a:lnTo>
                  <a:pt x="3216971" y="46227"/>
                </a:lnTo>
                <a:lnTo>
                  <a:pt x="3187407" y="50418"/>
                </a:lnTo>
                <a:lnTo>
                  <a:pt x="3189998" y="67944"/>
                </a:lnTo>
                <a:lnTo>
                  <a:pt x="3204572" y="65785"/>
                </a:lnTo>
                <a:lnTo>
                  <a:pt x="3233780" y="62102"/>
                </a:lnTo>
                <a:lnTo>
                  <a:pt x="3248418" y="60451"/>
                </a:lnTo>
                <a:lnTo>
                  <a:pt x="3246602" y="42798"/>
                </a:lnTo>
                <a:close/>
              </a:path>
              <a:path w="3337560" h="80645">
                <a:moveTo>
                  <a:pt x="2266264" y="47116"/>
                </a:moveTo>
                <a:lnTo>
                  <a:pt x="2265807" y="64388"/>
                </a:lnTo>
                <a:lnTo>
                  <a:pt x="2358859" y="67182"/>
                </a:lnTo>
                <a:lnTo>
                  <a:pt x="2359431" y="50037"/>
                </a:lnTo>
                <a:lnTo>
                  <a:pt x="2266264" y="47116"/>
                </a:lnTo>
                <a:close/>
              </a:path>
              <a:path w="3337560" h="80645">
                <a:moveTo>
                  <a:pt x="3334086" y="66420"/>
                </a:moveTo>
                <a:close/>
              </a:path>
              <a:path w="3337560" h="80645">
                <a:moveTo>
                  <a:pt x="2183828" y="45465"/>
                </a:moveTo>
                <a:lnTo>
                  <a:pt x="2183599" y="62864"/>
                </a:lnTo>
                <a:lnTo>
                  <a:pt x="2265807" y="64388"/>
                </a:lnTo>
                <a:lnTo>
                  <a:pt x="2266264" y="47116"/>
                </a:lnTo>
                <a:lnTo>
                  <a:pt x="2183828" y="45465"/>
                </a:lnTo>
                <a:close/>
              </a:path>
              <a:path w="3337560" h="80645">
                <a:moveTo>
                  <a:pt x="2140458" y="45084"/>
                </a:moveTo>
                <a:lnTo>
                  <a:pt x="2097087" y="45084"/>
                </a:lnTo>
                <a:lnTo>
                  <a:pt x="2097087" y="62356"/>
                </a:lnTo>
                <a:lnTo>
                  <a:pt x="2183599" y="62864"/>
                </a:lnTo>
                <a:lnTo>
                  <a:pt x="2183828" y="45465"/>
                </a:lnTo>
                <a:lnTo>
                  <a:pt x="2140458" y="45084"/>
                </a:lnTo>
                <a:close/>
              </a:path>
              <a:path w="3337560" h="80645">
                <a:moveTo>
                  <a:pt x="1987054" y="44195"/>
                </a:moveTo>
                <a:lnTo>
                  <a:pt x="1986838" y="61340"/>
                </a:lnTo>
                <a:lnTo>
                  <a:pt x="2097087" y="62356"/>
                </a:lnTo>
                <a:lnTo>
                  <a:pt x="2097087" y="45084"/>
                </a:lnTo>
                <a:lnTo>
                  <a:pt x="1987054" y="44195"/>
                </a:lnTo>
                <a:close/>
              </a:path>
              <a:path w="3337560" h="80645">
                <a:moveTo>
                  <a:pt x="1852510" y="42925"/>
                </a:moveTo>
                <a:lnTo>
                  <a:pt x="1852358" y="59816"/>
                </a:lnTo>
                <a:lnTo>
                  <a:pt x="1986838" y="61340"/>
                </a:lnTo>
                <a:lnTo>
                  <a:pt x="1987054" y="44195"/>
                </a:lnTo>
                <a:lnTo>
                  <a:pt x="1852510" y="42925"/>
                </a:lnTo>
                <a:close/>
              </a:path>
              <a:path w="3337560" h="80645">
                <a:moveTo>
                  <a:pt x="3287877" y="40131"/>
                </a:moveTo>
                <a:lnTo>
                  <a:pt x="3277538" y="40385"/>
                </a:lnTo>
                <a:lnTo>
                  <a:pt x="3267211" y="41020"/>
                </a:lnTo>
                <a:lnTo>
                  <a:pt x="3256898" y="41782"/>
                </a:lnTo>
                <a:lnTo>
                  <a:pt x="3246602" y="42798"/>
                </a:lnTo>
                <a:lnTo>
                  <a:pt x="3248418" y="60451"/>
                </a:lnTo>
                <a:lnTo>
                  <a:pt x="3258263" y="59435"/>
                </a:lnTo>
                <a:lnTo>
                  <a:pt x="3268119" y="58800"/>
                </a:lnTo>
                <a:lnTo>
                  <a:pt x="3277990" y="58292"/>
                </a:lnTo>
                <a:lnTo>
                  <a:pt x="3287877" y="58038"/>
                </a:lnTo>
                <a:lnTo>
                  <a:pt x="3287877" y="40131"/>
                </a:lnTo>
                <a:close/>
              </a:path>
              <a:path w="3337560" h="80645">
                <a:moveTo>
                  <a:pt x="3307616" y="57912"/>
                </a:moveTo>
                <a:lnTo>
                  <a:pt x="3293249" y="57912"/>
                </a:lnTo>
                <a:lnTo>
                  <a:pt x="3298558" y="58419"/>
                </a:lnTo>
                <a:lnTo>
                  <a:pt x="3303828" y="59308"/>
                </a:lnTo>
                <a:lnTo>
                  <a:pt x="3305670" y="59816"/>
                </a:lnTo>
                <a:lnTo>
                  <a:pt x="3306546" y="60197"/>
                </a:lnTo>
                <a:lnTo>
                  <a:pt x="3307616" y="57912"/>
                </a:lnTo>
                <a:close/>
              </a:path>
              <a:path w="3337560" h="80645">
                <a:moveTo>
                  <a:pt x="1750682" y="42417"/>
                </a:moveTo>
                <a:lnTo>
                  <a:pt x="1750682" y="59181"/>
                </a:lnTo>
                <a:lnTo>
                  <a:pt x="1852358" y="59816"/>
                </a:lnTo>
                <a:lnTo>
                  <a:pt x="1852510" y="42925"/>
                </a:lnTo>
                <a:lnTo>
                  <a:pt x="1750682" y="42417"/>
                </a:lnTo>
                <a:close/>
              </a:path>
              <a:path w="3337560" h="80645">
                <a:moveTo>
                  <a:pt x="1642084" y="41401"/>
                </a:moveTo>
                <a:lnTo>
                  <a:pt x="1641894" y="58546"/>
                </a:lnTo>
                <a:lnTo>
                  <a:pt x="1750682" y="59181"/>
                </a:lnTo>
                <a:lnTo>
                  <a:pt x="1750682" y="42417"/>
                </a:lnTo>
                <a:lnTo>
                  <a:pt x="1642084" y="41401"/>
                </a:lnTo>
                <a:close/>
              </a:path>
              <a:path w="3337560" h="80645">
                <a:moveTo>
                  <a:pt x="1498371" y="38862"/>
                </a:moveTo>
                <a:lnTo>
                  <a:pt x="1498003" y="56514"/>
                </a:lnTo>
                <a:lnTo>
                  <a:pt x="1641894" y="58546"/>
                </a:lnTo>
                <a:lnTo>
                  <a:pt x="1642084" y="41401"/>
                </a:lnTo>
                <a:lnTo>
                  <a:pt x="1498371" y="38862"/>
                </a:lnTo>
                <a:close/>
              </a:path>
              <a:path w="3337560" h="80645">
                <a:moveTo>
                  <a:pt x="3295129" y="40004"/>
                </a:moveTo>
                <a:lnTo>
                  <a:pt x="3287877" y="40131"/>
                </a:lnTo>
                <a:lnTo>
                  <a:pt x="3287877" y="58038"/>
                </a:lnTo>
                <a:lnTo>
                  <a:pt x="3293249" y="57912"/>
                </a:lnTo>
                <a:lnTo>
                  <a:pt x="3307616" y="57912"/>
                </a:lnTo>
                <a:lnTo>
                  <a:pt x="3314153" y="43941"/>
                </a:lnTo>
                <a:lnTo>
                  <a:pt x="3311004" y="42671"/>
                </a:lnTo>
                <a:lnTo>
                  <a:pt x="3309366" y="42290"/>
                </a:lnTo>
                <a:lnTo>
                  <a:pt x="3302292" y="40766"/>
                </a:lnTo>
                <a:lnTo>
                  <a:pt x="3295129" y="40004"/>
                </a:lnTo>
                <a:close/>
              </a:path>
              <a:path w="3337560" h="80645">
                <a:moveTo>
                  <a:pt x="1379334" y="34670"/>
                </a:moveTo>
                <a:lnTo>
                  <a:pt x="1378356" y="52196"/>
                </a:lnTo>
                <a:lnTo>
                  <a:pt x="1408257" y="53720"/>
                </a:lnTo>
                <a:lnTo>
                  <a:pt x="1438165" y="54863"/>
                </a:lnTo>
                <a:lnTo>
                  <a:pt x="1498003" y="56514"/>
                </a:lnTo>
                <a:lnTo>
                  <a:pt x="1498371" y="38862"/>
                </a:lnTo>
                <a:lnTo>
                  <a:pt x="1468599" y="38226"/>
                </a:lnTo>
                <a:lnTo>
                  <a:pt x="1409078" y="36067"/>
                </a:lnTo>
                <a:lnTo>
                  <a:pt x="1379334" y="34670"/>
                </a:lnTo>
                <a:close/>
              </a:path>
              <a:path w="3337560" h="80645">
                <a:moveTo>
                  <a:pt x="1304696" y="30987"/>
                </a:moveTo>
                <a:lnTo>
                  <a:pt x="1304036" y="48513"/>
                </a:lnTo>
                <a:lnTo>
                  <a:pt x="1378356" y="52196"/>
                </a:lnTo>
                <a:lnTo>
                  <a:pt x="1379334" y="34670"/>
                </a:lnTo>
                <a:lnTo>
                  <a:pt x="1360681" y="33527"/>
                </a:lnTo>
                <a:lnTo>
                  <a:pt x="1304696" y="30987"/>
                </a:lnTo>
                <a:close/>
              </a:path>
              <a:path w="3337560" h="80645">
                <a:moveTo>
                  <a:pt x="904989" y="31495"/>
                </a:moveTo>
                <a:lnTo>
                  <a:pt x="903909" y="49148"/>
                </a:lnTo>
                <a:lnTo>
                  <a:pt x="927753" y="49910"/>
                </a:lnTo>
                <a:lnTo>
                  <a:pt x="951601" y="50418"/>
                </a:lnTo>
                <a:lnTo>
                  <a:pt x="975454" y="50545"/>
                </a:lnTo>
                <a:lnTo>
                  <a:pt x="999312" y="50545"/>
                </a:lnTo>
                <a:lnTo>
                  <a:pt x="999312" y="32892"/>
                </a:lnTo>
                <a:lnTo>
                  <a:pt x="975721" y="32892"/>
                </a:lnTo>
                <a:lnTo>
                  <a:pt x="952136" y="32638"/>
                </a:lnTo>
                <a:lnTo>
                  <a:pt x="904989" y="31495"/>
                </a:lnTo>
                <a:close/>
              </a:path>
              <a:path w="3337560" h="80645">
                <a:moveTo>
                  <a:pt x="1118425" y="31622"/>
                </a:moveTo>
                <a:lnTo>
                  <a:pt x="1058873" y="32638"/>
                </a:lnTo>
                <a:lnTo>
                  <a:pt x="999312" y="32892"/>
                </a:lnTo>
                <a:lnTo>
                  <a:pt x="999312" y="50545"/>
                </a:lnTo>
                <a:lnTo>
                  <a:pt x="1029208" y="50545"/>
                </a:lnTo>
                <a:lnTo>
                  <a:pt x="1088993" y="49910"/>
                </a:lnTo>
                <a:lnTo>
                  <a:pt x="1118882" y="49275"/>
                </a:lnTo>
                <a:lnTo>
                  <a:pt x="1118425" y="31622"/>
                </a:lnTo>
                <a:close/>
              </a:path>
              <a:path w="3337560" h="80645">
                <a:moveTo>
                  <a:pt x="1223645" y="30225"/>
                </a:moveTo>
                <a:lnTo>
                  <a:pt x="1197337" y="30225"/>
                </a:lnTo>
                <a:lnTo>
                  <a:pt x="1118425" y="31622"/>
                </a:lnTo>
                <a:lnTo>
                  <a:pt x="1118882" y="49275"/>
                </a:lnTo>
                <a:lnTo>
                  <a:pt x="1197492" y="48005"/>
                </a:lnTo>
                <a:lnTo>
                  <a:pt x="1223695" y="47878"/>
                </a:lnTo>
                <a:lnTo>
                  <a:pt x="1223645" y="30225"/>
                </a:lnTo>
                <a:close/>
              </a:path>
              <a:path w="3337560" h="80645">
                <a:moveTo>
                  <a:pt x="852919" y="27177"/>
                </a:moveTo>
                <a:lnTo>
                  <a:pt x="851128" y="44576"/>
                </a:lnTo>
                <a:lnTo>
                  <a:pt x="864306" y="45973"/>
                </a:lnTo>
                <a:lnTo>
                  <a:pt x="903909" y="49148"/>
                </a:lnTo>
                <a:lnTo>
                  <a:pt x="904989" y="31495"/>
                </a:lnTo>
                <a:lnTo>
                  <a:pt x="878935" y="29590"/>
                </a:lnTo>
                <a:lnTo>
                  <a:pt x="852919" y="27177"/>
                </a:lnTo>
                <a:close/>
              </a:path>
              <a:path w="3337560" h="80645">
                <a:moveTo>
                  <a:pt x="1304064" y="47751"/>
                </a:moveTo>
                <a:lnTo>
                  <a:pt x="1243783" y="47751"/>
                </a:lnTo>
                <a:lnTo>
                  <a:pt x="1304036" y="48513"/>
                </a:lnTo>
                <a:lnTo>
                  <a:pt x="1304064" y="47751"/>
                </a:lnTo>
                <a:close/>
              </a:path>
              <a:path w="3337560" h="80645">
                <a:moveTo>
                  <a:pt x="1243912" y="30098"/>
                </a:moveTo>
                <a:lnTo>
                  <a:pt x="1223645" y="30225"/>
                </a:lnTo>
                <a:lnTo>
                  <a:pt x="1223695" y="47878"/>
                </a:lnTo>
                <a:lnTo>
                  <a:pt x="1304064" y="47751"/>
                </a:lnTo>
                <a:lnTo>
                  <a:pt x="1304696" y="30987"/>
                </a:lnTo>
                <a:lnTo>
                  <a:pt x="1284436" y="30479"/>
                </a:lnTo>
                <a:lnTo>
                  <a:pt x="1243912" y="30098"/>
                </a:lnTo>
                <a:close/>
              </a:path>
              <a:path w="3337560" h="80645">
                <a:moveTo>
                  <a:pt x="803084" y="20573"/>
                </a:moveTo>
                <a:lnTo>
                  <a:pt x="838298" y="43179"/>
                </a:lnTo>
                <a:lnTo>
                  <a:pt x="851128" y="44576"/>
                </a:lnTo>
                <a:lnTo>
                  <a:pt x="852919" y="27177"/>
                </a:lnTo>
                <a:lnTo>
                  <a:pt x="840417" y="25780"/>
                </a:lnTo>
                <a:lnTo>
                  <a:pt x="827944" y="24256"/>
                </a:lnTo>
                <a:lnTo>
                  <a:pt x="815500" y="22478"/>
                </a:lnTo>
                <a:lnTo>
                  <a:pt x="803084" y="20573"/>
                </a:lnTo>
                <a:close/>
              </a:path>
              <a:path w="3337560" h="80645">
                <a:moveTo>
                  <a:pt x="4402" y="18922"/>
                </a:moveTo>
                <a:lnTo>
                  <a:pt x="4152" y="18922"/>
                </a:lnTo>
                <a:lnTo>
                  <a:pt x="0" y="23113"/>
                </a:lnTo>
                <a:lnTo>
                  <a:pt x="125" y="33527"/>
                </a:lnTo>
                <a:lnTo>
                  <a:pt x="4152" y="37591"/>
                </a:lnTo>
                <a:lnTo>
                  <a:pt x="14401" y="37591"/>
                </a:lnTo>
                <a:lnTo>
                  <a:pt x="18428" y="33527"/>
                </a:lnTo>
                <a:lnTo>
                  <a:pt x="18554" y="32384"/>
                </a:lnTo>
                <a:lnTo>
                  <a:pt x="17614" y="32384"/>
                </a:lnTo>
                <a:lnTo>
                  <a:pt x="952" y="24129"/>
                </a:lnTo>
                <a:lnTo>
                  <a:pt x="4402" y="18922"/>
                </a:lnTo>
                <a:close/>
              </a:path>
              <a:path w="3337560" h="80645">
                <a:moveTo>
                  <a:pt x="763866" y="14477"/>
                </a:moveTo>
                <a:lnTo>
                  <a:pt x="761682" y="31114"/>
                </a:lnTo>
                <a:lnTo>
                  <a:pt x="771295" y="32512"/>
                </a:lnTo>
                <a:lnTo>
                  <a:pt x="790468" y="35559"/>
                </a:lnTo>
                <a:lnTo>
                  <a:pt x="800023" y="37337"/>
                </a:lnTo>
                <a:lnTo>
                  <a:pt x="803084" y="20573"/>
                </a:lnTo>
                <a:lnTo>
                  <a:pt x="783509" y="17271"/>
                </a:lnTo>
                <a:lnTo>
                  <a:pt x="773696" y="15747"/>
                </a:lnTo>
                <a:lnTo>
                  <a:pt x="763866" y="14477"/>
                </a:lnTo>
                <a:close/>
              </a:path>
              <a:path w="3337560" h="80645">
                <a:moveTo>
                  <a:pt x="6337" y="16001"/>
                </a:moveTo>
                <a:lnTo>
                  <a:pt x="952" y="24129"/>
                </a:lnTo>
                <a:lnTo>
                  <a:pt x="17614" y="32384"/>
                </a:lnTo>
                <a:lnTo>
                  <a:pt x="18474" y="29844"/>
                </a:lnTo>
                <a:lnTo>
                  <a:pt x="18554" y="23113"/>
                </a:lnTo>
                <a:lnTo>
                  <a:pt x="16452" y="20992"/>
                </a:lnTo>
                <a:lnTo>
                  <a:pt x="6337" y="16001"/>
                </a:lnTo>
                <a:close/>
              </a:path>
              <a:path w="3337560" h="80645">
                <a:moveTo>
                  <a:pt x="18554" y="29607"/>
                </a:moveTo>
                <a:lnTo>
                  <a:pt x="17614" y="32384"/>
                </a:lnTo>
                <a:lnTo>
                  <a:pt x="18554" y="32384"/>
                </a:lnTo>
                <a:lnTo>
                  <a:pt x="18554" y="29607"/>
                </a:lnTo>
                <a:close/>
              </a:path>
              <a:path w="3337560" h="80645">
                <a:moveTo>
                  <a:pt x="761999" y="28701"/>
                </a:moveTo>
                <a:lnTo>
                  <a:pt x="684333" y="28701"/>
                </a:lnTo>
                <a:lnTo>
                  <a:pt x="710130" y="29082"/>
                </a:lnTo>
                <a:lnTo>
                  <a:pt x="735912" y="29844"/>
                </a:lnTo>
                <a:lnTo>
                  <a:pt x="761682" y="31114"/>
                </a:lnTo>
                <a:lnTo>
                  <a:pt x="761999" y="28701"/>
                </a:lnTo>
                <a:close/>
              </a:path>
              <a:path w="3337560" h="80645">
                <a:moveTo>
                  <a:pt x="16452" y="20992"/>
                </a:moveTo>
                <a:lnTo>
                  <a:pt x="18554" y="23113"/>
                </a:lnTo>
                <a:lnTo>
                  <a:pt x="18554" y="29607"/>
                </a:lnTo>
                <a:lnTo>
                  <a:pt x="20751" y="23113"/>
                </a:lnTo>
                <a:lnTo>
                  <a:pt x="16452" y="20992"/>
                </a:lnTo>
                <a:close/>
              </a:path>
              <a:path w="3337560" h="80645">
                <a:moveTo>
                  <a:pt x="549871" y="11683"/>
                </a:moveTo>
                <a:lnTo>
                  <a:pt x="549440" y="28193"/>
                </a:lnTo>
                <a:lnTo>
                  <a:pt x="631248" y="28828"/>
                </a:lnTo>
                <a:lnTo>
                  <a:pt x="658520" y="28828"/>
                </a:lnTo>
                <a:lnTo>
                  <a:pt x="658520" y="12191"/>
                </a:lnTo>
                <a:lnTo>
                  <a:pt x="631355" y="12191"/>
                </a:lnTo>
                <a:lnTo>
                  <a:pt x="549871" y="11683"/>
                </a:lnTo>
                <a:close/>
              </a:path>
              <a:path w="3337560" h="80645">
                <a:moveTo>
                  <a:pt x="684878" y="12064"/>
                </a:moveTo>
                <a:lnTo>
                  <a:pt x="658520" y="12191"/>
                </a:lnTo>
                <a:lnTo>
                  <a:pt x="658520" y="28828"/>
                </a:lnTo>
                <a:lnTo>
                  <a:pt x="761999" y="28701"/>
                </a:lnTo>
                <a:lnTo>
                  <a:pt x="763866" y="14477"/>
                </a:lnTo>
                <a:lnTo>
                  <a:pt x="737551" y="13207"/>
                </a:lnTo>
                <a:lnTo>
                  <a:pt x="711222" y="12318"/>
                </a:lnTo>
                <a:lnTo>
                  <a:pt x="684878" y="12064"/>
                </a:lnTo>
                <a:close/>
              </a:path>
              <a:path w="3337560" h="80645">
                <a:moveTo>
                  <a:pt x="502792" y="8127"/>
                </a:moveTo>
                <a:lnTo>
                  <a:pt x="537276" y="27685"/>
                </a:lnTo>
                <a:lnTo>
                  <a:pt x="549440" y="28193"/>
                </a:lnTo>
                <a:lnTo>
                  <a:pt x="549871" y="11683"/>
                </a:lnTo>
                <a:lnTo>
                  <a:pt x="538072" y="11175"/>
                </a:lnTo>
                <a:lnTo>
                  <a:pt x="526294" y="10413"/>
                </a:lnTo>
                <a:lnTo>
                  <a:pt x="514535" y="9397"/>
                </a:lnTo>
                <a:lnTo>
                  <a:pt x="502792" y="8127"/>
                </a:lnTo>
                <a:close/>
              </a:path>
              <a:path w="3337560" h="80645">
                <a:moveTo>
                  <a:pt x="501245" y="21716"/>
                </a:moveTo>
                <a:lnTo>
                  <a:pt x="411221" y="21716"/>
                </a:lnTo>
                <a:lnTo>
                  <a:pt x="441136" y="22097"/>
                </a:lnTo>
                <a:lnTo>
                  <a:pt x="471033" y="23113"/>
                </a:lnTo>
                <a:lnTo>
                  <a:pt x="500913" y="24637"/>
                </a:lnTo>
                <a:lnTo>
                  <a:pt x="501245" y="21716"/>
                </a:lnTo>
                <a:close/>
              </a:path>
              <a:path w="3337560" h="80645">
                <a:moveTo>
                  <a:pt x="26092" y="18922"/>
                </a:moveTo>
                <a:lnTo>
                  <a:pt x="14401" y="18922"/>
                </a:lnTo>
                <a:lnTo>
                  <a:pt x="16452" y="20992"/>
                </a:lnTo>
                <a:lnTo>
                  <a:pt x="20751" y="23113"/>
                </a:lnTo>
                <a:lnTo>
                  <a:pt x="20840" y="22351"/>
                </a:lnTo>
                <a:lnTo>
                  <a:pt x="21196" y="21589"/>
                </a:lnTo>
                <a:lnTo>
                  <a:pt x="22517" y="20446"/>
                </a:lnTo>
                <a:lnTo>
                  <a:pt x="23253" y="20065"/>
                </a:lnTo>
                <a:lnTo>
                  <a:pt x="24853" y="19303"/>
                </a:lnTo>
                <a:lnTo>
                  <a:pt x="26092" y="18922"/>
                </a:lnTo>
                <a:close/>
              </a:path>
              <a:path w="3337560" h="80645">
                <a:moveTo>
                  <a:pt x="263042" y="3555"/>
                </a:moveTo>
                <a:lnTo>
                  <a:pt x="261950" y="20065"/>
                </a:lnTo>
                <a:lnTo>
                  <a:pt x="291775" y="21081"/>
                </a:lnTo>
                <a:lnTo>
                  <a:pt x="351445" y="21843"/>
                </a:lnTo>
                <a:lnTo>
                  <a:pt x="381292" y="21843"/>
                </a:lnTo>
                <a:lnTo>
                  <a:pt x="381292" y="5079"/>
                </a:lnTo>
                <a:lnTo>
                  <a:pt x="351726" y="5079"/>
                </a:lnTo>
                <a:lnTo>
                  <a:pt x="292600" y="4317"/>
                </a:lnTo>
                <a:lnTo>
                  <a:pt x="263042" y="3555"/>
                </a:lnTo>
                <a:close/>
              </a:path>
              <a:path w="3337560" h="80645">
                <a:moveTo>
                  <a:pt x="411697" y="4952"/>
                </a:moveTo>
                <a:lnTo>
                  <a:pt x="381292" y="5079"/>
                </a:lnTo>
                <a:lnTo>
                  <a:pt x="381292" y="21843"/>
                </a:lnTo>
                <a:lnTo>
                  <a:pt x="501245" y="21716"/>
                </a:lnTo>
                <a:lnTo>
                  <a:pt x="502792" y="8127"/>
                </a:lnTo>
                <a:lnTo>
                  <a:pt x="472451" y="6476"/>
                </a:lnTo>
                <a:lnTo>
                  <a:pt x="442085" y="5460"/>
                </a:lnTo>
                <a:lnTo>
                  <a:pt x="411697" y="4952"/>
                </a:lnTo>
                <a:close/>
              </a:path>
              <a:path w="3337560" h="80645">
                <a:moveTo>
                  <a:pt x="36550" y="3301"/>
                </a:moveTo>
                <a:lnTo>
                  <a:pt x="6337" y="16001"/>
                </a:lnTo>
                <a:lnTo>
                  <a:pt x="16452" y="20992"/>
                </a:lnTo>
                <a:lnTo>
                  <a:pt x="14401" y="18922"/>
                </a:lnTo>
                <a:lnTo>
                  <a:pt x="26092" y="18922"/>
                </a:lnTo>
                <a:lnTo>
                  <a:pt x="26504" y="18795"/>
                </a:lnTo>
                <a:lnTo>
                  <a:pt x="29921" y="17906"/>
                </a:lnTo>
                <a:lnTo>
                  <a:pt x="33400" y="17525"/>
                </a:lnTo>
                <a:lnTo>
                  <a:pt x="36931" y="17525"/>
                </a:lnTo>
                <a:lnTo>
                  <a:pt x="36550" y="3301"/>
                </a:lnTo>
                <a:close/>
              </a:path>
              <a:path w="3337560" h="80645">
                <a:moveTo>
                  <a:pt x="215811" y="1650"/>
                </a:moveTo>
                <a:lnTo>
                  <a:pt x="215404" y="17652"/>
                </a:lnTo>
                <a:lnTo>
                  <a:pt x="227051" y="18033"/>
                </a:lnTo>
                <a:lnTo>
                  <a:pt x="250325" y="19303"/>
                </a:lnTo>
                <a:lnTo>
                  <a:pt x="261950" y="20065"/>
                </a:lnTo>
                <a:lnTo>
                  <a:pt x="263042" y="3555"/>
                </a:lnTo>
                <a:lnTo>
                  <a:pt x="251245" y="2920"/>
                </a:lnTo>
                <a:lnTo>
                  <a:pt x="239441" y="2412"/>
                </a:lnTo>
                <a:lnTo>
                  <a:pt x="215811" y="1650"/>
                </a:lnTo>
                <a:close/>
              </a:path>
              <a:path w="3337560" h="80645">
                <a:moveTo>
                  <a:pt x="162864" y="634"/>
                </a:moveTo>
                <a:lnTo>
                  <a:pt x="162509" y="16255"/>
                </a:lnTo>
                <a:lnTo>
                  <a:pt x="215404" y="17652"/>
                </a:lnTo>
                <a:lnTo>
                  <a:pt x="215811" y="1650"/>
                </a:lnTo>
                <a:lnTo>
                  <a:pt x="162864" y="634"/>
                </a:lnTo>
                <a:close/>
              </a:path>
              <a:path w="3337560" h="80645">
                <a:moveTo>
                  <a:pt x="64782" y="1396"/>
                </a:moveTo>
                <a:lnTo>
                  <a:pt x="50685" y="2666"/>
                </a:lnTo>
                <a:lnTo>
                  <a:pt x="43622" y="3047"/>
                </a:lnTo>
                <a:lnTo>
                  <a:pt x="36550" y="3301"/>
                </a:lnTo>
                <a:lnTo>
                  <a:pt x="36931" y="17525"/>
                </a:lnTo>
                <a:lnTo>
                  <a:pt x="44311" y="17398"/>
                </a:lnTo>
                <a:lnTo>
                  <a:pt x="51685" y="17144"/>
                </a:lnTo>
                <a:lnTo>
                  <a:pt x="59055" y="16763"/>
                </a:lnTo>
                <a:lnTo>
                  <a:pt x="66421" y="16255"/>
                </a:lnTo>
                <a:lnTo>
                  <a:pt x="64782" y="1396"/>
                </a:lnTo>
                <a:close/>
              </a:path>
              <a:path w="3337560" h="80645">
                <a:moveTo>
                  <a:pt x="104063" y="0"/>
                </a:moveTo>
                <a:lnTo>
                  <a:pt x="94229" y="0"/>
                </a:lnTo>
                <a:lnTo>
                  <a:pt x="84404" y="253"/>
                </a:lnTo>
                <a:lnTo>
                  <a:pt x="74588" y="634"/>
                </a:lnTo>
                <a:lnTo>
                  <a:pt x="64782" y="1396"/>
                </a:lnTo>
                <a:lnTo>
                  <a:pt x="66421" y="16255"/>
                </a:lnTo>
                <a:lnTo>
                  <a:pt x="85232" y="15493"/>
                </a:lnTo>
                <a:lnTo>
                  <a:pt x="94645" y="15366"/>
                </a:lnTo>
                <a:lnTo>
                  <a:pt x="104063" y="15366"/>
                </a:lnTo>
                <a:lnTo>
                  <a:pt x="104063" y="0"/>
                </a:lnTo>
                <a:close/>
              </a:path>
              <a:path w="3337560" h="80645">
                <a:moveTo>
                  <a:pt x="118768" y="0"/>
                </a:moveTo>
                <a:lnTo>
                  <a:pt x="104063" y="0"/>
                </a:lnTo>
                <a:lnTo>
                  <a:pt x="104063" y="15493"/>
                </a:lnTo>
                <a:lnTo>
                  <a:pt x="118675" y="15493"/>
                </a:lnTo>
                <a:lnTo>
                  <a:pt x="147897" y="15875"/>
                </a:lnTo>
                <a:lnTo>
                  <a:pt x="162509" y="16255"/>
                </a:lnTo>
                <a:lnTo>
                  <a:pt x="162864" y="634"/>
                </a:lnTo>
                <a:lnTo>
                  <a:pt x="148167" y="253"/>
                </a:lnTo>
                <a:lnTo>
                  <a:pt x="118768" y="0"/>
                </a:lnTo>
                <a:close/>
              </a:path>
              <a:path w="3337560" h="80645">
                <a:moveTo>
                  <a:pt x="104063" y="15366"/>
                </a:moveTo>
                <a:lnTo>
                  <a:pt x="94645" y="15366"/>
                </a:lnTo>
                <a:lnTo>
                  <a:pt x="104063" y="15493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57058" y="3706520"/>
            <a:ext cx="3391535" cy="172720"/>
          </a:xfrm>
          <a:custGeom>
            <a:avLst/>
            <a:gdLst/>
            <a:ahLst/>
            <a:cxnLst/>
            <a:rect l="l" t="t" r="r" b="b"/>
            <a:pathLst>
              <a:path w="3391535" h="172720">
                <a:moveTo>
                  <a:pt x="3379210" y="172174"/>
                </a:moveTo>
                <a:lnTo>
                  <a:pt x="3379914" y="172720"/>
                </a:lnTo>
                <a:lnTo>
                  <a:pt x="3380447" y="172720"/>
                </a:lnTo>
                <a:lnTo>
                  <a:pt x="3379210" y="172174"/>
                </a:lnTo>
                <a:close/>
              </a:path>
              <a:path w="3391535" h="172720">
                <a:moveTo>
                  <a:pt x="3385724" y="158750"/>
                </a:moveTo>
                <a:lnTo>
                  <a:pt x="3379914" y="158750"/>
                </a:lnTo>
                <a:lnTo>
                  <a:pt x="3376637" y="162560"/>
                </a:lnTo>
                <a:lnTo>
                  <a:pt x="3376637" y="170180"/>
                </a:lnTo>
                <a:lnTo>
                  <a:pt x="3379210" y="172174"/>
                </a:lnTo>
                <a:lnTo>
                  <a:pt x="3380447" y="172720"/>
                </a:lnTo>
                <a:lnTo>
                  <a:pt x="3387471" y="160020"/>
                </a:lnTo>
                <a:lnTo>
                  <a:pt x="3385724" y="158750"/>
                </a:lnTo>
                <a:close/>
              </a:path>
              <a:path w="3391535" h="172720">
                <a:moveTo>
                  <a:pt x="3388004" y="158750"/>
                </a:moveTo>
                <a:lnTo>
                  <a:pt x="3385724" y="158750"/>
                </a:lnTo>
                <a:lnTo>
                  <a:pt x="3387471" y="160020"/>
                </a:lnTo>
                <a:lnTo>
                  <a:pt x="3380447" y="172720"/>
                </a:lnTo>
                <a:lnTo>
                  <a:pt x="3388004" y="172720"/>
                </a:lnTo>
                <a:lnTo>
                  <a:pt x="3391293" y="170180"/>
                </a:lnTo>
                <a:lnTo>
                  <a:pt x="3391293" y="162560"/>
                </a:lnTo>
                <a:lnTo>
                  <a:pt x="3388004" y="158750"/>
                </a:lnTo>
                <a:close/>
              </a:path>
              <a:path w="3391535" h="172720">
                <a:moveTo>
                  <a:pt x="3376993" y="152400"/>
                </a:moveTo>
                <a:lnTo>
                  <a:pt x="3368929" y="167640"/>
                </a:lnTo>
                <a:lnTo>
                  <a:pt x="3379210" y="172174"/>
                </a:lnTo>
                <a:lnTo>
                  <a:pt x="3376637" y="170180"/>
                </a:lnTo>
                <a:lnTo>
                  <a:pt x="3376637" y="162560"/>
                </a:lnTo>
                <a:lnTo>
                  <a:pt x="3379914" y="158750"/>
                </a:lnTo>
                <a:lnTo>
                  <a:pt x="3385724" y="158750"/>
                </a:lnTo>
                <a:lnTo>
                  <a:pt x="3376993" y="152400"/>
                </a:lnTo>
                <a:close/>
              </a:path>
              <a:path w="3391535" h="172720">
                <a:moveTo>
                  <a:pt x="3351733" y="142240"/>
                </a:moveTo>
                <a:lnTo>
                  <a:pt x="3347059" y="160020"/>
                </a:lnTo>
                <a:lnTo>
                  <a:pt x="3354539" y="161290"/>
                </a:lnTo>
                <a:lnTo>
                  <a:pt x="3361816" y="163830"/>
                </a:lnTo>
                <a:lnTo>
                  <a:pt x="3368929" y="167640"/>
                </a:lnTo>
                <a:lnTo>
                  <a:pt x="3376993" y="152400"/>
                </a:lnTo>
                <a:lnTo>
                  <a:pt x="3371014" y="148590"/>
                </a:lnTo>
                <a:lnTo>
                  <a:pt x="3364811" y="146050"/>
                </a:lnTo>
                <a:lnTo>
                  <a:pt x="3358384" y="143510"/>
                </a:lnTo>
                <a:lnTo>
                  <a:pt x="3351733" y="142240"/>
                </a:lnTo>
                <a:close/>
              </a:path>
              <a:path w="3391535" h="172720">
                <a:moveTo>
                  <a:pt x="3303106" y="138430"/>
                </a:moveTo>
                <a:lnTo>
                  <a:pt x="3265855" y="138430"/>
                </a:lnTo>
                <a:lnTo>
                  <a:pt x="3265855" y="156210"/>
                </a:lnTo>
                <a:lnTo>
                  <a:pt x="3283560" y="157480"/>
                </a:lnTo>
                <a:lnTo>
                  <a:pt x="3318949" y="157480"/>
                </a:lnTo>
                <a:lnTo>
                  <a:pt x="3336632" y="158750"/>
                </a:lnTo>
                <a:lnTo>
                  <a:pt x="3343617" y="158750"/>
                </a:lnTo>
                <a:lnTo>
                  <a:pt x="3347059" y="160020"/>
                </a:lnTo>
                <a:lnTo>
                  <a:pt x="3351733" y="142240"/>
                </a:lnTo>
                <a:lnTo>
                  <a:pt x="3344164" y="139700"/>
                </a:lnTo>
                <a:lnTo>
                  <a:pt x="3321721" y="139700"/>
                </a:lnTo>
                <a:lnTo>
                  <a:pt x="3303106" y="138430"/>
                </a:lnTo>
                <a:close/>
              </a:path>
              <a:path w="3391535" h="172720">
                <a:moveTo>
                  <a:pt x="3265855" y="138430"/>
                </a:moveTo>
                <a:lnTo>
                  <a:pt x="3158451" y="138430"/>
                </a:lnTo>
                <a:lnTo>
                  <a:pt x="3158045" y="154940"/>
                </a:lnTo>
                <a:lnTo>
                  <a:pt x="3184993" y="156210"/>
                </a:lnTo>
                <a:lnTo>
                  <a:pt x="3265855" y="156210"/>
                </a:lnTo>
                <a:lnTo>
                  <a:pt x="3265855" y="138430"/>
                </a:lnTo>
                <a:close/>
              </a:path>
              <a:path w="3391535" h="172720">
                <a:moveTo>
                  <a:pt x="3104704" y="135890"/>
                </a:moveTo>
                <a:lnTo>
                  <a:pt x="3086811" y="135890"/>
                </a:lnTo>
                <a:lnTo>
                  <a:pt x="3085617" y="151130"/>
                </a:lnTo>
                <a:lnTo>
                  <a:pt x="3139924" y="154940"/>
                </a:lnTo>
                <a:lnTo>
                  <a:pt x="3158045" y="154940"/>
                </a:lnTo>
                <a:lnTo>
                  <a:pt x="3158451" y="138430"/>
                </a:lnTo>
                <a:lnTo>
                  <a:pt x="3140523" y="138430"/>
                </a:lnTo>
                <a:lnTo>
                  <a:pt x="3104704" y="135890"/>
                </a:lnTo>
                <a:close/>
              </a:path>
              <a:path w="3391535" h="172720">
                <a:moveTo>
                  <a:pt x="3002406" y="128270"/>
                </a:moveTo>
                <a:lnTo>
                  <a:pt x="3001022" y="144780"/>
                </a:lnTo>
                <a:lnTo>
                  <a:pt x="3043315" y="147320"/>
                </a:lnTo>
                <a:lnTo>
                  <a:pt x="3085617" y="151130"/>
                </a:lnTo>
                <a:lnTo>
                  <a:pt x="3086811" y="135890"/>
                </a:lnTo>
                <a:lnTo>
                  <a:pt x="3065697" y="133350"/>
                </a:lnTo>
                <a:lnTo>
                  <a:pt x="3023492" y="130810"/>
                </a:lnTo>
                <a:lnTo>
                  <a:pt x="3002406" y="128270"/>
                </a:lnTo>
                <a:close/>
              </a:path>
              <a:path w="3391535" h="172720">
                <a:moveTo>
                  <a:pt x="2886036" y="119380"/>
                </a:moveTo>
                <a:lnTo>
                  <a:pt x="2885059" y="137160"/>
                </a:lnTo>
                <a:lnTo>
                  <a:pt x="2943069" y="139700"/>
                </a:lnTo>
                <a:lnTo>
                  <a:pt x="3001022" y="144780"/>
                </a:lnTo>
                <a:lnTo>
                  <a:pt x="3002406" y="128270"/>
                </a:lnTo>
                <a:lnTo>
                  <a:pt x="2944245" y="123190"/>
                </a:lnTo>
                <a:lnTo>
                  <a:pt x="2915147" y="121920"/>
                </a:lnTo>
                <a:lnTo>
                  <a:pt x="2886036" y="119380"/>
                </a:lnTo>
                <a:close/>
              </a:path>
              <a:path w="3391535" h="172720">
                <a:moveTo>
                  <a:pt x="2753906" y="113030"/>
                </a:moveTo>
                <a:lnTo>
                  <a:pt x="2753055" y="129540"/>
                </a:lnTo>
                <a:lnTo>
                  <a:pt x="2786064" y="130810"/>
                </a:lnTo>
                <a:lnTo>
                  <a:pt x="2819066" y="133350"/>
                </a:lnTo>
                <a:lnTo>
                  <a:pt x="2852064" y="134620"/>
                </a:lnTo>
                <a:lnTo>
                  <a:pt x="2885059" y="137160"/>
                </a:lnTo>
                <a:lnTo>
                  <a:pt x="2886036" y="119380"/>
                </a:lnTo>
                <a:lnTo>
                  <a:pt x="2853011" y="118110"/>
                </a:lnTo>
                <a:lnTo>
                  <a:pt x="2819981" y="115570"/>
                </a:lnTo>
                <a:lnTo>
                  <a:pt x="2753906" y="113030"/>
                </a:lnTo>
                <a:close/>
              </a:path>
              <a:path w="3391535" h="172720">
                <a:moveTo>
                  <a:pt x="2656763" y="107950"/>
                </a:moveTo>
                <a:lnTo>
                  <a:pt x="2656192" y="125730"/>
                </a:lnTo>
                <a:lnTo>
                  <a:pt x="2680412" y="127000"/>
                </a:lnTo>
                <a:lnTo>
                  <a:pt x="2704628" y="127000"/>
                </a:lnTo>
                <a:lnTo>
                  <a:pt x="2753055" y="129540"/>
                </a:lnTo>
                <a:lnTo>
                  <a:pt x="2753906" y="113030"/>
                </a:lnTo>
                <a:lnTo>
                  <a:pt x="2656763" y="107950"/>
                </a:lnTo>
                <a:close/>
              </a:path>
              <a:path w="3391535" h="172720">
                <a:moveTo>
                  <a:pt x="2576614" y="105410"/>
                </a:moveTo>
                <a:lnTo>
                  <a:pt x="2575953" y="121920"/>
                </a:lnTo>
                <a:lnTo>
                  <a:pt x="2656192" y="125730"/>
                </a:lnTo>
                <a:lnTo>
                  <a:pt x="2656763" y="107950"/>
                </a:lnTo>
                <a:lnTo>
                  <a:pt x="2636725" y="107950"/>
                </a:lnTo>
                <a:lnTo>
                  <a:pt x="2616688" y="106680"/>
                </a:lnTo>
                <a:lnTo>
                  <a:pt x="2596652" y="106680"/>
                </a:lnTo>
                <a:lnTo>
                  <a:pt x="2576614" y="105410"/>
                </a:lnTo>
                <a:close/>
              </a:path>
              <a:path w="3391535" h="172720">
                <a:moveTo>
                  <a:pt x="2530476" y="104140"/>
                </a:moveTo>
                <a:lnTo>
                  <a:pt x="2484310" y="104140"/>
                </a:lnTo>
                <a:lnTo>
                  <a:pt x="2484132" y="119380"/>
                </a:lnTo>
                <a:lnTo>
                  <a:pt x="2507095" y="119380"/>
                </a:lnTo>
                <a:lnTo>
                  <a:pt x="2530052" y="120650"/>
                </a:lnTo>
                <a:lnTo>
                  <a:pt x="2553005" y="120650"/>
                </a:lnTo>
                <a:lnTo>
                  <a:pt x="2575953" y="121920"/>
                </a:lnTo>
                <a:lnTo>
                  <a:pt x="2576614" y="105410"/>
                </a:lnTo>
                <a:lnTo>
                  <a:pt x="2553549" y="105410"/>
                </a:lnTo>
                <a:lnTo>
                  <a:pt x="2530476" y="104140"/>
                </a:lnTo>
                <a:close/>
              </a:path>
              <a:path w="3391535" h="172720">
                <a:moveTo>
                  <a:pt x="2458688" y="102870"/>
                </a:moveTo>
                <a:lnTo>
                  <a:pt x="2381808" y="102870"/>
                </a:lnTo>
                <a:lnTo>
                  <a:pt x="2381669" y="118110"/>
                </a:lnTo>
                <a:lnTo>
                  <a:pt x="2432905" y="118110"/>
                </a:lnTo>
                <a:lnTo>
                  <a:pt x="2458519" y="119380"/>
                </a:lnTo>
                <a:lnTo>
                  <a:pt x="2484132" y="119380"/>
                </a:lnTo>
                <a:lnTo>
                  <a:pt x="2484310" y="104140"/>
                </a:lnTo>
                <a:lnTo>
                  <a:pt x="2458688" y="102870"/>
                </a:lnTo>
                <a:close/>
              </a:path>
              <a:path w="3391535" h="172720">
                <a:moveTo>
                  <a:pt x="2301991" y="101600"/>
                </a:moveTo>
                <a:lnTo>
                  <a:pt x="2275395" y="101600"/>
                </a:lnTo>
                <a:lnTo>
                  <a:pt x="2274963" y="115570"/>
                </a:lnTo>
                <a:lnTo>
                  <a:pt x="2301641" y="116840"/>
                </a:lnTo>
                <a:lnTo>
                  <a:pt x="2354991" y="116840"/>
                </a:lnTo>
                <a:lnTo>
                  <a:pt x="2381669" y="118110"/>
                </a:lnTo>
                <a:lnTo>
                  <a:pt x="2381808" y="102870"/>
                </a:lnTo>
                <a:lnTo>
                  <a:pt x="2328592" y="102870"/>
                </a:lnTo>
                <a:lnTo>
                  <a:pt x="2301991" y="101600"/>
                </a:lnTo>
                <a:close/>
              </a:path>
              <a:path w="3391535" h="172720">
                <a:moveTo>
                  <a:pt x="2169642" y="96520"/>
                </a:moveTo>
                <a:lnTo>
                  <a:pt x="2168956" y="113030"/>
                </a:lnTo>
                <a:lnTo>
                  <a:pt x="2195462" y="113030"/>
                </a:lnTo>
                <a:lnTo>
                  <a:pt x="2248464" y="115570"/>
                </a:lnTo>
                <a:lnTo>
                  <a:pt x="2274963" y="115570"/>
                </a:lnTo>
                <a:lnTo>
                  <a:pt x="2275395" y="101600"/>
                </a:lnTo>
                <a:lnTo>
                  <a:pt x="2169642" y="96520"/>
                </a:lnTo>
                <a:close/>
              </a:path>
              <a:path w="3391535" h="172720">
                <a:moveTo>
                  <a:pt x="2071535" y="91440"/>
                </a:moveTo>
                <a:lnTo>
                  <a:pt x="2070531" y="107950"/>
                </a:lnTo>
                <a:lnTo>
                  <a:pt x="2168956" y="113030"/>
                </a:lnTo>
                <a:lnTo>
                  <a:pt x="2169642" y="96520"/>
                </a:lnTo>
                <a:lnTo>
                  <a:pt x="2071535" y="91440"/>
                </a:lnTo>
                <a:close/>
              </a:path>
              <a:path w="3391535" h="172720">
                <a:moveTo>
                  <a:pt x="1944204" y="83820"/>
                </a:moveTo>
                <a:lnTo>
                  <a:pt x="1943227" y="101600"/>
                </a:lnTo>
                <a:lnTo>
                  <a:pt x="1975050" y="102870"/>
                </a:lnTo>
                <a:lnTo>
                  <a:pt x="2006874" y="105410"/>
                </a:lnTo>
                <a:lnTo>
                  <a:pt x="2070531" y="107950"/>
                </a:lnTo>
                <a:lnTo>
                  <a:pt x="2071535" y="91440"/>
                </a:lnTo>
                <a:lnTo>
                  <a:pt x="2039709" y="88900"/>
                </a:lnTo>
                <a:lnTo>
                  <a:pt x="2007879" y="87630"/>
                </a:lnTo>
                <a:lnTo>
                  <a:pt x="1976044" y="85090"/>
                </a:lnTo>
                <a:lnTo>
                  <a:pt x="1944204" y="83820"/>
                </a:lnTo>
                <a:close/>
              </a:path>
              <a:path w="3391535" h="172720">
                <a:moveTo>
                  <a:pt x="1792058" y="76200"/>
                </a:moveTo>
                <a:lnTo>
                  <a:pt x="1791195" y="93980"/>
                </a:lnTo>
                <a:lnTo>
                  <a:pt x="1829209" y="95250"/>
                </a:lnTo>
                <a:lnTo>
                  <a:pt x="1867220" y="97790"/>
                </a:lnTo>
                <a:lnTo>
                  <a:pt x="1905227" y="99060"/>
                </a:lnTo>
                <a:lnTo>
                  <a:pt x="1943227" y="101600"/>
                </a:lnTo>
                <a:lnTo>
                  <a:pt x="1944204" y="83820"/>
                </a:lnTo>
                <a:lnTo>
                  <a:pt x="1906171" y="81280"/>
                </a:lnTo>
                <a:lnTo>
                  <a:pt x="1868136" y="80010"/>
                </a:lnTo>
                <a:lnTo>
                  <a:pt x="1830099" y="77470"/>
                </a:lnTo>
                <a:lnTo>
                  <a:pt x="1792058" y="76200"/>
                </a:lnTo>
                <a:close/>
              </a:path>
              <a:path w="3391535" h="172720">
                <a:moveTo>
                  <a:pt x="1670875" y="69850"/>
                </a:moveTo>
                <a:lnTo>
                  <a:pt x="1669808" y="86360"/>
                </a:lnTo>
                <a:lnTo>
                  <a:pt x="1700141" y="88900"/>
                </a:lnTo>
                <a:lnTo>
                  <a:pt x="1760834" y="91440"/>
                </a:lnTo>
                <a:lnTo>
                  <a:pt x="1791195" y="93980"/>
                </a:lnTo>
                <a:lnTo>
                  <a:pt x="1792058" y="76200"/>
                </a:lnTo>
                <a:lnTo>
                  <a:pt x="1761760" y="74930"/>
                </a:lnTo>
                <a:lnTo>
                  <a:pt x="1731462" y="72390"/>
                </a:lnTo>
                <a:lnTo>
                  <a:pt x="1670875" y="69850"/>
                </a:lnTo>
                <a:close/>
              </a:path>
              <a:path w="3391535" h="172720">
                <a:moveTo>
                  <a:pt x="1566113" y="63500"/>
                </a:moveTo>
                <a:lnTo>
                  <a:pt x="1564982" y="78740"/>
                </a:lnTo>
                <a:lnTo>
                  <a:pt x="1669808" y="86360"/>
                </a:lnTo>
                <a:lnTo>
                  <a:pt x="1670875" y="69850"/>
                </a:lnTo>
                <a:lnTo>
                  <a:pt x="1644676" y="68580"/>
                </a:lnTo>
                <a:lnTo>
                  <a:pt x="1618484" y="66040"/>
                </a:lnTo>
                <a:lnTo>
                  <a:pt x="1566113" y="63500"/>
                </a:lnTo>
                <a:close/>
              </a:path>
              <a:path w="3391535" h="172720">
                <a:moveTo>
                  <a:pt x="1496679" y="58420"/>
                </a:moveTo>
                <a:lnTo>
                  <a:pt x="1473517" y="58420"/>
                </a:lnTo>
                <a:lnTo>
                  <a:pt x="1472819" y="73660"/>
                </a:lnTo>
                <a:lnTo>
                  <a:pt x="1564982" y="78740"/>
                </a:lnTo>
                <a:lnTo>
                  <a:pt x="1566113" y="63500"/>
                </a:lnTo>
                <a:lnTo>
                  <a:pt x="1542979" y="60960"/>
                </a:lnTo>
                <a:lnTo>
                  <a:pt x="1496679" y="58420"/>
                </a:lnTo>
                <a:close/>
              </a:path>
              <a:path w="3391535" h="172720">
                <a:moveTo>
                  <a:pt x="5439" y="58420"/>
                </a:moveTo>
                <a:lnTo>
                  <a:pt x="4152" y="58420"/>
                </a:lnTo>
                <a:lnTo>
                  <a:pt x="0" y="62230"/>
                </a:lnTo>
                <a:lnTo>
                  <a:pt x="0" y="72390"/>
                </a:lnTo>
                <a:lnTo>
                  <a:pt x="4152" y="77470"/>
                </a:lnTo>
                <a:lnTo>
                  <a:pt x="14401" y="77470"/>
                </a:lnTo>
                <a:lnTo>
                  <a:pt x="17516" y="73660"/>
                </a:lnTo>
                <a:lnTo>
                  <a:pt x="16230" y="73660"/>
                </a:lnTo>
                <a:lnTo>
                  <a:pt x="2311" y="62230"/>
                </a:lnTo>
                <a:lnTo>
                  <a:pt x="5439" y="58420"/>
                </a:lnTo>
                <a:close/>
              </a:path>
              <a:path w="3391535" h="172720">
                <a:moveTo>
                  <a:pt x="11696" y="50800"/>
                </a:moveTo>
                <a:lnTo>
                  <a:pt x="2311" y="62230"/>
                </a:lnTo>
                <a:lnTo>
                  <a:pt x="16230" y="73660"/>
                </a:lnTo>
                <a:lnTo>
                  <a:pt x="18554" y="71144"/>
                </a:lnTo>
                <a:lnTo>
                  <a:pt x="18554" y="62230"/>
                </a:lnTo>
                <a:lnTo>
                  <a:pt x="14401" y="58420"/>
                </a:lnTo>
                <a:lnTo>
                  <a:pt x="20048" y="58420"/>
                </a:lnTo>
                <a:lnTo>
                  <a:pt x="11696" y="50800"/>
                </a:lnTo>
                <a:close/>
              </a:path>
              <a:path w="3391535" h="172720">
                <a:moveTo>
                  <a:pt x="18554" y="71144"/>
                </a:moveTo>
                <a:lnTo>
                  <a:pt x="16230" y="73660"/>
                </a:lnTo>
                <a:lnTo>
                  <a:pt x="17516" y="73660"/>
                </a:lnTo>
                <a:lnTo>
                  <a:pt x="18554" y="72390"/>
                </a:lnTo>
                <a:lnTo>
                  <a:pt x="18554" y="71144"/>
                </a:lnTo>
                <a:close/>
              </a:path>
              <a:path w="3391535" h="172720">
                <a:moveTo>
                  <a:pt x="1407207" y="55880"/>
                </a:moveTo>
                <a:lnTo>
                  <a:pt x="1385100" y="55880"/>
                </a:lnTo>
                <a:lnTo>
                  <a:pt x="1384909" y="71120"/>
                </a:lnTo>
                <a:lnTo>
                  <a:pt x="1406898" y="71120"/>
                </a:lnTo>
                <a:lnTo>
                  <a:pt x="1428878" y="72390"/>
                </a:lnTo>
                <a:lnTo>
                  <a:pt x="1450851" y="72390"/>
                </a:lnTo>
                <a:lnTo>
                  <a:pt x="1472819" y="73660"/>
                </a:lnTo>
                <a:lnTo>
                  <a:pt x="1473517" y="58420"/>
                </a:lnTo>
                <a:lnTo>
                  <a:pt x="1451417" y="57150"/>
                </a:lnTo>
                <a:lnTo>
                  <a:pt x="1429313" y="57150"/>
                </a:lnTo>
                <a:lnTo>
                  <a:pt x="1407207" y="55880"/>
                </a:lnTo>
                <a:close/>
              </a:path>
              <a:path w="3391535" h="172720">
                <a:moveTo>
                  <a:pt x="20048" y="58420"/>
                </a:moveTo>
                <a:lnTo>
                  <a:pt x="14401" y="58420"/>
                </a:lnTo>
                <a:lnTo>
                  <a:pt x="18554" y="62230"/>
                </a:lnTo>
                <a:lnTo>
                  <a:pt x="18554" y="71144"/>
                </a:lnTo>
                <a:lnTo>
                  <a:pt x="25615" y="63500"/>
                </a:lnTo>
                <a:lnTo>
                  <a:pt x="20048" y="58420"/>
                </a:lnTo>
                <a:close/>
              </a:path>
              <a:path w="3391535" h="172720">
                <a:moveTo>
                  <a:pt x="1290993" y="54610"/>
                </a:moveTo>
                <a:lnTo>
                  <a:pt x="1290993" y="69850"/>
                </a:lnTo>
                <a:lnTo>
                  <a:pt x="1314472" y="69850"/>
                </a:lnTo>
                <a:lnTo>
                  <a:pt x="1337951" y="71120"/>
                </a:lnTo>
                <a:lnTo>
                  <a:pt x="1384909" y="71120"/>
                </a:lnTo>
                <a:lnTo>
                  <a:pt x="1385100" y="55880"/>
                </a:lnTo>
                <a:lnTo>
                  <a:pt x="1314519" y="55880"/>
                </a:lnTo>
                <a:lnTo>
                  <a:pt x="1290993" y="54610"/>
                </a:lnTo>
                <a:close/>
              </a:path>
              <a:path w="3391535" h="172720">
                <a:moveTo>
                  <a:pt x="1038745" y="52070"/>
                </a:moveTo>
                <a:lnTo>
                  <a:pt x="1038440" y="68580"/>
                </a:lnTo>
                <a:lnTo>
                  <a:pt x="1070894" y="68580"/>
                </a:lnTo>
                <a:lnTo>
                  <a:pt x="1103352" y="69850"/>
                </a:lnTo>
                <a:lnTo>
                  <a:pt x="1168273" y="69850"/>
                </a:lnTo>
                <a:lnTo>
                  <a:pt x="1168412" y="54610"/>
                </a:lnTo>
                <a:lnTo>
                  <a:pt x="1135997" y="53340"/>
                </a:lnTo>
                <a:lnTo>
                  <a:pt x="1071161" y="53340"/>
                </a:lnTo>
                <a:lnTo>
                  <a:pt x="1038745" y="52070"/>
                </a:lnTo>
                <a:close/>
              </a:path>
              <a:path w="3391535" h="172720">
                <a:moveTo>
                  <a:pt x="1290993" y="54610"/>
                </a:moveTo>
                <a:lnTo>
                  <a:pt x="1168412" y="54610"/>
                </a:lnTo>
                <a:lnTo>
                  <a:pt x="1168273" y="69850"/>
                </a:lnTo>
                <a:lnTo>
                  <a:pt x="1290993" y="69850"/>
                </a:lnTo>
                <a:lnTo>
                  <a:pt x="1290993" y="54610"/>
                </a:lnTo>
                <a:close/>
              </a:path>
              <a:path w="3391535" h="172720">
                <a:moveTo>
                  <a:pt x="930821" y="49530"/>
                </a:moveTo>
                <a:lnTo>
                  <a:pt x="930338" y="66040"/>
                </a:lnTo>
                <a:lnTo>
                  <a:pt x="957361" y="66040"/>
                </a:lnTo>
                <a:lnTo>
                  <a:pt x="984384" y="67310"/>
                </a:lnTo>
                <a:lnTo>
                  <a:pt x="1011411" y="67310"/>
                </a:lnTo>
                <a:lnTo>
                  <a:pt x="1038440" y="68580"/>
                </a:lnTo>
                <a:lnTo>
                  <a:pt x="1038745" y="52070"/>
                </a:lnTo>
                <a:lnTo>
                  <a:pt x="1011761" y="52070"/>
                </a:lnTo>
                <a:lnTo>
                  <a:pt x="984778" y="50800"/>
                </a:lnTo>
                <a:lnTo>
                  <a:pt x="957798" y="50800"/>
                </a:lnTo>
                <a:lnTo>
                  <a:pt x="930821" y="49530"/>
                </a:lnTo>
                <a:close/>
              </a:path>
              <a:path w="3391535" h="172720">
                <a:moveTo>
                  <a:pt x="851115" y="45720"/>
                </a:moveTo>
                <a:lnTo>
                  <a:pt x="849934" y="62230"/>
                </a:lnTo>
                <a:lnTo>
                  <a:pt x="890112" y="64770"/>
                </a:lnTo>
                <a:lnTo>
                  <a:pt x="910219" y="64770"/>
                </a:lnTo>
                <a:lnTo>
                  <a:pt x="930338" y="66040"/>
                </a:lnTo>
                <a:lnTo>
                  <a:pt x="930821" y="49530"/>
                </a:lnTo>
                <a:lnTo>
                  <a:pt x="910880" y="49530"/>
                </a:lnTo>
                <a:lnTo>
                  <a:pt x="851115" y="45720"/>
                </a:lnTo>
                <a:close/>
              </a:path>
              <a:path w="3391535" h="172720">
                <a:moveTo>
                  <a:pt x="29591" y="34290"/>
                </a:moveTo>
                <a:lnTo>
                  <a:pt x="23050" y="39370"/>
                </a:lnTo>
                <a:lnTo>
                  <a:pt x="17081" y="44450"/>
                </a:lnTo>
                <a:lnTo>
                  <a:pt x="11696" y="50800"/>
                </a:lnTo>
                <a:lnTo>
                  <a:pt x="25615" y="63500"/>
                </a:lnTo>
                <a:lnTo>
                  <a:pt x="30480" y="57150"/>
                </a:lnTo>
                <a:lnTo>
                  <a:pt x="35483" y="52070"/>
                </a:lnTo>
                <a:lnTo>
                  <a:pt x="40601" y="46990"/>
                </a:lnTo>
                <a:lnTo>
                  <a:pt x="29591" y="34290"/>
                </a:lnTo>
                <a:close/>
              </a:path>
              <a:path w="3391535" h="172720">
                <a:moveTo>
                  <a:pt x="778217" y="39370"/>
                </a:moveTo>
                <a:lnTo>
                  <a:pt x="776566" y="55880"/>
                </a:lnTo>
                <a:lnTo>
                  <a:pt x="813231" y="58420"/>
                </a:lnTo>
                <a:lnTo>
                  <a:pt x="831577" y="60960"/>
                </a:lnTo>
                <a:lnTo>
                  <a:pt x="849934" y="62230"/>
                </a:lnTo>
                <a:lnTo>
                  <a:pt x="851115" y="45720"/>
                </a:lnTo>
                <a:lnTo>
                  <a:pt x="814643" y="43180"/>
                </a:lnTo>
                <a:lnTo>
                  <a:pt x="796425" y="40640"/>
                </a:lnTo>
                <a:lnTo>
                  <a:pt x="778217" y="39370"/>
                </a:lnTo>
                <a:close/>
              </a:path>
              <a:path w="3391535" h="172720">
                <a:moveTo>
                  <a:pt x="647153" y="22860"/>
                </a:moveTo>
                <a:lnTo>
                  <a:pt x="645045" y="39370"/>
                </a:lnTo>
                <a:lnTo>
                  <a:pt x="710758" y="46990"/>
                </a:lnTo>
                <a:lnTo>
                  <a:pt x="743650" y="52070"/>
                </a:lnTo>
                <a:lnTo>
                  <a:pt x="776566" y="55880"/>
                </a:lnTo>
                <a:lnTo>
                  <a:pt x="778217" y="39370"/>
                </a:lnTo>
                <a:lnTo>
                  <a:pt x="679884" y="27940"/>
                </a:lnTo>
                <a:lnTo>
                  <a:pt x="647153" y="22860"/>
                </a:lnTo>
                <a:close/>
              </a:path>
              <a:path w="3391535" h="172720">
                <a:moveTo>
                  <a:pt x="47053" y="24130"/>
                </a:moveTo>
                <a:lnTo>
                  <a:pt x="40868" y="26670"/>
                </a:lnTo>
                <a:lnTo>
                  <a:pt x="35052" y="30480"/>
                </a:lnTo>
                <a:lnTo>
                  <a:pt x="29591" y="34290"/>
                </a:lnTo>
                <a:lnTo>
                  <a:pt x="40601" y="46990"/>
                </a:lnTo>
                <a:lnTo>
                  <a:pt x="44259" y="43180"/>
                </a:lnTo>
                <a:lnTo>
                  <a:pt x="48475" y="40640"/>
                </a:lnTo>
                <a:lnTo>
                  <a:pt x="53225" y="38100"/>
                </a:lnTo>
                <a:lnTo>
                  <a:pt x="47053" y="24130"/>
                </a:lnTo>
                <a:close/>
              </a:path>
              <a:path w="3391535" h="172720">
                <a:moveTo>
                  <a:pt x="528370" y="7620"/>
                </a:moveTo>
                <a:lnTo>
                  <a:pt x="526618" y="24130"/>
                </a:lnTo>
                <a:lnTo>
                  <a:pt x="645045" y="39370"/>
                </a:lnTo>
                <a:lnTo>
                  <a:pt x="647153" y="22860"/>
                </a:lnTo>
                <a:lnTo>
                  <a:pt x="528370" y="7620"/>
                </a:lnTo>
                <a:close/>
              </a:path>
              <a:path w="3391535" h="172720">
                <a:moveTo>
                  <a:pt x="71412" y="17780"/>
                </a:moveTo>
                <a:lnTo>
                  <a:pt x="58229" y="20320"/>
                </a:lnTo>
                <a:lnTo>
                  <a:pt x="51816" y="22860"/>
                </a:lnTo>
                <a:lnTo>
                  <a:pt x="48615" y="22860"/>
                </a:lnTo>
                <a:lnTo>
                  <a:pt x="47053" y="24130"/>
                </a:lnTo>
                <a:lnTo>
                  <a:pt x="53225" y="38100"/>
                </a:lnTo>
                <a:lnTo>
                  <a:pt x="54432" y="36830"/>
                </a:lnTo>
                <a:lnTo>
                  <a:pt x="56908" y="36830"/>
                </a:lnTo>
                <a:lnTo>
                  <a:pt x="62318" y="34290"/>
                </a:lnTo>
                <a:lnTo>
                  <a:pt x="67830" y="34290"/>
                </a:lnTo>
                <a:lnTo>
                  <a:pt x="73456" y="33020"/>
                </a:lnTo>
                <a:lnTo>
                  <a:pt x="71412" y="17780"/>
                </a:lnTo>
                <a:close/>
              </a:path>
              <a:path w="3391535" h="172720">
                <a:moveTo>
                  <a:pt x="100926" y="15240"/>
                </a:moveTo>
                <a:lnTo>
                  <a:pt x="93518" y="15240"/>
                </a:lnTo>
                <a:lnTo>
                  <a:pt x="86131" y="16510"/>
                </a:lnTo>
                <a:lnTo>
                  <a:pt x="78763" y="16510"/>
                </a:lnTo>
                <a:lnTo>
                  <a:pt x="71412" y="17780"/>
                </a:lnTo>
                <a:lnTo>
                  <a:pt x="73456" y="33020"/>
                </a:lnTo>
                <a:lnTo>
                  <a:pt x="80396" y="31750"/>
                </a:lnTo>
                <a:lnTo>
                  <a:pt x="94312" y="31750"/>
                </a:lnTo>
                <a:lnTo>
                  <a:pt x="101295" y="30480"/>
                </a:lnTo>
                <a:lnTo>
                  <a:pt x="100926" y="15240"/>
                </a:lnTo>
                <a:close/>
              </a:path>
              <a:path w="3391535" h="172720">
                <a:moveTo>
                  <a:pt x="136626" y="12700"/>
                </a:moveTo>
                <a:lnTo>
                  <a:pt x="118795" y="15240"/>
                </a:lnTo>
                <a:lnTo>
                  <a:pt x="100926" y="15240"/>
                </a:lnTo>
                <a:lnTo>
                  <a:pt x="101295" y="30480"/>
                </a:lnTo>
                <a:lnTo>
                  <a:pt x="119611" y="30480"/>
                </a:lnTo>
                <a:lnTo>
                  <a:pt x="128762" y="29210"/>
                </a:lnTo>
                <a:lnTo>
                  <a:pt x="137909" y="29210"/>
                </a:lnTo>
                <a:lnTo>
                  <a:pt x="136626" y="12700"/>
                </a:lnTo>
                <a:close/>
              </a:path>
              <a:path w="3391535" h="172720">
                <a:moveTo>
                  <a:pt x="183032" y="8890"/>
                </a:moveTo>
                <a:lnTo>
                  <a:pt x="148228" y="12700"/>
                </a:lnTo>
                <a:lnTo>
                  <a:pt x="136626" y="12700"/>
                </a:lnTo>
                <a:lnTo>
                  <a:pt x="137909" y="29210"/>
                </a:lnTo>
                <a:lnTo>
                  <a:pt x="172972" y="25400"/>
                </a:lnTo>
                <a:lnTo>
                  <a:pt x="184645" y="25400"/>
                </a:lnTo>
                <a:lnTo>
                  <a:pt x="183032" y="8890"/>
                </a:lnTo>
                <a:close/>
              </a:path>
              <a:path w="3391535" h="172720">
                <a:moveTo>
                  <a:pt x="236118" y="5080"/>
                </a:moveTo>
                <a:lnTo>
                  <a:pt x="222828" y="5080"/>
                </a:lnTo>
                <a:lnTo>
                  <a:pt x="183032" y="8890"/>
                </a:lnTo>
                <a:lnTo>
                  <a:pt x="184645" y="25400"/>
                </a:lnTo>
                <a:lnTo>
                  <a:pt x="237121" y="20320"/>
                </a:lnTo>
                <a:lnTo>
                  <a:pt x="236118" y="5080"/>
                </a:lnTo>
                <a:close/>
              </a:path>
              <a:path w="3391535" h="172720">
                <a:moveTo>
                  <a:pt x="466509" y="2540"/>
                </a:moveTo>
                <a:lnTo>
                  <a:pt x="465226" y="17780"/>
                </a:lnTo>
                <a:lnTo>
                  <a:pt x="495946" y="20320"/>
                </a:lnTo>
                <a:lnTo>
                  <a:pt x="511287" y="22860"/>
                </a:lnTo>
                <a:lnTo>
                  <a:pt x="526618" y="24130"/>
                </a:lnTo>
                <a:lnTo>
                  <a:pt x="528370" y="7620"/>
                </a:lnTo>
                <a:lnTo>
                  <a:pt x="466509" y="2540"/>
                </a:lnTo>
                <a:close/>
              </a:path>
              <a:path w="3391535" h="172720">
                <a:moveTo>
                  <a:pt x="301434" y="1270"/>
                </a:moveTo>
                <a:lnTo>
                  <a:pt x="285099" y="2540"/>
                </a:lnTo>
                <a:lnTo>
                  <a:pt x="268766" y="2540"/>
                </a:lnTo>
                <a:lnTo>
                  <a:pt x="236118" y="5080"/>
                </a:lnTo>
                <a:lnTo>
                  <a:pt x="237121" y="20320"/>
                </a:lnTo>
                <a:lnTo>
                  <a:pt x="253364" y="19050"/>
                </a:lnTo>
                <a:lnTo>
                  <a:pt x="269609" y="19050"/>
                </a:lnTo>
                <a:lnTo>
                  <a:pt x="302107" y="16510"/>
                </a:lnTo>
                <a:lnTo>
                  <a:pt x="301434" y="1270"/>
                </a:lnTo>
                <a:close/>
              </a:path>
              <a:path w="3391535" h="172720">
                <a:moveTo>
                  <a:pt x="427004" y="0"/>
                </a:moveTo>
                <a:lnTo>
                  <a:pt x="387451" y="0"/>
                </a:lnTo>
                <a:lnTo>
                  <a:pt x="387451" y="15240"/>
                </a:lnTo>
                <a:lnTo>
                  <a:pt x="426367" y="15240"/>
                </a:lnTo>
                <a:lnTo>
                  <a:pt x="465226" y="17780"/>
                </a:lnTo>
                <a:lnTo>
                  <a:pt x="466509" y="2540"/>
                </a:lnTo>
                <a:lnTo>
                  <a:pt x="427004" y="0"/>
                </a:lnTo>
                <a:close/>
              </a:path>
              <a:path w="3391535" h="172720">
                <a:moveTo>
                  <a:pt x="387451" y="0"/>
                </a:moveTo>
                <a:lnTo>
                  <a:pt x="344433" y="0"/>
                </a:lnTo>
                <a:lnTo>
                  <a:pt x="322932" y="1270"/>
                </a:lnTo>
                <a:lnTo>
                  <a:pt x="301434" y="1270"/>
                </a:lnTo>
                <a:lnTo>
                  <a:pt x="302107" y="16510"/>
                </a:lnTo>
                <a:lnTo>
                  <a:pt x="323436" y="16510"/>
                </a:lnTo>
                <a:lnTo>
                  <a:pt x="344770" y="15240"/>
                </a:lnTo>
                <a:lnTo>
                  <a:pt x="387451" y="15240"/>
                </a:lnTo>
                <a:lnTo>
                  <a:pt x="387451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08480" y="4152569"/>
            <a:ext cx="3182620" cy="107314"/>
          </a:xfrm>
          <a:custGeom>
            <a:avLst/>
            <a:gdLst/>
            <a:ahLst/>
            <a:cxnLst/>
            <a:rect l="l" t="t" r="r" b="b"/>
            <a:pathLst>
              <a:path w="3182620" h="107314">
                <a:moveTo>
                  <a:pt x="3169528" y="105695"/>
                </a:moveTo>
                <a:lnTo>
                  <a:pt x="3170643" y="106806"/>
                </a:lnTo>
                <a:lnTo>
                  <a:pt x="3178848" y="106806"/>
                </a:lnTo>
                <a:lnTo>
                  <a:pt x="3179104" y="106552"/>
                </a:lnTo>
                <a:lnTo>
                  <a:pt x="3172383" y="106552"/>
                </a:lnTo>
                <a:lnTo>
                  <a:pt x="3169528" y="105695"/>
                </a:lnTo>
                <a:close/>
              </a:path>
              <a:path w="3182620" h="107314">
                <a:moveTo>
                  <a:pt x="3176100" y="92075"/>
                </a:moveTo>
                <a:lnTo>
                  <a:pt x="3170643" y="92075"/>
                </a:lnTo>
                <a:lnTo>
                  <a:pt x="3167329" y="95376"/>
                </a:lnTo>
                <a:lnTo>
                  <a:pt x="3167329" y="103505"/>
                </a:lnTo>
                <a:lnTo>
                  <a:pt x="3169528" y="105695"/>
                </a:lnTo>
                <a:lnTo>
                  <a:pt x="3172383" y="106552"/>
                </a:lnTo>
                <a:lnTo>
                  <a:pt x="3177108" y="92456"/>
                </a:lnTo>
                <a:lnTo>
                  <a:pt x="3176100" y="92075"/>
                </a:lnTo>
                <a:close/>
              </a:path>
              <a:path w="3182620" h="107314">
                <a:moveTo>
                  <a:pt x="3178848" y="92075"/>
                </a:moveTo>
                <a:lnTo>
                  <a:pt x="3176100" y="92075"/>
                </a:lnTo>
                <a:lnTo>
                  <a:pt x="3177108" y="92456"/>
                </a:lnTo>
                <a:lnTo>
                  <a:pt x="3172383" y="106552"/>
                </a:lnTo>
                <a:lnTo>
                  <a:pt x="3179104" y="106552"/>
                </a:lnTo>
                <a:lnTo>
                  <a:pt x="3182175" y="103505"/>
                </a:lnTo>
                <a:lnTo>
                  <a:pt x="3182175" y="95376"/>
                </a:lnTo>
                <a:lnTo>
                  <a:pt x="3178848" y="92075"/>
                </a:lnTo>
                <a:close/>
              </a:path>
              <a:path w="3182620" h="107314">
                <a:moveTo>
                  <a:pt x="3160991" y="86359"/>
                </a:moveTo>
                <a:lnTo>
                  <a:pt x="3155886" y="101600"/>
                </a:lnTo>
                <a:lnTo>
                  <a:pt x="3169528" y="105695"/>
                </a:lnTo>
                <a:lnTo>
                  <a:pt x="3167329" y="103505"/>
                </a:lnTo>
                <a:lnTo>
                  <a:pt x="3167329" y="95376"/>
                </a:lnTo>
                <a:lnTo>
                  <a:pt x="3170643" y="92075"/>
                </a:lnTo>
                <a:lnTo>
                  <a:pt x="3176100" y="92075"/>
                </a:lnTo>
                <a:lnTo>
                  <a:pt x="3160991" y="86359"/>
                </a:lnTo>
                <a:close/>
              </a:path>
              <a:path w="3182620" h="107314">
                <a:moveTo>
                  <a:pt x="3125177" y="74802"/>
                </a:moveTo>
                <a:lnTo>
                  <a:pt x="3120580" y="91948"/>
                </a:lnTo>
                <a:lnTo>
                  <a:pt x="3129445" y="94233"/>
                </a:lnTo>
                <a:lnTo>
                  <a:pt x="3147099" y="99059"/>
                </a:lnTo>
                <a:lnTo>
                  <a:pt x="3155886" y="101600"/>
                </a:lnTo>
                <a:lnTo>
                  <a:pt x="3160991" y="86359"/>
                </a:lnTo>
                <a:lnTo>
                  <a:pt x="3152124" y="83184"/>
                </a:lnTo>
                <a:lnTo>
                  <a:pt x="3134217" y="77343"/>
                </a:lnTo>
                <a:lnTo>
                  <a:pt x="3125177" y="74802"/>
                </a:lnTo>
                <a:close/>
              </a:path>
              <a:path w="3182620" h="107314">
                <a:moveTo>
                  <a:pt x="3083674" y="64769"/>
                </a:moveTo>
                <a:lnTo>
                  <a:pt x="3079978" y="82931"/>
                </a:lnTo>
                <a:lnTo>
                  <a:pt x="3090167" y="84962"/>
                </a:lnTo>
                <a:lnTo>
                  <a:pt x="3110469" y="89534"/>
                </a:lnTo>
                <a:lnTo>
                  <a:pt x="3120580" y="91948"/>
                </a:lnTo>
                <a:lnTo>
                  <a:pt x="3125177" y="74802"/>
                </a:lnTo>
                <a:lnTo>
                  <a:pt x="3114867" y="72008"/>
                </a:lnTo>
                <a:lnTo>
                  <a:pt x="3104511" y="69342"/>
                </a:lnTo>
                <a:lnTo>
                  <a:pt x="3094113" y="66929"/>
                </a:lnTo>
                <a:lnTo>
                  <a:pt x="3083674" y="64769"/>
                </a:lnTo>
                <a:close/>
              </a:path>
              <a:path w="3182620" h="107314">
                <a:moveTo>
                  <a:pt x="3019323" y="54482"/>
                </a:moveTo>
                <a:lnTo>
                  <a:pt x="3016834" y="73025"/>
                </a:lnTo>
                <a:lnTo>
                  <a:pt x="3032674" y="75183"/>
                </a:lnTo>
                <a:lnTo>
                  <a:pt x="3064245" y="80137"/>
                </a:lnTo>
                <a:lnTo>
                  <a:pt x="3079978" y="82931"/>
                </a:lnTo>
                <a:lnTo>
                  <a:pt x="3083674" y="64769"/>
                </a:lnTo>
                <a:lnTo>
                  <a:pt x="3067643" y="61849"/>
                </a:lnTo>
                <a:lnTo>
                  <a:pt x="3051575" y="59181"/>
                </a:lnTo>
                <a:lnTo>
                  <a:pt x="3019323" y="54482"/>
                </a:lnTo>
                <a:close/>
              </a:path>
              <a:path w="3182620" h="107314">
                <a:moveTo>
                  <a:pt x="8153" y="72012"/>
                </a:moveTo>
                <a:lnTo>
                  <a:pt x="8153" y="75311"/>
                </a:lnTo>
                <a:lnTo>
                  <a:pt x="12318" y="79375"/>
                </a:lnTo>
                <a:lnTo>
                  <a:pt x="22567" y="79375"/>
                </a:lnTo>
                <a:lnTo>
                  <a:pt x="26720" y="75311"/>
                </a:lnTo>
                <a:lnTo>
                  <a:pt x="26720" y="74168"/>
                </a:lnTo>
                <a:lnTo>
                  <a:pt x="9055" y="74168"/>
                </a:lnTo>
                <a:lnTo>
                  <a:pt x="8153" y="72012"/>
                </a:lnTo>
                <a:close/>
              </a:path>
              <a:path w="3182620" h="107314">
                <a:moveTo>
                  <a:pt x="20980" y="57023"/>
                </a:moveTo>
                <a:lnTo>
                  <a:pt x="11843" y="61311"/>
                </a:lnTo>
                <a:lnTo>
                  <a:pt x="8153" y="65024"/>
                </a:lnTo>
                <a:lnTo>
                  <a:pt x="8153" y="72012"/>
                </a:lnTo>
                <a:lnTo>
                  <a:pt x="9055" y="74168"/>
                </a:lnTo>
                <a:lnTo>
                  <a:pt x="25819" y="66167"/>
                </a:lnTo>
                <a:lnTo>
                  <a:pt x="23487" y="61761"/>
                </a:lnTo>
                <a:lnTo>
                  <a:pt x="22567" y="60832"/>
                </a:lnTo>
                <a:lnTo>
                  <a:pt x="22996" y="60832"/>
                </a:lnTo>
                <a:lnTo>
                  <a:pt x="20980" y="57023"/>
                </a:lnTo>
                <a:close/>
              </a:path>
              <a:path w="3182620" h="107314">
                <a:moveTo>
                  <a:pt x="23487" y="61761"/>
                </a:moveTo>
                <a:lnTo>
                  <a:pt x="25819" y="66167"/>
                </a:lnTo>
                <a:lnTo>
                  <a:pt x="9055" y="74168"/>
                </a:lnTo>
                <a:lnTo>
                  <a:pt x="26720" y="74168"/>
                </a:lnTo>
                <a:lnTo>
                  <a:pt x="26720" y="65024"/>
                </a:lnTo>
                <a:lnTo>
                  <a:pt x="23487" y="61761"/>
                </a:lnTo>
                <a:close/>
              </a:path>
              <a:path w="3182620" h="107314">
                <a:moveTo>
                  <a:pt x="2944431" y="46481"/>
                </a:moveTo>
                <a:lnTo>
                  <a:pt x="2943034" y="64769"/>
                </a:lnTo>
                <a:lnTo>
                  <a:pt x="2961527" y="66420"/>
                </a:lnTo>
                <a:lnTo>
                  <a:pt x="2998427" y="70612"/>
                </a:lnTo>
                <a:lnTo>
                  <a:pt x="3016834" y="73025"/>
                </a:lnTo>
                <a:lnTo>
                  <a:pt x="3019323" y="54482"/>
                </a:lnTo>
                <a:lnTo>
                  <a:pt x="3000640" y="52069"/>
                </a:lnTo>
                <a:lnTo>
                  <a:pt x="2963193" y="48132"/>
                </a:lnTo>
                <a:lnTo>
                  <a:pt x="2944431" y="46481"/>
                </a:lnTo>
                <a:close/>
              </a:path>
              <a:path w="3182620" h="107314">
                <a:moveTo>
                  <a:pt x="11843" y="61311"/>
                </a:moveTo>
                <a:lnTo>
                  <a:pt x="5016" y="64515"/>
                </a:lnTo>
                <a:lnTo>
                  <a:pt x="8153" y="72012"/>
                </a:lnTo>
                <a:lnTo>
                  <a:pt x="8153" y="65024"/>
                </a:lnTo>
                <a:lnTo>
                  <a:pt x="11843" y="61311"/>
                </a:lnTo>
                <a:close/>
              </a:path>
              <a:path w="3182620" h="107314">
                <a:moveTo>
                  <a:pt x="2856369" y="42418"/>
                </a:moveTo>
                <a:lnTo>
                  <a:pt x="2855760" y="59943"/>
                </a:lnTo>
                <a:lnTo>
                  <a:pt x="2899416" y="61975"/>
                </a:lnTo>
                <a:lnTo>
                  <a:pt x="2921228" y="63245"/>
                </a:lnTo>
                <a:lnTo>
                  <a:pt x="2943034" y="64769"/>
                </a:lnTo>
                <a:lnTo>
                  <a:pt x="2944431" y="46481"/>
                </a:lnTo>
                <a:lnTo>
                  <a:pt x="2900424" y="44068"/>
                </a:lnTo>
                <a:lnTo>
                  <a:pt x="2856369" y="42418"/>
                </a:lnTo>
                <a:close/>
              </a:path>
              <a:path w="3182620" h="107314">
                <a:moveTo>
                  <a:pt x="0" y="46481"/>
                </a:moveTo>
                <a:lnTo>
                  <a:pt x="5016" y="64515"/>
                </a:lnTo>
                <a:lnTo>
                  <a:pt x="11843" y="61311"/>
                </a:lnTo>
                <a:lnTo>
                  <a:pt x="12318" y="60832"/>
                </a:lnTo>
                <a:lnTo>
                  <a:pt x="12863" y="60832"/>
                </a:lnTo>
                <a:lnTo>
                  <a:pt x="20980" y="57023"/>
                </a:lnTo>
                <a:lnTo>
                  <a:pt x="19367" y="54101"/>
                </a:lnTo>
                <a:lnTo>
                  <a:pt x="18135" y="51181"/>
                </a:lnTo>
                <a:lnTo>
                  <a:pt x="17964" y="50545"/>
                </a:lnTo>
                <a:lnTo>
                  <a:pt x="15671" y="50545"/>
                </a:lnTo>
                <a:lnTo>
                  <a:pt x="0" y="46481"/>
                </a:lnTo>
                <a:close/>
              </a:path>
              <a:path w="3182620" h="107314">
                <a:moveTo>
                  <a:pt x="22996" y="60832"/>
                </a:moveTo>
                <a:lnTo>
                  <a:pt x="22567" y="60832"/>
                </a:lnTo>
                <a:lnTo>
                  <a:pt x="23487" y="61761"/>
                </a:lnTo>
                <a:lnTo>
                  <a:pt x="22996" y="60832"/>
                </a:lnTo>
                <a:close/>
              </a:path>
              <a:path w="3182620" h="107314">
                <a:moveTo>
                  <a:pt x="12863" y="60832"/>
                </a:moveTo>
                <a:lnTo>
                  <a:pt x="12318" y="60832"/>
                </a:lnTo>
                <a:lnTo>
                  <a:pt x="11843" y="61311"/>
                </a:lnTo>
                <a:lnTo>
                  <a:pt x="12863" y="60832"/>
                </a:lnTo>
                <a:close/>
              </a:path>
              <a:path w="3182620" h="107314">
                <a:moveTo>
                  <a:pt x="2761729" y="40767"/>
                </a:moveTo>
                <a:lnTo>
                  <a:pt x="2761653" y="57404"/>
                </a:lnTo>
                <a:lnTo>
                  <a:pt x="2785186" y="57784"/>
                </a:lnTo>
                <a:lnTo>
                  <a:pt x="2832240" y="59055"/>
                </a:lnTo>
                <a:lnTo>
                  <a:pt x="2855760" y="59943"/>
                </a:lnTo>
                <a:lnTo>
                  <a:pt x="2856369" y="42418"/>
                </a:lnTo>
                <a:lnTo>
                  <a:pt x="2809054" y="41275"/>
                </a:lnTo>
                <a:lnTo>
                  <a:pt x="2761729" y="40767"/>
                </a:lnTo>
                <a:close/>
              </a:path>
              <a:path w="3182620" h="107314">
                <a:moveTo>
                  <a:pt x="2662453" y="40131"/>
                </a:moveTo>
                <a:lnTo>
                  <a:pt x="2662301" y="56642"/>
                </a:lnTo>
                <a:lnTo>
                  <a:pt x="2761653" y="57404"/>
                </a:lnTo>
                <a:lnTo>
                  <a:pt x="2761729" y="40767"/>
                </a:lnTo>
                <a:lnTo>
                  <a:pt x="2736909" y="40767"/>
                </a:lnTo>
                <a:lnTo>
                  <a:pt x="2662453" y="40131"/>
                </a:lnTo>
                <a:close/>
              </a:path>
              <a:path w="3182620" h="107314">
                <a:moveTo>
                  <a:pt x="2539314" y="38100"/>
                </a:moveTo>
                <a:lnTo>
                  <a:pt x="2538983" y="55118"/>
                </a:lnTo>
                <a:lnTo>
                  <a:pt x="2662301" y="56642"/>
                </a:lnTo>
                <a:lnTo>
                  <a:pt x="2662453" y="40131"/>
                </a:lnTo>
                <a:lnTo>
                  <a:pt x="2539314" y="38100"/>
                </a:lnTo>
                <a:close/>
              </a:path>
              <a:path w="3182620" h="107314">
                <a:moveTo>
                  <a:pt x="2413228" y="34417"/>
                </a:moveTo>
                <a:lnTo>
                  <a:pt x="2412606" y="51688"/>
                </a:lnTo>
                <a:lnTo>
                  <a:pt x="2475785" y="53720"/>
                </a:lnTo>
                <a:lnTo>
                  <a:pt x="2538983" y="55118"/>
                </a:lnTo>
                <a:lnTo>
                  <a:pt x="2539314" y="38100"/>
                </a:lnTo>
                <a:lnTo>
                  <a:pt x="2413228" y="34417"/>
                </a:lnTo>
                <a:close/>
              </a:path>
              <a:path w="3182620" h="107314">
                <a:moveTo>
                  <a:pt x="2287447" y="27939"/>
                </a:moveTo>
                <a:lnTo>
                  <a:pt x="2286304" y="45593"/>
                </a:lnTo>
                <a:lnTo>
                  <a:pt x="2349436" y="49021"/>
                </a:lnTo>
                <a:lnTo>
                  <a:pt x="2412606" y="51688"/>
                </a:lnTo>
                <a:lnTo>
                  <a:pt x="2413228" y="34417"/>
                </a:lnTo>
                <a:lnTo>
                  <a:pt x="2350314" y="31623"/>
                </a:lnTo>
                <a:lnTo>
                  <a:pt x="2287447" y="27939"/>
                </a:lnTo>
                <a:close/>
              </a:path>
              <a:path w="3182620" h="107314">
                <a:moveTo>
                  <a:pt x="32804" y="26162"/>
                </a:moveTo>
                <a:lnTo>
                  <a:pt x="0" y="46481"/>
                </a:lnTo>
                <a:lnTo>
                  <a:pt x="15671" y="50545"/>
                </a:lnTo>
                <a:lnTo>
                  <a:pt x="16624" y="49911"/>
                </a:lnTo>
                <a:lnTo>
                  <a:pt x="17614" y="49402"/>
                </a:lnTo>
                <a:lnTo>
                  <a:pt x="17520" y="48894"/>
                </a:lnTo>
                <a:lnTo>
                  <a:pt x="17179" y="47625"/>
                </a:lnTo>
                <a:lnTo>
                  <a:pt x="17119" y="46481"/>
                </a:lnTo>
                <a:lnTo>
                  <a:pt x="25499" y="46481"/>
                </a:lnTo>
                <a:lnTo>
                  <a:pt x="30848" y="44831"/>
                </a:lnTo>
                <a:lnTo>
                  <a:pt x="37147" y="43306"/>
                </a:lnTo>
                <a:lnTo>
                  <a:pt x="32804" y="26162"/>
                </a:lnTo>
                <a:close/>
              </a:path>
              <a:path w="3182620" h="107314">
                <a:moveTo>
                  <a:pt x="17653" y="49388"/>
                </a:moveTo>
                <a:lnTo>
                  <a:pt x="16624" y="49911"/>
                </a:lnTo>
                <a:lnTo>
                  <a:pt x="15671" y="50545"/>
                </a:lnTo>
                <a:lnTo>
                  <a:pt x="17964" y="50545"/>
                </a:lnTo>
                <a:lnTo>
                  <a:pt x="17653" y="49388"/>
                </a:lnTo>
                <a:close/>
              </a:path>
              <a:path w="3182620" h="107314">
                <a:moveTo>
                  <a:pt x="25499" y="46481"/>
                </a:moveTo>
                <a:lnTo>
                  <a:pt x="17119" y="46481"/>
                </a:lnTo>
                <a:lnTo>
                  <a:pt x="17179" y="47625"/>
                </a:lnTo>
                <a:lnTo>
                  <a:pt x="17653" y="49388"/>
                </a:lnTo>
                <a:lnTo>
                  <a:pt x="24676" y="46736"/>
                </a:lnTo>
                <a:lnTo>
                  <a:pt x="25499" y="46481"/>
                </a:lnTo>
                <a:close/>
              </a:path>
              <a:path w="3182620" h="107314">
                <a:moveTo>
                  <a:pt x="2182977" y="20319"/>
                </a:moveTo>
                <a:lnTo>
                  <a:pt x="2181555" y="38226"/>
                </a:lnTo>
                <a:lnTo>
                  <a:pt x="2286304" y="45593"/>
                </a:lnTo>
                <a:lnTo>
                  <a:pt x="2287447" y="27939"/>
                </a:lnTo>
                <a:lnTo>
                  <a:pt x="2182977" y="20319"/>
                </a:lnTo>
                <a:close/>
              </a:path>
              <a:path w="3182620" h="107314">
                <a:moveTo>
                  <a:pt x="75412" y="17525"/>
                </a:moveTo>
                <a:lnTo>
                  <a:pt x="64661" y="19176"/>
                </a:lnTo>
                <a:lnTo>
                  <a:pt x="53975" y="21208"/>
                </a:lnTo>
                <a:lnTo>
                  <a:pt x="43355" y="23494"/>
                </a:lnTo>
                <a:lnTo>
                  <a:pt x="32804" y="26162"/>
                </a:lnTo>
                <a:lnTo>
                  <a:pt x="37147" y="43306"/>
                </a:lnTo>
                <a:lnTo>
                  <a:pt x="47131" y="40767"/>
                </a:lnTo>
                <a:lnTo>
                  <a:pt x="57175" y="38607"/>
                </a:lnTo>
                <a:lnTo>
                  <a:pt x="67276" y="36702"/>
                </a:lnTo>
                <a:lnTo>
                  <a:pt x="77431" y="35051"/>
                </a:lnTo>
                <a:lnTo>
                  <a:pt x="75412" y="17525"/>
                </a:lnTo>
                <a:close/>
              </a:path>
              <a:path w="3182620" h="107314">
                <a:moveTo>
                  <a:pt x="2077808" y="12064"/>
                </a:moveTo>
                <a:lnTo>
                  <a:pt x="2076411" y="29971"/>
                </a:lnTo>
                <a:lnTo>
                  <a:pt x="2181555" y="38226"/>
                </a:lnTo>
                <a:lnTo>
                  <a:pt x="2182977" y="20319"/>
                </a:lnTo>
                <a:lnTo>
                  <a:pt x="2077808" y="12064"/>
                </a:lnTo>
                <a:close/>
              </a:path>
              <a:path w="3182620" h="107314">
                <a:moveTo>
                  <a:pt x="141995" y="15620"/>
                </a:moveTo>
                <a:lnTo>
                  <a:pt x="97599" y="16509"/>
                </a:lnTo>
                <a:lnTo>
                  <a:pt x="75412" y="17525"/>
                </a:lnTo>
                <a:lnTo>
                  <a:pt x="77431" y="35051"/>
                </a:lnTo>
                <a:lnTo>
                  <a:pt x="99123" y="34036"/>
                </a:lnTo>
                <a:lnTo>
                  <a:pt x="120821" y="33400"/>
                </a:lnTo>
                <a:lnTo>
                  <a:pt x="142529" y="33019"/>
                </a:lnTo>
                <a:lnTo>
                  <a:pt x="164249" y="33019"/>
                </a:lnTo>
                <a:lnTo>
                  <a:pt x="164210" y="15748"/>
                </a:lnTo>
                <a:lnTo>
                  <a:pt x="141995" y="15620"/>
                </a:lnTo>
                <a:close/>
              </a:path>
              <a:path w="3182620" h="107314">
                <a:moveTo>
                  <a:pt x="300380" y="15748"/>
                </a:moveTo>
                <a:lnTo>
                  <a:pt x="164210" y="15748"/>
                </a:lnTo>
                <a:lnTo>
                  <a:pt x="164249" y="33019"/>
                </a:lnTo>
                <a:lnTo>
                  <a:pt x="300380" y="32638"/>
                </a:lnTo>
                <a:lnTo>
                  <a:pt x="300380" y="15748"/>
                </a:lnTo>
                <a:close/>
              </a:path>
              <a:path w="3182620" h="107314">
                <a:moveTo>
                  <a:pt x="394500" y="14858"/>
                </a:moveTo>
                <a:lnTo>
                  <a:pt x="370971" y="15367"/>
                </a:lnTo>
                <a:lnTo>
                  <a:pt x="323909" y="15748"/>
                </a:lnTo>
                <a:lnTo>
                  <a:pt x="300380" y="15748"/>
                </a:lnTo>
                <a:lnTo>
                  <a:pt x="300380" y="32638"/>
                </a:lnTo>
                <a:lnTo>
                  <a:pt x="324038" y="32638"/>
                </a:lnTo>
                <a:lnTo>
                  <a:pt x="347692" y="32512"/>
                </a:lnTo>
                <a:lnTo>
                  <a:pt x="394995" y="31750"/>
                </a:lnTo>
                <a:lnTo>
                  <a:pt x="394500" y="14858"/>
                </a:lnTo>
                <a:close/>
              </a:path>
              <a:path w="3182620" h="107314">
                <a:moveTo>
                  <a:pt x="477139" y="10921"/>
                </a:moveTo>
                <a:lnTo>
                  <a:pt x="415166" y="14096"/>
                </a:lnTo>
                <a:lnTo>
                  <a:pt x="394500" y="14858"/>
                </a:lnTo>
                <a:lnTo>
                  <a:pt x="394995" y="31750"/>
                </a:lnTo>
                <a:lnTo>
                  <a:pt x="436552" y="30225"/>
                </a:lnTo>
                <a:lnTo>
                  <a:pt x="478091" y="28193"/>
                </a:lnTo>
                <a:lnTo>
                  <a:pt x="477139" y="10921"/>
                </a:lnTo>
                <a:close/>
              </a:path>
              <a:path w="3182620" h="107314">
                <a:moveTo>
                  <a:pt x="1972411" y="4190"/>
                </a:moveTo>
                <a:lnTo>
                  <a:pt x="1971141" y="21843"/>
                </a:lnTo>
                <a:lnTo>
                  <a:pt x="2076411" y="29971"/>
                </a:lnTo>
                <a:lnTo>
                  <a:pt x="2077808" y="12064"/>
                </a:lnTo>
                <a:lnTo>
                  <a:pt x="1972411" y="4190"/>
                </a:lnTo>
                <a:close/>
              </a:path>
              <a:path w="3182620" h="107314">
                <a:moveTo>
                  <a:pt x="581748" y="6095"/>
                </a:moveTo>
                <a:lnTo>
                  <a:pt x="477139" y="10921"/>
                </a:lnTo>
                <a:lnTo>
                  <a:pt x="478091" y="28193"/>
                </a:lnTo>
                <a:lnTo>
                  <a:pt x="582345" y="23875"/>
                </a:lnTo>
                <a:lnTo>
                  <a:pt x="581748" y="6095"/>
                </a:lnTo>
                <a:close/>
              </a:path>
              <a:path w="3182620" h="107314">
                <a:moveTo>
                  <a:pt x="1195069" y="6857"/>
                </a:moveTo>
                <a:lnTo>
                  <a:pt x="1194828" y="24130"/>
                </a:lnTo>
                <a:lnTo>
                  <a:pt x="1317992" y="24892"/>
                </a:lnTo>
                <a:lnTo>
                  <a:pt x="1359052" y="24892"/>
                </a:lnTo>
                <a:lnTo>
                  <a:pt x="1359052" y="7746"/>
                </a:lnTo>
                <a:lnTo>
                  <a:pt x="1318056" y="7746"/>
                </a:lnTo>
                <a:lnTo>
                  <a:pt x="1195069" y="6857"/>
                </a:lnTo>
                <a:close/>
              </a:path>
              <a:path w="3182620" h="107314">
                <a:moveTo>
                  <a:pt x="1485544" y="7365"/>
                </a:moveTo>
                <a:lnTo>
                  <a:pt x="1422298" y="7746"/>
                </a:lnTo>
                <a:lnTo>
                  <a:pt x="1359052" y="7746"/>
                </a:lnTo>
                <a:lnTo>
                  <a:pt x="1359052" y="24892"/>
                </a:lnTo>
                <a:lnTo>
                  <a:pt x="1422431" y="24892"/>
                </a:lnTo>
                <a:lnTo>
                  <a:pt x="1485811" y="24637"/>
                </a:lnTo>
                <a:lnTo>
                  <a:pt x="1485544" y="7365"/>
                </a:lnTo>
                <a:close/>
              </a:path>
              <a:path w="3182620" h="107314">
                <a:moveTo>
                  <a:pt x="1550619" y="5333"/>
                </a:moveTo>
                <a:lnTo>
                  <a:pt x="1534357" y="5968"/>
                </a:lnTo>
                <a:lnTo>
                  <a:pt x="1485544" y="7365"/>
                </a:lnTo>
                <a:lnTo>
                  <a:pt x="1485811" y="24637"/>
                </a:lnTo>
                <a:lnTo>
                  <a:pt x="1518569" y="23749"/>
                </a:lnTo>
                <a:lnTo>
                  <a:pt x="1551317" y="22479"/>
                </a:lnTo>
                <a:lnTo>
                  <a:pt x="1550619" y="5333"/>
                </a:lnTo>
                <a:close/>
              </a:path>
              <a:path w="3182620" h="107314">
                <a:moveTo>
                  <a:pt x="1095743" y="4825"/>
                </a:moveTo>
                <a:lnTo>
                  <a:pt x="1095273" y="22225"/>
                </a:lnTo>
                <a:lnTo>
                  <a:pt x="1194828" y="24130"/>
                </a:lnTo>
                <a:lnTo>
                  <a:pt x="1195069" y="6857"/>
                </a:lnTo>
                <a:lnTo>
                  <a:pt x="1095743" y="4825"/>
                </a:lnTo>
                <a:close/>
              </a:path>
              <a:path w="3182620" h="107314">
                <a:moveTo>
                  <a:pt x="689914" y="3428"/>
                </a:moveTo>
                <a:lnTo>
                  <a:pt x="581748" y="6095"/>
                </a:lnTo>
                <a:lnTo>
                  <a:pt x="582345" y="23875"/>
                </a:lnTo>
                <a:lnTo>
                  <a:pt x="636265" y="22225"/>
                </a:lnTo>
                <a:lnTo>
                  <a:pt x="690194" y="21208"/>
                </a:lnTo>
                <a:lnTo>
                  <a:pt x="689914" y="3428"/>
                </a:lnTo>
                <a:close/>
              </a:path>
              <a:path w="3182620" h="107314">
                <a:moveTo>
                  <a:pt x="1637258" y="2286"/>
                </a:moveTo>
                <a:lnTo>
                  <a:pt x="1550619" y="5333"/>
                </a:lnTo>
                <a:lnTo>
                  <a:pt x="1551317" y="22479"/>
                </a:lnTo>
                <a:lnTo>
                  <a:pt x="1637741" y="19431"/>
                </a:lnTo>
                <a:lnTo>
                  <a:pt x="1637258" y="2286"/>
                </a:lnTo>
                <a:close/>
              </a:path>
              <a:path w="3182620" h="107314">
                <a:moveTo>
                  <a:pt x="1017511" y="3175"/>
                </a:moveTo>
                <a:lnTo>
                  <a:pt x="1017282" y="20700"/>
                </a:lnTo>
                <a:lnTo>
                  <a:pt x="1095273" y="22225"/>
                </a:lnTo>
                <a:lnTo>
                  <a:pt x="1095743" y="4825"/>
                </a:lnTo>
                <a:lnTo>
                  <a:pt x="1037073" y="3428"/>
                </a:lnTo>
                <a:lnTo>
                  <a:pt x="1017511" y="3175"/>
                </a:lnTo>
                <a:close/>
              </a:path>
              <a:path w="3182620" h="107314">
                <a:moveTo>
                  <a:pt x="1909229" y="507"/>
                </a:moveTo>
                <a:lnTo>
                  <a:pt x="1908632" y="18033"/>
                </a:lnTo>
                <a:lnTo>
                  <a:pt x="1939901" y="19684"/>
                </a:lnTo>
                <a:lnTo>
                  <a:pt x="1971141" y="21843"/>
                </a:lnTo>
                <a:lnTo>
                  <a:pt x="1972411" y="4190"/>
                </a:lnTo>
                <a:lnTo>
                  <a:pt x="1956626" y="3048"/>
                </a:lnTo>
                <a:lnTo>
                  <a:pt x="1909229" y="507"/>
                </a:lnTo>
                <a:close/>
              </a:path>
              <a:path w="3182620" h="107314">
                <a:moveTo>
                  <a:pt x="862495" y="2667"/>
                </a:moveTo>
                <a:lnTo>
                  <a:pt x="819347" y="2667"/>
                </a:lnTo>
                <a:lnTo>
                  <a:pt x="689914" y="3428"/>
                </a:lnTo>
                <a:lnTo>
                  <a:pt x="690194" y="21208"/>
                </a:lnTo>
                <a:lnTo>
                  <a:pt x="862495" y="20319"/>
                </a:lnTo>
                <a:lnTo>
                  <a:pt x="862495" y="2667"/>
                </a:lnTo>
                <a:close/>
              </a:path>
              <a:path w="3182620" h="107314">
                <a:moveTo>
                  <a:pt x="901252" y="2539"/>
                </a:moveTo>
                <a:lnTo>
                  <a:pt x="862495" y="2667"/>
                </a:lnTo>
                <a:lnTo>
                  <a:pt x="862495" y="20319"/>
                </a:lnTo>
                <a:lnTo>
                  <a:pt x="1017282" y="20700"/>
                </a:lnTo>
                <a:lnTo>
                  <a:pt x="1017511" y="3175"/>
                </a:lnTo>
                <a:lnTo>
                  <a:pt x="901252" y="2539"/>
                </a:lnTo>
                <a:close/>
              </a:path>
              <a:path w="3182620" h="107314">
                <a:moveTo>
                  <a:pt x="1722247" y="635"/>
                </a:moveTo>
                <a:lnTo>
                  <a:pt x="1637258" y="2286"/>
                </a:lnTo>
                <a:lnTo>
                  <a:pt x="1637741" y="19431"/>
                </a:lnTo>
                <a:lnTo>
                  <a:pt x="1701291" y="17906"/>
                </a:lnTo>
                <a:lnTo>
                  <a:pt x="1722475" y="17652"/>
                </a:lnTo>
                <a:lnTo>
                  <a:pt x="1722247" y="635"/>
                </a:lnTo>
                <a:close/>
              </a:path>
              <a:path w="3182620" h="107314">
                <a:moveTo>
                  <a:pt x="1867673" y="0"/>
                </a:moveTo>
                <a:lnTo>
                  <a:pt x="1826107" y="0"/>
                </a:lnTo>
                <a:lnTo>
                  <a:pt x="1826107" y="17144"/>
                </a:lnTo>
                <a:lnTo>
                  <a:pt x="1867379" y="17271"/>
                </a:lnTo>
                <a:lnTo>
                  <a:pt x="1908632" y="18033"/>
                </a:lnTo>
                <a:lnTo>
                  <a:pt x="1909229" y="507"/>
                </a:lnTo>
                <a:lnTo>
                  <a:pt x="1867673" y="0"/>
                </a:lnTo>
                <a:close/>
              </a:path>
              <a:path w="3182620" h="107314">
                <a:moveTo>
                  <a:pt x="1826107" y="0"/>
                </a:moveTo>
                <a:lnTo>
                  <a:pt x="1722247" y="635"/>
                </a:lnTo>
                <a:lnTo>
                  <a:pt x="1722475" y="17652"/>
                </a:lnTo>
                <a:lnTo>
                  <a:pt x="1826107" y="17144"/>
                </a:lnTo>
                <a:lnTo>
                  <a:pt x="1826107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80812" y="2258860"/>
            <a:ext cx="249720" cy="256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01788" y="2275306"/>
            <a:ext cx="692711" cy="3009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08336" y="2288590"/>
            <a:ext cx="270681" cy="192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52500" y="2294534"/>
            <a:ext cx="594928" cy="1315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41869" y="2242502"/>
            <a:ext cx="151803" cy="1928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27352" y="2280183"/>
            <a:ext cx="158115" cy="83820"/>
          </a:xfrm>
          <a:custGeom>
            <a:avLst/>
            <a:gdLst/>
            <a:ahLst/>
            <a:cxnLst/>
            <a:rect l="l" t="t" r="r" b="b"/>
            <a:pathLst>
              <a:path w="158115" h="83819">
                <a:moveTo>
                  <a:pt x="125755" y="14401"/>
                </a:moveTo>
                <a:lnTo>
                  <a:pt x="125310" y="12788"/>
                </a:lnTo>
                <a:lnTo>
                  <a:pt x="124917" y="11290"/>
                </a:lnTo>
                <a:lnTo>
                  <a:pt x="122770" y="8496"/>
                </a:lnTo>
                <a:lnTo>
                  <a:pt x="108788" y="1130"/>
                </a:lnTo>
                <a:lnTo>
                  <a:pt x="108788" y="15367"/>
                </a:lnTo>
                <a:lnTo>
                  <a:pt x="108331" y="17526"/>
                </a:lnTo>
                <a:lnTo>
                  <a:pt x="108788" y="15367"/>
                </a:lnTo>
                <a:lnTo>
                  <a:pt x="108788" y="1130"/>
                </a:lnTo>
                <a:lnTo>
                  <a:pt x="108102" y="1003"/>
                </a:lnTo>
                <a:lnTo>
                  <a:pt x="108026" y="18808"/>
                </a:lnTo>
                <a:lnTo>
                  <a:pt x="108000" y="23406"/>
                </a:lnTo>
                <a:lnTo>
                  <a:pt x="108000" y="18973"/>
                </a:lnTo>
                <a:lnTo>
                  <a:pt x="107899" y="19380"/>
                </a:lnTo>
                <a:lnTo>
                  <a:pt x="108000" y="16979"/>
                </a:lnTo>
                <a:lnTo>
                  <a:pt x="108000" y="18973"/>
                </a:lnTo>
                <a:lnTo>
                  <a:pt x="108026" y="18808"/>
                </a:lnTo>
                <a:lnTo>
                  <a:pt x="108026" y="1003"/>
                </a:lnTo>
                <a:lnTo>
                  <a:pt x="106222" y="774"/>
                </a:lnTo>
                <a:lnTo>
                  <a:pt x="99212" y="304"/>
                </a:lnTo>
                <a:lnTo>
                  <a:pt x="92202" y="38"/>
                </a:lnTo>
                <a:lnTo>
                  <a:pt x="85191" y="0"/>
                </a:lnTo>
                <a:lnTo>
                  <a:pt x="78181" y="177"/>
                </a:lnTo>
                <a:lnTo>
                  <a:pt x="53721" y="838"/>
                </a:lnTo>
                <a:lnTo>
                  <a:pt x="48183" y="838"/>
                </a:lnTo>
                <a:lnTo>
                  <a:pt x="44030" y="4991"/>
                </a:lnTo>
                <a:lnTo>
                  <a:pt x="44145" y="15367"/>
                </a:lnTo>
                <a:lnTo>
                  <a:pt x="48183" y="19392"/>
                </a:lnTo>
                <a:lnTo>
                  <a:pt x="52997" y="19392"/>
                </a:lnTo>
                <a:lnTo>
                  <a:pt x="77190" y="22225"/>
                </a:lnTo>
                <a:lnTo>
                  <a:pt x="106464" y="25920"/>
                </a:lnTo>
                <a:lnTo>
                  <a:pt x="107149" y="26047"/>
                </a:lnTo>
                <a:lnTo>
                  <a:pt x="107848" y="26085"/>
                </a:lnTo>
                <a:lnTo>
                  <a:pt x="108546" y="26047"/>
                </a:lnTo>
                <a:lnTo>
                  <a:pt x="108699" y="25984"/>
                </a:lnTo>
                <a:lnTo>
                  <a:pt x="110045" y="25463"/>
                </a:lnTo>
                <a:lnTo>
                  <a:pt x="111061" y="26466"/>
                </a:lnTo>
                <a:lnTo>
                  <a:pt x="118618" y="26466"/>
                </a:lnTo>
                <a:lnTo>
                  <a:pt x="121666" y="23406"/>
                </a:lnTo>
                <a:lnTo>
                  <a:pt x="121666" y="21729"/>
                </a:lnTo>
                <a:lnTo>
                  <a:pt x="121666" y="21590"/>
                </a:lnTo>
                <a:lnTo>
                  <a:pt x="121666" y="21374"/>
                </a:lnTo>
                <a:lnTo>
                  <a:pt x="121666" y="21590"/>
                </a:lnTo>
                <a:lnTo>
                  <a:pt x="124434" y="20396"/>
                </a:lnTo>
                <a:lnTo>
                  <a:pt x="124815" y="19621"/>
                </a:lnTo>
                <a:lnTo>
                  <a:pt x="125107" y="18745"/>
                </a:lnTo>
                <a:lnTo>
                  <a:pt x="125272" y="17868"/>
                </a:lnTo>
                <a:lnTo>
                  <a:pt x="125755" y="14401"/>
                </a:lnTo>
                <a:close/>
              </a:path>
              <a:path w="158115" h="83819">
                <a:moveTo>
                  <a:pt x="158102" y="63423"/>
                </a:moveTo>
                <a:lnTo>
                  <a:pt x="154686" y="60020"/>
                </a:lnTo>
                <a:lnTo>
                  <a:pt x="151409" y="59918"/>
                </a:lnTo>
                <a:lnTo>
                  <a:pt x="151409" y="75514"/>
                </a:lnTo>
                <a:lnTo>
                  <a:pt x="151282" y="75552"/>
                </a:lnTo>
                <a:lnTo>
                  <a:pt x="151409" y="75514"/>
                </a:lnTo>
                <a:lnTo>
                  <a:pt x="151409" y="59918"/>
                </a:lnTo>
                <a:lnTo>
                  <a:pt x="145948" y="59918"/>
                </a:lnTo>
                <a:lnTo>
                  <a:pt x="145897" y="75565"/>
                </a:lnTo>
                <a:lnTo>
                  <a:pt x="145897" y="59969"/>
                </a:lnTo>
                <a:lnTo>
                  <a:pt x="144932" y="60045"/>
                </a:lnTo>
                <a:lnTo>
                  <a:pt x="144932" y="69684"/>
                </a:lnTo>
                <a:lnTo>
                  <a:pt x="143725" y="62141"/>
                </a:lnTo>
                <a:lnTo>
                  <a:pt x="143891" y="61976"/>
                </a:lnTo>
                <a:lnTo>
                  <a:pt x="143789" y="62484"/>
                </a:lnTo>
                <a:lnTo>
                  <a:pt x="144932" y="69684"/>
                </a:lnTo>
                <a:lnTo>
                  <a:pt x="144932" y="60045"/>
                </a:lnTo>
                <a:lnTo>
                  <a:pt x="143395" y="60045"/>
                </a:lnTo>
                <a:lnTo>
                  <a:pt x="90881" y="59804"/>
                </a:lnTo>
                <a:lnTo>
                  <a:pt x="76987" y="59791"/>
                </a:lnTo>
                <a:lnTo>
                  <a:pt x="62344" y="60045"/>
                </a:lnTo>
                <a:lnTo>
                  <a:pt x="8547" y="65125"/>
                </a:lnTo>
                <a:lnTo>
                  <a:pt x="4152" y="65125"/>
                </a:lnTo>
                <a:lnTo>
                  <a:pt x="0" y="69278"/>
                </a:lnTo>
                <a:lnTo>
                  <a:pt x="25" y="79552"/>
                </a:lnTo>
                <a:lnTo>
                  <a:pt x="4152" y="83680"/>
                </a:lnTo>
                <a:lnTo>
                  <a:pt x="14401" y="83680"/>
                </a:lnTo>
                <a:lnTo>
                  <a:pt x="14973" y="83108"/>
                </a:lnTo>
                <a:lnTo>
                  <a:pt x="59055" y="80098"/>
                </a:lnTo>
                <a:lnTo>
                  <a:pt x="103035" y="79451"/>
                </a:lnTo>
                <a:lnTo>
                  <a:pt x="115138" y="79184"/>
                </a:lnTo>
                <a:lnTo>
                  <a:pt x="151231" y="75565"/>
                </a:lnTo>
                <a:lnTo>
                  <a:pt x="154584" y="75565"/>
                </a:lnTo>
                <a:lnTo>
                  <a:pt x="158102" y="72059"/>
                </a:lnTo>
                <a:lnTo>
                  <a:pt x="158102" y="63423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458390" y="2136216"/>
            <a:ext cx="102870" cy="339090"/>
          </a:xfrm>
          <a:custGeom>
            <a:avLst/>
            <a:gdLst/>
            <a:ahLst/>
            <a:cxnLst/>
            <a:rect l="l" t="t" r="r" b="b"/>
            <a:pathLst>
              <a:path w="102870" h="339089">
                <a:moveTo>
                  <a:pt x="46189" y="325119"/>
                </a:moveTo>
                <a:lnTo>
                  <a:pt x="45923" y="325119"/>
                </a:lnTo>
                <a:lnTo>
                  <a:pt x="42710" y="328929"/>
                </a:lnTo>
                <a:lnTo>
                  <a:pt x="42710" y="336550"/>
                </a:lnTo>
                <a:lnTo>
                  <a:pt x="45923" y="339089"/>
                </a:lnTo>
                <a:lnTo>
                  <a:pt x="53428" y="339089"/>
                </a:lnTo>
                <a:lnTo>
                  <a:pt x="46316" y="326389"/>
                </a:lnTo>
                <a:lnTo>
                  <a:pt x="46810" y="325865"/>
                </a:lnTo>
                <a:lnTo>
                  <a:pt x="46189" y="325119"/>
                </a:lnTo>
                <a:close/>
              </a:path>
              <a:path w="102870" h="339089">
                <a:moveTo>
                  <a:pt x="46810" y="325865"/>
                </a:moveTo>
                <a:lnTo>
                  <a:pt x="46316" y="326389"/>
                </a:lnTo>
                <a:lnTo>
                  <a:pt x="53428" y="339089"/>
                </a:lnTo>
                <a:lnTo>
                  <a:pt x="54211" y="338791"/>
                </a:lnTo>
                <a:lnTo>
                  <a:pt x="56231" y="337188"/>
                </a:lnTo>
                <a:lnTo>
                  <a:pt x="46810" y="325865"/>
                </a:lnTo>
                <a:close/>
              </a:path>
              <a:path w="102870" h="339089">
                <a:moveTo>
                  <a:pt x="54211" y="338791"/>
                </a:moveTo>
                <a:lnTo>
                  <a:pt x="53428" y="339089"/>
                </a:lnTo>
                <a:lnTo>
                  <a:pt x="53835" y="339089"/>
                </a:lnTo>
                <a:lnTo>
                  <a:pt x="54211" y="338791"/>
                </a:lnTo>
                <a:close/>
              </a:path>
              <a:path w="102870" h="339089">
                <a:moveTo>
                  <a:pt x="56231" y="337188"/>
                </a:moveTo>
                <a:lnTo>
                  <a:pt x="54211" y="338791"/>
                </a:lnTo>
                <a:lnTo>
                  <a:pt x="56756" y="337819"/>
                </a:lnTo>
                <a:lnTo>
                  <a:pt x="56231" y="337188"/>
                </a:lnTo>
                <a:close/>
              </a:path>
              <a:path w="102870" h="339089">
                <a:moveTo>
                  <a:pt x="56341" y="337100"/>
                </a:moveTo>
                <a:lnTo>
                  <a:pt x="56756" y="337819"/>
                </a:lnTo>
                <a:lnTo>
                  <a:pt x="56341" y="337100"/>
                </a:lnTo>
                <a:close/>
              </a:path>
              <a:path w="102870" h="339089">
                <a:moveTo>
                  <a:pt x="64659" y="325119"/>
                </a:moveTo>
                <a:lnTo>
                  <a:pt x="53835" y="325119"/>
                </a:lnTo>
                <a:lnTo>
                  <a:pt x="57035" y="328929"/>
                </a:lnTo>
                <a:lnTo>
                  <a:pt x="57035" y="336550"/>
                </a:lnTo>
                <a:lnTo>
                  <a:pt x="56341" y="337100"/>
                </a:lnTo>
                <a:lnTo>
                  <a:pt x="56756" y="337819"/>
                </a:lnTo>
                <a:lnTo>
                  <a:pt x="57594" y="337819"/>
                </a:lnTo>
                <a:lnTo>
                  <a:pt x="58381" y="336550"/>
                </a:lnTo>
                <a:lnTo>
                  <a:pt x="59093" y="336550"/>
                </a:lnTo>
                <a:lnTo>
                  <a:pt x="61404" y="334010"/>
                </a:lnTo>
                <a:lnTo>
                  <a:pt x="63017" y="331469"/>
                </a:lnTo>
                <a:lnTo>
                  <a:pt x="64659" y="325119"/>
                </a:lnTo>
                <a:close/>
              </a:path>
              <a:path w="102870" h="339089">
                <a:moveTo>
                  <a:pt x="48704" y="323850"/>
                </a:moveTo>
                <a:lnTo>
                  <a:pt x="46810" y="325865"/>
                </a:lnTo>
                <a:lnTo>
                  <a:pt x="56231" y="337188"/>
                </a:lnTo>
                <a:lnTo>
                  <a:pt x="48704" y="323850"/>
                </a:lnTo>
                <a:close/>
              </a:path>
              <a:path w="102870" h="339089">
                <a:moveTo>
                  <a:pt x="64987" y="323850"/>
                </a:moveTo>
                <a:lnTo>
                  <a:pt x="48704" y="323850"/>
                </a:lnTo>
                <a:lnTo>
                  <a:pt x="56341" y="337100"/>
                </a:lnTo>
                <a:lnTo>
                  <a:pt x="57035" y="336550"/>
                </a:lnTo>
                <a:lnTo>
                  <a:pt x="57035" y="328929"/>
                </a:lnTo>
                <a:lnTo>
                  <a:pt x="53835" y="325119"/>
                </a:lnTo>
                <a:lnTo>
                  <a:pt x="64659" y="325119"/>
                </a:lnTo>
                <a:lnTo>
                  <a:pt x="64987" y="323850"/>
                </a:lnTo>
                <a:close/>
              </a:path>
              <a:path w="102870" h="339089">
                <a:moveTo>
                  <a:pt x="46481" y="311150"/>
                </a:moveTo>
                <a:lnTo>
                  <a:pt x="46418" y="320039"/>
                </a:lnTo>
                <a:lnTo>
                  <a:pt x="46100" y="325119"/>
                </a:lnTo>
                <a:lnTo>
                  <a:pt x="46810" y="325865"/>
                </a:lnTo>
                <a:lnTo>
                  <a:pt x="48704" y="323850"/>
                </a:lnTo>
                <a:lnTo>
                  <a:pt x="64987" y="323850"/>
                </a:lnTo>
                <a:lnTo>
                  <a:pt x="65316" y="322579"/>
                </a:lnTo>
                <a:lnTo>
                  <a:pt x="66294" y="317500"/>
                </a:lnTo>
                <a:lnTo>
                  <a:pt x="66865" y="312419"/>
                </a:lnTo>
                <a:lnTo>
                  <a:pt x="46481" y="311150"/>
                </a:lnTo>
                <a:close/>
              </a:path>
              <a:path w="102870" h="339089">
                <a:moveTo>
                  <a:pt x="66078" y="213360"/>
                </a:moveTo>
                <a:lnTo>
                  <a:pt x="43637" y="217169"/>
                </a:lnTo>
                <a:lnTo>
                  <a:pt x="44615" y="228600"/>
                </a:lnTo>
                <a:lnTo>
                  <a:pt x="45319" y="238760"/>
                </a:lnTo>
                <a:lnTo>
                  <a:pt x="45748" y="250189"/>
                </a:lnTo>
                <a:lnTo>
                  <a:pt x="46232" y="287019"/>
                </a:lnTo>
                <a:lnTo>
                  <a:pt x="46481" y="311150"/>
                </a:lnTo>
                <a:lnTo>
                  <a:pt x="66865" y="312419"/>
                </a:lnTo>
                <a:lnTo>
                  <a:pt x="67898" y="299719"/>
                </a:lnTo>
                <a:lnTo>
                  <a:pt x="68521" y="287019"/>
                </a:lnTo>
                <a:lnTo>
                  <a:pt x="68731" y="274319"/>
                </a:lnTo>
                <a:lnTo>
                  <a:pt x="68333" y="250189"/>
                </a:lnTo>
                <a:lnTo>
                  <a:pt x="67860" y="237489"/>
                </a:lnTo>
                <a:lnTo>
                  <a:pt x="67109" y="226060"/>
                </a:lnTo>
                <a:lnTo>
                  <a:pt x="66078" y="213360"/>
                </a:lnTo>
                <a:close/>
              </a:path>
              <a:path w="102870" h="339089">
                <a:moveTo>
                  <a:pt x="58750" y="186689"/>
                </a:moveTo>
                <a:lnTo>
                  <a:pt x="37820" y="195579"/>
                </a:lnTo>
                <a:lnTo>
                  <a:pt x="40665" y="201929"/>
                </a:lnTo>
                <a:lnTo>
                  <a:pt x="42595" y="209550"/>
                </a:lnTo>
                <a:lnTo>
                  <a:pt x="43637" y="217169"/>
                </a:lnTo>
                <a:lnTo>
                  <a:pt x="66078" y="213360"/>
                </a:lnTo>
                <a:lnTo>
                  <a:pt x="64918" y="207010"/>
                </a:lnTo>
                <a:lnTo>
                  <a:pt x="63309" y="199389"/>
                </a:lnTo>
                <a:lnTo>
                  <a:pt x="61252" y="193039"/>
                </a:lnTo>
                <a:lnTo>
                  <a:pt x="58750" y="186689"/>
                </a:lnTo>
                <a:close/>
              </a:path>
              <a:path w="102870" h="339089">
                <a:moveTo>
                  <a:pt x="43726" y="161289"/>
                </a:moveTo>
                <a:lnTo>
                  <a:pt x="26403" y="175260"/>
                </a:lnTo>
                <a:lnTo>
                  <a:pt x="30962" y="181610"/>
                </a:lnTo>
                <a:lnTo>
                  <a:pt x="34772" y="187960"/>
                </a:lnTo>
                <a:lnTo>
                  <a:pt x="37820" y="195579"/>
                </a:lnTo>
                <a:lnTo>
                  <a:pt x="58750" y="186689"/>
                </a:lnTo>
                <a:lnTo>
                  <a:pt x="55631" y="180339"/>
                </a:lnTo>
                <a:lnTo>
                  <a:pt x="52085" y="173989"/>
                </a:lnTo>
                <a:lnTo>
                  <a:pt x="48116" y="167639"/>
                </a:lnTo>
                <a:lnTo>
                  <a:pt x="43726" y="161289"/>
                </a:lnTo>
                <a:close/>
              </a:path>
              <a:path w="102870" h="339089">
                <a:moveTo>
                  <a:pt x="34569" y="148589"/>
                </a:moveTo>
                <a:lnTo>
                  <a:pt x="16433" y="151129"/>
                </a:lnTo>
                <a:lnTo>
                  <a:pt x="16497" y="152400"/>
                </a:lnTo>
                <a:lnTo>
                  <a:pt x="16725" y="154939"/>
                </a:lnTo>
                <a:lnTo>
                  <a:pt x="17119" y="156210"/>
                </a:lnTo>
                <a:lnTo>
                  <a:pt x="17475" y="157479"/>
                </a:lnTo>
                <a:lnTo>
                  <a:pt x="17919" y="160019"/>
                </a:lnTo>
                <a:lnTo>
                  <a:pt x="18440" y="161289"/>
                </a:lnTo>
                <a:lnTo>
                  <a:pt x="20447" y="166369"/>
                </a:lnTo>
                <a:lnTo>
                  <a:pt x="23101" y="170179"/>
                </a:lnTo>
                <a:lnTo>
                  <a:pt x="26403" y="175260"/>
                </a:lnTo>
                <a:lnTo>
                  <a:pt x="43726" y="161289"/>
                </a:lnTo>
                <a:lnTo>
                  <a:pt x="40208" y="157479"/>
                </a:lnTo>
                <a:lnTo>
                  <a:pt x="37160" y="153669"/>
                </a:lnTo>
                <a:lnTo>
                  <a:pt x="34569" y="148589"/>
                </a:lnTo>
                <a:close/>
              </a:path>
              <a:path w="102870" h="339089">
                <a:moveTo>
                  <a:pt x="27838" y="125729"/>
                </a:moveTo>
                <a:lnTo>
                  <a:pt x="16357" y="147319"/>
                </a:lnTo>
                <a:lnTo>
                  <a:pt x="16433" y="151129"/>
                </a:lnTo>
                <a:lnTo>
                  <a:pt x="34569" y="148589"/>
                </a:lnTo>
                <a:lnTo>
                  <a:pt x="34226" y="148589"/>
                </a:lnTo>
                <a:lnTo>
                  <a:pt x="34048" y="147319"/>
                </a:lnTo>
                <a:lnTo>
                  <a:pt x="34201" y="146050"/>
                </a:lnTo>
                <a:lnTo>
                  <a:pt x="36245" y="142239"/>
                </a:lnTo>
                <a:lnTo>
                  <a:pt x="38303" y="140969"/>
                </a:lnTo>
                <a:lnTo>
                  <a:pt x="40830" y="138429"/>
                </a:lnTo>
                <a:lnTo>
                  <a:pt x="27838" y="125729"/>
                </a:lnTo>
                <a:close/>
              </a:path>
              <a:path w="102870" h="339089">
                <a:moveTo>
                  <a:pt x="37655" y="111760"/>
                </a:moveTo>
                <a:lnTo>
                  <a:pt x="37287" y="111760"/>
                </a:lnTo>
                <a:lnTo>
                  <a:pt x="36868" y="113029"/>
                </a:lnTo>
                <a:lnTo>
                  <a:pt x="36410" y="114300"/>
                </a:lnTo>
                <a:lnTo>
                  <a:pt x="33832" y="118110"/>
                </a:lnTo>
                <a:lnTo>
                  <a:pt x="30975" y="121919"/>
                </a:lnTo>
                <a:lnTo>
                  <a:pt x="27838" y="125729"/>
                </a:lnTo>
                <a:lnTo>
                  <a:pt x="40830" y="138429"/>
                </a:lnTo>
                <a:lnTo>
                  <a:pt x="57289" y="121919"/>
                </a:lnTo>
                <a:lnTo>
                  <a:pt x="37655" y="111760"/>
                </a:lnTo>
                <a:close/>
              </a:path>
              <a:path w="102870" h="339089">
                <a:moveTo>
                  <a:pt x="60883" y="99060"/>
                </a:moveTo>
                <a:lnTo>
                  <a:pt x="37973" y="101600"/>
                </a:lnTo>
                <a:lnTo>
                  <a:pt x="38506" y="105410"/>
                </a:lnTo>
                <a:lnTo>
                  <a:pt x="38404" y="107950"/>
                </a:lnTo>
                <a:lnTo>
                  <a:pt x="37655" y="111760"/>
                </a:lnTo>
                <a:lnTo>
                  <a:pt x="57289" y="121919"/>
                </a:lnTo>
                <a:lnTo>
                  <a:pt x="58153" y="120650"/>
                </a:lnTo>
                <a:lnTo>
                  <a:pt x="58864" y="118110"/>
                </a:lnTo>
                <a:lnTo>
                  <a:pt x="59436" y="116839"/>
                </a:lnTo>
                <a:lnTo>
                  <a:pt x="61264" y="110489"/>
                </a:lnTo>
                <a:lnTo>
                  <a:pt x="61747" y="105410"/>
                </a:lnTo>
                <a:lnTo>
                  <a:pt x="60883" y="99060"/>
                </a:lnTo>
                <a:close/>
              </a:path>
              <a:path w="102870" h="339089">
                <a:moveTo>
                  <a:pt x="48755" y="77469"/>
                </a:moveTo>
                <a:lnTo>
                  <a:pt x="38074" y="96519"/>
                </a:lnTo>
                <a:lnTo>
                  <a:pt x="36779" y="96519"/>
                </a:lnTo>
                <a:lnTo>
                  <a:pt x="37363" y="97789"/>
                </a:lnTo>
                <a:lnTo>
                  <a:pt x="37757" y="99060"/>
                </a:lnTo>
                <a:lnTo>
                  <a:pt x="37973" y="101600"/>
                </a:lnTo>
                <a:lnTo>
                  <a:pt x="60883" y="99060"/>
                </a:lnTo>
                <a:lnTo>
                  <a:pt x="60629" y="96519"/>
                </a:lnTo>
                <a:lnTo>
                  <a:pt x="37058" y="96519"/>
                </a:lnTo>
                <a:lnTo>
                  <a:pt x="36843" y="96417"/>
                </a:lnTo>
                <a:lnTo>
                  <a:pt x="60619" y="96417"/>
                </a:lnTo>
                <a:lnTo>
                  <a:pt x="60375" y="93979"/>
                </a:lnTo>
                <a:lnTo>
                  <a:pt x="51892" y="78739"/>
                </a:lnTo>
                <a:lnTo>
                  <a:pt x="50393" y="78739"/>
                </a:lnTo>
                <a:lnTo>
                  <a:pt x="48755" y="77469"/>
                </a:lnTo>
                <a:close/>
              </a:path>
              <a:path w="102870" h="339089">
                <a:moveTo>
                  <a:pt x="48755" y="77469"/>
                </a:moveTo>
                <a:lnTo>
                  <a:pt x="36843" y="96417"/>
                </a:lnTo>
                <a:lnTo>
                  <a:pt x="37058" y="96519"/>
                </a:lnTo>
                <a:lnTo>
                  <a:pt x="38074" y="96519"/>
                </a:lnTo>
                <a:lnTo>
                  <a:pt x="48755" y="77469"/>
                </a:lnTo>
                <a:close/>
              </a:path>
              <a:path w="102870" h="339089">
                <a:moveTo>
                  <a:pt x="43052" y="74929"/>
                </a:moveTo>
                <a:lnTo>
                  <a:pt x="22618" y="74929"/>
                </a:lnTo>
                <a:lnTo>
                  <a:pt x="21869" y="92710"/>
                </a:lnTo>
                <a:lnTo>
                  <a:pt x="26835" y="92710"/>
                </a:lnTo>
                <a:lnTo>
                  <a:pt x="31699" y="93979"/>
                </a:lnTo>
                <a:lnTo>
                  <a:pt x="36843" y="96417"/>
                </a:lnTo>
                <a:lnTo>
                  <a:pt x="48755" y="77469"/>
                </a:lnTo>
                <a:lnTo>
                  <a:pt x="45974" y="76200"/>
                </a:lnTo>
                <a:lnTo>
                  <a:pt x="43052" y="74929"/>
                </a:lnTo>
                <a:close/>
              </a:path>
              <a:path w="102870" h="339089">
                <a:moveTo>
                  <a:pt x="469" y="74929"/>
                </a:moveTo>
                <a:lnTo>
                  <a:pt x="0" y="77469"/>
                </a:lnTo>
                <a:lnTo>
                  <a:pt x="190" y="80010"/>
                </a:lnTo>
                <a:lnTo>
                  <a:pt x="1041" y="82550"/>
                </a:lnTo>
                <a:lnTo>
                  <a:pt x="1727" y="83819"/>
                </a:lnTo>
                <a:lnTo>
                  <a:pt x="2654" y="85089"/>
                </a:lnTo>
                <a:lnTo>
                  <a:pt x="3835" y="86360"/>
                </a:lnTo>
                <a:lnTo>
                  <a:pt x="4775" y="86360"/>
                </a:lnTo>
                <a:lnTo>
                  <a:pt x="5765" y="87629"/>
                </a:lnTo>
                <a:lnTo>
                  <a:pt x="6845" y="87629"/>
                </a:lnTo>
                <a:lnTo>
                  <a:pt x="11633" y="90169"/>
                </a:lnTo>
                <a:lnTo>
                  <a:pt x="16637" y="91439"/>
                </a:lnTo>
                <a:lnTo>
                  <a:pt x="21869" y="92710"/>
                </a:lnTo>
                <a:lnTo>
                  <a:pt x="22458" y="78739"/>
                </a:lnTo>
                <a:lnTo>
                  <a:pt x="14643" y="78739"/>
                </a:lnTo>
                <a:lnTo>
                  <a:pt x="469" y="74929"/>
                </a:lnTo>
                <a:close/>
              </a:path>
              <a:path w="102870" h="339089">
                <a:moveTo>
                  <a:pt x="11823" y="54610"/>
                </a:moveTo>
                <a:lnTo>
                  <a:pt x="8597" y="58419"/>
                </a:lnTo>
                <a:lnTo>
                  <a:pt x="5765" y="62229"/>
                </a:lnTo>
                <a:lnTo>
                  <a:pt x="3327" y="67310"/>
                </a:lnTo>
                <a:lnTo>
                  <a:pt x="2006" y="69850"/>
                </a:lnTo>
                <a:lnTo>
                  <a:pt x="1054" y="72389"/>
                </a:lnTo>
                <a:lnTo>
                  <a:pt x="469" y="74929"/>
                </a:lnTo>
                <a:lnTo>
                  <a:pt x="14643" y="78739"/>
                </a:lnTo>
                <a:lnTo>
                  <a:pt x="18122" y="74929"/>
                </a:lnTo>
                <a:lnTo>
                  <a:pt x="21920" y="71119"/>
                </a:lnTo>
                <a:lnTo>
                  <a:pt x="26047" y="67310"/>
                </a:lnTo>
                <a:lnTo>
                  <a:pt x="11823" y="54610"/>
                </a:lnTo>
                <a:close/>
              </a:path>
              <a:path w="102870" h="339089">
                <a:moveTo>
                  <a:pt x="22618" y="74929"/>
                </a:moveTo>
                <a:lnTo>
                  <a:pt x="18122" y="74929"/>
                </a:lnTo>
                <a:lnTo>
                  <a:pt x="14643" y="78739"/>
                </a:lnTo>
                <a:lnTo>
                  <a:pt x="22458" y="78739"/>
                </a:lnTo>
                <a:lnTo>
                  <a:pt x="22618" y="74929"/>
                </a:lnTo>
                <a:close/>
              </a:path>
              <a:path w="102870" h="339089">
                <a:moveTo>
                  <a:pt x="36360" y="27939"/>
                </a:moveTo>
                <a:lnTo>
                  <a:pt x="29867" y="34289"/>
                </a:lnTo>
                <a:lnTo>
                  <a:pt x="23610" y="40639"/>
                </a:lnTo>
                <a:lnTo>
                  <a:pt x="17595" y="48260"/>
                </a:lnTo>
                <a:lnTo>
                  <a:pt x="11823" y="54610"/>
                </a:lnTo>
                <a:lnTo>
                  <a:pt x="26047" y="67310"/>
                </a:lnTo>
                <a:lnTo>
                  <a:pt x="38828" y="57150"/>
                </a:lnTo>
                <a:lnTo>
                  <a:pt x="45287" y="50800"/>
                </a:lnTo>
                <a:lnTo>
                  <a:pt x="51790" y="45719"/>
                </a:lnTo>
                <a:lnTo>
                  <a:pt x="36360" y="27939"/>
                </a:lnTo>
                <a:close/>
              </a:path>
              <a:path w="102870" h="339089">
                <a:moveTo>
                  <a:pt x="63538" y="6350"/>
                </a:moveTo>
                <a:lnTo>
                  <a:pt x="56344" y="11429"/>
                </a:lnTo>
                <a:lnTo>
                  <a:pt x="49415" y="16510"/>
                </a:lnTo>
                <a:lnTo>
                  <a:pt x="42753" y="22860"/>
                </a:lnTo>
                <a:lnTo>
                  <a:pt x="36360" y="27939"/>
                </a:lnTo>
                <a:lnTo>
                  <a:pt x="51790" y="45719"/>
                </a:lnTo>
                <a:lnTo>
                  <a:pt x="57743" y="40639"/>
                </a:lnTo>
                <a:lnTo>
                  <a:pt x="63807" y="36829"/>
                </a:lnTo>
                <a:lnTo>
                  <a:pt x="69982" y="31750"/>
                </a:lnTo>
                <a:lnTo>
                  <a:pt x="76263" y="26669"/>
                </a:lnTo>
                <a:lnTo>
                  <a:pt x="63538" y="6350"/>
                </a:lnTo>
                <a:close/>
              </a:path>
              <a:path w="102870" h="339089">
                <a:moveTo>
                  <a:pt x="86481" y="15358"/>
                </a:moveTo>
                <a:lnTo>
                  <a:pt x="85356" y="22860"/>
                </a:lnTo>
                <a:lnTo>
                  <a:pt x="82005" y="24182"/>
                </a:lnTo>
                <a:lnTo>
                  <a:pt x="85077" y="27939"/>
                </a:lnTo>
                <a:lnTo>
                  <a:pt x="95326" y="27939"/>
                </a:lnTo>
                <a:lnTo>
                  <a:pt x="99479" y="22860"/>
                </a:lnTo>
                <a:lnTo>
                  <a:pt x="86575" y="22860"/>
                </a:lnTo>
                <a:lnTo>
                  <a:pt x="95481" y="21216"/>
                </a:lnTo>
                <a:lnTo>
                  <a:pt x="86481" y="15358"/>
                </a:lnTo>
                <a:close/>
              </a:path>
              <a:path w="102870" h="339089">
                <a:moveTo>
                  <a:pt x="88785" y="0"/>
                </a:moveTo>
                <a:lnTo>
                  <a:pt x="80086" y="0"/>
                </a:lnTo>
                <a:lnTo>
                  <a:pt x="78587" y="1269"/>
                </a:lnTo>
                <a:lnTo>
                  <a:pt x="73240" y="1269"/>
                </a:lnTo>
                <a:lnTo>
                  <a:pt x="68211" y="3810"/>
                </a:lnTo>
                <a:lnTo>
                  <a:pt x="63538" y="6350"/>
                </a:lnTo>
                <a:lnTo>
                  <a:pt x="76263" y="26669"/>
                </a:lnTo>
                <a:lnTo>
                  <a:pt x="79108" y="25400"/>
                </a:lnTo>
                <a:lnTo>
                  <a:pt x="82005" y="24182"/>
                </a:lnTo>
                <a:lnTo>
                  <a:pt x="80924" y="22860"/>
                </a:lnTo>
                <a:lnTo>
                  <a:pt x="80924" y="12700"/>
                </a:lnTo>
                <a:lnTo>
                  <a:pt x="85077" y="8889"/>
                </a:lnTo>
                <a:lnTo>
                  <a:pt x="87452" y="8889"/>
                </a:lnTo>
                <a:lnTo>
                  <a:pt x="88785" y="0"/>
                </a:lnTo>
                <a:close/>
              </a:path>
              <a:path w="102870" h="339089">
                <a:moveTo>
                  <a:pt x="83646" y="10203"/>
                </a:moveTo>
                <a:lnTo>
                  <a:pt x="80924" y="12700"/>
                </a:lnTo>
                <a:lnTo>
                  <a:pt x="80924" y="22860"/>
                </a:lnTo>
                <a:lnTo>
                  <a:pt x="82005" y="24182"/>
                </a:lnTo>
                <a:lnTo>
                  <a:pt x="85356" y="22860"/>
                </a:lnTo>
                <a:lnTo>
                  <a:pt x="86481" y="15358"/>
                </a:lnTo>
                <a:lnTo>
                  <a:pt x="82397" y="12700"/>
                </a:lnTo>
                <a:lnTo>
                  <a:pt x="83646" y="10203"/>
                </a:lnTo>
                <a:close/>
              </a:path>
              <a:path w="102870" h="339089">
                <a:moveTo>
                  <a:pt x="95481" y="21216"/>
                </a:moveTo>
                <a:lnTo>
                  <a:pt x="86575" y="22860"/>
                </a:lnTo>
                <a:lnTo>
                  <a:pt x="98005" y="22860"/>
                </a:lnTo>
                <a:lnTo>
                  <a:pt x="95481" y="21216"/>
                </a:lnTo>
                <a:close/>
              </a:path>
              <a:path w="102870" h="339089">
                <a:moveTo>
                  <a:pt x="99479" y="20479"/>
                </a:moveTo>
                <a:lnTo>
                  <a:pt x="95481" y="21216"/>
                </a:lnTo>
                <a:lnTo>
                  <a:pt x="98005" y="22860"/>
                </a:lnTo>
                <a:lnTo>
                  <a:pt x="99479" y="21258"/>
                </a:lnTo>
                <a:lnTo>
                  <a:pt x="99479" y="20479"/>
                </a:lnTo>
                <a:close/>
              </a:path>
              <a:path w="102870" h="339089">
                <a:moveTo>
                  <a:pt x="99479" y="21258"/>
                </a:moveTo>
                <a:lnTo>
                  <a:pt x="98005" y="22860"/>
                </a:lnTo>
                <a:lnTo>
                  <a:pt x="99479" y="22860"/>
                </a:lnTo>
                <a:lnTo>
                  <a:pt x="99479" y="21258"/>
                </a:lnTo>
                <a:close/>
              </a:path>
              <a:path w="102870" h="339089">
                <a:moveTo>
                  <a:pt x="100342" y="20319"/>
                </a:moveTo>
                <a:lnTo>
                  <a:pt x="99479" y="20479"/>
                </a:lnTo>
                <a:lnTo>
                  <a:pt x="99479" y="21258"/>
                </a:lnTo>
                <a:lnTo>
                  <a:pt x="100342" y="20319"/>
                </a:lnTo>
                <a:close/>
              </a:path>
              <a:path w="102870" h="339089">
                <a:moveTo>
                  <a:pt x="86960" y="12166"/>
                </a:moveTo>
                <a:lnTo>
                  <a:pt x="86481" y="15358"/>
                </a:lnTo>
                <a:lnTo>
                  <a:pt x="95481" y="21216"/>
                </a:lnTo>
                <a:lnTo>
                  <a:pt x="99479" y="20479"/>
                </a:lnTo>
                <a:lnTo>
                  <a:pt x="99479" y="19793"/>
                </a:lnTo>
                <a:lnTo>
                  <a:pt x="86960" y="12166"/>
                </a:lnTo>
                <a:close/>
              </a:path>
              <a:path w="102870" h="339089">
                <a:moveTo>
                  <a:pt x="99479" y="19793"/>
                </a:moveTo>
                <a:lnTo>
                  <a:pt x="99479" y="20479"/>
                </a:lnTo>
                <a:lnTo>
                  <a:pt x="100342" y="20319"/>
                </a:lnTo>
                <a:lnTo>
                  <a:pt x="99479" y="19793"/>
                </a:lnTo>
                <a:close/>
              </a:path>
              <a:path w="102870" h="339089">
                <a:moveTo>
                  <a:pt x="101701" y="8889"/>
                </a:moveTo>
                <a:lnTo>
                  <a:pt x="95326" y="8889"/>
                </a:lnTo>
                <a:lnTo>
                  <a:pt x="99479" y="12700"/>
                </a:lnTo>
                <a:lnTo>
                  <a:pt x="99479" y="19793"/>
                </a:lnTo>
                <a:lnTo>
                  <a:pt x="100342" y="20319"/>
                </a:lnTo>
                <a:lnTo>
                  <a:pt x="101511" y="19050"/>
                </a:lnTo>
                <a:lnTo>
                  <a:pt x="102222" y="17779"/>
                </a:lnTo>
                <a:lnTo>
                  <a:pt x="102501" y="15239"/>
                </a:lnTo>
                <a:lnTo>
                  <a:pt x="102666" y="13969"/>
                </a:lnTo>
                <a:lnTo>
                  <a:pt x="102527" y="12700"/>
                </a:lnTo>
                <a:lnTo>
                  <a:pt x="102095" y="10160"/>
                </a:lnTo>
                <a:lnTo>
                  <a:pt x="101701" y="8889"/>
                </a:lnTo>
                <a:close/>
              </a:path>
              <a:path w="102870" h="339089">
                <a:moveTo>
                  <a:pt x="88785" y="0"/>
                </a:moveTo>
                <a:lnTo>
                  <a:pt x="86960" y="12166"/>
                </a:lnTo>
                <a:lnTo>
                  <a:pt x="99479" y="19793"/>
                </a:lnTo>
                <a:lnTo>
                  <a:pt x="99479" y="12700"/>
                </a:lnTo>
                <a:lnTo>
                  <a:pt x="95326" y="8889"/>
                </a:lnTo>
                <a:lnTo>
                  <a:pt x="101155" y="8889"/>
                </a:lnTo>
                <a:lnTo>
                  <a:pt x="100431" y="7619"/>
                </a:lnTo>
                <a:lnTo>
                  <a:pt x="99834" y="6350"/>
                </a:lnTo>
                <a:lnTo>
                  <a:pt x="99161" y="5079"/>
                </a:lnTo>
                <a:lnTo>
                  <a:pt x="98412" y="5079"/>
                </a:lnTo>
                <a:lnTo>
                  <a:pt x="95580" y="2539"/>
                </a:lnTo>
                <a:lnTo>
                  <a:pt x="92379" y="1269"/>
                </a:lnTo>
                <a:lnTo>
                  <a:pt x="88785" y="0"/>
                </a:lnTo>
                <a:close/>
              </a:path>
              <a:path w="102870" h="339089">
                <a:moveTo>
                  <a:pt x="83682" y="10169"/>
                </a:moveTo>
                <a:lnTo>
                  <a:pt x="82397" y="12700"/>
                </a:lnTo>
                <a:lnTo>
                  <a:pt x="86481" y="15358"/>
                </a:lnTo>
                <a:lnTo>
                  <a:pt x="86960" y="12166"/>
                </a:lnTo>
                <a:lnTo>
                  <a:pt x="83682" y="10169"/>
                </a:lnTo>
                <a:close/>
              </a:path>
              <a:path w="102870" h="339089">
                <a:moveTo>
                  <a:pt x="87452" y="8889"/>
                </a:moveTo>
                <a:lnTo>
                  <a:pt x="85077" y="8889"/>
                </a:lnTo>
                <a:lnTo>
                  <a:pt x="83692" y="10160"/>
                </a:lnTo>
                <a:lnTo>
                  <a:pt x="86960" y="12166"/>
                </a:lnTo>
                <a:lnTo>
                  <a:pt x="87452" y="8889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36190" y="2196884"/>
            <a:ext cx="245935" cy="2011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86457" y="2170417"/>
            <a:ext cx="80645" cy="107314"/>
          </a:xfrm>
          <a:custGeom>
            <a:avLst/>
            <a:gdLst/>
            <a:ahLst/>
            <a:cxnLst/>
            <a:rect l="l" t="t" r="r" b="b"/>
            <a:pathLst>
              <a:path w="80645" h="107314">
                <a:moveTo>
                  <a:pt x="14351" y="79159"/>
                </a:moveTo>
                <a:lnTo>
                  <a:pt x="13436" y="78930"/>
                </a:lnTo>
                <a:lnTo>
                  <a:pt x="13436" y="81165"/>
                </a:lnTo>
                <a:lnTo>
                  <a:pt x="14351" y="79159"/>
                </a:lnTo>
                <a:close/>
              </a:path>
              <a:path w="80645" h="107314">
                <a:moveTo>
                  <a:pt x="30124" y="10096"/>
                </a:moveTo>
                <a:lnTo>
                  <a:pt x="26885" y="6870"/>
                </a:lnTo>
                <a:lnTo>
                  <a:pt x="26060" y="5308"/>
                </a:lnTo>
                <a:lnTo>
                  <a:pt x="23583" y="1701"/>
                </a:lnTo>
                <a:lnTo>
                  <a:pt x="20154" y="0"/>
                </a:lnTo>
                <a:lnTo>
                  <a:pt x="15786" y="190"/>
                </a:lnTo>
                <a:lnTo>
                  <a:pt x="13030" y="711"/>
                </a:lnTo>
                <a:lnTo>
                  <a:pt x="2717" y="39268"/>
                </a:lnTo>
                <a:lnTo>
                  <a:pt x="495" y="75526"/>
                </a:lnTo>
                <a:lnTo>
                  <a:pt x="482" y="75730"/>
                </a:lnTo>
                <a:lnTo>
                  <a:pt x="0" y="76212"/>
                </a:lnTo>
                <a:lnTo>
                  <a:pt x="0" y="83629"/>
                </a:lnTo>
                <a:lnTo>
                  <a:pt x="3009" y="86639"/>
                </a:lnTo>
                <a:lnTo>
                  <a:pt x="10426" y="86639"/>
                </a:lnTo>
                <a:lnTo>
                  <a:pt x="13436" y="83629"/>
                </a:lnTo>
                <a:lnTo>
                  <a:pt x="13436" y="81686"/>
                </a:lnTo>
                <a:lnTo>
                  <a:pt x="13436" y="81165"/>
                </a:lnTo>
                <a:lnTo>
                  <a:pt x="13385" y="78917"/>
                </a:lnTo>
                <a:lnTo>
                  <a:pt x="13436" y="76212"/>
                </a:lnTo>
                <a:lnTo>
                  <a:pt x="13462" y="78930"/>
                </a:lnTo>
                <a:lnTo>
                  <a:pt x="14351" y="79159"/>
                </a:lnTo>
                <a:lnTo>
                  <a:pt x="14770" y="77711"/>
                </a:lnTo>
                <a:lnTo>
                  <a:pt x="15113" y="76238"/>
                </a:lnTo>
                <a:lnTo>
                  <a:pt x="15379" y="74764"/>
                </a:lnTo>
                <a:lnTo>
                  <a:pt x="15621" y="73202"/>
                </a:lnTo>
                <a:lnTo>
                  <a:pt x="16725" y="66344"/>
                </a:lnTo>
                <a:lnTo>
                  <a:pt x="17995" y="57899"/>
                </a:lnTo>
                <a:lnTo>
                  <a:pt x="19202" y="49453"/>
                </a:lnTo>
                <a:lnTo>
                  <a:pt x="20320" y="40982"/>
                </a:lnTo>
                <a:lnTo>
                  <a:pt x="21259" y="33388"/>
                </a:lnTo>
                <a:lnTo>
                  <a:pt x="22491" y="25844"/>
                </a:lnTo>
                <a:lnTo>
                  <a:pt x="22758" y="24498"/>
                </a:lnTo>
                <a:lnTo>
                  <a:pt x="25971" y="24498"/>
                </a:lnTo>
                <a:lnTo>
                  <a:pt x="30124" y="20345"/>
                </a:lnTo>
                <a:lnTo>
                  <a:pt x="30124" y="10096"/>
                </a:lnTo>
                <a:close/>
              </a:path>
              <a:path w="80645" h="107314">
                <a:moveTo>
                  <a:pt x="77000" y="97459"/>
                </a:moveTo>
                <a:lnTo>
                  <a:pt x="75653" y="97142"/>
                </a:lnTo>
                <a:lnTo>
                  <a:pt x="75653" y="101206"/>
                </a:lnTo>
                <a:lnTo>
                  <a:pt x="77000" y="97459"/>
                </a:lnTo>
                <a:close/>
              </a:path>
              <a:path w="80645" h="107314">
                <a:moveTo>
                  <a:pt x="80314" y="30213"/>
                </a:moveTo>
                <a:lnTo>
                  <a:pt x="77622" y="11645"/>
                </a:lnTo>
                <a:lnTo>
                  <a:pt x="75615" y="9105"/>
                </a:lnTo>
                <a:lnTo>
                  <a:pt x="75615" y="21602"/>
                </a:lnTo>
                <a:lnTo>
                  <a:pt x="75615" y="23914"/>
                </a:lnTo>
                <a:lnTo>
                  <a:pt x="75526" y="21551"/>
                </a:lnTo>
                <a:lnTo>
                  <a:pt x="75615" y="9105"/>
                </a:lnTo>
                <a:lnTo>
                  <a:pt x="72898" y="7594"/>
                </a:lnTo>
                <a:lnTo>
                  <a:pt x="69646" y="7353"/>
                </a:lnTo>
                <a:lnTo>
                  <a:pt x="66344" y="7594"/>
                </a:lnTo>
                <a:lnTo>
                  <a:pt x="63652" y="9004"/>
                </a:lnTo>
                <a:lnTo>
                  <a:pt x="61645" y="11531"/>
                </a:lnTo>
                <a:lnTo>
                  <a:pt x="61214" y="11645"/>
                </a:lnTo>
                <a:lnTo>
                  <a:pt x="57061" y="15811"/>
                </a:lnTo>
                <a:lnTo>
                  <a:pt x="57061" y="26047"/>
                </a:lnTo>
                <a:lnTo>
                  <a:pt x="61214" y="30213"/>
                </a:lnTo>
                <a:lnTo>
                  <a:pt x="62318" y="30213"/>
                </a:lnTo>
                <a:lnTo>
                  <a:pt x="62382" y="31178"/>
                </a:lnTo>
                <a:lnTo>
                  <a:pt x="62636" y="38138"/>
                </a:lnTo>
                <a:lnTo>
                  <a:pt x="62776" y="44678"/>
                </a:lnTo>
                <a:lnTo>
                  <a:pt x="62814" y="52044"/>
                </a:lnTo>
                <a:lnTo>
                  <a:pt x="62826" y="72110"/>
                </a:lnTo>
                <a:lnTo>
                  <a:pt x="62712" y="83489"/>
                </a:lnTo>
                <a:lnTo>
                  <a:pt x="62560" y="91897"/>
                </a:lnTo>
                <a:lnTo>
                  <a:pt x="62547" y="93967"/>
                </a:lnTo>
                <a:lnTo>
                  <a:pt x="62306" y="95694"/>
                </a:lnTo>
                <a:lnTo>
                  <a:pt x="61734" y="96266"/>
                </a:lnTo>
                <a:lnTo>
                  <a:pt x="61734" y="103949"/>
                </a:lnTo>
                <a:lnTo>
                  <a:pt x="64846" y="107061"/>
                </a:lnTo>
                <a:lnTo>
                  <a:pt x="72542" y="107061"/>
                </a:lnTo>
                <a:lnTo>
                  <a:pt x="75653" y="103949"/>
                </a:lnTo>
                <a:lnTo>
                  <a:pt x="75653" y="101765"/>
                </a:lnTo>
                <a:lnTo>
                  <a:pt x="75653" y="101206"/>
                </a:lnTo>
                <a:lnTo>
                  <a:pt x="75628" y="97142"/>
                </a:lnTo>
                <a:lnTo>
                  <a:pt x="74472" y="96862"/>
                </a:lnTo>
                <a:lnTo>
                  <a:pt x="63779" y="94208"/>
                </a:lnTo>
                <a:lnTo>
                  <a:pt x="75628" y="97129"/>
                </a:lnTo>
                <a:lnTo>
                  <a:pt x="77000" y="97459"/>
                </a:lnTo>
                <a:lnTo>
                  <a:pt x="77444" y="95631"/>
                </a:lnTo>
                <a:lnTo>
                  <a:pt x="77762" y="93776"/>
                </a:lnTo>
                <a:lnTo>
                  <a:pt x="77825" y="93141"/>
                </a:lnTo>
                <a:lnTo>
                  <a:pt x="77952" y="91897"/>
                </a:lnTo>
                <a:lnTo>
                  <a:pt x="78676" y="82016"/>
                </a:lnTo>
                <a:lnTo>
                  <a:pt x="79273" y="72110"/>
                </a:lnTo>
                <a:lnTo>
                  <a:pt x="79705" y="62204"/>
                </a:lnTo>
                <a:lnTo>
                  <a:pt x="80010" y="52273"/>
                </a:lnTo>
                <a:lnTo>
                  <a:pt x="80238" y="45085"/>
                </a:lnTo>
                <a:lnTo>
                  <a:pt x="80314" y="30213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88348" y="2357932"/>
            <a:ext cx="59055" cy="71120"/>
          </a:xfrm>
          <a:custGeom>
            <a:avLst/>
            <a:gdLst/>
            <a:ahLst/>
            <a:cxnLst/>
            <a:rect l="l" t="t" r="r" b="b"/>
            <a:pathLst>
              <a:path w="59054" h="71119">
                <a:moveTo>
                  <a:pt x="2648" y="56888"/>
                </a:moveTo>
                <a:lnTo>
                  <a:pt x="0" y="59537"/>
                </a:lnTo>
                <a:lnTo>
                  <a:pt x="0" y="67513"/>
                </a:lnTo>
                <a:lnTo>
                  <a:pt x="3225" y="70751"/>
                </a:lnTo>
                <a:lnTo>
                  <a:pt x="11201" y="70751"/>
                </a:lnTo>
                <a:lnTo>
                  <a:pt x="14211" y="67741"/>
                </a:lnTo>
                <a:lnTo>
                  <a:pt x="13081" y="67741"/>
                </a:lnTo>
                <a:lnTo>
                  <a:pt x="1346" y="59321"/>
                </a:lnTo>
                <a:lnTo>
                  <a:pt x="2648" y="56888"/>
                </a:lnTo>
                <a:close/>
              </a:path>
              <a:path w="59054" h="71119">
                <a:moveTo>
                  <a:pt x="11201" y="56311"/>
                </a:moveTo>
                <a:lnTo>
                  <a:pt x="3225" y="56311"/>
                </a:lnTo>
                <a:lnTo>
                  <a:pt x="2648" y="56888"/>
                </a:lnTo>
                <a:lnTo>
                  <a:pt x="1346" y="59321"/>
                </a:lnTo>
                <a:lnTo>
                  <a:pt x="13081" y="67741"/>
                </a:lnTo>
                <a:lnTo>
                  <a:pt x="14439" y="66293"/>
                </a:lnTo>
                <a:lnTo>
                  <a:pt x="14439" y="59537"/>
                </a:lnTo>
                <a:lnTo>
                  <a:pt x="11201" y="56311"/>
                </a:lnTo>
                <a:close/>
              </a:path>
              <a:path w="59054" h="71119">
                <a:moveTo>
                  <a:pt x="14439" y="66293"/>
                </a:moveTo>
                <a:lnTo>
                  <a:pt x="13081" y="67741"/>
                </a:lnTo>
                <a:lnTo>
                  <a:pt x="14211" y="67741"/>
                </a:lnTo>
                <a:lnTo>
                  <a:pt x="14439" y="67513"/>
                </a:lnTo>
                <a:lnTo>
                  <a:pt x="14439" y="66293"/>
                </a:lnTo>
                <a:close/>
              </a:path>
              <a:path w="59054" h="71119">
                <a:moveTo>
                  <a:pt x="15811" y="56311"/>
                </a:moveTo>
                <a:lnTo>
                  <a:pt x="11201" y="56311"/>
                </a:lnTo>
                <a:lnTo>
                  <a:pt x="14439" y="59537"/>
                </a:lnTo>
                <a:lnTo>
                  <a:pt x="14439" y="66293"/>
                </a:lnTo>
                <a:lnTo>
                  <a:pt x="20586" y="59740"/>
                </a:lnTo>
                <a:lnTo>
                  <a:pt x="15811" y="56311"/>
                </a:lnTo>
                <a:close/>
              </a:path>
              <a:path w="59054" h="71119">
                <a:moveTo>
                  <a:pt x="12826" y="26035"/>
                </a:moveTo>
                <a:lnTo>
                  <a:pt x="6527" y="49644"/>
                </a:lnTo>
                <a:lnTo>
                  <a:pt x="20586" y="59740"/>
                </a:lnTo>
                <a:lnTo>
                  <a:pt x="34404" y="30607"/>
                </a:lnTo>
                <a:lnTo>
                  <a:pt x="12826" y="26035"/>
                </a:lnTo>
                <a:close/>
              </a:path>
              <a:path w="59054" h="71119">
                <a:moveTo>
                  <a:pt x="6527" y="49644"/>
                </a:moveTo>
                <a:lnTo>
                  <a:pt x="2648" y="56888"/>
                </a:lnTo>
                <a:lnTo>
                  <a:pt x="3225" y="56311"/>
                </a:lnTo>
                <a:lnTo>
                  <a:pt x="15811" y="56311"/>
                </a:lnTo>
                <a:lnTo>
                  <a:pt x="6527" y="49644"/>
                </a:lnTo>
                <a:close/>
              </a:path>
              <a:path w="59054" h="71119">
                <a:moveTo>
                  <a:pt x="35344" y="0"/>
                </a:moveTo>
                <a:lnTo>
                  <a:pt x="12826" y="26035"/>
                </a:lnTo>
                <a:lnTo>
                  <a:pt x="34404" y="30607"/>
                </a:lnTo>
                <a:lnTo>
                  <a:pt x="35204" y="27520"/>
                </a:lnTo>
                <a:lnTo>
                  <a:pt x="36449" y="24663"/>
                </a:lnTo>
                <a:lnTo>
                  <a:pt x="38138" y="22021"/>
                </a:lnTo>
                <a:lnTo>
                  <a:pt x="37947" y="21767"/>
                </a:lnTo>
                <a:lnTo>
                  <a:pt x="37998" y="21564"/>
                </a:lnTo>
                <a:lnTo>
                  <a:pt x="38290" y="21412"/>
                </a:lnTo>
                <a:lnTo>
                  <a:pt x="38290" y="165"/>
                </a:lnTo>
                <a:lnTo>
                  <a:pt x="35344" y="0"/>
                </a:lnTo>
                <a:close/>
              </a:path>
              <a:path w="59054" h="71119">
                <a:moveTo>
                  <a:pt x="38290" y="165"/>
                </a:moveTo>
                <a:lnTo>
                  <a:pt x="38290" y="21412"/>
                </a:lnTo>
                <a:lnTo>
                  <a:pt x="49263" y="20066"/>
                </a:lnTo>
                <a:lnTo>
                  <a:pt x="44132" y="20066"/>
                </a:lnTo>
                <a:lnTo>
                  <a:pt x="39979" y="15913"/>
                </a:lnTo>
                <a:lnTo>
                  <a:pt x="39979" y="5664"/>
                </a:lnTo>
                <a:lnTo>
                  <a:pt x="44132" y="1511"/>
                </a:lnTo>
                <a:lnTo>
                  <a:pt x="49263" y="1511"/>
                </a:lnTo>
                <a:lnTo>
                  <a:pt x="38290" y="165"/>
                </a:lnTo>
                <a:close/>
              </a:path>
              <a:path w="59054" h="71119">
                <a:moveTo>
                  <a:pt x="49263" y="1511"/>
                </a:moveTo>
                <a:lnTo>
                  <a:pt x="44132" y="1511"/>
                </a:lnTo>
                <a:lnTo>
                  <a:pt x="39979" y="5664"/>
                </a:lnTo>
                <a:lnTo>
                  <a:pt x="39979" y="15913"/>
                </a:lnTo>
                <a:lnTo>
                  <a:pt x="44132" y="20066"/>
                </a:lnTo>
                <a:lnTo>
                  <a:pt x="49263" y="20066"/>
                </a:lnTo>
                <a:lnTo>
                  <a:pt x="49263" y="1511"/>
                </a:lnTo>
                <a:close/>
              </a:path>
              <a:path w="59054" h="71119">
                <a:moveTo>
                  <a:pt x="54381" y="1511"/>
                </a:moveTo>
                <a:lnTo>
                  <a:pt x="49263" y="1511"/>
                </a:lnTo>
                <a:lnTo>
                  <a:pt x="49263" y="20066"/>
                </a:lnTo>
                <a:lnTo>
                  <a:pt x="54381" y="20066"/>
                </a:lnTo>
                <a:lnTo>
                  <a:pt x="58534" y="15913"/>
                </a:lnTo>
                <a:lnTo>
                  <a:pt x="58534" y="5664"/>
                </a:lnTo>
                <a:lnTo>
                  <a:pt x="54381" y="1511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420290" y="2230043"/>
            <a:ext cx="26034" cy="48895"/>
          </a:xfrm>
          <a:custGeom>
            <a:avLst/>
            <a:gdLst/>
            <a:ahLst/>
            <a:cxnLst/>
            <a:rect l="l" t="t" r="r" b="b"/>
            <a:pathLst>
              <a:path w="26034" h="48894">
                <a:moveTo>
                  <a:pt x="874" y="41554"/>
                </a:moveTo>
                <a:lnTo>
                  <a:pt x="874" y="45707"/>
                </a:lnTo>
                <a:lnTo>
                  <a:pt x="4011" y="48844"/>
                </a:lnTo>
                <a:lnTo>
                  <a:pt x="11745" y="48844"/>
                </a:lnTo>
                <a:lnTo>
                  <a:pt x="14882" y="45707"/>
                </a:lnTo>
                <a:lnTo>
                  <a:pt x="14869" y="42113"/>
                </a:lnTo>
                <a:lnTo>
                  <a:pt x="874" y="41554"/>
                </a:lnTo>
                <a:close/>
              </a:path>
              <a:path w="26034" h="48894">
                <a:moveTo>
                  <a:pt x="11745" y="34836"/>
                </a:moveTo>
                <a:lnTo>
                  <a:pt x="4011" y="34836"/>
                </a:lnTo>
                <a:lnTo>
                  <a:pt x="874" y="37973"/>
                </a:lnTo>
                <a:lnTo>
                  <a:pt x="874" y="41554"/>
                </a:lnTo>
                <a:lnTo>
                  <a:pt x="14869" y="42113"/>
                </a:lnTo>
                <a:lnTo>
                  <a:pt x="14882" y="37973"/>
                </a:lnTo>
                <a:lnTo>
                  <a:pt x="11745" y="34836"/>
                </a:lnTo>
                <a:close/>
              </a:path>
              <a:path w="26034" h="48894">
                <a:moveTo>
                  <a:pt x="14882" y="42018"/>
                </a:moveTo>
                <a:close/>
              </a:path>
              <a:path w="26034" h="48894">
                <a:moveTo>
                  <a:pt x="15843" y="34836"/>
                </a:moveTo>
                <a:lnTo>
                  <a:pt x="11745" y="34836"/>
                </a:lnTo>
                <a:lnTo>
                  <a:pt x="14882" y="37973"/>
                </a:lnTo>
                <a:lnTo>
                  <a:pt x="14882" y="42018"/>
                </a:lnTo>
                <a:lnTo>
                  <a:pt x="15843" y="34836"/>
                </a:lnTo>
                <a:close/>
              </a:path>
              <a:path w="26034" h="48894">
                <a:moveTo>
                  <a:pt x="150" y="27876"/>
                </a:moveTo>
                <a:lnTo>
                  <a:pt x="874" y="41554"/>
                </a:lnTo>
                <a:lnTo>
                  <a:pt x="874" y="37973"/>
                </a:lnTo>
                <a:lnTo>
                  <a:pt x="4011" y="34836"/>
                </a:lnTo>
                <a:lnTo>
                  <a:pt x="15843" y="34836"/>
                </a:lnTo>
                <a:lnTo>
                  <a:pt x="16685" y="28536"/>
                </a:lnTo>
                <a:lnTo>
                  <a:pt x="150" y="27876"/>
                </a:lnTo>
                <a:close/>
              </a:path>
              <a:path w="26034" h="48894">
                <a:moveTo>
                  <a:pt x="7021" y="4380"/>
                </a:moveTo>
                <a:lnTo>
                  <a:pt x="0" y="25463"/>
                </a:lnTo>
                <a:lnTo>
                  <a:pt x="150" y="27876"/>
                </a:lnTo>
                <a:lnTo>
                  <a:pt x="16685" y="28536"/>
                </a:lnTo>
                <a:lnTo>
                  <a:pt x="17066" y="25463"/>
                </a:lnTo>
                <a:lnTo>
                  <a:pt x="17727" y="22466"/>
                </a:lnTo>
                <a:lnTo>
                  <a:pt x="18681" y="19570"/>
                </a:lnTo>
                <a:lnTo>
                  <a:pt x="18146" y="19570"/>
                </a:lnTo>
                <a:lnTo>
                  <a:pt x="17421" y="18567"/>
                </a:lnTo>
                <a:lnTo>
                  <a:pt x="11173" y="18567"/>
                </a:lnTo>
                <a:lnTo>
                  <a:pt x="7021" y="14401"/>
                </a:lnTo>
                <a:lnTo>
                  <a:pt x="7021" y="4380"/>
                </a:lnTo>
                <a:close/>
              </a:path>
              <a:path w="26034" h="48894">
                <a:moveTo>
                  <a:pt x="7122" y="4305"/>
                </a:moveTo>
                <a:lnTo>
                  <a:pt x="18146" y="19570"/>
                </a:lnTo>
                <a:lnTo>
                  <a:pt x="18889" y="18997"/>
                </a:lnTo>
                <a:lnTo>
                  <a:pt x="19022" y="18732"/>
                </a:lnTo>
                <a:lnTo>
                  <a:pt x="19276" y="18376"/>
                </a:lnTo>
                <a:lnTo>
                  <a:pt x="7122" y="4305"/>
                </a:lnTo>
                <a:close/>
              </a:path>
              <a:path w="26034" h="48894">
                <a:moveTo>
                  <a:pt x="18889" y="18997"/>
                </a:moveTo>
                <a:lnTo>
                  <a:pt x="18146" y="19570"/>
                </a:lnTo>
                <a:lnTo>
                  <a:pt x="18681" y="19570"/>
                </a:lnTo>
                <a:lnTo>
                  <a:pt x="18832" y="19113"/>
                </a:lnTo>
                <a:close/>
              </a:path>
              <a:path w="26034" h="48894">
                <a:moveTo>
                  <a:pt x="10869" y="1765"/>
                </a:moveTo>
                <a:lnTo>
                  <a:pt x="7122" y="4305"/>
                </a:lnTo>
                <a:lnTo>
                  <a:pt x="19276" y="18376"/>
                </a:lnTo>
                <a:lnTo>
                  <a:pt x="19022" y="18732"/>
                </a:lnTo>
                <a:lnTo>
                  <a:pt x="18889" y="18997"/>
                </a:lnTo>
                <a:lnTo>
                  <a:pt x="21740" y="16802"/>
                </a:lnTo>
                <a:lnTo>
                  <a:pt x="10869" y="1765"/>
                </a:lnTo>
                <a:close/>
              </a:path>
              <a:path w="26034" h="48894">
                <a:moveTo>
                  <a:pt x="7122" y="4305"/>
                </a:moveTo>
                <a:lnTo>
                  <a:pt x="7021" y="14401"/>
                </a:lnTo>
                <a:lnTo>
                  <a:pt x="11173" y="18567"/>
                </a:lnTo>
                <a:lnTo>
                  <a:pt x="17421" y="18567"/>
                </a:lnTo>
                <a:lnTo>
                  <a:pt x="7122" y="4305"/>
                </a:lnTo>
                <a:close/>
              </a:path>
              <a:path w="26034" h="48894">
                <a:moveTo>
                  <a:pt x="23188" y="1765"/>
                </a:moveTo>
                <a:lnTo>
                  <a:pt x="10869" y="1765"/>
                </a:lnTo>
                <a:lnTo>
                  <a:pt x="21740" y="16802"/>
                </a:lnTo>
                <a:lnTo>
                  <a:pt x="19448" y="18567"/>
                </a:lnTo>
                <a:lnTo>
                  <a:pt x="21422" y="18567"/>
                </a:lnTo>
                <a:lnTo>
                  <a:pt x="25575" y="14401"/>
                </a:lnTo>
                <a:lnTo>
                  <a:pt x="25575" y="4152"/>
                </a:lnTo>
                <a:lnTo>
                  <a:pt x="23188" y="1765"/>
                </a:lnTo>
                <a:close/>
              </a:path>
              <a:path w="26034" h="48894">
                <a:moveTo>
                  <a:pt x="21422" y="0"/>
                </a:moveTo>
                <a:lnTo>
                  <a:pt x="11173" y="0"/>
                </a:lnTo>
                <a:lnTo>
                  <a:pt x="7021" y="4152"/>
                </a:lnTo>
                <a:lnTo>
                  <a:pt x="7021" y="4380"/>
                </a:lnTo>
                <a:lnTo>
                  <a:pt x="10869" y="1765"/>
                </a:lnTo>
                <a:lnTo>
                  <a:pt x="23188" y="1765"/>
                </a:lnTo>
                <a:lnTo>
                  <a:pt x="21422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506610" y="2208161"/>
            <a:ext cx="31115" cy="75565"/>
          </a:xfrm>
          <a:custGeom>
            <a:avLst/>
            <a:gdLst/>
            <a:ahLst/>
            <a:cxnLst/>
            <a:rect l="l" t="t" r="r" b="b"/>
            <a:pathLst>
              <a:path w="31115" h="75564">
                <a:moveTo>
                  <a:pt x="2692" y="70433"/>
                </a:moveTo>
                <a:lnTo>
                  <a:pt x="2692" y="71818"/>
                </a:lnTo>
                <a:lnTo>
                  <a:pt x="5841" y="74968"/>
                </a:lnTo>
                <a:lnTo>
                  <a:pt x="13614" y="74968"/>
                </a:lnTo>
                <a:lnTo>
                  <a:pt x="16751" y="71818"/>
                </a:lnTo>
                <a:lnTo>
                  <a:pt x="16751" y="71145"/>
                </a:lnTo>
                <a:lnTo>
                  <a:pt x="3467" y="71145"/>
                </a:lnTo>
                <a:lnTo>
                  <a:pt x="2692" y="70433"/>
                </a:lnTo>
                <a:close/>
              </a:path>
              <a:path w="31115" h="75564">
                <a:moveTo>
                  <a:pt x="15915" y="64213"/>
                </a:moveTo>
                <a:lnTo>
                  <a:pt x="2692" y="69401"/>
                </a:lnTo>
                <a:lnTo>
                  <a:pt x="2692" y="70433"/>
                </a:lnTo>
                <a:lnTo>
                  <a:pt x="3467" y="71145"/>
                </a:lnTo>
                <a:lnTo>
                  <a:pt x="15976" y="64719"/>
                </a:lnTo>
                <a:lnTo>
                  <a:pt x="15915" y="64213"/>
                </a:lnTo>
                <a:close/>
              </a:path>
              <a:path w="31115" h="75564">
                <a:moveTo>
                  <a:pt x="16496" y="63790"/>
                </a:moveTo>
                <a:lnTo>
                  <a:pt x="16471" y="63995"/>
                </a:lnTo>
                <a:lnTo>
                  <a:pt x="15915" y="64213"/>
                </a:lnTo>
                <a:lnTo>
                  <a:pt x="15976" y="64719"/>
                </a:lnTo>
                <a:lnTo>
                  <a:pt x="3467" y="71145"/>
                </a:lnTo>
                <a:lnTo>
                  <a:pt x="16751" y="71145"/>
                </a:lnTo>
                <a:lnTo>
                  <a:pt x="16700" y="63995"/>
                </a:lnTo>
                <a:lnTo>
                  <a:pt x="16496" y="63790"/>
                </a:lnTo>
                <a:close/>
              </a:path>
              <a:path w="31115" h="75564">
                <a:moveTo>
                  <a:pt x="2692" y="69401"/>
                </a:moveTo>
                <a:lnTo>
                  <a:pt x="1904" y="69710"/>
                </a:lnTo>
                <a:lnTo>
                  <a:pt x="2692" y="70433"/>
                </a:lnTo>
                <a:lnTo>
                  <a:pt x="2692" y="69401"/>
                </a:lnTo>
                <a:close/>
              </a:path>
              <a:path w="31115" h="75564">
                <a:moveTo>
                  <a:pt x="380" y="51625"/>
                </a:moveTo>
                <a:lnTo>
                  <a:pt x="0" y="55689"/>
                </a:lnTo>
                <a:lnTo>
                  <a:pt x="15" y="60896"/>
                </a:lnTo>
                <a:lnTo>
                  <a:pt x="393" y="65887"/>
                </a:lnTo>
                <a:lnTo>
                  <a:pt x="952" y="67856"/>
                </a:lnTo>
                <a:lnTo>
                  <a:pt x="1904" y="69710"/>
                </a:lnTo>
                <a:lnTo>
                  <a:pt x="2692" y="69306"/>
                </a:lnTo>
                <a:lnTo>
                  <a:pt x="2743" y="63995"/>
                </a:lnTo>
                <a:lnTo>
                  <a:pt x="5841" y="60896"/>
                </a:lnTo>
                <a:lnTo>
                  <a:pt x="16845" y="60896"/>
                </a:lnTo>
                <a:lnTo>
                  <a:pt x="17284" y="56807"/>
                </a:lnTo>
                <a:lnTo>
                  <a:pt x="17614" y="53187"/>
                </a:lnTo>
                <a:lnTo>
                  <a:pt x="380" y="51625"/>
                </a:lnTo>
                <a:close/>
              </a:path>
              <a:path w="31115" h="75564">
                <a:moveTo>
                  <a:pt x="2692" y="69306"/>
                </a:moveTo>
                <a:lnTo>
                  <a:pt x="1904" y="69710"/>
                </a:lnTo>
                <a:lnTo>
                  <a:pt x="2692" y="69401"/>
                </a:lnTo>
                <a:close/>
              </a:path>
              <a:path w="31115" h="75564">
                <a:moveTo>
                  <a:pt x="15465" y="62755"/>
                </a:moveTo>
                <a:lnTo>
                  <a:pt x="2692" y="69306"/>
                </a:lnTo>
                <a:lnTo>
                  <a:pt x="15915" y="64213"/>
                </a:lnTo>
                <a:lnTo>
                  <a:pt x="15776" y="63067"/>
                </a:lnTo>
                <a:lnTo>
                  <a:pt x="15465" y="62755"/>
                </a:lnTo>
                <a:close/>
              </a:path>
              <a:path w="31115" h="75564">
                <a:moveTo>
                  <a:pt x="13614" y="60896"/>
                </a:moveTo>
                <a:lnTo>
                  <a:pt x="5841" y="60896"/>
                </a:lnTo>
                <a:lnTo>
                  <a:pt x="2743" y="63995"/>
                </a:lnTo>
                <a:lnTo>
                  <a:pt x="2692" y="69306"/>
                </a:lnTo>
                <a:lnTo>
                  <a:pt x="15465" y="62755"/>
                </a:lnTo>
                <a:lnTo>
                  <a:pt x="13614" y="60896"/>
                </a:lnTo>
                <a:close/>
              </a:path>
              <a:path w="31115" h="75564">
                <a:moveTo>
                  <a:pt x="15776" y="63067"/>
                </a:moveTo>
                <a:lnTo>
                  <a:pt x="15915" y="64213"/>
                </a:lnTo>
                <a:lnTo>
                  <a:pt x="16471" y="63995"/>
                </a:lnTo>
                <a:lnTo>
                  <a:pt x="16496" y="63790"/>
                </a:lnTo>
                <a:lnTo>
                  <a:pt x="15776" y="63067"/>
                </a:lnTo>
                <a:close/>
              </a:path>
              <a:path w="31115" h="75564">
                <a:moveTo>
                  <a:pt x="16637" y="62623"/>
                </a:moveTo>
                <a:lnTo>
                  <a:pt x="15722" y="62623"/>
                </a:lnTo>
                <a:lnTo>
                  <a:pt x="15776" y="63067"/>
                </a:lnTo>
                <a:lnTo>
                  <a:pt x="16496" y="63790"/>
                </a:lnTo>
                <a:lnTo>
                  <a:pt x="16637" y="62623"/>
                </a:lnTo>
                <a:close/>
              </a:path>
              <a:path w="31115" h="75564">
                <a:moveTo>
                  <a:pt x="15722" y="62623"/>
                </a:moveTo>
                <a:lnTo>
                  <a:pt x="15465" y="62755"/>
                </a:lnTo>
                <a:lnTo>
                  <a:pt x="15776" y="63067"/>
                </a:lnTo>
                <a:lnTo>
                  <a:pt x="15722" y="62623"/>
                </a:lnTo>
                <a:close/>
              </a:path>
              <a:path w="31115" h="75564">
                <a:moveTo>
                  <a:pt x="16845" y="60896"/>
                </a:moveTo>
                <a:lnTo>
                  <a:pt x="13614" y="60896"/>
                </a:lnTo>
                <a:lnTo>
                  <a:pt x="15465" y="62755"/>
                </a:lnTo>
                <a:lnTo>
                  <a:pt x="15722" y="62623"/>
                </a:lnTo>
                <a:lnTo>
                  <a:pt x="16637" y="62623"/>
                </a:lnTo>
                <a:lnTo>
                  <a:pt x="16845" y="60896"/>
                </a:lnTo>
                <a:close/>
              </a:path>
              <a:path w="31115" h="75564">
                <a:moveTo>
                  <a:pt x="7302" y="21729"/>
                </a:moveTo>
                <a:lnTo>
                  <a:pt x="4870" y="29047"/>
                </a:lnTo>
                <a:lnTo>
                  <a:pt x="2908" y="36468"/>
                </a:lnTo>
                <a:lnTo>
                  <a:pt x="1412" y="43993"/>
                </a:lnTo>
                <a:lnTo>
                  <a:pt x="380" y="51625"/>
                </a:lnTo>
                <a:lnTo>
                  <a:pt x="17614" y="53187"/>
                </a:lnTo>
                <a:lnTo>
                  <a:pt x="18695" y="46732"/>
                </a:lnTo>
                <a:lnTo>
                  <a:pt x="20167" y="40376"/>
                </a:lnTo>
                <a:lnTo>
                  <a:pt x="22029" y="34120"/>
                </a:lnTo>
                <a:lnTo>
                  <a:pt x="24282" y="27965"/>
                </a:lnTo>
                <a:lnTo>
                  <a:pt x="7302" y="21729"/>
                </a:lnTo>
                <a:close/>
              </a:path>
              <a:path w="31115" h="75564">
                <a:moveTo>
                  <a:pt x="12217" y="7713"/>
                </a:moveTo>
                <a:lnTo>
                  <a:pt x="7302" y="21729"/>
                </a:lnTo>
                <a:lnTo>
                  <a:pt x="24282" y="27965"/>
                </a:lnTo>
                <a:lnTo>
                  <a:pt x="27884" y="18554"/>
                </a:lnTo>
                <a:lnTo>
                  <a:pt x="16382" y="18554"/>
                </a:lnTo>
                <a:lnTo>
                  <a:pt x="12217" y="14401"/>
                </a:lnTo>
                <a:lnTo>
                  <a:pt x="12217" y="7713"/>
                </a:lnTo>
                <a:close/>
              </a:path>
              <a:path w="31115" h="75564">
                <a:moveTo>
                  <a:pt x="12788" y="6083"/>
                </a:moveTo>
                <a:lnTo>
                  <a:pt x="12217" y="7713"/>
                </a:lnTo>
                <a:lnTo>
                  <a:pt x="12217" y="14401"/>
                </a:lnTo>
                <a:lnTo>
                  <a:pt x="16382" y="18554"/>
                </a:lnTo>
                <a:lnTo>
                  <a:pt x="26631" y="18554"/>
                </a:lnTo>
                <a:lnTo>
                  <a:pt x="28661" y="16524"/>
                </a:lnTo>
                <a:lnTo>
                  <a:pt x="30213" y="12471"/>
                </a:lnTo>
                <a:lnTo>
                  <a:pt x="12788" y="6083"/>
                </a:lnTo>
                <a:close/>
              </a:path>
              <a:path w="31115" h="75564">
                <a:moveTo>
                  <a:pt x="28661" y="16524"/>
                </a:moveTo>
                <a:lnTo>
                  <a:pt x="26631" y="18554"/>
                </a:lnTo>
                <a:lnTo>
                  <a:pt x="27884" y="18554"/>
                </a:lnTo>
                <a:lnTo>
                  <a:pt x="28661" y="16524"/>
                </a:lnTo>
                <a:close/>
              </a:path>
              <a:path w="31115" h="75564">
                <a:moveTo>
                  <a:pt x="30784" y="6083"/>
                </a:moveTo>
                <a:lnTo>
                  <a:pt x="12788" y="6083"/>
                </a:lnTo>
                <a:lnTo>
                  <a:pt x="30213" y="12471"/>
                </a:lnTo>
                <a:lnTo>
                  <a:pt x="28661" y="16524"/>
                </a:lnTo>
                <a:lnTo>
                  <a:pt x="30784" y="14401"/>
                </a:lnTo>
                <a:lnTo>
                  <a:pt x="30784" y="6083"/>
                </a:lnTo>
                <a:close/>
              </a:path>
              <a:path w="31115" h="75564">
                <a:moveTo>
                  <a:pt x="26631" y="0"/>
                </a:moveTo>
                <a:lnTo>
                  <a:pt x="16382" y="0"/>
                </a:lnTo>
                <a:lnTo>
                  <a:pt x="12217" y="4152"/>
                </a:lnTo>
                <a:lnTo>
                  <a:pt x="12217" y="7713"/>
                </a:lnTo>
                <a:lnTo>
                  <a:pt x="12788" y="6083"/>
                </a:lnTo>
                <a:lnTo>
                  <a:pt x="30784" y="6083"/>
                </a:lnTo>
                <a:lnTo>
                  <a:pt x="30784" y="4152"/>
                </a:lnTo>
                <a:lnTo>
                  <a:pt x="26631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616898" y="2186965"/>
            <a:ext cx="104636" cy="2313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785236" y="2158694"/>
            <a:ext cx="97790" cy="86360"/>
          </a:xfrm>
          <a:custGeom>
            <a:avLst/>
            <a:gdLst/>
            <a:ahLst/>
            <a:cxnLst/>
            <a:rect l="l" t="t" r="r" b="b"/>
            <a:pathLst>
              <a:path w="97790" h="86360">
                <a:moveTo>
                  <a:pt x="31788" y="4152"/>
                </a:moveTo>
                <a:lnTo>
                  <a:pt x="30759" y="3124"/>
                </a:lnTo>
                <a:lnTo>
                  <a:pt x="27635" y="0"/>
                </a:lnTo>
                <a:lnTo>
                  <a:pt x="17386" y="0"/>
                </a:lnTo>
                <a:lnTo>
                  <a:pt x="13233" y="4152"/>
                </a:lnTo>
                <a:lnTo>
                  <a:pt x="13233" y="5499"/>
                </a:lnTo>
                <a:lnTo>
                  <a:pt x="10083" y="8712"/>
                </a:lnTo>
                <a:lnTo>
                  <a:pt x="0" y="49885"/>
                </a:lnTo>
                <a:lnTo>
                  <a:pt x="406" y="56908"/>
                </a:lnTo>
                <a:lnTo>
                  <a:pt x="673" y="62636"/>
                </a:lnTo>
                <a:lnTo>
                  <a:pt x="5930" y="81940"/>
                </a:lnTo>
                <a:lnTo>
                  <a:pt x="6032" y="83134"/>
                </a:lnTo>
                <a:lnTo>
                  <a:pt x="9258" y="86360"/>
                </a:lnTo>
                <a:lnTo>
                  <a:pt x="17462" y="86360"/>
                </a:lnTo>
                <a:lnTo>
                  <a:pt x="20688" y="83134"/>
                </a:lnTo>
                <a:lnTo>
                  <a:pt x="20688" y="74726"/>
                </a:lnTo>
                <a:lnTo>
                  <a:pt x="19189" y="73240"/>
                </a:lnTo>
                <a:lnTo>
                  <a:pt x="19240" y="72059"/>
                </a:lnTo>
                <a:lnTo>
                  <a:pt x="19240" y="71501"/>
                </a:lnTo>
                <a:lnTo>
                  <a:pt x="19367" y="62217"/>
                </a:lnTo>
                <a:lnTo>
                  <a:pt x="19608" y="56718"/>
                </a:lnTo>
                <a:lnTo>
                  <a:pt x="19913" y="48272"/>
                </a:lnTo>
                <a:lnTo>
                  <a:pt x="20459" y="39852"/>
                </a:lnTo>
                <a:lnTo>
                  <a:pt x="21209" y="31445"/>
                </a:lnTo>
                <a:lnTo>
                  <a:pt x="21463" y="27825"/>
                </a:lnTo>
                <a:lnTo>
                  <a:pt x="22593" y="24523"/>
                </a:lnTo>
                <a:lnTo>
                  <a:pt x="24599" y="21526"/>
                </a:lnTo>
                <a:lnTo>
                  <a:pt x="26962" y="18554"/>
                </a:lnTo>
                <a:lnTo>
                  <a:pt x="27635" y="18554"/>
                </a:lnTo>
                <a:lnTo>
                  <a:pt x="31788" y="14401"/>
                </a:lnTo>
                <a:lnTo>
                  <a:pt x="31788" y="4152"/>
                </a:lnTo>
                <a:close/>
              </a:path>
              <a:path w="97790" h="86360">
                <a:moveTo>
                  <a:pt x="84747" y="56019"/>
                </a:moveTo>
                <a:lnTo>
                  <a:pt x="84683" y="56235"/>
                </a:lnTo>
                <a:lnTo>
                  <a:pt x="84747" y="56019"/>
                </a:lnTo>
                <a:close/>
              </a:path>
              <a:path w="97790" h="86360">
                <a:moveTo>
                  <a:pt x="97574" y="26708"/>
                </a:moveTo>
                <a:lnTo>
                  <a:pt x="93421" y="22555"/>
                </a:lnTo>
                <a:lnTo>
                  <a:pt x="87287" y="22555"/>
                </a:lnTo>
                <a:lnTo>
                  <a:pt x="84696" y="22085"/>
                </a:lnTo>
                <a:lnTo>
                  <a:pt x="84696" y="41109"/>
                </a:lnTo>
                <a:lnTo>
                  <a:pt x="83108" y="22618"/>
                </a:lnTo>
                <a:lnTo>
                  <a:pt x="83235" y="24003"/>
                </a:lnTo>
                <a:lnTo>
                  <a:pt x="84696" y="41109"/>
                </a:lnTo>
                <a:lnTo>
                  <a:pt x="84696" y="22085"/>
                </a:lnTo>
                <a:lnTo>
                  <a:pt x="83045" y="21767"/>
                </a:lnTo>
                <a:lnTo>
                  <a:pt x="68249" y="40170"/>
                </a:lnTo>
                <a:lnTo>
                  <a:pt x="68351" y="42646"/>
                </a:lnTo>
                <a:lnTo>
                  <a:pt x="68630" y="52057"/>
                </a:lnTo>
                <a:lnTo>
                  <a:pt x="68630" y="50761"/>
                </a:lnTo>
                <a:lnTo>
                  <a:pt x="68694" y="54190"/>
                </a:lnTo>
                <a:lnTo>
                  <a:pt x="68630" y="52057"/>
                </a:lnTo>
                <a:lnTo>
                  <a:pt x="68630" y="59664"/>
                </a:lnTo>
                <a:lnTo>
                  <a:pt x="72250" y="63271"/>
                </a:lnTo>
                <a:lnTo>
                  <a:pt x="81140" y="63271"/>
                </a:lnTo>
                <a:lnTo>
                  <a:pt x="84747" y="59664"/>
                </a:lnTo>
                <a:lnTo>
                  <a:pt x="84683" y="56235"/>
                </a:lnTo>
                <a:lnTo>
                  <a:pt x="84747" y="50761"/>
                </a:lnTo>
                <a:lnTo>
                  <a:pt x="84747" y="56019"/>
                </a:lnTo>
                <a:lnTo>
                  <a:pt x="87337" y="47155"/>
                </a:lnTo>
                <a:lnTo>
                  <a:pt x="87934" y="45148"/>
                </a:lnTo>
                <a:lnTo>
                  <a:pt x="88430" y="43370"/>
                </a:lnTo>
                <a:lnTo>
                  <a:pt x="88734" y="42646"/>
                </a:lnTo>
                <a:lnTo>
                  <a:pt x="89154" y="41719"/>
                </a:lnTo>
                <a:lnTo>
                  <a:pt x="89522" y="41109"/>
                </a:lnTo>
                <a:lnTo>
                  <a:pt x="93421" y="41109"/>
                </a:lnTo>
                <a:lnTo>
                  <a:pt x="97574" y="36957"/>
                </a:lnTo>
                <a:lnTo>
                  <a:pt x="97574" y="26708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983775" y="2421559"/>
            <a:ext cx="50165" cy="33020"/>
          </a:xfrm>
          <a:custGeom>
            <a:avLst/>
            <a:gdLst/>
            <a:ahLst/>
            <a:cxnLst/>
            <a:rect l="l" t="t" r="r" b="b"/>
            <a:pathLst>
              <a:path w="50165" h="33019">
                <a:moveTo>
                  <a:pt x="4530" y="14795"/>
                </a:moveTo>
                <a:lnTo>
                  <a:pt x="4076" y="14795"/>
                </a:lnTo>
                <a:lnTo>
                  <a:pt x="0" y="18872"/>
                </a:lnTo>
                <a:lnTo>
                  <a:pt x="0" y="28905"/>
                </a:lnTo>
                <a:lnTo>
                  <a:pt x="4076" y="32981"/>
                </a:lnTo>
                <a:lnTo>
                  <a:pt x="14109" y="32981"/>
                </a:lnTo>
                <a:lnTo>
                  <a:pt x="16945" y="30137"/>
                </a:lnTo>
                <a:lnTo>
                  <a:pt x="15697" y="30137"/>
                </a:lnTo>
                <a:lnTo>
                  <a:pt x="2489" y="17640"/>
                </a:lnTo>
                <a:lnTo>
                  <a:pt x="4530" y="14795"/>
                </a:lnTo>
                <a:close/>
              </a:path>
              <a:path w="50165" h="33019">
                <a:moveTo>
                  <a:pt x="7493" y="10668"/>
                </a:moveTo>
                <a:lnTo>
                  <a:pt x="2489" y="17640"/>
                </a:lnTo>
                <a:lnTo>
                  <a:pt x="15697" y="30137"/>
                </a:lnTo>
                <a:lnTo>
                  <a:pt x="18173" y="28136"/>
                </a:lnTo>
                <a:lnTo>
                  <a:pt x="18173" y="20765"/>
                </a:lnTo>
                <a:lnTo>
                  <a:pt x="7493" y="10668"/>
                </a:lnTo>
                <a:close/>
              </a:path>
              <a:path w="50165" h="33019">
                <a:moveTo>
                  <a:pt x="18173" y="28136"/>
                </a:moveTo>
                <a:lnTo>
                  <a:pt x="15697" y="30137"/>
                </a:lnTo>
                <a:lnTo>
                  <a:pt x="16945" y="30137"/>
                </a:lnTo>
                <a:lnTo>
                  <a:pt x="18173" y="28905"/>
                </a:lnTo>
                <a:lnTo>
                  <a:pt x="18173" y="28136"/>
                </a:lnTo>
                <a:close/>
              </a:path>
              <a:path w="50165" h="33019">
                <a:moveTo>
                  <a:pt x="18173" y="20765"/>
                </a:moveTo>
                <a:lnTo>
                  <a:pt x="18173" y="28136"/>
                </a:lnTo>
                <a:lnTo>
                  <a:pt x="22377" y="24739"/>
                </a:lnTo>
                <a:lnTo>
                  <a:pt x="18173" y="20765"/>
                </a:lnTo>
                <a:close/>
              </a:path>
              <a:path w="50165" h="33019">
                <a:moveTo>
                  <a:pt x="32250" y="24594"/>
                </a:moveTo>
                <a:lnTo>
                  <a:pt x="35585" y="27940"/>
                </a:lnTo>
                <a:lnTo>
                  <a:pt x="45834" y="27940"/>
                </a:lnTo>
                <a:lnTo>
                  <a:pt x="47290" y="26479"/>
                </a:lnTo>
                <a:lnTo>
                  <a:pt x="35712" y="26479"/>
                </a:lnTo>
                <a:lnTo>
                  <a:pt x="32250" y="24594"/>
                </a:lnTo>
                <a:close/>
              </a:path>
              <a:path w="50165" h="33019">
                <a:moveTo>
                  <a:pt x="39573" y="6261"/>
                </a:moveTo>
                <a:lnTo>
                  <a:pt x="31655" y="18656"/>
                </a:lnTo>
                <a:lnTo>
                  <a:pt x="31546" y="23888"/>
                </a:lnTo>
                <a:lnTo>
                  <a:pt x="32250" y="24594"/>
                </a:lnTo>
                <a:lnTo>
                  <a:pt x="35712" y="26479"/>
                </a:lnTo>
                <a:lnTo>
                  <a:pt x="45707" y="10833"/>
                </a:lnTo>
                <a:lnTo>
                  <a:pt x="39573" y="6261"/>
                </a:lnTo>
                <a:close/>
              </a:path>
              <a:path w="50165" h="33019">
                <a:moveTo>
                  <a:pt x="45834" y="9372"/>
                </a:moveTo>
                <a:lnTo>
                  <a:pt x="43747" y="9372"/>
                </a:lnTo>
                <a:lnTo>
                  <a:pt x="45707" y="10833"/>
                </a:lnTo>
                <a:lnTo>
                  <a:pt x="35712" y="26479"/>
                </a:lnTo>
                <a:lnTo>
                  <a:pt x="47290" y="26479"/>
                </a:lnTo>
                <a:lnTo>
                  <a:pt x="49873" y="23888"/>
                </a:lnTo>
                <a:lnTo>
                  <a:pt x="49987" y="13525"/>
                </a:lnTo>
                <a:lnTo>
                  <a:pt x="45834" y="9372"/>
                </a:lnTo>
                <a:close/>
              </a:path>
              <a:path w="50165" h="33019">
                <a:moveTo>
                  <a:pt x="24053" y="14795"/>
                </a:moveTo>
                <a:lnTo>
                  <a:pt x="14109" y="14795"/>
                </a:lnTo>
                <a:lnTo>
                  <a:pt x="18173" y="18872"/>
                </a:lnTo>
                <a:lnTo>
                  <a:pt x="18173" y="20765"/>
                </a:lnTo>
                <a:lnTo>
                  <a:pt x="22377" y="24739"/>
                </a:lnTo>
                <a:lnTo>
                  <a:pt x="23875" y="23533"/>
                </a:lnTo>
                <a:lnTo>
                  <a:pt x="25463" y="22479"/>
                </a:lnTo>
                <a:lnTo>
                  <a:pt x="26786" y="21762"/>
                </a:lnTo>
                <a:lnTo>
                  <a:pt x="26466" y="21640"/>
                </a:lnTo>
                <a:lnTo>
                  <a:pt x="25430" y="21424"/>
                </a:lnTo>
                <a:lnTo>
                  <a:pt x="24688" y="21424"/>
                </a:lnTo>
                <a:lnTo>
                  <a:pt x="24053" y="14795"/>
                </a:lnTo>
                <a:close/>
              </a:path>
              <a:path w="50165" h="33019">
                <a:moveTo>
                  <a:pt x="31432" y="19004"/>
                </a:moveTo>
                <a:lnTo>
                  <a:pt x="28994" y="22821"/>
                </a:lnTo>
                <a:lnTo>
                  <a:pt x="32250" y="24594"/>
                </a:lnTo>
                <a:lnTo>
                  <a:pt x="31546" y="23888"/>
                </a:lnTo>
                <a:lnTo>
                  <a:pt x="31432" y="19004"/>
                </a:lnTo>
                <a:close/>
              </a:path>
              <a:path w="50165" h="33019">
                <a:moveTo>
                  <a:pt x="25057" y="0"/>
                </a:moveTo>
                <a:lnTo>
                  <a:pt x="22656" y="215"/>
                </a:lnTo>
                <a:lnTo>
                  <a:pt x="27152" y="21564"/>
                </a:lnTo>
                <a:lnTo>
                  <a:pt x="26786" y="21762"/>
                </a:lnTo>
                <a:lnTo>
                  <a:pt x="27762" y="22136"/>
                </a:lnTo>
                <a:lnTo>
                  <a:pt x="28994" y="22821"/>
                </a:lnTo>
                <a:lnTo>
                  <a:pt x="31432" y="19004"/>
                </a:lnTo>
                <a:lnTo>
                  <a:pt x="31432" y="13525"/>
                </a:lnTo>
                <a:lnTo>
                  <a:pt x="35585" y="9372"/>
                </a:lnTo>
                <a:lnTo>
                  <a:pt x="37585" y="9372"/>
                </a:lnTo>
                <a:lnTo>
                  <a:pt x="39573" y="6261"/>
                </a:lnTo>
                <a:lnTo>
                  <a:pt x="36563" y="3975"/>
                </a:lnTo>
                <a:lnTo>
                  <a:pt x="33286" y="2209"/>
                </a:lnTo>
                <a:lnTo>
                  <a:pt x="29718" y="965"/>
                </a:lnTo>
                <a:lnTo>
                  <a:pt x="27419" y="254"/>
                </a:lnTo>
                <a:lnTo>
                  <a:pt x="25057" y="0"/>
                </a:lnTo>
                <a:close/>
              </a:path>
              <a:path w="50165" h="33019">
                <a:moveTo>
                  <a:pt x="27101" y="21323"/>
                </a:moveTo>
                <a:lnTo>
                  <a:pt x="24942" y="21323"/>
                </a:lnTo>
                <a:lnTo>
                  <a:pt x="26466" y="21640"/>
                </a:lnTo>
                <a:lnTo>
                  <a:pt x="26786" y="21762"/>
                </a:lnTo>
                <a:lnTo>
                  <a:pt x="27152" y="21564"/>
                </a:lnTo>
                <a:lnTo>
                  <a:pt x="27101" y="21323"/>
                </a:lnTo>
                <a:close/>
              </a:path>
              <a:path w="50165" h="33019">
                <a:moveTo>
                  <a:pt x="22656" y="215"/>
                </a:moveTo>
                <a:lnTo>
                  <a:pt x="24688" y="21424"/>
                </a:lnTo>
                <a:lnTo>
                  <a:pt x="24942" y="21323"/>
                </a:lnTo>
                <a:lnTo>
                  <a:pt x="27101" y="21323"/>
                </a:lnTo>
                <a:lnTo>
                  <a:pt x="22656" y="215"/>
                </a:lnTo>
                <a:close/>
              </a:path>
              <a:path w="50165" h="33019">
                <a:moveTo>
                  <a:pt x="24942" y="21323"/>
                </a:moveTo>
                <a:lnTo>
                  <a:pt x="24803" y="21348"/>
                </a:lnTo>
                <a:lnTo>
                  <a:pt x="25430" y="21424"/>
                </a:lnTo>
                <a:lnTo>
                  <a:pt x="24942" y="21323"/>
                </a:lnTo>
                <a:close/>
              </a:path>
              <a:path w="50165" h="33019">
                <a:moveTo>
                  <a:pt x="22656" y="215"/>
                </a:moveTo>
                <a:lnTo>
                  <a:pt x="7493" y="10668"/>
                </a:lnTo>
                <a:lnTo>
                  <a:pt x="18173" y="20765"/>
                </a:lnTo>
                <a:lnTo>
                  <a:pt x="18173" y="18872"/>
                </a:lnTo>
                <a:lnTo>
                  <a:pt x="14109" y="14795"/>
                </a:lnTo>
                <a:lnTo>
                  <a:pt x="24053" y="14795"/>
                </a:lnTo>
                <a:lnTo>
                  <a:pt x="22656" y="215"/>
                </a:lnTo>
                <a:close/>
              </a:path>
              <a:path w="50165" h="33019">
                <a:moveTo>
                  <a:pt x="37585" y="9372"/>
                </a:moveTo>
                <a:lnTo>
                  <a:pt x="35585" y="9372"/>
                </a:lnTo>
                <a:lnTo>
                  <a:pt x="31432" y="13525"/>
                </a:lnTo>
                <a:lnTo>
                  <a:pt x="31432" y="19004"/>
                </a:lnTo>
                <a:lnTo>
                  <a:pt x="37585" y="9372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286263" y="2185441"/>
            <a:ext cx="26034" cy="74930"/>
          </a:xfrm>
          <a:custGeom>
            <a:avLst/>
            <a:gdLst/>
            <a:ahLst/>
            <a:cxnLst/>
            <a:rect l="l" t="t" r="r" b="b"/>
            <a:pathLst>
              <a:path w="26034" h="74930">
                <a:moveTo>
                  <a:pt x="22771" y="65431"/>
                </a:moveTo>
                <a:lnTo>
                  <a:pt x="22745" y="65849"/>
                </a:lnTo>
                <a:lnTo>
                  <a:pt x="4648" y="66103"/>
                </a:lnTo>
                <a:lnTo>
                  <a:pt x="4610" y="70319"/>
                </a:lnTo>
                <a:lnTo>
                  <a:pt x="8674" y="74383"/>
                </a:lnTo>
                <a:lnTo>
                  <a:pt x="18707" y="74383"/>
                </a:lnTo>
                <a:lnTo>
                  <a:pt x="22771" y="70319"/>
                </a:lnTo>
                <a:lnTo>
                  <a:pt x="22771" y="65431"/>
                </a:lnTo>
                <a:close/>
              </a:path>
              <a:path w="26034" h="74930">
                <a:moveTo>
                  <a:pt x="4610" y="65672"/>
                </a:moveTo>
                <a:lnTo>
                  <a:pt x="4610" y="66103"/>
                </a:lnTo>
                <a:lnTo>
                  <a:pt x="4610" y="65672"/>
                </a:lnTo>
                <a:close/>
              </a:path>
              <a:path w="26034" h="74930">
                <a:moveTo>
                  <a:pt x="18707" y="56222"/>
                </a:moveTo>
                <a:lnTo>
                  <a:pt x="8674" y="56222"/>
                </a:lnTo>
                <a:lnTo>
                  <a:pt x="4610" y="60286"/>
                </a:lnTo>
                <a:lnTo>
                  <a:pt x="4648" y="66103"/>
                </a:lnTo>
                <a:lnTo>
                  <a:pt x="22745" y="65849"/>
                </a:lnTo>
                <a:lnTo>
                  <a:pt x="22771" y="60286"/>
                </a:lnTo>
                <a:lnTo>
                  <a:pt x="18707" y="56222"/>
                </a:lnTo>
                <a:close/>
              </a:path>
              <a:path w="26034" h="74930">
                <a:moveTo>
                  <a:pt x="639" y="20781"/>
                </a:moveTo>
                <a:lnTo>
                  <a:pt x="4610" y="65672"/>
                </a:lnTo>
                <a:lnTo>
                  <a:pt x="4610" y="60286"/>
                </a:lnTo>
                <a:lnTo>
                  <a:pt x="8674" y="56222"/>
                </a:lnTo>
                <a:lnTo>
                  <a:pt x="23330" y="56222"/>
                </a:lnTo>
                <a:lnTo>
                  <a:pt x="25167" y="25946"/>
                </a:lnTo>
                <a:lnTo>
                  <a:pt x="5803" y="25946"/>
                </a:lnTo>
                <a:lnTo>
                  <a:pt x="639" y="20781"/>
                </a:lnTo>
                <a:close/>
              </a:path>
              <a:path w="26034" h="74930">
                <a:moveTo>
                  <a:pt x="23330" y="56222"/>
                </a:moveTo>
                <a:lnTo>
                  <a:pt x="18707" y="56222"/>
                </a:lnTo>
                <a:lnTo>
                  <a:pt x="22771" y="60286"/>
                </a:lnTo>
                <a:lnTo>
                  <a:pt x="22771" y="65431"/>
                </a:lnTo>
                <a:lnTo>
                  <a:pt x="23330" y="56222"/>
                </a:lnTo>
                <a:close/>
              </a:path>
              <a:path w="26034" h="74930">
                <a:moveTo>
                  <a:pt x="25907" y="13754"/>
                </a:moveTo>
                <a:lnTo>
                  <a:pt x="50" y="14122"/>
                </a:lnTo>
                <a:lnTo>
                  <a:pt x="639" y="20781"/>
                </a:lnTo>
                <a:lnTo>
                  <a:pt x="5803" y="25946"/>
                </a:lnTo>
                <a:lnTo>
                  <a:pt x="20129" y="25946"/>
                </a:lnTo>
                <a:lnTo>
                  <a:pt x="25493" y="20582"/>
                </a:lnTo>
                <a:lnTo>
                  <a:pt x="25907" y="13754"/>
                </a:lnTo>
                <a:close/>
              </a:path>
              <a:path w="26034" h="74930">
                <a:moveTo>
                  <a:pt x="25493" y="20582"/>
                </a:moveTo>
                <a:lnTo>
                  <a:pt x="20129" y="25946"/>
                </a:lnTo>
                <a:lnTo>
                  <a:pt x="25167" y="25946"/>
                </a:lnTo>
                <a:lnTo>
                  <a:pt x="25493" y="20582"/>
                </a:lnTo>
                <a:close/>
              </a:path>
              <a:path w="26034" h="74930">
                <a:moveTo>
                  <a:pt x="20129" y="0"/>
                </a:moveTo>
                <a:lnTo>
                  <a:pt x="5803" y="0"/>
                </a:lnTo>
                <a:lnTo>
                  <a:pt x="0" y="5816"/>
                </a:lnTo>
                <a:lnTo>
                  <a:pt x="0" y="20142"/>
                </a:lnTo>
                <a:lnTo>
                  <a:pt x="639" y="20781"/>
                </a:lnTo>
                <a:lnTo>
                  <a:pt x="50" y="14122"/>
                </a:lnTo>
                <a:lnTo>
                  <a:pt x="25907" y="13754"/>
                </a:lnTo>
                <a:lnTo>
                  <a:pt x="25933" y="5816"/>
                </a:lnTo>
                <a:lnTo>
                  <a:pt x="20129" y="0"/>
                </a:lnTo>
                <a:close/>
              </a:path>
              <a:path w="26034" h="74930">
                <a:moveTo>
                  <a:pt x="25933" y="13754"/>
                </a:moveTo>
                <a:lnTo>
                  <a:pt x="25493" y="20582"/>
                </a:lnTo>
                <a:lnTo>
                  <a:pt x="25933" y="20142"/>
                </a:lnTo>
                <a:lnTo>
                  <a:pt x="25933" y="13754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10372699" y="2175167"/>
            <a:ext cx="122555" cy="228600"/>
            <a:chOff x="10372699" y="2175167"/>
            <a:chExt cx="122555" cy="228600"/>
          </a:xfrm>
        </p:grpSpPr>
        <p:sp>
          <p:nvSpPr>
            <p:cNvPr id="32" name="object 32"/>
            <p:cNvSpPr/>
            <p:nvPr/>
          </p:nvSpPr>
          <p:spPr>
            <a:xfrm>
              <a:off x="10372699" y="2175167"/>
              <a:ext cx="39370" cy="76200"/>
            </a:xfrm>
            <a:custGeom>
              <a:avLst/>
              <a:gdLst/>
              <a:ahLst/>
              <a:cxnLst/>
              <a:rect l="l" t="t" r="r" b="b"/>
              <a:pathLst>
                <a:path w="39370" h="76200">
                  <a:moveTo>
                    <a:pt x="945" y="63557"/>
                  </a:moveTo>
                  <a:lnTo>
                    <a:pt x="0" y="64503"/>
                  </a:lnTo>
                  <a:lnTo>
                    <a:pt x="0" y="72516"/>
                  </a:lnTo>
                  <a:lnTo>
                    <a:pt x="3251" y="75768"/>
                  </a:lnTo>
                  <a:lnTo>
                    <a:pt x="11277" y="75768"/>
                  </a:lnTo>
                  <a:lnTo>
                    <a:pt x="14516" y="72516"/>
                  </a:lnTo>
                  <a:lnTo>
                    <a:pt x="14516" y="70738"/>
                  </a:lnTo>
                  <a:lnTo>
                    <a:pt x="14173" y="70738"/>
                  </a:lnTo>
                  <a:lnTo>
                    <a:pt x="355" y="66281"/>
                  </a:lnTo>
                  <a:lnTo>
                    <a:pt x="945" y="63557"/>
                  </a:lnTo>
                  <a:close/>
                </a:path>
                <a:path w="39370" h="76200">
                  <a:moveTo>
                    <a:pt x="11277" y="61252"/>
                  </a:moveTo>
                  <a:lnTo>
                    <a:pt x="3251" y="61252"/>
                  </a:lnTo>
                  <a:lnTo>
                    <a:pt x="945" y="63557"/>
                  </a:lnTo>
                  <a:lnTo>
                    <a:pt x="355" y="66281"/>
                  </a:lnTo>
                  <a:lnTo>
                    <a:pt x="14173" y="70738"/>
                  </a:lnTo>
                  <a:lnTo>
                    <a:pt x="14516" y="69954"/>
                  </a:lnTo>
                  <a:lnTo>
                    <a:pt x="14516" y="64503"/>
                  </a:lnTo>
                  <a:lnTo>
                    <a:pt x="11277" y="61252"/>
                  </a:lnTo>
                  <a:close/>
                </a:path>
                <a:path w="39370" h="76200">
                  <a:moveTo>
                    <a:pt x="14516" y="69954"/>
                  </a:moveTo>
                  <a:lnTo>
                    <a:pt x="14173" y="70738"/>
                  </a:lnTo>
                  <a:lnTo>
                    <a:pt x="14516" y="70738"/>
                  </a:lnTo>
                  <a:lnTo>
                    <a:pt x="14516" y="69954"/>
                  </a:lnTo>
                  <a:close/>
                </a:path>
                <a:path w="39370" h="76200">
                  <a:moveTo>
                    <a:pt x="18320" y="61252"/>
                  </a:moveTo>
                  <a:lnTo>
                    <a:pt x="11277" y="61252"/>
                  </a:lnTo>
                  <a:lnTo>
                    <a:pt x="14516" y="64503"/>
                  </a:lnTo>
                  <a:lnTo>
                    <a:pt x="14516" y="69954"/>
                  </a:lnTo>
                  <a:lnTo>
                    <a:pt x="18320" y="61252"/>
                  </a:lnTo>
                  <a:close/>
                </a:path>
                <a:path w="39370" h="76200">
                  <a:moveTo>
                    <a:pt x="3644" y="51092"/>
                  </a:moveTo>
                  <a:lnTo>
                    <a:pt x="945" y="63557"/>
                  </a:lnTo>
                  <a:lnTo>
                    <a:pt x="3251" y="61252"/>
                  </a:lnTo>
                  <a:lnTo>
                    <a:pt x="18320" y="61252"/>
                  </a:lnTo>
                  <a:lnTo>
                    <a:pt x="20396" y="56502"/>
                  </a:lnTo>
                  <a:lnTo>
                    <a:pt x="3644" y="51092"/>
                  </a:lnTo>
                  <a:close/>
                </a:path>
                <a:path w="39370" h="76200">
                  <a:moveTo>
                    <a:pt x="15151" y="19507"/>
                  </a:moveTo>
                  <a:lnTo>
                    <a:pt x="11545" y="27139"/>
                  </a:lnTo>
                  <a:lnTo>
                    <a:pt x="8426" y="34947"/>
                  </a:lnTo>
                  <a:lnTo>
                    <a:pt x="5792" y="42931"/>
                  </a:lnTo>
                  <a:lnTo>
                    <a:pt x="3644" y="51092"/>
                  </a:lnTo>
                  <a:lnTo>
                    <a:pt x="20396" y="56502"/>
                  </a:lnTo>
                  <a:lnTo>
                    <a:pt x="26674" y="42197"/>
                  </a:lnTo>
                  <a:lnTo>
                    <a:pt x="32905" y="27863"/>
                  </a:lnTo>
                  <a:lnTo>
                    <a:pt x="15151" y="19507"/>
                  </a:lnTo>
                  <a:close/>
                </a:path>
                <a:path w="39370" h="76200">
                  <a:moveTo>
                    <a:pt x="17830" y="14246"/>
                  </a:moveTo>
                  <a:lnTo>
                    <a:pt x="17056" y="15862"/>
                  </a:lnTo>
                  <a:lnTo>
                    <a:pt x="15151" y="19507"/>
                  </a:lnTo>
                  <a:lnTo>
                    <a:pt x="32905" y="27863"/>
                  </a:lnTo>
                  <a:lnTo>
                    <a:pt x="35178" y="22936"/>
                  </a:lnTo>
                  <a:lnTo>
                    <a:pt x="36128" y="20434"/>
                  </a:lnTo>
                  <a:lnTo>
                    <a:pt x="21983" y="20434"/>
                  </a:lnTo>
                  <a:lnTo>
                    <a:pt x="17830" y="16281"/>
                  </a:lnTo>
                  <a:lnTo>
                    <a:pt x="17830" y="14246"/>
                  </a:lnTo>
                  <a:close/>
                </a:path>
                <a:path w="39370" h="76200">
                  <a:moveTo>
                    <a:pt x="22590" y="4545"/>
                  </a:moveTo>
                  <a:lnTo>
                    <a:pt x="20472" y="8394"/>
                  </a:lnTo>
                  <a:lnTo>
                    <a:pt x="18834" y="12153"/>
                  </a:lnTo>
                  <a:lnTo>
                    <a:pt x="17830" y="14246"/>
                  </a:lnTo>
                  <a:lnTo>
                    <a:pt x="17830" y="16281"/>
                  </a:lnTo>
                  <a:lnTo>
                    <a:pt x="21983" y="20434"/>
                  </a:lnTo>
                  <a:lnTo>
                    <a:pt x="32232" y="20434"/>
                  </a:lnTo>
                  <a:lnTo>
                    <a:pt x="33858" y="18808"/>
                  </a:lnTo>
                  <a:lnTo>
                    <a:pt x="32346" y="18808"/>
                  </a:lnTo>
                  <a:lnTo>
                    <a:pt x="22590" y="4545"/>
                  </a:lnTo>
                  <a:close/>
                </a:path>
                <a:path w="39370" h="76200">
                  <a:moveTo>
                    <a:pt x="34973" y="1866"/>
                  </a:moveTo>
                  <a:lnTo>
                    <a:pt x="32232" y="1866"/>
                  </a:lnTo>
                  <a:lnTo>
                    <a:pt x="36385" y="6032"/>
                  </a:lnTo>
                  <a:lnTo>
                    <a:pt x="36385" y="16281"/>
                  </a:lnTo>
                  <a:lnTo>
                    <a:pt x="32232" y="20434"/>
                  </a:lnTo>
                  <a:lnTo>
                    <a:pt x="36128" y="20434"/>
                  </a:lnTo>
                  <a:lnTo>
                    <a:pt x="37096" y="17881"/>
                  </a:lnTo>
                  <a:lnTo>
                    <a:pt x="38646" y="12687"/>
                  </a:lnTo>
                  <a:lnTo>
                    <a:pt x="38861" y="11658"/>
                  </a:lnTo>
                  <a:lnTo>
                    <a:pt x="38849" y="7886"/>
                  </a:lnTo>
                  <a:lnTo>
                    <a:pt x="38392" y="6337"/>
                  </a:lnTo>
                  <a:lnTo>
                    <a:pt x="37566" y="4889"/>
                  </a:lnTo>
                  <a:lnTo>
                    <a:pt x="36220" y="2806"/>
                  </a:lnTo>
                  <a:lnTo>
                    <a:pt x="34973" y="1866"/>
                  </a:lnTo>
                  <a:close/>
                </a:path>
                <a:path w="39370" h="76200">
                  <a:moveTo>
                    <a:pt x="23952" y="2070"/>
                  </a:moveTo>
                  <a:lnTo>
                    <a:pt x="22590" y="4545"/>
                  </a:lnTo>
                  <a:lnTo>
                    <a:pt x="32346" y="18808"/>
                  </a:lnTo>
                  <a:lnTo>
                    <a:pt x="34429" y="17373"/>
                  </a:lnTo>
                  <a:lnTo>
                    <a:pt x="23952" y="2070"/>
                  </a:lnTo>
                  <a:close/>
                </a:path>
                <a:path w="39370" h="76200">
                  <a:moveTo>
                    <a:pt x="29121" y="0"/>
                  </a:moveTo>
                  <a:lnTo>
                    <a:pt x="26441" y="469"/>
                  </a:lnTo>
                  <a:lnTo>
                    <a:pt x="23952" y="2070"/>
                  </a:lnTo>
                  <a:lnTo>
                    <a:pt x="34429" y="17373"/>
                  </a:lnTo>
                  <a:lnTo>
                    <a:pt x="32346" y="18808"/>
                  </a:lnTo>
                  <a:lnTo>
                    <a:pt x="33858" y="18808"/>
                  </a:lnTo>
                  <a:lnTo>
                    <a:pt x="36385" y="16281"/>
                  </a:lnTo>
                  <a:lnTo>
                    <a:pt x="36385" y="6032"/>
                  </a:lnTo>
                  <a:lnTo>
                    <a:pt x="32232" y="1866"/>
                  </a:lnTo>
                  <a:lnTo>
                    <a:pt x="34973" y="1866"/>
                  </a:lnTo>
                  <a:lnTo>
                    <a:pt x="34366" y="1409"/>
                  </a:lnTo>
                  <a:lnTo>
                    <a:pt x="32003" y="660"/>
                  </a:lnTo>
                  <a:lnTo>
                    <a:pt x="29121" y="0"/>
                  </a:lnTo>
                  <a:close/>
                </a:path>
                <a:path w="39370" h="76200">
                  <a:moveTo>
                    <a:pt x="24268" y="1866"/>
                  </a:moveTo>
                  <a:lnTo>
                    <a:pt x="21983" y="1866"/>
                  </a:lnTo>
                  <a:lnTo>
                    <a:pt x="17830" y="6032"/>
                  </a:lnTo>
                  <a:lnTo>
                    <a:pt x="17830" y="14246"/>
                  </a:lnTo>
                  <a:lnTo>
                    <a:pt x="18834" y="12153"/>
                  </a:lnTo>
                  <a:lnTo>
                    <a:pt x="20472" y="8394"/>
                  </a:lnTo>
                  <a:lnTo>
                    <a:pt x="22590" y="4545"/>
                  </a:lnTo>
                  <a:lnTo>
                    <a:pt x="21869" y="3492"/>
                  </a:lnTo>
                  <a:lnTo>
                    <a:pt x="24268" y="1866"/>
                  </a:lnTo>
                  <a:close/>
                </a:path>
                <a:path w="39370" h="76200">
                  <a:moveTo>
                    <a:pt x="23952" y="2070"/>
                  </a:moveTo>
                  <a:lnTo>
                    <a:pt x="21869" y="3492"/>
                  </a:lnTo>
                  <a:lnTo>
                    <a:pt x="22590" y="4545"/>
                  </a:lnTo>
                  <a:lnTo>
                    <a:pt x="23952" y="2070"/>
                  </a:lnTo>
                  <a:close/>
                </a:path>
              </a:pathLst>
            </a:custGeom>
            <a:solidFill>
              <a:srgbClr val="C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416333" y="2288768"/>
              <a:ext cx="78844" cy="11455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10642028" y="2188133"/>
            <a:ext cx="101130" cy="792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870590" y="2123630"/>
            <a:ext cx="86360" cy="456565"/>
          </a:xfrm>
          <a:custGeom>
            <a:avLst/>
            <a:gdLst/>
            <a:ahLst/>
            <a:cxnLst/>
            <a:rect l="l" t="t" r="r" b="b"/>
            <a:pathLst>
              <a:path w="86359" h="456564">
                <a:moveTo>
                  <a:pt x="4133" y="442995"/>
                </a:moveTo>
                <a:lnTo>
                  <a:pt x="3124" y="444004"/>
                </a:lnTo>
                <a:lnTo>
                  <a:pt x="3124" y="452716"/>
                </a:lnTo>
                <a:lnTo>
                  <a:pt x="6654" y="456234"/>
                </a:lnTo>
                <a:lnTo>
                  <a:pt x="15354" y="456234"/>
                </a:lnTo>
                <a:lnTo>
                  <a:pt x="18884" y="452716"/>
                </a:lnTo>
                <a:lnTo>
                  <a:pt x="18884" y="451053"/>
                </a:lnTo>
                <a:lnTo>
                  <a:pt x="18415" y="451053"/>
                </a:lnTo>
                <a:lnTo>
                  <a:pt x="3594" y="445668"/>
                </a:lnTo>
                <a:lnTo>
                  <a:pt x="4133" y="442995"/>
                </a:lnTo>
                <a:close/>
              </a:path>
              <a:path w="86359" h="456564">
                <a:moveTo>
                  <a:pt x="10680" y="440474"/>
                </a:moveTo>
                <a:lnTo>
                  <a:pt x="6654" y="440474"/>
                </a:lnTo>
                <a:lnTo>
                  <a:pt x="4133" y="442995"/>
                </a:lnTo>
                <a:lnTo>
                  <a:pt x="3594" y="445668"/>
                </a:lnTo>
                <a:lnTo>
                  <a:pt x="18415" y="451053"/>
                </a:lnTo>
                <a:lnTo>
                  <a:pt x="18884" y="450186"/>
                </a:lnTo>
                <a:lnTo>
                  <a:pt x="18884" y="444004"/>
                </a:lnTo>
                <a:lnTo>
                  <a:pt x="18022" y="443142"/>
                </a:lnTo>
                <a:lnTo>
                  <a:pt x="10680" y="440474"/>
                </a:lnTo>
                <a:close/>
              </a:path>
              <a:path w="86359" h="456564">
                <a:moveTo>
                  <a:pt x="18884" y="450186"/>
                </a:moveTo>
                <a:lnTo>
                  <a:pt x="18415" y="451053"/>
                </a:lnTo>
                <a:lnTo>
                  <a:pt x="18884" y="451053"/>
                </a:lnTo>
                <a:lnTo>
                  <a:pt x="18884" y="450186"/>
                </a:lnTo>
                <a:close/>
              </a:path>
              <a:path w="86359" h="456564">
                <a:moveTo>
                  <a:pt x="18022" y="443142"/>
                </a:moveTo>
                <a:lnTo>
                  <a:pt x="18884" y="444004"/>
                </a:lnTo>
                <a:lnTo>
                  <a:pt x="18884" y="450186"/>
                </a:lnTo>
                <a:lnTo>
                  <a:pt x="21932" y="444563"/>
                </a:lnTo>
                <a:lnTo>
                  <a:pt x="18022" y="443142"/>
                </a:lnTo>
                <a:close/>
              </a:path>
              <a:path w="86359" h="456564">
                <a:moveTo>
                  <a:pt x="23828" y="440474"/>
                </a:moveTo>
                <a:lnTo>
                  <a:pt x="15354" y="440474"/>
                </a:lnTo>
                <a:lnTo>
                  <a:pt x="18022" y="443142"/>
                </a:lnTo>
                <a:lnTo>
                  <a:pt x="21932" y="444563"/>
                </a:lnTo>
                <a:lnTo>
                  <a:pt x="22722" y="442995"/>
                </a:lnTo>
                <a:lnTo>
                  <a:pt x="23444" y="441413"/>
                </a:lnTo>
                <a:lnTo>
                  <a:pt x="23828" y="440474"/>
                </a:lnTo>
                <a:close/>
              </a:path>
              <a:path w="86359" h="456564">
                <a:moveTo>
                  <a:pt x="13246" y="407377"/>
                </a:moveTo>
                <a:lnTo>
                  <a:pt x="11033" y="415097"/>
                </a:lnTo>
                <a:lnTo>
                  <a:pt x="8931" y="422846"/>
                </a:lnTo>
                <a:lnTo>
                  <a:pt x="6938" y="430623"/>
                </a:lnTo>
                <a:lnTo>
                  <a:pt x="5054" y="438429"/>
                </a:lnTo>
                <a:lnTo>
                  <a:pt x="18022" y="443142"/>
                </a:lnTo>
                <a:lnTo>
                  <a:pt x="15354" y="440474"/>
                </a:lnTo>
                <a:lnTo>
                  <a:pt x="23828" y="440474"/>
                </a:lnTo>
                <a:lnTo>
                  <a:pt x="33312" y="413423"/>
                </a:lnTo>
                <a:lnTo>
                  <a:pt x="13246" y="407377"/>
                </a:lnTo>
                <a:close/>
              </a:path>
              <a:path w="86359" h="456564">
                <a:moveTo>
                  <a:pt x="5054" y="438429"/>
                </a:moveTo>
                <a:lnTo>
                  <a:pt x="4133" y="442995"/>
                </a:lnTo>
                <a:lnTo>
                  <a:pt x="6654" y="440474"/>
                </a:lnTo>
                <a:lnTo>
                  <a:pt x="10680" y="440474"/>
                </a:lnTo>
                <a:lnTo>
                  <a:pt x="5054" y="438429"/>
                </a:lnTo>
                <a:close/>
              </a:path>
              <a:path w="86359" h="456564">
                <a:moveTo>
                  <a:pt x="27012" y="357619"/>
                </a:moveTo>
                <a:lnTo>
                  <a:pt x="23629" y="370073"/>
                </a:lnTo>
                <a:lnTo>
                  <a:pt x="20205" y="382517"/>
                </a:lnTo>
                <a:lnTo>
                  <a:pt x="16743" y="394952"/>
                </a:lnTo>
                <a:lnTo>
                  <a:pt x="13246" y="407377"/>
                </a:lnTo>
                <a:lnTo>
                  <a:pt x="33312" y="413423"/>
                </a:lnTo>
                <a:lnTo>
                  <a:pt x="37210" y="400986"/>
                </a:lnTo>
                <a:lnTo>
                  <a:pt x="41003" y="388516"/>
                </a:lnTo>
                <a:lnTo>
                  <a:pt x="44693" y="376016"/>
                </a:lnTo>
                <a:lnTo>
                  <a:pt x="48285" y="363486"/>
                </a:lnTo>
                <a:lnTo>
                  <a:pt x="27012" y="357619"/>
                </a:lnTo>
                <a:close/>
              </a:path>
              <a:path w="86359" h="456564">
                <a:moveTo>
                  <a:pt x="36233" y="316979"/>
                </a:moveTo>
                <a:lnTo>
                  <a:pt x="34299" y="327220"/>
                </a:lnTo>
                <a:lnTo>
                  <a:pt x="32118" y="337408"/>
                </a:lnTo>
                <a:lnTo>
                  <a:pt x="29689" y="347542"/>
                </a:lnTo>
                <a:lnTo>
                  <a:pt x="27012" y="357619"/>
                </a:lnTo>
                <a:lnTo>
                  <a:pt x="48285" y="363486"/>
                </a:lnTo>
                <a:lnTo>
                  <a:pt x="51233" y="352809"/>
                </a:lnTo>
                <a:lnTo>
                  <a:pt x="53865" y="342057"/>
                </a:lnTo>
                <a:lnTo>
                  <a:pt x="56181" y="331230"/>
                </a:lnTo>
                <a:lnTo>
                  <a:pt x="58178" y="320332"/>
                </a:lnTo>
                <a:lnTo>
                  <a:pt x="36233" y="316979"/>
                </a:lnTo>
                <a:close/>
              </a:path>
              <a:path w="86359" h="456564">
                <a:moveTo>
                  <a:pt x="58115" y="251663"/>
                </a:moveTo>
                <a:lnTo>
                  <a:pt x="36931" y="254215"/>
                </a:lnTo>
                <a:lnTo>
                  <a:pt x="37731" y="262316"/>
                </a:lnTo>
                <a:lnTo>
                  <a:pt x="38303" y="270427"/>
                </a:lnTo>
                <a:lnTo>
                  <a:pt x="38646" y="278547"/>
                </a:lnTo>
                <a:lnTo>
                  <a:pt x="38760" y="286677"/>
                </a:lnTo>
                <a:lnTo>
                  <a:pt x="38545" y="294287"/>
                </a:lnTo>
                <a:lnTo>
                  <a:pt x="38053" y="301875"/>
                </a:lnTo>
                <a:lnTo>
                  <a:pt x="37283" y="309440"/>
                </a:lnTo>
                <a:lnTo>
                  <a:pt x="36233" y="316979"/>
                </a:lnTo>
                <a:lnTo>
                  <a:pt x="58178" y="320332"/>
                </a:lnTo>
                <a:lnTo>
                  <a:pt x="59261" y="311957"/>
                </a:lnTo>
                <a:lnTo>
                  <a:pt x="60032" y="303556"/>
                </a:lnTo>
                <a:lnTo>
                  <a:pt x="60489" y="295130"/>
                </a:lnTo>
                <a:lnTo>
                  <a:pt x="60629" y="286677"/>
                </a:lnTo>
                <a:lnTo>
                  <a:pt x="60401" y="277895"/>
                </a:lnTo>
                <a:lnTo>
                  <a:pt x="59905" y="269132"/>
                </a:lnTo>
                <a:lnTo>
                  <a:pt x="59143" y="260388"/>
                </a:lnTo>
                <a:lnTo>
                  <a:pt x="58115" y="251663"/>
                </a:lnTo>
                <a:close/>
              </a:path>
              <a:path w="86359" h="456564">
                <a:moveTo>
                  <a:pt x="49745" y="217093"/>
                </a:moveTo>
                <a:lnTo>
                  <a:pt x="30352" y="224358"/>
                </a:lnTo>
                <a:lnTo>
                  <a:pt x="32643" y="231675"/>
                </a:lnTo>
                <a:lnTo>
                  <a:pt x="34504" y="239091"/>
                </a:lnTo>
                <a:lnTo>
                  <a:pt x="35934" y="246605"/>
                </a:lnTo>
                <a:lnTo>
                  <a:pt x="36931" y="254215"/>
                </a:lnTo>
                <a:lnTo>
                  <a:pt x="58115" y="251663"/>
                </a:lnTo>
                <a:lnTo>
                  <a:pt x="56769" y="242838"/>
                </a:lnTo>
                <a:lnTo>
                  <a:pt x="54925" y="234135"/>
                </a:lnTo>
                <a:lnTo>
                  <a:pt x="52584" y="225554"/>
                </a:lnTo>
                <a:lnTo>
                  <a:pt x="49745" y="217093"/>
                </a:lnTo>
                <a:close/>
              </a:path>
              <a:path w="86359" h="456564">
                <a:moveTo>
                  <a:pt x="30048" y="183654"/>
                </a:moveTo>
                <a:lnTo>
                  <a:pt x="14706" y="194525"/>
                </a:lnTo>
                <a:lnTo>
                  <a:pt x="19226" y="201669"/>
                </a:lnTo>
                <a:lnTo>
                  <a:pt x="23339" y="209022"/>
                </a:lnTo>
                <a:lnTo>
                  <a:pt x="27047" y="216585"/>
                </a:lnTo>
                <a:lnTo>
                  <a:pt x="30352" y="224358"/>
                </a:lnTo>
                <a:lnTo>
                  <a:pt x="49745" y="217093"/>
                </a:lnTo>
                <a:lnTo>
                  <a:pt x="45685" y="208238"/>
                </a:lnTo>
                <a:lnTo>
                  <a:pt x="41049" y="199712"/>
                </a:lnTo>
                <a:lnTo>
                  <a:pt x="35837" y="191517"/>
                </a:lnTo>
                <a:lnTo>
                  <a:pt x="30048" y="183654"/>
                </a:lnTo>
                <a:close/>
              </a:path>
              <a:path w="86359" h="456564">
                <a:moveTo>
                  <a:pt x="2743" y="160121"/>
                </a:moveTo>
                <a:lnTo>
                  <a:pt x="2651" y="161175"/>
                </a:lnTo>
                <a:lnTo>
                  <a:pt x="2603" y="165100"/>
                </a:lnTo>
                <a:lnTo>
                  <a:pt x="3009" y="167970"/>
                </a:lnTo>
                <a:lnTo>
                  <a:pt x="14706" y="194525"/>
                </a:lnTo>
                <a:lnTo>
                  <a:pt x="30048" y="183654"/>
                </a:lnTo>
                <a:lnTo>
                  <a:pt x="26479" y="179171"/>
                </a:lnTo>
                <a:lnTo>
                  <a:pt x="23431" y="174345"/>
                </a:lnTo>
                <a:lnTo>
                  <a:pt x="18732" y="161175"/>
                </a:lnTo>
                <a:lnTo>
                  <a:pt x="2743" y="160121"/>
                </a:lnTo>
                <a:close/>
              </a:path>
              <a:path w="86359" h="456564">
                <a:moveTo>
                  <a:pt x="9017" y="135026"/>
                </a:moveTo>
                <a:lnTo>
                  <a:pt x="6866" y="141153"/>
                </a:lnTo>
                <a:lnTo>
                  <a:pt x="5103" y="147378"/>
                </a:lnTo>
                <a:lnTo>
                  <a:pt x="3728" y="153701"/>
                </a:lnTo>
                <a:lnTo>
                  <a:pt x="2743" y="160121"/>
                </a:lnTo>
                <a:lnTo>
                  <a:pt x="18732" y="161175"/>
                </a:lnTo>
                <a:lnTo>
                  <a:pt x="18948" y="154216"/>
                </a:lnTo>
                <a:lnTo>
                  <a:pt x="20624" y="147599"/>
                </a:lnTo>
                <a:lnTo>
                  <a:pt x="23774" y="141363"/>
                </a:lnTo>
                <a:lnTo>
                  <a:pt x="9017" y="135026"/>
                </a:lnTo>
                <a:close/>
              </a:path>
              <a:path w="86359" h="456564">
                <a:moveTo>
                  <a:pt x="31369" y="95770"/>
                </a:moveTo>
                <a:lnTo>
                  <a:pt x="11061" y="130175"/>
                </a:lnTo>
                <a:lnTo>
                  <a:pt x="9017" y="135026"/>
                </a:lnTo>
                <a:lnTo>
                  <a:pt x="23774" y="141363"/>
                </a:lnTo>
                <a:lnTo>
                  <a:pt x="24815" y="139319"/>
                </a:lnTo>
                <a:lnTo>
                  <a:pt x="25946" y="137299"/>
                </a:lnTo>
                <a:lnTo>
                  <a:pt x="47002" y="106730"/>
                </a:lnTo>
                <a:lnTo>
                  <a:pt x="31369" y="95770"/>
                </a:lnTo>
                <a:close/>
              </a:path>
              <a:path w="86359" h="456564">
                <a:moveTo>
                  <a:pt x="55473" y="57302"/>
                </a:moveTo>
                <a:lnTo>
                  <a:pt x="49653" y="67043"/>
                </a:lnTo>
                <a:lnTo>
                  <a:pt x="43697" y="76703"/>
                </a:lnTo>
                <a:lnTo>
                  <a:pt x="37603" y="86279"/>
                </a:lnTo>
                <a:lnTo>
                  <a:pt x="31369" y="95770"/>
                </a:lnTo>
                <a:lnTo>
                  <a:pt x="47002" y="106730"/>
                </a:lnTo>
                <a:lnTo>
                  <a:pt x="53979" y="97386"/>
                </a:lnTo>
                <a:lnTo>
                  <a:pt x="60850" y="87966"/>
                </a:lnTo>
                <a:lnTo>
                  <a:pt x="67614" y="78470"/>
                </a:lnTo>
                <a:lnTo>
                  <a:pt x="74269" y="68897"/>
                </a:lnTo>
                <a:lnTo>
                  <a:pt x="55473" y="57302"/>
                </a:lnTo>
                <a:close/>
              </a:path>
              <a:path w="86359" h="456564">
                <a:moveTo>
                  <a:pt x="60972" y="40386"/>
                </a:moveTo>
                <a:lnTo>
                  <a:pt x="55473" y="57302"/>
                </a:lnTo>
                <a:lnTo>
                  <a:pt x="74269" y="68897"/>
                </a:lnTo>
                <a:lnTo>
                  <a:pt x="85178" y="41300"/>
                </a:lnTo>
                <a:lnTo>
                  <a:pt x="60972" y="40386"/>
                </a:lnTo>
                <a:close/>
              </a:path>
              <a:path w="86359" h="456564">
                <a:moveTo>
                  <a:pt x="1750" y="26867"/>
                </a:moveTo>
                <a:lnTo>
                  <a:pt x="0" y="28613"/>
                </a:lnTo>
                <a:lnTo>
                  <a:pt x="0" y="38862"/>
                </a:lnTo>
                <a:lnTo>
                  <a:pt x="4165" y="43014"/>
                </a:lnTo>
                <a:lnTo>
                  <a:pt x="14401" y="43014"/>
                </a:lnTo>
                <a:lnTo>
                  <a:pt x="18567" y="38862"/>
                </a:lnTo>
                <a:lnTo>
                  <a:pt x="18567" y="36893"/>
                </a:lnTo>
                <a:lnTo>
                  <a:pt x="18008" y="36893"/>
                </a:lnTo>
                <a:lnTo>
                  <a:pt x="558" y="30581"/>
                </a:lnTo>
                <a:lnTo>
                  <a:pt x="1750" y="26867"/>
                </a:lnTo>
                <a:close/>
              </a:path>
              <a:path w="86359" h="456564">
                <a:moveTo>
                  <a:pt x="81152" y="18999"/>
                </a:moveTo>
                <a:lnTo>
                  <a:pt x="58927" y="31483"/>
                </a:lnTo>
                <a:lnTo>
                  <a:pt x="59220" y="31953"/>
                </a:lnTo>
                <a:lnTo>
                  <a:pt x="59474" y="32448"/>
                </a:lnTo>
                <a:lnTo>
                  <a:pt x="59677" y="32969"/>
                </a:lnTo>
                <a:lnTo>
                  <a:pt x="60502" y="35318"/>
                </a:lnTo>
                <a:lnTo>
                  <a:pt x="60947" y="37833"/>
                </a:lnTo>
                <a:lnTo>
                  <a:pt x="60972" y="40386"/>
                </a:lnTo>
                <a:lnTo>
                  <a:pt x="85178" y="41300"/>
                </a:lnTo>
                <a:lnTo>
                  <a:pt x="81978" y="20535"/>
                </a:lnTo>
                <a:lnTo>
                  <a:pt x="81152" y="18999"/>
                </a:lnTo>
                <a:close/>
              </a:path>
              <a:path w="86359" h="456564">
                <a:moveTo>
                  <a:pt x="7943" y="24460"/>
                </a:moveTo>
                <a:lnTo>
                  <a:pt x="4165" y="24460"/>
                </a:lnTo>
                <a:lnTo>
                  <a:pt x="1750" y="26867"/>
                </a:lnTo>
                <a:lnTo>
                  <a:pt x="558" y="30581"/>
                </a:lnTo>
                <a:lnTo>
                  <a:pt x="18008" y="36893"/>
                </a:lnTo>
                <a:lnTo>
                  <a:pt x="18567" y="35507"/>
                </a:lnTo>
                <a:lnTo>
                  <a:pt x="18567" y="28613"/>
                </a:lnTo>
                <a:lnTo>
                  <a:pt x="18065" y="28112"/>
                </a:lnTo>
                <a:lnTo>
                  <a:pt x="7943" y="24460"/>
                </a:lnTo>
                <a:close/>
              </a:path>
              <a:path w="86359" h="456564">
                <a:moveTo>
                  <a:pt x="18567" y="35507"/>
                </a:moveTo>
                <a:lnTo>
                  <a:pt x="18008" y="36893"/>
                </a:lnTo>
                <a:lnTo>
                  <a:pt x="18567" y="36893"/>
                </a:lnTo>
                <a:lnTo>
                  <a:pt x="18567" y="35507"/>
                </a:lnTo>
                <a:close/>
              </a:path>
              <a:path w="86359" h="456564">
                <a:moveTo>
                  <a:pt x="18065" y="28112"/>
                </a:moveTo>
                <a:lnTo>
                  <a:pt x="18567" y="28613"/>
                </a:lnTo>
                <a:lnTo>
                  <a:pt x="18567" y="35507"/>
                </a:lnTo>
                <a:lnTo>
                  <a:pt x="21107" y="29210"/>
                </a:lnTo>
                <a:lnTo>
                  <a:pt x="18065" y="28112"/>
                </a:lnTo>
                <a:close/>
              </a:path>
              <a:path w="86359" h="456564">
                <a:moveTo>
                  <a:pt x="62941" y="3975"/>
                </a:moveTo>
                <a:lnTo>
                  <a:pt x="53301" y="27419"/>
                </a:lnTo>
                <a:lnTo>
                  <a:pt x="55549" y="28295"/>
                </a:lnTo>
                <a:lnTo>
                  <a:pt x="57429" y="29641"/>
                </a:lnTo>
                <a:lnTo>
                  <a:pt x="58927" y="31483"/>
                </a:lnTo>
                <a:lnTo>
                  <a:pt x="81152" y="18999"/>
                </a:lnTo>
                <a:lnTo>
                  <a:pt x="80276" y="17424"/>
                </a:lnTo>
                <a:lnTo>
                  <a:pt x="79260" y="15925"/>
                </a:lnTo>
                <a:lnTo>
                  <a:pt x="78117" y="14516"/>
                </a:lnTo>
                <a:lnTo>
                  <a:pt x="73952" y="9740"/>
                </a:lnTo>
                <a:lnTo>
                  <a:pt x="68897" y="6223"/>
                </a:lnTo>
                <a:lnTo>
                  <a:pt x="62941" y="3975"/>
                </a:lnTo>
                <a:close/>
              </a:path>
              <a:path w="86359" h="456564">
                <a:moveTo>
                  <a:pt x="24721" y="24460"/>
                </a:moveTo>
                <a:lnTo>
                  <a:pt x="14401" y="24460"/>
                </a:lnTo>
                <a:lnTo>
                  <a:pt x="18065" y="28112"/>
                </a:lnTo>
                <a:lnTo>
                  <a:pt x="21107" y="29210"/>
                </a:lnTo>
                <a:lnTo>
                  <a:pt x="21755" y="27470"/>
                </a:lnTo>
                <a:lnTo>
                  <a:pt x="22783" y="26009"/>
                </a:lnTo>
                <a:lnTo>
                  <a:pt x="24168" y="24828"/>
                </a:lnTo>
                <a:lnTo>
                  <a:pt x="24536" y="24561"/>
                </a:lnTo>
                <a:lnTo>
                  <a:pt x="24721" y="24460"/>
                </a:lnTo>
                <a:close/>
              </a:path>
              <a:path w="86359" h="456564">
                <a:moveTo>
                  <a:pt x="16141" y="6184"/>
                </a:moveTo>
                <a:lnTo>
                  <a:pt x="3086" y="22707"/>
                </a:lnTo>
                <a:lnTo>
                  <a:pt x="18065" y="28112"/>
                </a:lnTo>
                <a:lnTo>
                  <a:pt x="14401" y="24460"/>
                </a:lnTo>
                <a:lnTo>
                  <a:pt x="24721" y="24460"/>
                </a:lnTo>
                <a:lnTo>
                  <a:pt x="24930" y="24345"/>
                </a:lnTo>
                <a:lnTo>
                  <a:pt x="25349" y="24180"/>
                </a:lnTo>
                <a:lnTo>
                  <a:pt x="16141" y="6184"/>
                </a:lnTo>
                <a:close/>
              </a:path>
              <a:path w="86359" h="456564">
                <a:moveTo>
                  <a:pt x="46634" y="0"/>
                </a:moveTo>
                <a:lnTo>
                  <a:pt x="38100" y="787"/>
                </a:lnTo>
                <a:lnTo>
                  <a:pt x="38100" y="23596"/>
                </a:lnTo>
                <a:lnTo>
                  <a:pt x="43370" y="24104"/>
                </a:lnTo>
                <a:lnTo>
                  <a:pt x="48437" y="25374"/>
                </a:lnTo>
                <a:lnTo>
                  <a:pt x="53301" y="27419"/>
                </a:lnTo>
                <a:lnTo>
                  <a:pt x="62941" y="3975"/>
                </a:lnTo>
                <a:lnTo>
                  <a:pt x="54914" y="1054"/>
                </a:lnTo>
                <a:lnTo>
                  <a:pt x="46634" y="0"/>
                </a:lnTo>
                <a:close/>
              </a:path>
              <a:path w="86359" h="456564">
                <a:moveTo>
                  <a:pt x="3086" y="22707"/>
                </a:moveTo>
                <a:lnTo>
                  <a:pt x="1750" y="26867"/>
                </a:lnTo>
                <a:lnTo>
                  <a:pt x="4165" y="24460"/>
                </a:lnTo>
                <a:lnTo>
                  <a:pt x="7943" y="24460"/>
                </a:lnTo>
                <a:lnTo>
                  <a:pt x="3086" y="22707"/>
                </a:lnTo>
                <a:close/>
              </a:path>
              <a:path w="86359" h="456564">
                <a:moveTo>
                  <a:pt x="38100" y="787"/>
                </a:moveTo>
                <a:lnTo>
                  <a:pt x="16141" y="6184"/>
                </a:lnTo>
                <a:lnTo>
                  <a:pt x="25349" y="24180"/>
                </a:lnTo>
                <a:lnTo>
                  <a:pt x="26009" y="23939"/>
                </a:lnTo>
                <a:lnTo>
                  <a:pt x="26682" y="23749"/>
                </a:lnTo>
                <a:lnTo>
                  <a:pt x="27368" y="23634"/>
                </a:lnTo>
                <a:lnTo>
                  <a:pt x="30937" y="23139"/>
                </a:lnTo>
                <a:lnTo>
                  <a:pt x="38100" y="23139"/>
                </a:lnTo>
                <a:lnTo>
                  <a:pt x="38100" y="787"/>
                </a:lnTo>
                <a:close/>
              </a:path>
              <a:path w="86359" h="456564">
                <a:moveTo>
                  <a:pt x="38100" y="23139"/>
                </a:moveTo>
                <a:lnTo>
                  <a:pt x="34518" y="23139"/>
                </a:lnTo>
                <a:lnTo>
                  <a:pt x="38100" y="23596"/>
                </a:lnTo>
                <a:lnTo>
                  <a:pt x="38100" y="23139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38201" y="2770606"/>
            <a:ext cx="670839" cy="2900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76020" y="2812732"/>
            <a:ext cx="690702" cy="23197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08090" y="2790710"/>
            <a:ext cx="574679" cy="21573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166112" y="2854661"/>
            <a:ext cx="145902" cy="16891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583166" y="2782290"/>
            <a:ext cx="34290" cy="112395"/>
          </a:xfrm>
          <a:custGeom>
            <a:avLst/>
            <a:gdLst/>
            <a:ahLst/>
            <a:cxnLst/>
            <a:rect l="l" t="t" r="r" b="b"/>
            <a:pathLst>
              <a:path w="34290" h="112394">
                <a:moveTo>
                  <a:pt x="33477" y="101569"/>
                </a:moveTo>
                <a:lnTo>
                  <a:pt x="33464" y="102895"/>
                </a:lnTo>
                <a:lnTo>
                  <a:pt x="15544" y="103771"/>
                </a:lnTo>
                <a:lnTo>
                  <a:pt x="15532" y="108292"/>
                </a:lnTo>
                <a:lnTo>
                  <a:pt x="19545" y="112306"/>
                </a:lnTo>
                <a:lnTo>
                  <a:pt x="29463" y="112306"/>
                </a:lnTo>
                <a:lnTo>
                  <a:pt x="33477" y="108292"/>
                </a:lnTo>
                <a:lnTo>
                  <a:pt x="33477" y="101569"/>
                </a:lnTo>
                <a:close/>
              </a:path>
              <a:path w="34290" h="112394">
                <a:moveTo>
                  <a:pt x="29463" y="94361"/>
                </a:moveTo>
                <a:lnTo>
                  <a:pt x="19545" y="94361"/>
                </a:lnTo>
                <a:lnTo>
                  <a:pt x="15532" y="98374"/>
                </a:lnTo>
                <a:lnTo>
                  <a:pt x="15544" y="103771"/>
                </a:lnTo>
                <a:lnTo>
                  <a:pt x="33464" y="102895"/>
                </a:lnTo>
                <a:lnTo>
                  <a:pt x="33477" y="98374"/>
                </a:lnTo>
                <a:lnTo>
                  <a:pt x="29463" y="94361"/>
                </a:lnTo>
                <a:close/>
              </a:path>
              <a:path w="34290" h="112394">
                <a:moveTo>
                  <a:pt x="33705" y="77711"/>
                </a:moveTo>
                <a:lnTo>
                  <a:pt x="12852" y="78727"/>
                </a:lnTo>
                <a:lnTo>
                  <a:pt x="15532" y="103653"/>
                </a:lnTo>
                <a:lnTo>
                  <a:pt x="15532" y="98374"/>
                </a:lnTo>
                <a:lnTo>
                  <a:pt x="19545" y="94361"/>
                </a:lnTo>
                <a:lnTo>
                  <a:pt x="33546" y="94361"/>
                </a:lnTo>
                <a:lnTo>
                  <a:pt x="33705" y="77711"/>
                </a:lnTo>
                <a:close/>
              </a:path>
              <a:path w="34290" h="112394">
                <a:moveTo>
                  <a:pt x="33546" y="94361"/>
                </a:moveTo>
                <a:lnTo>
                  <a:pt x="29463" y="94361"/>
                </a:lnTo>
                <a:lnTo>
                  <a:pt x="33477" y="98374"/>
                </a:lnTo>
                <a:lnTo>
                  <a:pt x="33477" y="101569"/>
                </a:lnTo>
                <a:lnTo>
                  <a:pt x="33546" y="94361"/>
                </a:lnTo>
                <a:close/>
              </a:path>
              <a:path w="34290" h="112394">
                <a:moveTo>
                  <a:pt x="31191" y="39052"/>
                </a:moveTo>
                <a:lnTo>
                  <a:pt x="8305" y="43522"/>
                </a:lnTo>
                <a:lnTo>
                  <a:pt x="9618" y="52302"/>
                </a:lnTo>
                <a:lnTo>
                  <a:pt x="10918" y="61964"/>
                </a:lnTo>
                <a:lnTo>
                  <a:pt x="11890" y="69904"/>
                </a:lnTo>
                <a:lnTo>
                  <a:pt x="12852" y="78727"/>
                </a:lnTo>
                <a:lnTo>
                  <a:pt x="33705" y="77711"/>
                </a:lnTo>
                <a:lnTo>
                  <a:pt x="31673" y="41440"/>
                </a:lnTo>
                <a:lnTo>
                  <a:pt x="31191" y="39052"/>
                </a:lnTo>
                <a:close/>
              </a:path>
              <a:path w="34290" h="112394">
                <a:moveTo>
                  <a:pt x="22948" y="15494"/>
                </a:moveTo>
                <a:lnTo>
                  <a:pt x="3771" y="23241"/>
                </a:lnTo>
                <a:lnTo>
                  <a:pt x="5626" y="29921"/>
                </a:lnTo>
                <a:lnTo>
                  <a:pt x="7150" y="36677"/>
                </a:lnTo>
                <a:lnTo>
                  <a:pt x="8305" y="43522"/>
                </a:lnTo>
                <a:lnTo>
                  <a:pt x="31191" y="39052"/>
                </a:lnTo>
                <a:lnTo>
                  <a:pt x="29438" y="30848"/>
                </a:lnTo>
                <a:lnTo>
                  <a:pt x="26695" y="22999"/>
                </a:lnTo>
                <a:lnTo>
                  <a:pt x="22948" y="15494"/>
                </a:lnTo>
                <a:close/>
              </a:path>
              <a:path w="34290" h="112394">
                <a:moveTo>
                  <a:pt x="1647" y="16049"/>
                </a:moveTo>
                <a:lnTo>
                  <a:pt x="3771" y="23241"/>
                </a:lnTo>
                <a:lnTo>
                  <a:pt x="15372" y="18554"/>
                </a:lnTo>
                <a:lnTo>
                  <a:pt x="4152" y="18554"/>
                </a:lnTo>
                <a:lnTo>
                  <a:pt x="1647" y="16049"/>
                </a:lnTo>
                <a:close/>
              </a:path>
              <a:path w="34290" h="112394">
                <a:moveTo>
                  <a:pt x="17881" y="5803"/>
                </a:moveTo>
                <a:lnTo>
                  <a:pt x="673" y="12750"/>
                </a:lnTo>
                <a:lnTo>
                  <a:pt x="1647" y="16049"/>
                </a:lnTo>
                <a:lnTo>
                  <a:pt x="4152" y="18554"/>
                </a:lnTo>
                <a:lnTo>
                  <a:pt x="14401" y="18554"/>
                </a:lnTo>
                <a:lnTo>
                  <a:pt x="18554" y="14401"/>
                </a:lnTo>
                <a:lnTo>
                  <a:pt x="18554" y="7091"/>
                </a:lnTo>
                <a:lnTo>
                  <a:pt x="17881" y="5803"/>
                </a:lnTo>
                <a:close/>
              </a:path>
              <a:path w="34290" h="112394">
                <a:moveTo>
                  <a:pt x="18554" y="7091"/>
                </a:moveTo>
                <a:lnTo>
                  <a:pt x="18554" y="14401"/>
                </a:lnTo>
                <a:lnTo>
                  <a:pt x="14401" y="18554"/>
                </a:lnTo>
                <a:lnTo>
                  <a:pt x="15372" y="18554"/>
                </a:lnTo>
                <a:lnTo>
                  <a:pt x="22948" y="15494"/>
                </a:lnTo>
                <a:lnTo>
                  <a:pt x="18554" y="7091"/>
                </a:lnTo>
                <a:close/>
              </a:path>
              <a:path w="34290" h="112394">
                <a:moveTo>
                  <a:pt x="14401" y="0"/>
                </a:moveTo>
                <a:lnTo>
                  <a:pt x="4152" y="0"/>
                </a:lnTo>
                <a:lnTo>
                  <a:pt x="0" y="4152"/>
                </a:lnTo>
                <a:lnTo>
                  <a:pt x="0" y="14401"/>
                </a:lnTo>
                <a:lnTo>
                  <a:pt x="1647" y="16049"/>
                </a:lnTo>
                <a:lnTo>
                  <a:pt x="673" y="12750"/>
                </a:lnTo>
                <a:lnTo>
                  <a:pt x="17881" y="5803"/>
                </a:lnTo>
                <a:lnTo>
                  <a:pt x="18554" y="5803"/>
                </a:lnTo>
                <a:lnTo>
                  <a:pt x="18554" y="4152"/>
                </a:lnTo>
                <a:lnTo>
                  <a:pt x="14401" y="0"/>
                </a:lnTo>
                <a:close/>
              </a:path>
              <a:path w="34290" h="112394">
                <a:moveTo>
                  <a:pt x="18554" y="5803"/>
                </a:moveTo>
                <a:lnTo>
                  <a:pt x="17881" y="5803"/>
                </a:lnTo>
                <a:lnTo>
                  <a:pt x="18554" y="7091"/>
                </a:lnTo>
                <a:lnTo>
                  <a:pt x="18554" y="5803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599485" y="2964586"/>
            <a:ext cx="31115" cy="31750"/>
          </a:xfrm>
          <a:custGeom>
            <a:avLst/>
            <a:gdLst/>
            <a:ahLst/>
            <a:cxnLst/>
            <a:rect l="l" t="t" r="r" b="b"/>
            <a:pathLst>
              <a:path w="31115" h="31750">
                <a:moveTo>
                  <a:pt x="348" y="16682"/>
                </a:moveTo>
                <a:lnTo>
                  <a:pt x="0" y="17030"/>
                </a:lnTo>
                <a:lnTo>
                  <a:pt x="0" y="27279"/>
                </a:lnTo>
                <a:lnTo>
                  <a:pt x="4152" y="31432"/>
                </a:lnTo>
                <a:lnTo>
                  <a:pt x="14401" y="31432"/>
                </a:lnTo>
                <a:lnTo>
                  <a:pt x="16944" y="28889"/>
                </a:lnTo>
                <a:lnTo>
                  <a:pt x="14871" y="26809"/>
                </a:lnTo>
                <a:lnTo>
                  <a:pt x="14871" y="24326"/>
                </a:lnTo>
                <a:lnTo>
                  <a:pt x="13950" y="22650"/>
                </a:lnTo>
                <a:lnTo>
                  <a:pt x="50" y="21196"/>
                </a:lnTo>
                <a:lnTo>
                  <a:pt x="348" y="16682"/>
                </a:lnTo>
                <a:close/>
              </a:path>
              <a:path w="31115" h="31750">
                <a:moveTo>
                  <a:pt x="29525" y="17215"/>
                </a:moveTo>
                <a:lnTo>
                  <a:pt x="30035" y="19837"/>
                </a:lnTo>
                <a:lnTo>
                  <a:pt x="18554" y="23991"/>
                </a:lnTo>
                <a:lnTo>
                  <a:pt x="18554" y="27279"/>
                </a:lnTo>
                <a:lnTo>
                  <a:pt x="16944" y="28889"/>
                </a:lnTo>
                <a:lnTo>
                  <a:pt x="18364" y="30314"/>
                </a:lnTo>
                <a:lnTo>
                  <a:pt x="27000" y="30314"/>
                </a:lnTo>
                <a:lnTo>
                  <a:pt x="30492" y="26809"/>
                </a:lnTo>
                <a:lnTo>
                  <a:pt x="30492" y="18186"/>
                </a:lnTo>
                <a:lnTo>
                  <a:pt x="29525" y="17215"/>
                </a:lnTo>
                <a:close/>
              </a:path>
              <a:path w="31115" h="31750">
                <a:moveTo>
                  <a:pt x="14871" y="24326"/>
                </a:moveTo>
                <a:lnTo>
                  <a:pt x="14871" y="26809"/>
                </a:lnTo>
                <a:lnTo>
                  <a:pt x="16944" y="28889"/>
                </a:lnTo>
                <a:lnTo>
                  <a:pt x="18554" y="27279"/>
                </a:lnTo>
                <a:lnTo>
                  <a:pt x="18554" y="25158"/>
                </a:lnTo>
                <a:lnTo>
                  <a:pt x="15328" y="25158"/>
                </a:lnTo>
                <a:lnTo>
                  <a:pt x="14871" y="24326"/>
                </a:lnTo>
                <a:close/>
              </a:path>
              <a:path w="31115" h="31750">
                <a:moveTo>
                  <a:pt x="14871" y="22746"/>
                </a:moveTo>
                <a:lnTo>
                  <a:pt x="14871" y="24326"/>
                </a:lnTo>
                <a:lnTo>
                  <a:pt x="15328" y="25158"/>
                </a:lnTo>
                <a:lnTo>
                  <a:pt x="18554" y="23991"/>
                </a:lnTo>
                <a:lnTo>
                  <a:pt x="18503" y="23126"/>
                </a:lnTo>
                <a:lnTo>
                  <a:pt x="14871" y="22746"/>
                </a:lnTo>
                <a:close/>
              </a:path>
              <a:path w="31115" h="31750">
                <a:moveTo>
                  <a:pt x="18554" y="23991"/>
                </a:moveTo>
                <a:lnTo>
                  <a:pt x="15328" y="25158"/>
                </a:lnTo>
                <a:lnTo>
                  <a:pt x="18554" y="25158"/>
                </a:lnTo>
                <a:lnTo>
                  <a:pt x="18554" y="23991"/>
                </a:lnTo>
                <a:close/>
              </a:path>
              <a:path w="31115" h="31750">
                <a:moveTo>
                  <a:pt x="13950" y="22650"/>
                </a:moveTo>
                <a:lnTo>
                  <a:pt x="14871" y="24326"/>
                </a:lnTo>
                <a:lnTo>
                  <a:pt x="14871" y="22746"/>
                </a:lnTo>
                <a:lnTo>
                  <a:pt x="13950" y="22650"/>
                </a:lnTo>
                <a:close/>
              </a:path>
              <a:path w="31115" h="31750">
                <a:moveTo>
                  <a:pt x="27638" y="15322"/>
                </a:moveTo>
                <a:lnTo>
                  <a:pt x="19178" y="18387"/>
                </a:lnTo>
                <a:lnTo>
                  <a:pt x="18641" y="22161"/>
                </a:lnTo>
                <a:lnTo>
                  <a:pt x="18554" y="23991"/>
                </a:lnTo>
                <a:lnTo>
                  <a:pt x="29824" y="19913"/>
                </a:lnTo>
                <a:lnTo>
                  <a:pt x="29714" y="18186"/>
                </a:lnTo>
                <a:lnTo>
                  <a:pt x="29525" y="17215"/>
                </a:lnTo>
                <a:lnTo>
                  <a:pt x="27638" y="15322"/>
                </a:lnTo>
                <a:close/>
              </a:path>
              <a:path w="31115" h="31750">
                <a:moveTo>
                  <a:pt x="18554" y="18613"/>
                </a:moveTo>
                <a:lnTo>
                  <a:pt x="14968" y="19913"/>
                </a:lnTo>
                <a:lnTo>
                  <a:pt x="14871" y="22746"/>
                </a:lnTo>
                <a:lnTo>
                  <a:pt x="18503" y="23126"/>
                </a:lnTo>
                <a:lnTo>
                  <a:pt x="18554" y="18613"/>
                </a:lnTo>
                <a:close/>
              </a:path>
              <a:path w="31115" h="31750">
                <a:moveTo>
                  <a:pt x="18554" y="22769"/>
                </a:moveTo>
                <a:lnTo>
                  <a:pt x="18503" y="23126"/>
                </a:lnTo>
                <a:lnTo>
                  <a:pt x="18554" y="22769"/>
                </a:lnTo>
                <a:close/>
              </a:path>
              <a:path w="31115" h="31750">
                <a:moveTo>
                  <a:pt x="19178" y="18387"/>
                </a:moveTo>
                <a:lnTo>
                  <a:pt x="18554" y="18613"/>
                </a:lnTo>
                <a:lnTo>
                  <a:pt x="18554" y="22769"/>
                </a:lnTo>
                <a:lnTo>
                  <a:pt x="19178" y="18387"/>
                </a:lnTo>
                <a:close/>
              </a:path>
              <a:path w="31115" h="31750">
                <a:moveTo>
                  <a:pt x="14871" y="19948"/>
                </a:moveTo>
                <a:lnTo>
                  <a:pt x="12865" y="20675"/>
                </a:lnTo>
                <a:lnTo>
                  <a:pt x="13950" y="22650"/>
                </a:lnTo>
                <a:lnTo>
                  <a:pt x="14871" y="22746"/>
                </a:lnTo>
                <a:lnTo>
                  <a:pt x="14871" y="19948"/>
                </a:lnTo>
                <a:close/>
              </a:path>
              <a:path w="31115" h="31750">
                <a:moveTo>
                  <a:pt x="2553" y="14477"/>
                </a:moveTo>
                <a:lnTo>
                  <a:pt x="348" y="16682"/>
                </a:lnTo>
                <a:lnTo>
                  <a:pt x="50" y="21196"/>
                </a:lnTo>
                <a:lnTo>
                  <a:pt x="13950" y="22650"/>
                </a:lnTo>
                <a:lnTo>
                  <a:pt x="12865" y="20675"/>
                </a:lnTo>
                <a:lnTo>
                  <a:pt x="12204" y="19913"/>
                </a:lnTo>
                <a:lnTo>
                  <a:pt x="11379" y="19392"/>
                </a:lnTo>
                <a:lnTo>
                  <a:pt x="10401" y="19113"/>
                </a:lnTo>
                <a:lnTo>
                  <a:pt x="12357" y="15507"/>
                </a:lnTo>
                <a:lnTo>
                  <a:pt x="2553" y="14477"/>
                </a:lnTo>
                <a:close/>
              </a:path>
              <a:path w="31115" h="31750">
                <a:moveTo>
                  <a:pt x="12357" y="15507"/>
                </a:moveTo>
                <a:lnTo>
                  <a:pt x="10401" y="19113"/>
                </a:lnTo>
                <a:lnTo>
                  <a:pt x="11379" y="19392"/>
                </a:lnTo>
                <a:lnTo>
                  <a:pt x="12204" y="19913"/>
                </a:lnTo>
                <a:lnTo>
                  <a:pt x="12865" y="20675"/>
                </a:lnTo>
                <a:lnTo>
                  <a:pt x="14871" y="19948"/>
                </a:lnTo>
                <a:lnTo>
                  <a:pt x="14871" y="18186"/>
                </a:lnTo>
                <a:lnTo>
                  <a:pt x="16994" y="16056"/>
                </a:lnTo>
                <a:lnTo>
                  <a:pt x="12357" y="15507"/>
                </a:lnTo>
                <a:close/>
              </a:path>
              <a:path w="31115" h="31750">
                <a:moveTo>
                  <a:pt x="17049" y="16000"/>
                </a:moveTo>
                <a:lnTo>
                  <a:pt x="14871" y="18186"/>
                </a:lnTo>
                <a:lnTo>
                  <a:pt x="14871" y="19948"/>
                </a:lnTo>
                <a:lnTo>
                  <a:pt x="18554" y="18613"/>
                </a:lnTo>
                <a:lnTo>
                  <a:pt x="18554" y="17030"/>
                </a:lnTo>
                <a:lnTo>
                  <a:pt x="17580" y="16056"/>
                </a:lnTo>
                <a:lnTo>
                  <a:pt x="17049" y="16000"/>
                </a:lnTo>
                <a:close/>
              </a:path>
              <a:path w="31115" h="31750">
                <a:moveTo>
                  <a:pt x="17580" y="16056"/>
                </a:moveTo>
                <a:lnTo>
                  <a:pt x="18554" y="17030"/>
                </a:lnTo>
                <a:lnTo>
                  <a:pt x="18554" y="18613"/>
                </a:lnTo>
                <a:lnTo>
                  <a:pt x="19178" y="18387"/>
                </a:lnTo>
                <a:lnTo>
                  <a:pt x="19481" y="16255"/>
                </a:lnTo>
                <a:lnTo>
                  <a:pt x="17580" y="16056"/>
                </a:lnTo>
                <a:close/>
              </a:path>
              <a:path w="31115" h="31750">
                <a:moveTo>
                  <a:pt x="19557" y="2235"/>
                </a:moveTo>
                <a:lnTo>
                  <a:pt x="19583" y="15735"/>
                </a:lnTo>
                <a:lnTo>
                  <a:pt x="19519" y="15989"/>
                </a:lnTo>
                <a:lnTo>
                  <a:pt x="19178" y="18387"/>
                </a:lnTo>
                <a:lnTo>
                  <a:pt x="27638" y="15322"/>
                </a:lnTo>
                <a:lnTo>
                  <a:pt x="27000" y="14681"/>
                </a:lnTo>
                <a:lnTo>
                  <a:pt x="29024" y="14681"/>
                </a:lnTo>
                <a:lnTo>
                  <a:pt x="20586" y="2832"/>
                </a:lnTo>
                <a:lnTo>
                  <a:pt x="19557" y="2235"/>
                </a:lnTo>
                <a:close/>
              </a:path>
              <a:path w="31115" h="31750">
                <a:moveTo>
                  <a:pt x="29057" y="14808"/>
                </a:moveTo>
                <a:lnTo>
                  <a:pt x="27638" y="15322"/>
                </a:lnTo>
                <a:lnTo>
                  <a:pt x="29525" y="17215"/>
                </a:lnTo>
                <a:lnTo>
                  <a:pt x="29057" y="14808"/>
                </a:lnTo>
                <a:close/>
              </a:path>
              <a:path w="31115" h="31750">
                <a:moveTo>
                  <a:pt x="507" y="14262"/>
                </a:moveTo>
                <a:lnTo>
                  <a:pt x="348" y="16682"/>
                </a:lnTo>
                <a:lnTo>
                  <a:pt x="2553" y="14477"/>
                </a:lnTo>
                <a:lnTo>
                  <a:pt x="507" y="14262"/>
                </a:lnTo>
                <a:close/>
              </a:path>
              <a:path w="31115" h="31750">
                <a:moveTo>
                  <a:pt x="19677" y="14681"/>
                </a:moveTo>
                <a:lnTo>
                  <a:pt x="18364" y="14681"/>
                </a:lnTo>
                <a:lnTo>
                  <a:pt x="17286" y="15762"/>
                </a:lnTo>
                <a:lnTo>
                  <a:pt x="17580" y="16056"/>
                </a:lnTo>
                <a:lnTo>
                  <a:pt x="19481" y="16255"/>
                </a:lnTo>
                <a:lnTo>
                  <a:pt x="19583" y="15735"/>
                </a:lnTo>
                <a:lnTo>
                  <a:pt x="19677" y="14681"/>
                </a:lnTo>
                <a:close/>
              </a:path>
              <a:path w="31115" h="31750">
                <a:moveTo>
                  <a:pt x="17286" y="15762"/>
                </a:moveTo>
                <a:lnTo>
                  <a:pt x="17049" y="16000"/>
                </a:lnTo>
                <a:lnTo>
                  <a:pt x="17580" y="16056"/>
                </a:lnTo>
                <a:lnTo>
                  <a:pt x="17286" y="15762"/>
                </a:lnTo>
                <a:close/>
              </a:path>
              <a:path w="31115" h="31750">
                <a:moveTo>
                  <a:pt x="19557" y="2235"/>
                </a:moveTo>
                <a:lnTo>
                  <a:pt x="12357" y="15507"/>
                </a:lnTo>
                <a:lnTo>
                  <a:pt x="17060" y="15989"/>
                </a:lnTo>
                <a:lnTo>
                  <a:pt x="17286" y="15762"/>
                </a:lnTo>
                <a:lnTo>
                  <a:pt x="14401" y="12877"/>
                </a:lnTo>
                <a:lnTo>
                  <a:pt x="19659" y="12877"/>
                </a:lnTo>
                <a:lnTo>
                  <a:pt x="19557" y="2235"/>
                </a:lnTo>
                <a:close/>
              </a:path>
              <a:path w="31115" h="31750">
                <a:moveTo>
                  <a:pt x="19659" y="12877"/>
                </a:moveTo>
                <a:lnTo>
                  <a:pt x="14401" y="12877"/>
                </a:lnTo>
                <a:lnTo>
                  <a:pt x="17286" y="15762"/>
                </a:lnTo>
                <a:lnTo>
                  <a:pt x="18364" y="14681"/>
                </a:lnTo>
                <a:lnTo>
                  <a:pt x="19677" y="14681"/>
                </a:lnTo>
                <a:lnTo>
                  <a:pt x="19659" y="12877"/>
                </a:lnTo>
                <a:close/>
              </a:path>
              <a:path w="31115" h="31750">
                <a:moveTo>
                  <a:pt x="13784" y="12877"/>
                </a:moveTo>
                <a:lnTo>
                  <a:pt x="4152" y="12877"/>
                </a:lnTo>
                <a:lnTo>
                  <a:pt x="2553" y="14477"/>
                </a:lnTo>
                <a:lnTo>
                  <a:pt x="12357" y="15507"/>
                </a:lnTo>
                <a:lnTo>
                  <a:pt x="13784" y="12877"/>
                </a:lnTo>
                <a:close/>
              </a:path>
              <a:path w="31115" h="31750">
                <a:moveTo>
                  <a:pt x="29024" y="14681"/>
                </a:moveTo>
                <a:lnTo>
                  <a:pt x="27000" y="14681"/>
                </a:lnTo>
                <a:lnTo>
                  <a:pt x="27638" y="15322"/>
                </a:lnTo>
                <a:lnTo>
                  <a:pt x="29057" y="14808"/>
                </a:lnTo>
                <a:close/>
              </a:path>
              <a:path w="31115" h="31750">
                <a:moveTo>
                  <a:pt x="12928" y="0"/>
                </a:moveTo>
                <a:lnTo>
                  <a:pt x="507" y="14262"/>
                </a:lnTo>
                <a:lnTo>
                  <a:pt x="2553" y="14477"/>
                </a:lnTo>
                <a:lnTo>
                  <a:pt x="4152" y="12877"/>
                </a:lnTo>
                <a:lnTo>
                  <a:pt x="13784" y="12877"/>
                </a:lnTo>
                <a:lnTo>
                  <a:pt x="19557" y="2235"/>
                </a:lnTo>
                <a:lnTo>
                  <a:pt x="16319" y="419"/>
                </a:lnTo>
                <a:lnTo>
                  <a:pt x="12928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749973" y="2781147"/>
            <a:ext cx="39370" cy="96520"/>
          </a:xfrm>
          <a:custGeom>
            <a:avLst/>
            <a:gdLst/>
            <a:ahLst/>
            <a:cxnLst/>
            <a:rect l="l" t="t" r="r" b="b"/>
            <a:pathLst>
              <a:path w="39370" h="96519">
                <a:moveTo>
                  <a:pt x="38766" y="87758"/>
                </a:moveTo>
                <a:lnTo>
                  <a:pt x="38754" y="89179"/>
                </a:lnTo>
                <a:lnTo>
                  <a:pt x="25685" y="90004"/>
                </a:lnTo>
                <a:lnTo>
                  <a:pt x="25673" y="93205"/>
                </a:lnTo>
                <a:lnTo>
                  <a:pt x="28606" y="96138"/>
                </a:lnTo>
                <a:lnTo>
                  <a:pt x="35833" y="96138"/>
                </a:lnTo>
                <a:lnTo>
                  <a:pt x="38766" y="93205"/>
                </a:lnTo>
                <a:lnTo>
                  <a:pt x="38766" y="87758"/>
                </a:lnTo>
                <a:close/>
              </a:path>
              <a:path w="39370" h="96519">
                <a:moveTo>
                  <a:pt x="35833" y="83045"/>
                </a:moveTo>
                <a:lnTo>
                  <a:pt x="28606" y="83045"/>
                </a:lnTo>
                <a:lnTo>
                  <a:pt x="25673" y="85978"/>
                </a:lnTo>
                <a:lnTo>
                  <a:pt x="25685" y="90004"/>
                </a:lnTo>
                <a:lnTo>
                  <a:pt x="38754" y="89179"/>
                </a:lnTo>
                <a:lnTo>
                  <a:pt x="38766" y="85978"/>
                </a:lnTo>
                <a:lnTo>
                  <a:pt x="35833" y="83045"/>
                </a:lnTo>
                <a:close/>
              </a:path>
              <a:path w="39370" h="96519">
                <a:moveTo>
                  <a:pt x="38944" y="67868"/>
                </a:moveTo>
                <a:lnTo>
                  <a:pt x="22764" y="68910"/>
                </a:lnTo>
                <a:lnTo>
                  <a:pt x="25673" y="89913"/>
                </a:lnTo>
                <a:lnTo>
                  <a:pt x="25673" y="85978"/>
                </a:lnTo>
                <a:lnTo>
                  <a:pt x="28606" y="83045"/>
                </a:lnTo>
                <a:lnTo>
                  <a:pt x="38808" y="83045"/>
                </a:lnTo>
                <a:lnTo>
                  <a:pt x="38944" y="67868"/>
                </a:lnTo>
                <a:close/>
              </a:path>
              <a:path w="39370" h="96519">
                <a:moveTo>
                  <a:pt x="38808" y="83045"/>
                </a:moveTo>
                <a:lnTo>
                  <a:pt x="35833" y="83045"/>
                </a:lnTo>
                <a:lnTo>
                  <a:pt x="38766" y="85978"/>
                </a:lnTo>
                <a:lnTo>
                  <a:pt x="38766" y="87758"/>
                </a:lnTo>
                <a:lnTo>
                  <a:pt x="38808" y="83045"/>
                </a:lnTo>
                <a:close/>
              </a:path>
              <a:path w="39370" h="96519">
                <a:moveTo>
                  <a:pt x="35325" y="28955"/>
                </a:moveTo>
                <a:lnTo>
                  <a:pt x="14433" y="35382"/>
                </a:lnTo>
                <a:lnTo>
                  <a:pt x="17262" y="43571"/>
                </a:lnTo>
                <a:lnTo>
                  <a:pt x="19594" y="51889"/>
                </a:lnTo>
                <a:lnTo>
                  <a:pt x="21429" y="60335"/>
                </a:lnTo>
                <a:lnTo>
                  <a:pt x="22764" y="68910"/>
                </a:lnTo>
                <a:lnTo>
                  <a:pt x="38944" y="67868"/>
                </a:lnTo>
                <a:lnTo>
                  <a:pt x="38854" y="58057"/>
                </a:lnTo>
                <a:lnTo>
                  <a:pt x="38220" y="48302"/>
                </a:lnTo>
                <a:lnTo>
                  <a:pt x="37044" y="38602"/>
                </a:lnTo>
                <a:lnTo>
                  <a:pt x="35325" y="28955"/>
                </a:lnTo>
                <a:close/>
              </a:path>
              <a:path w="39370" h="96519">
                <a:moveTo>
                  <a:pt x="20691" y="14855"/>
                </a:moveTo>
                <a:lnTo>
                  <a:pt x="21405" y="18554"/>
                </a:lnTo>
                <a:lnTo>
                  <a:pt x="7941" y="22274"/>
                </a:lnTo>
                <a:lnTo>
                  <a:pt x="10350" y="26149"/>
                </a:lnTo>
                <a:lnTo>
                  <a:pt x="12592" y="30657"/>
                </a:lnTo>
                <a:lnTo>
                  <a:pt x="14433" y="35382"/>
                </a:lnTo>
                <a:lnTo>
                  <a:pt x="30948" y="30302"/>
                </a:lnTo>
                <a:lnTo>
                  <a:pt x="17583" y="30302"/>
                </a:lnTo>
                <a:lnTo>
                  <a:pt x="21736" y="26149"/>
                </a:lnTo>
                <a:lnTo>
                  <a:pt x="21736" y="15900"/>
                </a:lnTo>
                <a:lnTo>
                  <a:pt x="20691" y="14855"/>
                </a:lnTo>
                <a:close/>
              </a:path>
              <a:path w="39370" h="96519">
                <a:moveTo>
                  <a:pt x="3181" y="22553"/>
                </a:moveTo>
                <a:lnTo>
                  <a:pt x="3181" y="26149"/>
                </a:lnTo>
                <a:lnTo>
                  <a:pt x="7334" y="30302"/>
                </a:lnTo>
                <a:lnTo>
                  <a:pt x="12415" y="30302"/>
                </a:lnTo>
                <a:lnTo>
                  <a:pt x="10344" y="26136"/>
                </a:lnTo>
                <a:lnTo>
                  <a:pt x="8700" y="23495"/>
                </a:lnTo>
                <a:lnTo>
                  <a:pt x="3524" y="23495"/>
                </a:lnTo>
                <a:lnTo>
                  <a:pt x="3181" y="22553"/>
                </a:lnTo>
                <a:close/>
              </a:path>
              <a:path w="39370" h="96519">
                <a:moveTo>
                  <a:pt x="28607" y="11341"/>
                </a:moveTo>
                <a:lnTo>
                  <a:pt x="20123" y="11341"/>
                </a:lnTo>
                <a:lnTo>
                  <a:pt x="20110" y="11849"/>
                </a:lnTo>
                <a:lnTo>
                  <a:pt x="20691" y="14855"/>
                </a:lnTo>
                <a:lnTo>
                  <a:pt x="21736" y="15900"/>
                </a:lnTo>
                <a:lnTo>
                  <a:pt x="21736" y="26149"/>
                </a:lnTo>
                <a:lnTo>
                  <a:pt x="17583" y="30302"/>
                </a:lnTo>
                <a:lnTo>
                  <a:pt x="30948" y="30302"/>
                </a:lnTo>
                <a:lnTo>
                  <a:pt x="35325" y="28955"/>
                </a:lnTo>
                <a:lnTo>
                  <a:pt x="34055" y="22923"/>
                </a:lnTo>
                <a:lnTo>
                  <a:pt x="31924" y="17241"/>
                </a:lnTo>
                <a:lnTo>
                  <a:pt x="28607" y="11341"/>
                </a:lnTo>
                <a:close/>
              </a:path>
              <a:path w="39370" h="96519">
                <a:moveTo>
                  <a:pt x="13637" y="13638"/>
                </a:moveTo>
                <a:lnTo>
                  <a:pt x="3181" y="16530"/>
                </a:lnTo>
                <a:lnTo>
                  <a:pt x="3181" y="22553"/>
                </a:lnTo>
                <a:lnTo>
                  <a:pt x="3524" y="23495"/>
                </a:lnTo>
                <a:lnTo>
                  <a:pt x="7941" y="22274"/>
                </a:lnTo>
                <a:lnTo>
                  <a:pt x="7562" y="21666"/>
                </a:lnTo>
                <a:lnTo>
                  <a:pt x="7448" y="21285"/>
                </a:lnTo>
                <a:lnTo>
                  <a:pt x="10115" y="17716"/>
                </a:lnTo>
                <a:lnTo>
                  <a:pt x="10727" y="17233"/>
                </a:lnTo>
                <a:lnTo>
                  <a:pt x="13637" y="13638"/>
                </a:lnTo>
                <a:close/>
              </a:path>
              <a:path w="39370" h="96519">
                <a:moveTo>
                  <a:pt x="7941" y="22274"/>
                </a:moveTo>
                <a:lnTo>
                  <a:pt x="3524" y="23495"/>
                </a:lnTo>
                <a:lnTo>
                  <a:pt x="8700" y="23495"/>
                </a:lnTo>
                <a:lnTo>
                  <a:pt x="7941" y="22274"/>
                </a:lnTo>
                <a:close/>
              </a:path>
              <a:path w="39370" h="96519">
                <a:moveTo>
                  <a:pt x="3181" y="16530"/>
                </a:moveTo>
                <a:lnTo>
                  <a:pt x="1187" y="17081"/>
                </a:lnTo>
                <a:lnTo>
                  <a:pt x="3181" y="22553"/>
                </a:lnTo>
                <a:lnTo>
                  <a:pt x="3181" y="16530"/>
                </a:lnTo>
                <a:close/>
              </a:path>
              <a:path w="39370" h="96519">
                <a:moveTo>
                  <a:pt x="18210" y="12374"/>
                </a:moveTo>
                <a:lnTo>
                  <a:pt x="7562" y="21666"/>
                </a:lnTo>
                <a:lnTo>
                  <a:pt x="7941" y="22274"/>
                </a:lnTo>
                <a:lnTo>
                  <a:pt x="21405" y="18554"/>
                </a:lnTo>
                <a:lnTo>
                  <a:pt x="20691" y="14855"/>
                </a:lnTo>
                <a:lnTo>
                  <a:pt x="18210" y="12374"/>
                </a:lnTo>
                <a:close/>
              </a:path>
              <a:path w="39370" h="96519">
                <a:moveTo>
                  <a:pt x="10721" y="17241"/>
                </a:moveTo>
                <a:lnTo>
                  <a:pt x="10115" y="17716"/>
                </a:lnTo>
                <a:lnTo>
                  <a:pt x="7448" y="21285"/>
                </a:lnTo>
                <a:lnTo>
                  <a:pt x="10721" y="17241"/>
                </a:lnTo>
                <a:close/>
              </a:path>
              <a:path w="39370" h="96519">
                <a:moveTo>
                  <a:pt x="18130" y="12396"/>
                </a:moveTo>
                <a:lnTo>
                  <a:pt x="13637" y="13638"/>
                </a:lnTo>
                <a:lnTo>
                  <a:pt x="10721" y="17241"/>
                </a:lnTo>
                <a:lnTo>
                  <a:pt x="14344" y="14401"/>
                </a:lnTo>
                <a:lnTo>
                  <a:pt x="18130" y="12396"/>
                </a:lnTo>
                <a:close/>
              </a:path>
              <a:path w="39370" h="96519">
                <a:moveTo>
                  <a:pt x="11512" y="0"/>
                </a:moveTo>
                <a:lnTo>
                  <a:pt x="0" y="12396"/>
                </a:lnTo>
                <a:lnTo>
                  <a:pt x="249" y="14401"/>
                </a:lnTo>
                <a:lnTo>
                  <a:pt x="369" y="14855"/>
                </a:lnTo>
                <a:lnTo>
                  <a:pt x="1187" y="17081"/>
                </a:lnTo>
                <a:lnTo>
                  <a:pt x="3181" y="16530"/>
                </a:lnTo>
                <a:lnTo>
                  <a:pt x="3181" y="15900"/>
                </a:lnTo>
                <a:lnTo>
                  <a:pt x="7334" y="11747"/>
                </a:lnTo>
                <a:lnTo>
                  <a:pt x="15168" y="11747"/>
                </a:lnTo>
                <a:lnTo>
                  <a:pt x="21634" y="3759"/>
                </a:lnTo>
                <a:lnTo>
                  <a:pt x="18891" y="1777"/>
                </a:lnTo>
                <a:lnTo>
                  <a:pt x="15855" y="546"/>
                </a:lnTo>
                <a:lnTo>
                  <a:pt x="12528" y="76"/>
                </a:lnTo>
                <a:lnTo>
                  <a:pt x="11512" y="0"/>
                </a:lnTo>
                <a:close/>
              </a:path>
              <a:path w="39370" h="96519">
                <a:moveTo>
                  <a:pt x="15168" y="11747"/>
                </a:moveTo>
                <a:lnTo>
                  <a:pt x="7334" y="11747"/>
                </a:lnTo>
                <a:lnTo>
                  <a:pt x="3181" y="15900"/>
                </a:lnTo>
                <a:lnTo>
                  <a:pt x="3181" y="16530"/>
                </a:lnTo>
                <a:lnTo>
                  <a:pt x="13637" y="13638"/>
                </a:lnTo>
                <a:lnTo>
                  <a:pt x="15168" y="11747"/>
                </a:lnTo>
                <a:close/>
              </a:path>
              <a:path w="39370" h="96519">
                <a:moveTo>
                  <a:pt x="20110" y="11849"/>
                </a:moveTo>
                <a:lnTo>
                  <a:pt x="18258" y="12361"/>
                </a:lnTo>
                <a:lnTo>
                  <a:pt x="20691" y="14855"/>
                </a:lnTo>
                <a:lnTo>
                  <a:pt x="20110" y="11849"/>
                </a:lnTo>
                <a:close/>
              </a:path>
              <a:path w="39370" h="96519">
                <a:moveTo>
                  <a:pt x="21634" y="3759"/>
                </a:moveTo>
                <a:lnTo>
                  <a:pt x="13637" y="13638"/>
                </a:lnTo>
                <a:lnTo>
                  <a:pt x="18130" y="12396"/>
                </a:lnTo>
                <a:lnTo>
                  <a:pt x="17583" y="11747"/>
                </a:lnTo>
                <a:lnTo>
                  <a:pt x="19355" y="11747"/>
                </a:lnTo>
                <a:lnTo>
                  <a:pt x="20123" y="11341"/>
                </a:lnTo>
                <a:lnTo>
                  <a:pt x="28607" y="11341"/>
                </a:lnTo>
                <a:lnTo>
                  <a:pt x="28073" y="10477"/>
                </a:lnTo>
                <a:lnTo>
                  <a:pt x="27120" y="9144"/>
                </a:lnTo>
                <a:lnTo>
                  <a:pt x="26079" y="7874"/>
                </a:lnTo>
                <a:lnTo>
                  <a:pt x="24758" y="6337"/>
                </a:lnTo>
                <a:lnTo>
                  <a:pt x="23272" y="4965"/>
                </a:lnTo>
                <a:lnTo>
                  <a:pt x="21634" y="3759"/>
                </a:lnTo>
                <a:close/>
              </a:path>
              <a:path w="39370" h="96519">
                <a:moveTo>
                  <a:pt x="20123" y="11341"/>
                </a:moveTo>
                <a:lnTo>
                  <a:pt x="18197" y="12361"/>
                </a:lnTo>
                <a:lnTo>
                  <a:pt x="20018" y="11874"/>
                </a:lnTo>
                <a:lnTo>
                  <a:pt x="20123" y="11341"/>
                </a:lnTo>
                <a:close/>
              </a:path>
              <a:path w="39370" h="96519">
                <a:moveTo>
                  <a:pt x="19355" y="11747"/>
                </a:moveTo>
                <a:lnTo>
                  <a:pt x="17583" y="11747"/>
                </a:lnTo>
                <a:lnTo>
                  <a:pt x="18197" y="12361"/>
                </a:lnTo>
                <a:lnTo>
                  <a:pt x="19355" y="11747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770668" y="2956471"/>
            <a:ext cx="26034" cy="43180"/>
          </a:xfrm>
          <a:custGeom>
            <a:avLst/>
            <a:gdLst/>
            <a:ahLst/>
            <a:cxnLst/>
            <a:rect l="l" t="t" r="r" b="b"/>
            <a:pathLst>
              <a:path w="26034" h="43180">
                <a:moveTo>
                  <a:pt x="2601" y="19826"/>
                </a:moveTo>
                <a:lnTo>
                  <a:pt x="0" y="22428"/>
                </a:lnTo>
                <a:lnTo>
                  <a:pt x="0" y="36753"/>
                </a:lnTo>
                <a:lnTo>
                  <a:pt x="5803" y="42557"/>
                </a:lnTo>
                <a:lnTo>
                  <a:pt x="20129" y="42557"/>
                </a:lnTo>
                <a:lnTo>
                  <a:pt x="25933" y="36753"/>
                </a:lnTo>
                <a:lnTo>
                  <a:pt x="25920" y="28968"/>
                </a:lnTo>
                <a:lnTo>
                  <a:pt x="698" y="25400"/>
                </a:lnTo>
                <a:lnTo>
                  <a:pt x="2601" y="19826"/>
                </a:lnTo>
                <a:close/>
              </a:path>
              <a:path w="26034" h="43180">
                <a:moveTo>
                  <a:pt x="9334" y="16624"/>
                </a:moveTo>
                <a:lnTo>
                  <a:pt x="5803" y="16624"/>
                </a:lnTo>
                <a:lnTo>
                  <a:pt x="2601" y="19826"/>
                </a:lnTo>
                <a:lnTo>
                  <a:pt x="698" y="25400"/>
                </a:lnTo>
                <a:lnTo>
                  <a:pt x="25920" y="28968"/>
                </a:lnTo>
                <a:lnTo>
                  <a:pt x="25589" y="22084"/>
                </a:lnTo>
                <a:lnTo>
                  <a:pt x="21653" y="18148"/>
                </a:lnTo>
                <a:lnTo>
                  <a:pt x="10858" y="18148"/>
                </a:lnTo>
                <a:lnTo>
                  <a:pt x="9334" y="16624"/>
                </a:lnTo>
                <a:close/>
              </a:path>
              <a:path w="26034" h="43180">
                <a:moveTo>
                  <a:pt x="25589" y="22084"/>
                </a:moveTo>
                <a:lnTo>
                  <a:pt x="25920" y="28968"/>
                </a:lnTo>
                <a:lnTo>
                  <a:pt x="25933" y="22428"/>
                </a:lnTo>
                <a:lnTo>
                  <a:pt x="25589" y="22084"/>
                </a:lnTo>
                <a:close/>
              </a:path>
              <a:path w="26034" h="43180">
                <a:moveTo>
                  <a:pt x="24942" y="8636"/>
                </a:moveTo>
                <a:lnTo>
                  <a:pt x="24942" y="14084"/>
                </a:lnTo>
                <a:lnTo>
                  <a:pt x="21271" y="17766"/>
                </a:lnTo>
                <a:lnTo>
                  <a:pt x="25589" y="22084"/>
                </a:lnTo>
                <a:lnTo>
                  <a:pt x="24942" y="8636"/>
                </a:lnTo>
                <a:close/>
              </a:path>
              <a:path w="26034" h="43180">
                <a:moveTo>
                  <a:pt x="6794" y="7547"/>
                </a:moveTo>
                <a:lnTo>
                  <a:pt x="2601" y="19826"/>
                </a:lnTo>
                <a:lnTo>
                  <a:pt x="5803" y="16624"/>
                </a:lnTo>
                <a:lnTo>
                  <a:pt x="9334" y="16624"/>
                </a:lnTo>
                <a:lnTo>
                  <a:pt x="6794" y="14084"/>
                </a:lnTo>
                <a:lnTo>
                  <a:pt x="6794" y="7547"/>
                </a:lnTo>
                <a:close/>
              </a:path>
              <a:path w="26034" h="43180">
                <a:moveTo>
                  <a:pt x="7277" y="6134"/>
                </a:moveTo>
                <a:lnTo>
                  <a:pt x="6794" y="7547"/>
                </a:lnTo>
                <a:lnTo>
                  <a:pt x="6794" y="14084"/>
                </a:lnTo>
                <a:lnTo>
                  <a:pt x="10858" y="18148"/>
                </a:lnTo>
                <a:lnTo>
                  <a:pt x="20891" y="18148"/>
                </a:lnTo>
                <a:lnTo>
                  <a:pt x="21271" y="17766"/>
                </a:lnTo>
                <a:lnTo>
                  <a:pt x="20129" y="16624"/>
                </a:lnTo>
                <a:lnTo>
                  <a:pt x="22410" y="16624"/>
                </a:lnTo>
                <a:lnTo>
                  <a:pt x="24942" y="14084"/>
                </a:lnTo>
                <a:lnTo>
                  <a:pt x="24942" y="8636"/>
                </a:lnTo>
                <a:lnTo>
                  <a:pt x="7277" y="6134"/>
                </a:lnTo>
                <a:close/>
              </a:path>
              <a:path w="26034" h="43180">
                <a:moveTo>
                  <a:pt x="21271" y="17766"/>
                </a:moveTo>
                <a:lnTo>
                  <a:pt x="20891" y="18148"/>
                </a:lnTo>
                <a:lnTo>
                  <a:pt x="21653" y="18148"/>
                </a:lnTo>
                <a:lnTo>
                  <a:pt x="21271" y="17766"/>
                </a:lnTo>
                <a:close/>
              </a:path>
              <a:path w="26034" h="43180">
                <a:moveTo>
                  <a:pt x="22410" y="16624"/>
                </a:moveTo>
                <a:lnTo>
                  <a:pt x="20129" y="16624"/>
                </a:lnTo>
                <a:lnTo>
                  <a:pt x="21271" y="17766"/>
                </a:lnTo>
                <a:lnTo>
                  <a:pt x="22410" y="16624"/>
                </a:lnTo>
                <a:close/>
              </a:path>
              <a:path w="26034" h="43180">
                <a:moveTo>
                  <a:pt x="24942" y="6134"/>
                </a:moveTo>
                <a:lnTo>
                  <a:pt x="7277" y="6134"/>
                </a:lnTo>
                <a:lnTo>
                  <a:pt x="24942" y="8636"/>
                </a:lnTo>
                <a:lnTo>
                  <a:pt x="24942" y="6134"/>
                </a:lnTo>
                <a:close/>
              </a:path>
              <a:path w="26034" h="43180">
                <a:moveTo>
                  <a:pt x="20891" y="0"/>
                </a:moveTo>
                <a:lnTo>
                  <a:pt x="10858" y="0"/>
                </a:lnTo>
                <a:lnTo>
                  <a:pt x="6794" y="4063"/>
                </a:lnTo>
                <a:lnTo>
                  <a:pt x="6794" y="7547"/>
                </a:lnTo>
                <a:lnTo>
                  <a:pt x="7277" y="6134"/>
                </a:lnTo>
                <a:lnTo>
                  <a:pt x="24942" y="6134"/>
                </a:lnTo>
                <a:lnTo>
                  <a:pt x="24942" y="4063"/>
                </a:lnTo>
                <a:lnTo>
                  <a:pt x="20891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873488" y="2717177"/>
            <a:ext cx="51435" cy="114300"/>
          </a:xfrm>
          <a:custGeom>
            <a:avLst/>
            <a:gdLst/>
            <a:ahLst/>
            <a:cxnLst/>
            <a:rect l="l" t="t" r="r" b="b"/>
            <a:pathLst>
              <a:path w="51434" h="114300">
                <a:moveTo>
                  <a:pt x="51358" y="103123"/>
                </a:moveTo>
                <a:lnTo>
                  <a:pt x="51346" y="106591"/>
                </a:lnTo>
                <a:lnTo>
                  <a:pt x="37528" y="107302"/>
                </a:lnTo>
                <a:lnTo>
                  <a:pt x="37515" y="110769"/>
                </a:lnTo>
                <a:lnTo>
                  <a:pt x="40614" y="113855"/>
                </a:lnTo>
                <a:lnTo>
                  <a:pt x="48259" y="113855"/>
                </a:lnTo>
                <a:lnTo>
                  <a:pt x="51358" y="110769"/>
                </a:lnTo>
                <a:lnTo>
                  <a:pt x="51358" y="103123"/>
                </a:lnTo>
                <a:close/>
              </a:path>
              <a:path w="51434" h="114300">
                <a:moveTo>
                  <a:pt x="51371" y="99504"/>
                </a:moveTo>
                <a:lnTo>
                  <a:pt x="40591" y="100048"/>
                </a:lnTo>
                <a:lnTo>
                  <a:pt x="37516" y="103123"/>
                </a:lnTo>
                <a:lnTo>
                  <a:pt x="37528" y="107302"/>
                </a:lnTo>
                <a:lnTo>
                  <a:pt x="51346" y="106591"/>
                </a:lnTo>
                <a:lnTo>
                  <a:pt x="51358" y="103123"/>
                </a:lnTo>
                <a:lnTo>
                  <a:pt x="48259" y="100025"/>
                </a:lnTo>
                <a:lnTo>
                  <a:pt x="51369" y="100025"/>
                </a:lnTo>
                <a:lnTo>
                  <a:pt x="51371" y="99504"/>
                </a:lnTo>
                <a:close/>
              </a:path>
              <a:path w="51434" h="114300">
                <a:moveTo>
                  <a:pt x="40591" y="100048"/>
                </a:moveTo>
                <a:lnTo>
                  <a:pt x="36779" y="100241"/>
                </a:lnTo>
                <a:lnTo>
                  <a:pt x="37515" y="107182"/>
                </a:lnTo>
                <a:lnTo>
                  <a:pt x="37516" y="103123"/>
                </a:lnTo>
                <a:lnTo>
                  <a:pt x="40591" y="100048"/>
                </a:lnTo>
                <a:close/>
              </a:path>
              <a:path w="51434" h="114300">
                <a:moveTo>
                  <a:pt x="51369" y="100025"/>
                </a:moveTo>
                <a:lnTo>
                  <a:pt x="48259" y="100025"/>
                </a:lnTo>
                <a:lnTo>
                  <a:pt x="51358" y="103123"/>
                </a:lnTo>
                <a:lnTo>
                  <a:pt x="51369" y="100025"/>
                </a:lnTo>
                <a:close/>
              </a:path>
              <a:path w="51434" h="114300">
                <a:moveTo>
                  <a:pt x="49910" y="79425"/>
                </a:moveTo>
                <a:lnTo>
                  <a:pt x="33540" y="82130"/>
                </a:lnTo>
                <a:lnTo>
                  <a:pt x="34899" y="88125"/>
                </a:lnTo>
                <a:lnTo>
                  <a:pt x="35979" y="94157"/>
                </a:lnTo>
                <a:lnTo>
                  <a:pt x="36779" y="100241"/>
                </a:lnTo>
                <a:lnTo>
                  <a:pt x="40591" y="100048"/>
                </a:lnTo>
                <a:lnTo>
                  <a:pt x="41056" y="100025"/>
                </a:lnTo>
                <a:lnTo>
                  <a:pt x="51371" y="99504"/>
                </a:lnTo>
                <a:lnTo>
                  <a:pt x="51244" y="92786"/>
                </a:lnTo>
                <a:lnTo>
                  <a:pt x="50749" y="86093"/>
                </a:lnTo>
                <a:lnTo>
                  <a:pt x="49910" y="79425"/>
                </a:lnTo>
                <a:close/>
              </a:path>
              <a:path w="51434" h="114300">
                <a:moveTo>
                  <a:pt x="41056" y="100025"/>
                </a:moveTo>
                <a:lnTo>
                  <a:pt x="40614" y="100025"/>
                </a:lnTo>
                <a:lnTo>
                  <a:pt x="41056" y="100025"/>
                </a:lnTo>
                <a:close/>
              </a:path>
              <a:path w="51434" h="114300">
                <a:moveTo>
                  <a:pt x="43243" y="49402"/>
                </a:moveTo>
                <a:lnTo>
                  <a:pt x="24244" y="56629"/>
                </a:lnTo>
                <a:lnTo>
                  <a:pt x="27075" y="62824"/>
                </a:lnTo>
                <a:lnTo>
                  <a:pt x="29568" y="69141"/>
                </a:lnTo>
                <a:lnTo>
                  <a:pt x="31723" y="75578"/>
                </a:lnTo>
                <a:lnTo>
                  <a:pt x="33540" y="82130"/>
                </a:lnTo>
                <a:lnTo>
                  <a:pt x="49910" y="79425"/>
                </a:lnTo>
                <a:lnTo>
                  <a:pt x="48708" y="71820"/>
                </a:lnTo>
                <a:lnTo>
                  <a:pt x="47196" y="64281"/>
                </a:lnTo>
                <a:lnTo>
                  <a:pt x="45323" y="56629"/>
                </a:lnTo>
                <a:lnTo>
                  <a:pt x="43243" y="49402"/>
                </a:lnTo>
                <a:close/>
              </a:path>
              <a:path w="51434" h="114300">
                <a:moveTo>
                  <a:pt x="27165" y="17576"/>
                </a:moveTo>
                <a:lnTo>
                  <a:pt x="9893" y="28981"/>
                </a:lnTo>
                <a:lnTo>
                  <a:pt x="13662" y="35796"/>
                </a:lnTo>
                <a:lnTo>
                  <a:pt x="17311" y="42676"/>
                </a:lnTo>
                <a:lnTo>
                  <a:pt x="20839" y="49621"/>
                </a:lnTo>
                <a:lnTo>
                  <a:pt x="24244" y="56629"/>
                </a:lnTo>
                <a:lnTo>
                  <a:pt x="43243" y="49402"/>
                </a:lnTo>
                <a:lnTo>
                  <a:pt x="40245" y="40927"/>
                </a:lnTo>
                <a:lnTo>
                  <a:pt x="36566" y="32799"/>
                </a:lnTo>
                <a:lnTo>
                  <a:pt x="32206" y="25016"/>
                </a:lnTo>
                <a:lnTo>
                  <a:pt x="27165" y="17576"/>
                </a:lnTo>
                <a:close/>
              </a:path>
              <a:path w="51434" h="114300">
                <a:moveTo>
                  <a:pt x="3615" y="18027"/>
                </a:moveTo>
                <a:lnTo>
                  <a:pt x="9893" y="28981"/>
                </a:lnTo>
                <a:lnTo>
                  <a:pt x="25665" y="18567"/>
                </a:lnTo>
                <a:lnTo>
                  <a:pt x="4152" y="18567"/>
                </a:lnTo>
                <a:lnTo>
                  <a:pt x="3615" y="18027"/>
                </a:lnTo>
                <a:close/>
              </a:path>
              <a:path w="51434" h="114300">
                <a:moveTo>
                  <a:pt x="17030" y="4165"/>
                </a:moveTo>
                <a:lnTo>
                  <a:pt x="1536" y="14401"/>
                </a:lnTo>
                <a:lnTo>
                  <a:pt x="3615" y="18027"/>
                </a:lnTo>
                <a:lnTo>
                  <a:pt x="4152" y="18567"/>
                </a:lnTo>
                <a:lnTo>
                  <a:pt x="14414" y="18567"/>
                </a:lnTo>
                <a:lnTo>
                  <a:pt x="18554" y="14401"/>
                </a:lnTo>
                <a:lnTo>
                  <a:pt x="18554" y="6182"/>
                </a:lnTo>
                <a:lnTo>
                  <a:pt x="17030" y="4165"/>
                </a:lnTo>
                <a:close/>
              </a:path>
              <a:path w="51434" h="114300">
                <a:moveTo>
                  <a:pt x="18554" y="6182"/>
                </a:moveTo>
                <a:lnTo>
                  <a:pt x="18554" y="14401"/>
                </a:lnTo>
                <a:lnTo>
                  <a:pt x="14414" y="18567"/>
                </a:lnTo>
                <a:lnTo>
                  <a:pt x="25665" y="18567"/>
                </a:lnTo>
                <a:lnTo>
                  <a:pt x="27165" y="17576"/>
                </a:lnTo>
                <a:lnTo>
                  <a:pt x="18554" y="6182"/>
                </a:lnTo>
                <a:close/>
              </a:path>
              <a:path w="51434" h="114300">
                <a:moveTo>
                  <a:pt x="14414" y="0"/>
                </a:moveTo>
                <a:lnTo>
                  <a:pt x="4152" y="0"/>
                </a:lnTo>
                <a:lnTo>
                  <a:pt x="0" y="4165"/>
                </a:lnTo>
                <a:lnTo>
                  <a:pt x="0" y="14401"/>
                </a:lnTo>
                <a:lnTo>
                  <a:pt x="3615" y="18027"/>
                </a:lnTo>
                <a:lnTo>
                  <a:pt x="1536" y="14401"/>
                </a:lnTo>
                <a:lnTo>
                  <a:pt x="17030" y="4165"/>
                </a:lnTo>
                <a:lnTo>
                  <a:pt x="18554" y="4165"/>
                </a:lnTo>
                <a:lnTo>
                  <a:pt x="14414" y="0"/>
                </a:lnTo>
                <a:close/>
              </a:path>
              <a:path w="51434" h="114300">
                <a:moveTo>
                  <a:pt x="18554" y="4165"/>
                </a:moveTo>
                <a:lnTo>
                  <a:pt x="17030" y="4165"/>
                </a:lnTo>
                <a:lnTo>
                  <a:pt x="18554" y="6182"/>
                </a:lnTo>
                <a:lnTo>
                  <a:pt x="18554" y="4165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952383" y="296110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3107" y="19366"/>
                </a:moveTo>
                <a:lnTo>
                  <a:pt x="3107" y="23050"/>
                </a:lnTo>
                <a:lnTo>
                  <a:pt x="7349" y="27292"/>
                </a:lnTo>
                <a:lnTo>
                  <a:pt x="17801" y="27292"/>
                </a:lnTo>
                <a:lnTo>
                  <a:pt x="22030" y="23050"/>
                </a:lnTo>
                <a:lnTo>
                  <a:pt x="22030" y="22237"/>
                </a:lnTo>
                <a:lnTo>
                  <a:pt x="13735" y="22225"/>
                </a:lnTo>
                <a:lnTo>
                  <a:pt x="12085" y="21462"/>
                </a:lnTo>
                <a:lnTo>
                  <a:pt x="5368" y="21462"/>
                </a:lnTo>
                <a:lnTo>
                  <a:pt x="3539" y="19634"/>
                </a:lnTo>
                <a:lnTo>
                  <a:pt x="3285" y="19634"/>
                </a:lnTo>
                <a:lnTo>
                  <a:pt x="3107" y="19366"/>
                </a:lnTo>
                <a:close/>
              </a:path>
              <a:path w="27304" h="27305">
                <a:moveTo>
                  <a:pt x="14524" y="17444"/>
                </a:moveTo>
                <a:lnTo>
                  <a:pt x="10486" y="18231"/>
                </a:lnTo>
                <a:lnTo>
                  <a:pt x="10486" y="20724"/>
                </a:lnTo>
                <a:lnTo>
                  <a:pt x="13763" y="22237"/>
                </a:lnTo>
                <a:lnTo>
                  <a:pt x="14524" y="17444"/>
                </a:lnTo>
                <a:close/>
              </a:path>
              <a:path w="27304" h="27305">
                <a:moveTo>
                  <a:pt x="15109" y="17330"/>
                </a:moveTo>
                <a:lnTo>
                  <a:pt x="14614" y="21805"/>
                </a:lnTo>
                <a:lnTo>
                  <a:pt x="14372" y="22021"/>
                </a:lnTo>
                <a:lnTo>
                  <a:pt x="14093" y="22161"/>
                </a:lnTo>
                <a:lnTo>
                  <a:pt x="13763" y="22225"/>
                </a:lnTo>
                <a:lnTo>
                  <a:pt x="22030" y="22237"/>
                </a:lnTo>
                <a:lnTo>
                  <a:pt x="22030" y="21767"/>
                </a:lnTo>
                <a:lnTo>
                  <a:pt x="17623" y="21767"/>
                </a:lnTo>
                <a:lnTo>
                  <a:pt x="15109" y="21462"/>
                </a:lnTo>
                <a:lnTo>
                  <a:pt x="15109" y="17330"/>
                </a:lnTo>
                <a:close/>
              </a:path>
              <a:path w="27304" h="27305">
                <a:moveTo>
                  <a:pt x="14985" y="17354"/>
                </a:moveTo>
                <a:lnTo>
                  <a:pt x="14524" y="17444"/>
                </a:lnTo>
                <a:lnTo>
                  <a:pt x="13763" y="22225"/>
                </a:lnTo>
                <a:lnTo>
                  <a:pt x="14093" y="22161"/>
                </a:lnTo>
                <a:lnTo>
                  <a:pt x="14372" y="22021"/>
                </a:lnTo>
                <a:lnTo>
                  <a:pt x="14614" y="21805"/>
                </a:lnTo>
                <a:lnTo>
                  <a:pt x="14985" y="17354"/>
                </a:lnTo>
                <a:close/>
              </a:path>
              <a:path w="27304" h="27305">
                <a:moveTo>
                  <a:pt x="19770" y="16422"/>
                </a:moveTo>
                <a:lnTo>
                  <a:pt x="15216" y="17310"/>
                </a:lnTo>
                <a:lnTo>
                  <a:pt x="15109" y="21462"/>
                </a:lnTo>
                <a:lnTo>
                  <a:pt x="17623" y="21767"/>
                </a:lnTo>
                <a:lnTo>
                  <a:pt x="19599" y="21462"/>
                </a:lnTo>
                <a:lnTo>
                  <a:pt x="15617" y="21462"/>
                </a:lnTo>
                <a:lnTo>
                  <a:pt x="19749" y="17330"/>
                </a:lnTo>
                <a:lnTo>
                  <a:pt x="19770" y="16422"/>
                </a:lnTo>
                <a:close/>
              </a:path>
              <a:path w="27304" h="27305">
                <a:moveTo>
                  <a:pt x="22030" y="20485"/>
                </a:moveTo>
                <a:lnTo>
                  <a:pt x="20011" y="21399"/>
                </a:lnTo>
                <a:lnTo>
                  <a:pt x="17623" y="21767"/>
                </a:lnTo>
                <a:lnTo>
                  <a:pt x="22030" y="21767"/>
                </a:lnTo>
                <a:lnTo>
                  <a:pt x="22030" y="20485"/>
                </a:lnTo>
                <a:close/>
              </a:path>
              <a:path w="27304" h="27305">
                <a:moveTo>
                  <a:pt x="6689" y="18971"/>
                </a:moveTo>
                <a:lnTo>
                  <a:pt x="3498" y="19592"/>
                </a:lnTo>
                <a:lnTo>
                  <a:pt x="5368" y="21462"/>
                </a:lnTo>
                <a:lnTo>
                  <a:pt x="10486" y="21462"/>
                </a:lnTo>
                <a:lnTo>
                  <a:pt x="10486" y="20724"/>
                </a:lnTo>
                <a:lnTo>
                  <a:pt x="6689" y="18971"/>
                </a:lnTo>
                <a:close/>
              </a:path>
              <a:path w="27304" h="27305">
                <a:moveTo>
                  <a:pt x="10486" y="20724"/>
                </a:moveTo>
                <a:lnTo>
                  <a:pt x="10486" y="21462"/>
                </a:lnTo>
                <a:lnTo>
                  <a:pt x="12085" y="21462"/>
                </a:lnTo>
                <a:lnTo>
                  <a:pt x="10486" y="20724"/>
                </a:lnTo>
                <a:close/>
              </a:path>
              <a:path w="27304" h="27305">
                <a:moveTo>
                  <a:pt x="22030" y="15210"/>
                </a:moveTo>
                <a:lnTo>
                  <a:pt x="21894" y="15874"/>
                </a:lnTo>
                <a:lnTo>
                  <a:pt x="21802" y="16027"/>
                </a:lnTo>
                <a:lnTo>
                  <a:pt x="19844" y="16408"/>
                </a:lnTo>
                <a:lnTo>
                  <a:pt x="19749" y="17330"/>
                </a:lnTo>
                <a:lnTo>
                  <a:pt x="15617" y="21462"/>
                </a:lnTo>
                <a:lnTo>
                  <a:pt x="19599" y="21462"/>
                </a:lnTo>
                <a:lnTo>
                  <a:pt x="20011" y="21399"/>
                </a:lnTo>
                <a:lnTo>
                  <a:pt x="22030" y="20485"/>
                </a:lnTo>
                <a:lnTo>
                  <a:pt x="22030" y="15210"/>
                </a:lnTo>
                <a:close/>
              </a:path>
              <a:path w="27304" h="27305">
                <a:moveTo>
                  <a:pt x="10486" y="18231"/>
                </a:moveTo>
                <a:lnTo>
                  <a:pt x="6689" y="18971"/>
                </a:lnTo>
                <a:lnTo>
                  <a:pt x="10486" y="20724"/>
                </a:lnTo>
                <a:lnTo>
                  <a:pt x="10486" y="18231"/>
                </a:lnTo>
                <a:close/>
              </a:path>
              <a:path w="27304" h="27305">
                <a:moveTo>
                  <a:pt x="27247" y="12242"/>
                </a:moveTo>
                <a:lnTo>
                  <a:pt x="22640" y="12242"/>
                </a:lnTo>
                <a:lnTo>
                  <a:pt x="22156" y="14597"/>
                </a:lnTo>
                <a:lnTo>
                  <a:pt x="22030" y="20485"/>
                </a:lnTo>
                <a:lnTo>
                  <a:pt x="22284" y="20370"/>
                </a:lnTo>
                <a:lnTo>
                  <a:pt x="27275" y="12865"/>
                </a:lnTo>
                <a:lnTo>
                  <a:pt x="27247" y="12242"/>
                </a:lnTo>
                <a:close/>
              </a:path>
              <a:path w="27304" h="27305">
                <a:moveTo>
                  <a:pt x="3107" y="19202"/>
                </a:moveTo>
                <a:lnTo>
                  <a:pt x="3107" y="19366"/>
                </a:lnTo>
                <a:lnTo>
                  <a:pt x="3285" y="19634"/>
                </a:lnTo>
                <a:lnTo>
                  <a:pt x="3498" y="19592"/>
                </a:lnTo>
                <a:lnTo>
                  <a:pt x="3107" y="19202"/>
                </a:lnTo>
                <a:close/>
              </a:path>
              <a:path w="27304" h="27305">
                <a:moveTo>
                  <a:pt x="3498" y="19592"/>
                </a:moveTo>
                <a:lnTo>
                  <a:pt x="3285" y="19634"/>
                </a:lnTo>
                <a:lnTo>
                  <a:pt x="3539" y="19634"/>
                </a:lnTo>
                <a:close/>
              </a:path>
              <a:path w="27304" h="27305">
                <a:moveTo>
                  <a:pt x="3107" y="17317"/>
                </a:moveTo>
                <a:lnTo>
                  <a:pt x="3222" y="19316"/>
                </a:lnTo>
                <a:lnTo>
                  <a:pt x="3498" y="19592"/>
                </a:lnTo>
                <a:lnTo>
                  <a:pt x="6689" y="18971"/>
                </a:lnTo>
                <a:lnTo>
                  <a:pt x="3107" y="17317"/>
                </a:lnTo>
                <a:close/>
              </a:path>
              <a:path w="27304" h="27305">
                <a:moveTo>
                  <a:pt x="2780" y="18875"/>
                </a:moveTo>
                <a:lnTo>
                  <a:pt x="3107" y="19366"/>
                </a:lnTo>
                <a:lnTo>
                  <a:pt x="3107" y="19202"/>
                </a:lnTo>
                <a:lnTo>
                  <a:pt x="2780" y="18875"/>
                </a:lnTo>
                <a:close/>
              </a:path>
              <a:path w="27304" h="27305">
                <a:moveTo>
                  <a:pt x="1215" y="16443"/>
                </a:moveTo>
                <a:lnTo>
                  <a:pt x="2780" y="18875"/>
                </a:lnTo>
                <a:lnTo>
                  <a:pt x="3107" y="19202"/>
                </a:lnTo>
                <a:lnTo>
                  <a:pt x="3092" y="17310"/>
                </a:lnTo>
                <a:lnTo>
                  <a:pt x="1215" y="16443"/>
                </a:lnTo>
                <a:close/>
              </a:path>
              <a:path w="27304" h="27305">
                <a:moveTo>
                  <a:pt x="10486" y="14597"/>
                </a:moveTo>
                <a:lnTo>
                  <a:pt x="3302" y="15989"/>
                </a:lnTo>
                <a:lnTo>
                  <a:pt x="3189" y="17354"/>
                </a:lnTo>
                <a:lnTo>
                  <a:pt x="6689" y="18971"/>
                </a:lnTo>
                <a:lnTo>
                  <a:pt x="10486" y="18231"/>
                </a:lnTo>
                <a:lnTo>
                  <a:pt x="10486" y="14597"/>
                </a:lnTo>
                <a:close/>
              </a:path>
              <a:path w="27304" h="27305">
                <a:moveTo>
                  <a:pt x="1215" y="16522"/>
                </a:moveTo>
                <a:lnTo>
                  <a:pt x="1236" y="17330"/>
                </a:lnTo>
                <a:lnTo>
                  <a:pt x="2780" y="18875"/>
                </a:lnTo>
                <a:lnTo>
                  <a:pt x="1215" y="16522"/>
                </a:lnTo>
                <a:close/>
              </a:path>
              <a:path w="27304" h="27305">
                <a:moveTo>
                  <a:pt x="15109" y="13701"/>
                </a:moveTo>
                <a:lnTo>
                  <a:pt x="10486" y="14597"/>
                </a:lnTo>
                <a:lnTo>
                  <a:pt x="10486" y="18231"/>
                </a:lnTo>
                <a:lnTo>
                  <a:pt x="14524" y="17444"/>
                </a:lnTo>
                <a:lnTo>
                  <a:pt x="15109" y="13701"/>
                </a:lnTo>
                <a:close/>
              </a:path>
              <a:path w="27304" h="27305">
                <a:moveTo>
                  <a:pt x="15109" y="13772"/>
                </a:moveTo>
                <a:lnTo>
                  <a:pt x="14524" y="17444"/>
                </a:lnTo>
                <a:lnTo>
                  <a:pt x="14985" y="17354"/>
                </a:lnTo>
                <a:lnTo>
                  <a:pt x="15109" y="13772"/>
                </a:lnTo>
                <a:close/>
              </a:path>
              <a:path w="27304" h="27305">
                <a:moveTo>
                  <a:pt x="19770" y="12798"/>
                </a:moveTo>
                <a:lnTo>
                  <a:pt x="15293" y="13666"/>
                </a:lnTo>
                <a:lnTo>
                  <a:pt x="15227" y="14465"/>
                </a:lnTo>
                <a:lnTo>
                  <a:pt x="15109" y="17330"/>
                </a:lnTo>
                <a:lnTo>
                  <a:pt x="19664" y="16443"/>
                </a:lnTo>
                <a:lnTo>
                  <a:pt x="19770" y="12798"/>
                </a:lnTo>
                <a:close/>
              </a:path>
              <a:path w="27304" h="27305">
                <a:moveTo>
                  <a:pt x="3107" y="16027"/>
                </a:moveTo>
                <a:lnTo>
                  <a:pt x="1215" y="16393"/>
                </a:lnTo>
                <a:lnTo>
                  <a:pt x="3107" y="17317"/>
                </a:lnTo>
                <a:lnTo>
                  <a:pt x="3107" y="16027"/>
                </a:lnTo>
                <a:close/>
              </a:path>
              <a:path w="27304" h="27305">
                <a:moveTo>
                  <a:pt x="21832" y="12399"/>
                </a:moveTo>
                <a:lnTo>
                  <a:pt x="19770" y="12798"/>
                </a:lnTo>
                <a:lnTo>
                  <a:pt x="19770" y="16422"/>
                </a:lnTo>
                <a:lnTo>
                  <a:pt x="21802" y="16027"/>
                </a:lnTo>
                <a:lnTo>
                  <a:pt x="21894" y="15874"/>
                </a:lnTo>
                <a:lnTo>
                  <a:pt x="22030" y="15210"/>
                </a:lnTo>
                <a:lnTo>
                  <a:pt x="22030" y="12598"/>
                </a:lnTo>
                <a:lnTo>
                  <a:pt x="21832" y="12399"/>
                </a:lnTo>
                <a:close/>
              </a:path>
              <a:path w="27304" h="27305">
                <a:moveTo>
                  <a:pt x="1215" y="7861"/>
                </a:moveTo>
                <a:lnTo>
                  <a:pt x="351" y="9372"/>
                </a:lnTo>
                <a:lnTo>
                  <a:pt x="51" y="12179"/>
                </a:lnTo>
                <a:lnTo>
                  <a:pt x="0" y="12865"/>
                </a:lnTo>
                <a:lnTo>
                  <a:pt x="1139" y="16408"/>
                </a:lnTo>
                <a:lnTo>
                  <a:pt x="1215" y="7861"/>
                </a:lnTo>
                <a:close/>
              </a:path>
              <a:path w="27304" h="27305">
                <a:moveTo>
                  <a:pt x="10486" y="2908"/>
                </a:moveTo>
                <a:lnTo>
                  <a:pt x="5368" y="2908"/>
                </a:lnTo>
                <a:lnTo>
                  <a:pt x="2297" y="5979"/>
                </a:lnTo>
                <a:lnTo>
                  <a:pt x="1215" y="7861"/>
                </a:lnTo>
                <a:lnTo>
                  <a:pt x="1215" y="16393"/>
                </a:lnTo>
                <a:lnTo>
                  <a:pt x="3107" y="16027"/>
                </a:lnTo>
                <a:lnTo>
                  <a:pt x="3107" y="12598"/>
                </a:lnTo>
                <a:lnTo>
                  <a:pt x="7349" y="8356"/>
                </a:lnTo>
                <a:lnTo>
                  <a:pt x="10486" y="8356"/>
                </a:lnTo>
                <a:lnTo>
                  <a:pt x="10486" y="2908"/>
                </a:lnTo>
                <a:close/>
              </a:path>
              <a:path w="27304" h="27305">
                <a:moveTo>
                  <a:pt x="10486" y="8356"/>
                </a:moveTo>
                <a:lnTo>
                  <a:pt x="7349" y="8356"/>
                </a:lnTo>
                <a:lnTo>
                  <a:pt x="3107" y="12598"/>
                </a:lnTo>
                <a:lnTo>
                  <a:pt x="3107" y="16027"/>
                </a:lnTo>
                <a:lnTo>
                  <a:pt x="10486" y="14597"/>
                </a:lnTo>
                <a:lnTo>
                  <a:pt x="10486" y="8356"/>
                </a:lnTo>
                <a:close/>
              </a:path>
              <a:path w="27304" h="27305">
                <a:moveTo>
                  <a:pt x="15293" y="13666"/>
                </a:moveTo>
                <a:lnTo>
                  <a:pt x="15120" y="13699"/>
                </a:lnTo>
                <a:lnTo>
                  <a:pt x="15109" y="15874"/>
                </a:lnTo>
                <a:lnTo>
                  <a:pt x="15293" y="13666"/>
                </a:lnTo>
                <a:close/>
              </a:path>
              <a:path w="27304" h="27305">
                <a:moveTo>
                  <a:pt x="22640" y="12242"/>
                </a:moveTo>
                <a:lnTo>
                  <a:pt x="21832" y="12399"/>
                </a:lnTo>
                <a:lnTo>
                  <a:pt x="22030" y="12598"/>
                </a:lnTo>
                <a:lnTo>
                  <a:pt x="22030" y="15210"/>
                </a:lnTo>
                <a:lnTo>
                  <a:pt x="22640" y="12242"/>
                </a:lnTo>
                <a:close/>
              </a:path>
              <a:path w="27304" h="27305">
                <a:moveTo>
                  <a:pt x="15109" y="2908"/>
                </a:moveTo>
                <a:lnTo>
                  <a:pt x="10486" y="2908"/>
                </a:lnTo>
                <a:lnTo>
                  <a:pt x="10486" y="14597"/>
                </a:lnTo>
                <a:lnTo>
                  <a:pt x="15109" y="13701"/>
                </a:lnTo>
                <a:lnTo>
                  <a:pt x="15109" y="2908"/>
                </a:lnTo>
                <a:close/>
              </a:path>
              <a:path w="27304" h="27305">
                <a:moveTo>
                  <a:pt x="15109" y="2908"/>
                </a:moveTo>
                <a:lnTo>
                  <a:pt x="15109" y="13701"/>
                </a:lnTo>
                <a:lnTo>
                  <a:pt x="15478" y="11456"/>
                </a:lnTo>
                <a:lnTo>
                  <a:pt x="16147" y="3438"/>
                </a:lnTo>
                <a:lnTo>
                  <a:pt x="15642" y="2933"/>
                </a:lnTo>
                <a:lnTo>
                  <a:pt x="15109" y="2908"/>
                </a:lnTo>
                <a:close/>
              </a:path>
              <a:path w="27304" h="27305">
                <a:moveTo>
                  <a:pt x="15478" y="11456"/>
                </a:moveTo>
                <a:lnTo>
                  <a:pt x="15120" y="13699"/>
                </a:lnTo>
                <a:lnTo>
                  <a:pt x="15293" y="13666"/>
                </a:lnTo>
                <a:lnTo>
                  <a:pt x="15478" y="11456"/>
                </a:lnTo>
                <a:close/>
              </a:path>
              <a:path w="27304" h="27305">
                <a:moveTo>
                  <a:pt x="16671" y="3962"/>
                </a:moveTo>
                <a:lnTo>
                  <a:pt x="15518" y="11201"/>
                </a:lnTo>
                <a:lnTo>
                  <a:pt x="15293" y="13666"/>
                </a:lnTo>
                <a:lnTo>
                  <a:pt x="19690" y="12814"/>
                </a:lnTo>
                <a:lnTo>
                  <a:pt x="19770" y="10331"/>
                </a:lnTo>
                <a:lnTo>
                  <a:pt x="17801" y="8356"/>
                </a:lnTo>
                <a:lnTo>
                  <a:pt x="19770" y="8356"/>
                </a:lnTo>
                <a:lnTo>
                  <a:pt x="19770" y="7061"/>
                </a:lnTo>
                <a:lnTo>
                  <a:pt x="16671" y="3962"/>
                </a:lnTo>
                <a:close/>
              </a:path>
              <a:path w="27304" h="27305">
                <a:moveTo>
                  <a:pt x="19770" y="10331"/>
                </a:moveTo>
                <a:lnTo>
                  <a:pt x="19770" y="12798"/>
                </a:lnTo>
                <a:lnTo>
                  <a:pt x="21832" y="12399"/>
                </a:lnTo>
                <a:lnTo>
                  <a:pt x="19770" y="10331"/>
                </a:lnTo>
                <a:close/>
              </a:path>
              <a:path w="27304" h="27305">
                <a:moveTo>
                  <a:pt x="17179" y="774"/>
                </a:moveTo>
                <a:lnTo>
                  <a:pt x="16671" y="3962"/>
                </a:lnTo>
                <a:lnTo>
                  <a:pt x="19770" y="7061"/>
                </a:lnTo>
                <a:lnTo>
                  <a:pt x="19770" y="10331"/>
                </a:lnTo>
                <a:lnTo>
                  <a:pt x="21832" y="12399"/>
                </a:lnTo>
                <a:lnTo>
                  <a:pt x="22640" y="12242"/>
                </a:lnTo>
                <a:lnTo>
                  <a:pt x="27247" y="12242"/>
                </a:lnTo>
                <a:lnTo>
                  <a:pt x="19376" y="1866"/>
                </a:lnTo>
                <a:lnTo>
                  <a:pt x="17179" y="774"/>
                </a:lnTo>
                <a:close/>
              </a:path>
              <a:path w="27304" h="27305">
                <a:moveTo>
                  <a:pt x="16147" y="3438"/>
                </a:moveTo>
                <a:lnTo>
                  <a:pt x="15478" y="11456"/>
                </a:lnTo>
                <a:lnTo>
                  <a:pt x="16671" y="3962"/>
                </a:lnTo>
                <a:lnTo>
                  <a:pt x="16147" y="3438"/>
                </a:lnTo>
                <a:close/>
              </a:path>
              <a:path w="27304" h="27305">
                <a:moveTo>
                  <a:pt x="19770" y="8356"/>
                </a:moveTo>
                <a:lnTo>
                  <a:pt x="17801" y="8356"/>
                </a:lnTo>
                <a:lnTo>
                  <a:pt x="19770" y="10331"/>
                </a:lnTo>
                <a:lnTo>
                  <a:pt x="19770" y="8356"/>
                </a:lnTo>
                <a:close/>
              </a:path>
              <a:path w="27304" h="27305">
                <a:moveTo>
                  <a:pt x="2297" y="5979"/>
                </a:moveTo>
                <a:lnTo>
                  <a:pt x="1215" y="7061"/>
                </a:lnTo>
                <a:lnTo>
                  <a:pt x="1215" y="7861"/>
                </a:lnTo>
                <a:lnTo>
                  <a:pt x="2297" y="5979"/>
                </a:lnTo>
                <a:close/>
              </a:path>
              <a:path w="27304" h="27305">
                <a:moveTo>
                  <a:pt x="12480" y="0"/>
                </a:moveTo>
                <a:lnTo>
                  <a:pt x="2297" y="5979"/>
                </a:lnTo>
                <a:lnTo>
                  <a:pt x="5368" y="2908"/>
                </a:lnTo>
                <a:lnTo>
                  <a:pt x="15858" y="2895"/>
                </a:lnTo>
                <a:lnTo>
                  <a:pt x="16201" y="2793"/>
                </a:lnTo>
                <a:lnTo>
                  <a:pt x="16857" y="2793"/>
                </a:lnTo>
                <a:lnTo>
                  <a:pt x="17179" y="774"/>
                </a:lnTo>
                <a:lnTo>
                  <a:pt x="16011" y="368"/>
                </a:lnTo>
                <a:lnTo>
                  <a:pt x="14804" y="126"/>
                </a:lnTo>
                <a:lnTo>
                  <a:pt x="12480" y="0"/>
                </a:lnTo>
                <a:close/>
              </a:path>
              <a:path w="27304" h="27305">
                <a:moveTo>
                  <a:pt x="16857" y="2793"/>
                </a:moveTo>
                <a:lnTo>
                  <a:pt x="16201" y="2793"/>
                </a:lnTo>
                <a:lnTo>
                  <a:pt x="16147" y="3438"/>
                </a:lnTo>
                <a:lnTo>
                  <a:pt x="16671" y="3962"/>
                </a:lnTo>
                <a:lnTo>
                  <a:pt x="16857" y="2793"/>
                </a:lnTo>
                <a:close/>
              </a:path>
              <a:path w="27304" h="27305">
                <a:moveTo>
                  <a:pt x="16201" y="2793"/>
                </a:moveTo>
                <a:lnTo>
                  <a:pt x="15858" y="2895"/>
                </a:lnTo>
                <a:lnTo>
                  <a:pt x="15642" y="2933"/>
                </a:lnTo>
                <a:lnTo>
                  <a:pt x="16147" y="3438"/>
                </a:lnTo>
                <a:lnTo>
                  <a:pt x="16201" y="2793"/>
                </a:lnTo>
                <a:close/>
              </a:path>
              <a:path w="27304" h="27305">
                <a:moveTo>
                  <a:pt x="15617" y="2908"/>
                </a:moveTo>
                <a:lnTo>
                  <a:pt x="15109" y="2908"/>
                </a:lnTo>
                <a:lnTo>
                  <a:pt x="15490" y="2933"/>
                </a:lnTo>
                <a:close/>
              </a:path>
              <a:path w="27304" h="27305">
                <a:moveTo>
                  <a:pt x="15628" y="2919"/>
                </a:moveTo>
                <a:lnTo>
                  <a:pt x="15490" y="2933"/>
                </a:lnTo>
                <a:lnTo>
                  <a:pt x="15642" y="2933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98480" y="5093426"/>
            <a:ext cx="1220946" cy="10896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45715" y="5089403"/>
            <a:ext cx="629285" cy="51435"/>
          </a:xfrm>
          <a:custGeom>
            <a:avLst/>
            <a:gdLst/>
            <a:ahLst/>
            <a:cxnLst/>
            <a:rect l="l" t="t" r="r" b="b"/>
            <a:pathLst>
              <a:path w="629285" h="51435">
                <a:moveTo>
                  <a:pt x="257200" y="30512"/>
                </a:moveTo>
                <a:lnTo>
                  <a:pt x="257073" y="51264"/>
                </a:lnTo>
                <a:lnTo>
                  <a:pt x="267065" y="51322"/>
                </a:lnTo>
                <a:lnTo>
                  <a:pt x="287048" y="51155"/>
                </a:lnTo>
                <a:lnTo>
                  <a:pt x="297040" y="50934"/>
                </a:lnTo>
                <a:lnTo>
                  <a:pt x="296171" y="30574"/>
                </a:lnTo>
                <a:lnTo>
                  <a:pt x="266942" y="30574"/>
                </a:lnTo>
                <a:lnTo>
                  <a:pt x="257200" y="30512"/>
                </a:lnTo>
                <a:close/>
              </a:path>
              <a:path w="629285" h="51435">
                <a:moveTo>
                  <a:pt x="207188" y="28493"/>
                </a:moveTo>
                <a:lnTo>
                  <a:pt x="244164" y="51079"/>
                </a:lnTo>
                <a:lnTo>
                  <a:pt x="257073" y="51264"/>
                </a:lnTo>
                <a:lnTo>
                  <a:pt x="257200" y="30512"/>
                </a:lnTo>
                <a:lnTo>
                  <a:pt x="244687" y="30329"/>
                </a:lnTo>
                <a:lnTo>
                  <a:pt x="232180" y="29931"/>
                </a:lnTo>
                <a:lnTo>
                  <a:pt x="219679" y="29319"/>
                </a:lnTo>
                <a:lnTo>
                  <a:pt x="207188" y="28493"/>
                </a:lnTo>
                <a:close/>
              </a:path>
              <a:path w="629285" h="51435">
                <a:moveTo>
                  <a:pt x="332232" y="25979"/>
                </a:moveTo>
                <a:lnTo>
                  <a:pt x="323247" y="27300"/>
                </a:lnTo>
                <a:lnTo>
                  <a:pt x="314239" y="28428"/>
                </a:lnTo>
                <a:lnTo>
                  <a:pt x="305207" y="29363"/>
                </a:lnTo>
                <a:lnTo>
                  <a:pt x="296151" y="30106"/>
                </a:lnTo>
                <a:lnTo>
                  <a:pt x="297040" y="50934"/>
                </a:lnTo>
                <a:lnTo>
                  <a:pt x="306658" y="50198"/>
                </a:lnTo>
                <a:lnTo>
                  <a:pt x="316250" y="49224"/>
                </a:lnTo>
                <a:lnTo>
                  <a:pt x="325817" y="48010"/>
                </a:lnTo>
                <a:lnTo>
                  <a:pt x="335356" y="46553"/>
                </a:lnTo>
                <a:lnTo>
                  <a:pt x="332232" y="25979"/>
                </a:lnTo>
                <a:close/>
              </a:path>
              <a:path w="629285" h="51435">
                <a:moveTo>
                  <a:pt x="162509" y="22969"/>
                </a:moveTo>
                <a:lnTo>
                  <a:pt x="193814" y="47868"/>
                </a:lnTo>
                <a:lnTo>
                  <a:pt x="205511" y="49004"/>
                </a:lnTo>
                <a:lnTo>
                  <a:pt x="207188" y="28493"/>
                </a:lnTo>
                <a:lnTo>
                  <a:pt x="195967" y="27505"/>
                </a:lnTo>
                <a:lnTo>
                  <a:pt x="184782" y="26255"/>
                </a:lnTo>
                <a:lnTo>
                  <a:pt x="173575" y="24734"/>
                </a:lnTo>
                <a:lnTo>
                  <a:pt x="162509" y="22969"/>
                </a:lnTo>
                <a:close/>
              </a:path>
              <a:path w="629285" h="51435">
                <a:moveTo>
                  <a:pt x="389217" y="15603"/>
                </a:moveTo>
                <a:lnTo>
                  <a:pt x="374291" y="18625"/>
                </a:lnTo>
                <a:lnTo>
                  <a:pt x="360796" y="21176"/>
                </a:lnTo>
                <a:lnTo>
                  <a:pt x="346531" y="23673"/>
                </a:lnTo>
                <a:lnTo>
                  <a:pt x="332232" y="25979"/>
                </a:lnTo>
                <a:lnTo>
                  <a:pt x="335356" y="46553"/>
                </a:lnTo>
                <a:lnTo>
                  <a:pt x="349938" y="44097"/>
                </a:lnTo>
                <a:lnTo>
                  <a:pt x="364482" y="41419"/>
                </a:lnTo>
                <a:lnTo>
                  <a:pt x="378985" y="38516"/>
                </a:lnTo>
                <a:lnTo>
                  <a:pt x="393446" y="35389"/>
                </a:lnTo>
                <a:lnTo>
                  <a:pt x="389217" y="15603"/>
                </a:lnTo>
                <a:close/>
              </a:path>
              <a:path w="629285" h="51435">
                <a:moveTo>
                  <a:pt x="112928" y="11970"/>
                </a:moveTo>
                <a:lnTo>
                  <a:pt x="146101" y="40231"/>
                </a:lnTo>
                <a:lnTo>
                  <a:pt x="158940" y="42831"/>
                </a:lnTo>
                <a:lnTo>
                  <a:pt x="162509" y="22969"/>
                </a:lnTo>
                <a:lnTo>
                  <a:pt x="150036" y="20567"/>
                </a:lnTo>
                <a:lnTo>
                  <a:pt x="137618" y="17936"/>
                </a:lnTo>
                <a:lnTo>
                  <a:pt x="125249" y="15071"/>
                </a:lnTo>
                <a:lnTo>
                  <a:pt x="112928" y="11970"/>
                </a:lnTo>
                <a:close/>
              </a:path>
              <a:path w="629285" h="51435">
                <a:moveTo>
                  <a:pt x="613468" y="26302"/>
                </a:moveTo>
                <a:lnTo>
                  <a:pt x="611858" y="26445"/>
                </a:lnTo>
                <a:lnTo>
                  <a:pt x="610311" y="37497"/>
                </a:lnTo>
                <a:lnTo>
                  <a:pt x="613600" y="38018"/>
                </a:lnTo>
                <a:lnTo>
                  <a:pt x="628659" y="29077"/>
                </a:lnTo>
                <a:lnTo>
                  <a:pt x="616928" y="29077"/>
                </a:lnTo>
                <a:lnTo>
                  <a:pt x="613575" y="28379"/>
                </a:lnTo>
                <a:lnTo>
                  <a:pt x="613468" y="26302"/>
                </a:lnTo>
                <a:close/>
              </a:path>
              <a:path w="629285" h="51435">
                <a:moveTo>
                  <a:pt x="594233" y="14396"/>
                </a:moveTo>
                <a:lnTo>
                  <a:pt x="587857" y="31643"/>
                </a:lnTo>
                <a:lnTo>
                  <a:pt x="595134" y="34399"/>
                </a:lnTo>
                <a:lnTo>
                  <a:pt x="602627" y="36354"/>
                </a:lnTo>
                <a:lnTo>
                  <a:pt x="610311" y="37497"/>
                </a:lnTo>
                <a:lnTo>
                  <a:pt x="611588" y="28379"/>
                </a:lnTo>
                <a:lnTo>
                  <a:pt x="609701" y="28379"/>
                </a:lnTo>
                <a:lnTo>
                  <a:pt x="606818" y="25509"/>
                </a:lnTo>
                <a:lnTo>
                  <a:pt x="606818" y="18485"/>
                </a:lnTo>
                <a:lnTo>
                  <a:pt x="606463" y="18422"/>
                </a:lnTo>
                <a:lnTo>
                  <a:pt x="600265" y="16708"/>
                </a:lnTo>
                <a:lnTo>
                  <a:pt x="594233" y="14396"/>
                </a:lnTo>
                <a:close/>
              </a:path>
              <a:path w="629285" h="51435">
                <a:moveTo>
                  <a:pt x="443395" y="5392"/>
                </a:moveTo>
                <a:lnTo>
                  <a:pt x="429807" y="7730"/>
                </a:lnTo>
                <a:lnTo>
                  <a:pt x="416249" y="10211"/>
                </a:lnTo>
                <a:lnTo>
                  <a:pt x="402718" y="12836"/>
                </a:lnTo>
                <a:lnTo>
                  <a:pt x="389217" y="15603"/>
                </a:lnTo>
                <a:lnTo>
                  <a:pt x="393446" y="35389"/>
                </a:lnTo>
                <a:lnTo>
                  <a:pt x="406681" y="32501"/>
                </a:lnTo>
                <a:lnTo>
                  <a:pt x="419944" y="29762"/>
                </a:lnTo>
                <a:lnTo>
                  <a:pt x="433236" y="27172"/>
                </a:lnTo>
                <a:lnTo>
                  <a:pt x="446557" y="24734"/>
                </a:lnTo>
                <a:lnTo>
                  <a:pt x="443395" y="5392"/>
                </a:lnTo>
                <a:close/>
              </a:path>
              <a:path w="629285" h="51435">
                <a:moveTo>
                  <a:pt x="565709" y="5747"/>
                </a:moveTo>
                <a:lnTo>
                  <a:pt x="561200" y="23705"/>
                </a:lnTo>
                <a:lnTo>
                  <a:pt x="567939" y="25437"/>
                </a:lnTo>
                <a:lnTo>
                  <a:pt x="574629" y="27336"/>
                </a:lnTo>
                <a:lnTo>
                  <a:pt x="581269" y="29404"/>
                </a:lnTo>
                <a:lnTo>
                  <a:pt x="587857" y="31643"/>
                </a:lnTo>
                <a:lnTo>
                  <a:pt x="594233" y="14396"/>
                </a:lnTo>
                <a:lnTo>
                  <a:pt x="587184" y="11957"/>
                </a:lnTo>
                <a:lnTo>
                  <a:pt x="580080" y="9705"/>
                </a:lnTo>
                <a:lnTo>
                  <a:pt x="572921" y="7636"/>
                </a:lnTo>
                <a:lnTo>
                  <a:pt x="565709" y="5747"/>
                </a:lnTo>
                <a:close/>
              </a:path>
              <a:path w="629285" h="51435">
                <a:moveTo>
                  <a:pt x="68707" y="1925"/>
                </a:moveTo>
                <a:lnTo>
                  <a:pt x="65354" y="20518"/>
                </a:lnTo>
                <a:lnTo>
                  <a:pt x="76060" y="22868"/>
                </a:lnTo>
                <a:lnTo>
                  <a:pt x="86726" y="25386"/>
                </a:lnTo>
                <a:lnTo>
                  <a:pt x="97353" y="28074"/>
                </a:lnTo>
                <a:lnTo>
                  <a:pt x="107937" y="30932"/>
                </a:lnTo>
                <a:lnTo>
                  <a:pt x="112928" y="11970"/>
                </a:lnTo>
                <a:lnTo>
                  <a:pt x="101941" y="9163"/>
                </a:lnTo>
                <a:lnTo>
                  <a:pt x="90908" y="6552"/>
                </a:lnTo>
                <a:lnTo>
                  <a:pt x="79829" y="4139"/>
                </a:lnTo>
                <a:lnTo>
                  <a:pt x="68707" y="1925"/>
                </a:lnTo>
                <a:close/>
              </a:path>
              <a:path w="629285" h="51435">
                <a:moveTo>
                  <a:pt x="296151" y="30106"/>
                </a:moveTo>
                <a:lnTo>
                  <a:pt x="286416" y="30373"/>
                </a:lnTo>
                <a:lnTo>
                  <a:pt x="276680" y="30528"/>
                </a:lnTo>
                <a:lnTo>
                  <a:pt x="266942" y="30574"/>
                </a:lnTo>
                <a:lnTo>
                  <a:pt x="296171" y="30574"/>
                </a:lnTo>
                <a:lnTo>
                  <a:pt x="296151" y="30106"/>
                </a:lnTo>
                <a:close/>
              </a:path>
              <a:path w="629285" h="51435">
                <a:moveTo>
                  <a:pt x="616770" y="26007"/>
                </a:moveTo>
                <a:lnTo>
                  <a:pt x="613468" y="26302"/>
                </a:lnTo>
                <a:lnTo>
                  <a:pt x="613575" y="28379"/>
                </a:lnTo>
                <a:lnTo>
                  <a:pt x="616928" y="29077"/>
                </a:lnTo>
                <a:lnTo>
                  <a:pt x="616892" y="28379"/>
                </a:lnTo>
                <a:lnTo>
                  <a:pt x="616770" y="26007"/>
                </a:lnTo>
                <a:close/>
              </a:path>
              <a:path w="629285" h="51435">
                <a:moveTo>
                  <a:pt x="628751" y="24937"/>
                </a:moveTo>
                <a:lnTo>
                  <a:pt x="619394" y="25773"/>
                </a:lnTo>
                <a:lnTo>
                  <a:pt x="616887" y="28280"/>
                </a:lnTo>
                <a:lnTo>
                  <a:pt x="616928" y="29077"/>
                </a:lnTo>
                <a:lnTo>
                  <a:pt x="628659" y="29077"/>
                </a:lnTo>
                <a:lnTo>
                  <a:pt x="628882" y="27769"/>
                </a:lnTo>
                <a:lnTo>
                  <a:pt x="628801" y="25386"/>
                </a:lnTo>
                <a:lnTo>
                  <a:pt x="628751" y="24937"/>
                </a:lnTo>
                <a:close/>
              </a:path>
              <a:path w="629285" h="51435">
                <a:moveTo>
                  <a:pt x="606818" y="18485"/>
                </a:moveTo>
                <a:lnTo>
                  <a:pt x="606818" y="25509"/>
                </a:lnTo>
                <a:lnTo>
                  <a:pt x="609701" y="28379"/>
                </a:lnTo>
                <a:lnTo>
                  <a:pt x="611588" y="28379"/>
                </a:lnTo>
                <a:lnTo>
                  <a:pt x="611856" y="26461"/>
                </a:lnTo>
                <a:lnTo>
                  <a:pt x="611683" y="26461"/>
                </a:lnTo>
                <a:lnTo>
                  <a:pt x="611791" y="26255"/>
                </a:lnTo>
                <a:lnTo>
                  <a:pt x="611895" y="25979"/>
                </a:lnTo>
                <a:lnTo>
                  <a:pt x="612007" y="25386"/>
                </a:lnTo>
                <a:lnTo>
                  <a:pt x="612706" y="20391"/>
                </a:lnTo>
                <a:lnTo>
                  <a:pt x="612785" y="19533"/>
                </a:lnTo>
                <a:lnTo>
                  <a:pt x="606818" y="18485"/>
                </a:lnTo>
                <a:close/>
              </a:path>
              <a:path w="629285" h="51435">
                <a:moveTo>
                  <a:pt x="616887" y="28280"/>
                </a:moveTo>
                <a:close/>
              </a:path>
              <a:path w="629285" h="51435">
                <a:moveTo>
                  <a:pt x="619394" y="25773"/>
                </a:moveTo>
                <a:lnTo>
                  <a:pt x="616770" y="26007"/>
                </a:lnTo>
                <a:lnTo>
                  <a:pt x="616887" y="28280"/>
                </a:lnTo>
                <a:lnTo>
                  <a:pt x="619394" y="25773"/>
                </a:lnTo>
                <a:close/>
              </a:path>
              <a:path w="629285" h="51435">
                <a:moveTo>
                  <a:pt x="2387" y="20567"/>
                </a:moveTo>
                <a:lnTo>
                  <a:pt x="2476" y="23705"/>
                </a:lnTo>
                <a:lnTo>
                  <a:pt x="6540" y="27769"/>
                </a:lnTo>
                <a:lnTo>
                  <a:pt x="16789" y="27769"/>
                </a:lnTo>
                <a:lnTo>
                  <a:pt x="20853" y="23705"/>
                </a:lnTo>
                <a:lnTo>
                  <a:pt x="20942" y="22829"/>
                </a:lnTo>
                <a:lnTo>
                  <a:pt x="3467" y="22829"/>
                </a:lnTo>
                <a:lnTo>
                  <a:pt x="2387" y="20567"/>
                </a:lnTo>
                <a:close/>
              </a:path>
              <a:path w="629285" h="51435">
                <a:moveTo>
                  <a:pt x="611941" y="25853"/>
                </a:moveTo>
                <a:lnTo>
                  <a:pt x="611791" y="26255"/>
                </a:lnTo>
                <a:lnTo>
                  <a:pt x="611683" y="26461"/>
                </a:lnTo>
                <a:lnTo>
                  <a:pt x="611858" y="26445"/>
                </a:lnTo>
                <a:lnTo>
                  <a:pt x="611941" y="25853"/>
                </a:lnTo>
                <a:close/>
              </a:path>
              <a:path w="629285" h="51435">
                <a:moveTo>
                  <a:pt x="611858" y="26445"/>
                </a:moveTo>
                <a:lnTo>
                  <a:pt x="611683" y="26461"/>
                </a:lnTo>
                <a:lnTo>
                  <a:pt x="611856" y="26461"/>
                </a:lnTo>
                <a:close/>
              </a:path>
              <a:path w="629285" h="51435">
                <a:moveTo>
                  <a:pt x="613263" y="22316"/>
                </a:moveTo>
                <a:lnTo>
                  <a:pt x="611972" y="25773"/>
                </a:lnTo>
                <a:lnTo>
                  <a:pt x="611858" y="26445"/>
                </a:lnTo>
                <a:lnTo>
                  <a:pt x="613468" y="26302"/>
                </a:lnTo>
                <a:lnTo>
                  <a:pt x="613263" y="22316"/>
                </a:lnTo>
                <a:close/>
              </a:path>
              <a:path w="629285" h="51435">
                <a:moveTo>
                  <a:pt x="614227" y="19734"/>
                </a:moveTo>
                <a:lnTo>
                  <a:pt x="613422" y="21889"/>
                </a:lnTo>
                <a:lnTo>
                  <a:pt x="613387" y="24734"/>
                </a:lnTo>
                <a:lnTo>
                  <a:pt x="613468" y="26302"/>
                </a:lnTo>
                <a:lnTo>
                  <a:pt x="616770" y="26007"/>
                </a:lnTo>
                <a:lnTo>
                  <a:pt x="616521" y="21176"/>
                </a:lnTo>
                <a:lnTo>
                  <a:pt x="616423" y="20086"/>
                </a:lnTo>
                <a:lnTo>
                  <a:pt x="615810" y="19844"/>
                </a:lnTo>
                <a:lnTo>
                  <a:pt x="614819" y="19794"/>
                </a:lnTo>
                <a:lnTo>
                  <a:pt x="614227" y="19734"/>
                </a:lnTo>
                <a:close/>
              </a:path>
              <a:path w="629285" h="51435">
                <a:moveTo>
                  <a:pt x="616466" y="20103"/>
                </a:moveTo>
                <a:lnTo>
                  <a:pt x="616770" y="26007"/>
                </a:lnTo>
                <a:lnTo>
                  <a:pt x="619394" y="25773"/>
                </a:lnTo>
                <a:lnTo>
                  <a:pt x="619658" y="25509"/>
                </a:lnTo>
                <a:lnTo>
                  <a:pt x="619658" y="21359"/>
                </a:lnTo>
                <a:lnTo>
                  <a:pt x="616466" y="20103"/>
                </a:lnTo>
                <a:close/>
              </a:path>
              <a:path w="629285" h="51435">
                <a:moveTo>
                  <a:pt x="612826" y="19540"/>
                </a:moveTo>
                <a:lnTo>
                  <a:pt x="611941" y="25853"/>
                </a:lnTo>
                <a:lnTo>
                  <a:pt x="613263" y="22316"/>
                </a:lnTo>
                <a:lnTo>
                  <a:pt x="613122" y="19585"/>
                </a:lnTo>
                <a:lnTo>
                  <a:pt x="612826" y="19540"/>
                </a:lnTo>
                <a:close/>
              </a:path>
              <a:path w="629285" h="51435">
                <a:moveTo>
                  <a:pt x="619658" y="21359"/>
                </a:moveTo>
                <a:lnTo>
                  <a:pt x="619658" y="25509"/>
                </a:lnTo>
                <a:lnTo>
                  <a:pt x="619394" y="25773"/>
                </a:lnTo>
                <a:lnTo>
                  <a:pt x="628751" y="24937"/>
                </a:lnTo>
                <a:lnTo>
                  <a:pt x="619658" y="21359"/>
                </a:lnTo>
                <a:close/>
              </a:path>
              <a:path w="629285" h="51435">
                <a:moveTo>
                  <a:pt x="623128" y="15539"/>
                </a:moveTo>
                <a:lnTo>
                  <a:pt x="616788" y="15539"/>
                </a:lnTo>
                <a:lnTo>
                  <a:pt x="619568" y="18332"/>
                </a:lnTo>
                <a:lnTo>
                  <a:pt x="619658" y="21359"/>
                </a:lnTo>
                <a:lnTo>
                  <a:pt x="628751" y="24937"/>
                </a:lnTo>
                <a:lnTo>
                  <a:pt x="628358" y="21889"/>
                </a:lnTo>
                <a:lnTo>
                  <a:pt x="627075" y="19273"/>
                </a:lnTo>
                <a:lnTo>
                  <a:pt x="624916" y="17101"/>
                </a:lnTo>
                <a:lnTo>
                  <a:pt x="623128" y="15539"/>
                </a:lnTo>
                <a:close/>
              </a:path>
              <a:path w="629285" h="51435">
                <a:moveTo>
                  <a:pt x="483298" y="1239"/>
                </a:moveTo>
                <a:lnTo>
                  <a:pt x="473275" y="1863"/>
                </a:lnTo>
                <a:lnTo>
                  <a:pt x="463285" y="2763"/>
                </a:lnTo>
                <a:lnTo>
                  <a:pt x="453325" y="3939"/>
                </a:lnTo>
                <a:lnTo>
                  <a:pt x="443395" y="5392"/>
                </a:lnTo>
                <a:lnTo>
                  <a:pt x="446557" y="24734"/>
                </a:lnTo>
                <a:lnTo>
                  <a:pt x="455927" y="23262"/>
                </a:lnTo>
                <a:lnTo>
                  <a:pt x="465329" y="22048"/>
                </a:lnTo>
                <a:lnTo>
                  <a:pt x="474762" y="21091"/>
                </a:lnTo>
                <a:lnTo>
                  <a:pt x="484225" y="20391"/>
                </a:lnTo>
                <a:lnTo>
                  <a:pt x="483298" y="1239"/>
                </a:lnTo>
                <a:close/>
              </a:path>
              <a:path w="629285" h="51435">
                <a:moveTo>
                  <a:pt x="524827" y="909"/>
                </a:moveTo>
                <a:lnTo>
                  <a:pt x="524510" y="19705"/>
                </a:lnTo>
                <a:lnTo>
                  <a:pt x="533768" y="19948"/>
                </a:lnTo>
                <a:lnTo>
                  <a:pt x="542969" y="20695"/>
                </a:lnTo>
                <a:lnTo>
                  <a:pt x="552203" y="21965"/>
                </a:lnTo>
                <a:lnTo>
                  <a:pt x="561200" y="23705"/>
                </a:lnTo>
                <a:lnTo>
                  <a:pt x="565709" y="5747"/>
                </a:lnTo>
                <a:lnTo>
                  <a:pt x="555594" y="3702"/>
                </a:lnTo>
                <a:lnTo>
                  <a:pt x="545406" y="2214"/>
                </a:lnTo>
                <a:lnTo>
                  <a:pt x="535149" y="1283"/>
                </a:lnTo>
                <a:lnTo>
                  <a:pt x="524827" y="909"/>
                </a:lnTo>
                <a:close/>
              </a:path>
              <a:path w="629285" h="51435">
                <a:moveTo>
                  <a:pt x="2387" y="18727"/>
                </a:moveTo>
                <a:lnTo>
                  <a:pt x="2448" y="20695"/>
                </a:lnTo>
                <a:lnTo>
                  <a:pt x="3467" y="22829"/>
                </a:lnTo>
                <a:lnTo>
                  <a:pt x="9698" y="19533"/>
                </a:lnTo>
                <a:lnTo>
                  <a:pt x="2387" y="18727"/>
                </a:lnTo>
                <a:close/>
              </a:path>
              <a:path w="629285" h="51435">
                <a:moveTo>
                  <a:pt x="9698" y="19533"/>
                </a:moveTo>
                <a:lnTo>
                  <a:pt x="3467" y="22829"/>
                </a:lnTo>
                <a:lnTo>
                  <a:pt x="20942" y="22829"/>
                </a:lnTo>
                <a:lnTo>
                  <a:pt x="20942" y="20086"/>
                </a:lnTo>
                <a:lnTo>
                  <a:pt x="14719" y="20086"/>
                </a:lnTo>
                <a:lnTo>
                  <a:pt x="9698" y="19533"/>
                </a:lnTo>
                <a:close/>
              </a:path>
              <a:path w="629285" h="51435">
                <a:moveTo>
                  <a:pt x="613122" y="19585"/>
                </a:moveTo>
                <a:lnTo>
                  <a:pt x="613263" y="22316"/>
                </a:lnTo>
                <a:lnTo>
                  <a:pt x="614205" y="19794"/>
                </a:lnTo>
                <a:lnTo>
                  <a:pt x="613122" y="19585"/>
                </a:lnTo>
                <a:close/>
              </a:path>
              <a:path w="629285" h="51435">
                <a:moveTo>
                  <a:pt x="619493" y="14041"/>
                </a:moveTo>
                <a:lnTo>
                  <a:pt x="616178" y="14510"/>
                </a:lnTo>
                <a:lnTo>
                  <a:pt x="616466" y="20103"/>
                </a:lnTo>
                <a:lnTo>
                  <a:pt x="619658" y="21359"/>
                </a:lnTo>
                <a:lnTo>
                  <a:pt x="619568" y="18332"/>
                </a:lnTo>
                <a:lnTo>
                  <a:pt x="616788" y="15539"/>
                </a:lnTo>
                <a:lnTo>
                  <a:pt x="623128" y="15539"/>
                </a:lnTo>
                <a:lnTo>
                  <a:pt x="622401" y="14904"/>
                </a:lnTo>
                <a:lnTo>
                  <a:pt x="619493" y="14041"/>
                </a:lnTo>
                <a:close/>
              </a:path>
              <a:path w="629285" h="51435">
                <a:moveTo>
                  <a:pt x="1460" y="18625"/>
                </a:moveTo>
                <a:lnTo>
                  <a:pt x="2387" y="20567"/>
                </a:lnTo>
                <a:lnTo>
                  <a:pt x="2387" y="18727"/>
                </a:lnTo>
                <a:lnTo>
                  <a:pt x="1460" y="18625"/>
                </a:lnTo>
                <a:close/>
              </a:path>
              <a:path w="629285" h="51435">
                <a:moveTo>
                  <a:pt x="65748" y="18332"/>
                </a:moveTo>
                <a:lnTo>
                  <a:pt x="39017" y="18332"/>
                </a:lnTo>
                <a:lnTo>
                  <a:pt x="47826" y="18613"/>
                </a:lnTo>
                <a:lnTo>
                  <a:pt x="56605" y="19341"/>
                </a:lnTo>
                <a:lnTo>
                  <a:pt x="65354" y="20518"/>
                </a:lnTo>
                <a:lnTo>
                  <a:pt x="65748" y="18332"/>
                </a:lnTo>
                <a:close/>
              </a:path>
              <a:path w="629285" h="51435">
                <a:moveTo>
                  <a:pt x="514438" y="757"/>
                </a:moveTo>
                <a:lnTo>
                  <a:pt x="504053" y="760"/>
                </a:lnTo>
                <a:lnTo>
                  <a:pt x="493673" y="919"/>
                </a:lnTo>
                <a:lnTo>
                  <a:pt x="483298" y="1239"/>
                </a:lnTo>
                <a:lnTo>
                  <a:pt x="484225" y="20391"/>
                </a:lnTo>
                <a:lnTo>
                  <a:pt x="494293" y="19976"/>
                </a:lnTo>
                <a:lnTo>
                  <a:pt x="504363" y="19724"/>
                </a:lnTo>
                <a:lnTo>
                  <a:pt x="524511" y="19633"/>
                </a:lnTo>
                <a:lnTo>
                  <a:pt x="524827" y="909"/>
                </a:lnTo>
                <a:lnTo>
                  <a:pt x="514438" y="757"/>
                </a:lnTo>
                <a:close/>
              </a:path>
              <a:path w="629285" h="51435">
                <a:moveTo>
                  <a:pt x="616178" y="14510"/>
                </a:moveTo>
                <a:lnTo>
                  <a:pt x="614227" y="19734"/>
                </a:lnTo>
                <a:lnTo>
                  <a:pt x="614819" y="19794"/>
                </a:lnTo>
                <a:lnTo>
                  <a:pt x="615842" y="19857"/>
                </a:lnTo>
                <a:lnTo>
                  <a:pt x="616466" y="20103"/>
                </a:lnTo>
                <a:lnTo>
                  <a:pt x="616178" y="14510"/>
                </a:lnTo>
                <a:close/>
              </a:path>
              <a:path w="629285" h="51435">
                <a:moveTo>
                  <a:pt x="17716" y="10142"/>
                </a:moveTo>
                <a:lnTo>
                  <a:pt x="17513" y="10142"/>
                </a:lnTo>
                <a:lnTo>
                  <a:pt x="19863" y="14155"/>
                </a:lnTo>
                <a:lnTo>
                  <a:pt x="9698" y="19533"/>
                </a:lnTo>
                <a:lnTo>
                  <a:pt x="14719" y="20086"/>
                </a:lnTo>
                <a:lnTo>
                  <a:pt x="15468" y="19844"/>
                </a:lnTo>
                <a:lnTo>
                  <a:pt x="16129" y="19679"/>
                </a:lnTo>
                <a:lnTo>
                  <a:pt x="16990" y="19533"/>
                </a:lnTo>
                <a:lnTo>
                  <a:pt x="20942" y="18965"/>
                </a:lnTo>
                <a:lnTo>
                  <a:pt x="20942" y="13367"/>
                </a:lnTo>
                <a:lnTo>
                  <a:pt x="17716" y="10142"/>
                </a:lnTo>
                <a:close/>
              </a:path>
              <a:path w="629285" h="51435">
                <a:moveTo>
                  <a:pt x="20942" y="18965"/>
                </a:moveTo>
                <a:lnTo>
                  <a:pt x="16853" y="19552"/>
                </a:lnTo>
                <a:lnTo>
                  <a:pt x="15911" y="19734"/>
                </a:lnTo>
                <a:lnTo>
                  <a:pt x="15418" y="19857"/>
                </a:lnTo>
                <a:lnTo>
                  <a:pt x="14719" y="20086"/>
                </a:lnTo>
                <a:lnTo>
                  <a:pt x="20942" y="20086"/>
                </a:lnTo>
                <a:lnTo>
                  <a:pt x="20942" y="18965"/>
                </a:lnTo>
                <a:close/>
              </a:path>
              <a:path w="629285" h="51435">
                <a:moveTo>
                  <a:pt x="616178" y="14510"/>
                </a:moveTo>
                <a:lnTo>
                  <a:pt x="612954" y="15539"/>
                </a:lnTo>
                <a:lnTo>
                  <a:pt x="613037" y="17936"/>
                </a:lnTo>
                <a:lnTo>
                  <a:pt x="613122" y="19585"/>
                </a:lnTo>
                <a:lnTo>
                  <a:pt x="614227" y="19734"/>
                </a:lnTo>
                <a:lnTo>
                  <a:pt x="616178" y="14510"/>
                </a:lnTo>
                <a:close/>
              </a:path>
              <a:path w="629285" h="51435">
                <a:moveTo>
                  <a:pt x="524511" y="19633"/>
                </a:moveTo>
                <a:lnTo>
                  <a:pt x="514434" y="19633"/>
                </a:lnTo>
                <a:lnTo>
                  <a:pt x="524510" y="19705"/>
                </a:lnTo>
                <a:close/>
              </a:path>
              <a:path w="629285" h="51435">
                <a:moveTo>
                  <a:pt x="612954" y="15539"/>
                </a:moveTo>
                <a:lnTo>
                  <a:pt x="609701" y="15539"/>
                </a:lnTo>
                <a:lnTo>
                  <a:pt x="606909" y="18332"/>
                </a:lnTo>
                <a:lnTo>
                  <a:pt x="606897" y="18498"/>
                </a:lnTo>
                <a:lnTo>
                  <a:pt x="613122" y="19585"/>
                </a:lnTo>
                <a:lnTo>
                  <a:pt x="613037" y="17936"/>
                </a:lnTo>
                <a:lnTo>
                  <a:pt x="612954" y="15539"/>
                </a:lnTo>
                <a:close/>
              </a:path>
              <a:path w="629285" h="51435">
                <a:moveTo>
                  <a:pt x="17513" y="10142"/>
                </a:moveTo>
                <a:lnTo>
                  <a:pt x="2387" y="18135"/>
                </a:lnTo>
                <a:lnTo>
                  <a:pt x="2387" y="18727"/>
                </a:lnTo>
                <a:lnTo>
                  <a:pt x="9698" y="19533"/>
                </a:lnTo>
                <a:lnTo>
                  <a:pt x="19863" y="14155"/>
                </a:lnTo>
                <a:lnTo>
                  <a:pt x="17513" y="10142"/>
                </a:lnTo>
                <a:close/>
              </a:path>
              <a:path w="629285" h="51435">
                <a:moveTo>
                  <a:pt x="29824" y="9215"/>
                </a:moveTo>
                <a:lnTo>
                  <a:pt x="16789" y="9215"/>
                </a:lnTo>
                <a:lnTo>
                  <a:pt x="20942" y="13367"/>
                </a:lnTo>
                <a:lnTo>
                  <a:pt x="20942" y="18965"/>
                </a:lnTo>
                <a:lnTo>
                  <a:pt x="21272" y="18917"/>
                </a:lnTo>
                <a:lnTo>
                  <a:pt x="25705" y="18574"/>
                </a:lnTo>
                <a:lnTo>
                  <a:pt x="30175" y="18498"/>
                </a:lnTo>
                <a:lnTo>
                  <a:pt x="29824" y="9215"/>
                </a:lnTo>
                <a:close/>
              </a:path>
              <a:path w="629285" h="51435">
                <a:moveTo>
                  <a:pt x="2387" y="18135"/>
                </a:moveTo>
                <a:lnTo>
                  <a:pt x="1460" y="18625"/>
                </a:lnTo>
                <a:lnTo>
                  <a:pt x="2387" y="18727"/>
                </a:lnTo>
                <a:lnTo>
                  <a:pt x="2387" y="18135"/>
                </a:lnTo>
                <a:close/>
              </a:path>
              <a:path w="629285" h="51435">
                <a:moveTo>
                  <a:pt x="29489" y="350"/>
                </a:moveTo>
                <a:lnTo>
                  <a:pt x="0" y="12836"/>
                </a:lnTo>
                <a:lnTo>
                  <a:pt x="29" y="14041"/>
                </a:lnTo>
                <a:lnTo>
                  <a:pt x="139" y="15819"/>
                </a:lnTo>
                <a:lnTo>
                  <a:pt x="1460" y="18625"/>
                </a:lnTo>
                <a:lnTo>
                  <a:pt x="2387" y="18135"/>
                </a:lnTo>
                <a:lnTo>
                  <a:pt x="2387" y="13367"/>
                </a:lnTo>
                <a:lnTo>
                  <a:pt x="6540" y="9215"/>
                </a:lnTo>
                <a:lnTo>
                  <a:pt x="29824" y="9215"/>
                </a:lnTo>
                <a:lnTo>
                  <a:pt x="29489" y="350"/>
                </a:lnTo>
                <a:close/>
              </a:path>
              <a:path w="629285" h="51435">
                <a:moveTo>
                  <a:pt x="39333" y="0"/>
                </a:moveTo>
                <a:lnTo>
                  <a:pt x="29489" y="350"/>
                </a:lnTo>
                <a:lnTo>
                  <a:pt x="30175" y="18498"/>
                </a:lnTo>
                <a:lnTo>
                  <a:pt x="39017" y="18332"/>
                </a:lnTo>
                <a:lnTo>
                  <a:pt x="65748" y="18332"/>
                </a:lnTo>
                <a:lnTo>
                  <a:pt x="68707" y="1925"/>
                </a:lnTo>
                <a:lnTo>
                  <a:pt x="58941" y="789"/>
                </a:lnTo>
                <a:lnTo>
                  <a:pt x="49150" y="147"/>
                </a:lnTo>
                <a:lnTo>
                  <a:pt x="39333" y="0"/>
                </a:lnTo>
                <a:close/>
              </a:path>
              <a:path w="629285" h="51435">
                <a:moveTo>
                  <a:pt x="16789" y="9215"/>
                </a:moveTo>
                <a:lnTo>
                  <a:pt x="6540" y="9215"/>
                </a:lnTo>
                <a:lnTo>
                  <a:pt x="2387" y="13367"/>
                </a:lnTo>
                <a:lnTo>
                  <a:pt x="2387" y="18135"/>
                </a:lnTo>
                <a:lnTo>
                  <a:pt x="17513" y="10142"/>
                </a:lnTo>
                <a:lnTo>
                  <a:pt x="17716" y="10142"/>
                </a:lnTo>
                <a:lnTo>
                  <a:pt x="16789" y="9215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8" name="object 48"/>
          <p:cNvGrpSpPr/>
          <p:nvPr/>
        </p:nvGrpSpPr>
        <p:grpSpPr>
          <a:xfrm>
            <a:off x="3264261" y="4562690"/>
            <a:ext cx="394335" cy="212090"/>
            <a:chOff x="3264261" y="4562690"/>
            <a:chExt cx="394335" cy="212090"/>
          </a:xfrm>
        </p:grpSpPr>
        <p:sp>
          <p:nvSpPr>
            <p:cNvPr id="49" name="object 49"/>
            <p:cNvSpPr/>
            <p:nvPr/>
          </p:nvSpPr>
          <p:spPr>
            <a:xfrm>
              <a:off x="3264261" y="4648371"/>
              <a:ext cx="346075" cy="126364"/>
            </a:xfrm>
            <a:custGeom>
              <a:avLst/>
              <a:gdLst/>
              <a:ahLst/>
              <a:cxnLst/>
              <a:rect l="l" t="t" r="r" b="b"/>
              <a:pathLst>
                <a:path w="346075" h="126364">
                  <a:moveTo>
                    <a:pt x="2293" y="118125"/>
                  </a:moveTo>
                  <a:lnTo>
                    <a:pt x="2293" y="121723"/>
                  </a:lnTo>
                  <a:lnTo>
                    <a:pt x="6446" y="125888"/>
                  </a:lnTo>
                  <a:lnTo>
                    <a:pt x="16694" y="125888"/>
                  </a:lnTo>
                  <a:lnTo>
                    <a:pt x="20847" y="121723"/>
                  </a:lnTo>
                  <a:lnTo>
                    <a:pt x="20847" y="118815"/>
                  </a:lnTo>
                  <a:lnTo>
                    <a:pt x="2559" y="118815"/>
                  </a:lnTo>
                  <a:lnTo>
                    <a:pt x="2293" y="118125"/>
                  </a:lnTo>
                  <a:close/>
                </a:path>
                <a:path w="346075" h="126364">
                  <a:moveTo>
                    <a:pt x="19910" y="110546"/>
                  </a:moveTo>
                  <a:lnTo>
                    <a:pt x="2293" y="113541"/>
                  </a:lnTo>
                  <a:lnTo>
                    <a:pt x="2293" y="118125"/>
                  </a:lnTo>
                  <a:lnTo>
                    <a:pt x="2559" y="118815"/>
                  </a:lnTo>
                  <a:lnTo>
                    <a:pt x="20581" y="114395"/>
                  </a:lnTo>
                  <a:lnTo>
                    <a:pt x="20180" y="110818"/>
                  </a:lnTo>
                  <a:lnTo>
                    <a:pt x="19910" y="110546"/>
                  </a:lnTo>
                  <a:close/>
                </a:path>
                <a:path w="346075" h="126364">
                  <a:moveTo>
                    <a:pt x="20180" y="110818"/>
                  </a:moveTo>
                  <a:lnTo>
                    <a:pt x="20581" y="114395"/>
                  </a:lnTo>
                  <a:lnTo>
                    <a:pt x="2559" y="118815"/>
                  </a:lnTo>
                  <a:lnTo>
                    <a:pt x="20847" y="118815"/>
                  </a:lnTo>
                  <a:lnTo>
                    <a:pt x="20847" y="111487"/>
                  </a:lnTo>
                  <a:lnTo>
                    <a:pt x="20180" y="110818"/>
                  </a:lnTo>
                  <a:close/>
                </a:path>
                <a:path w="346075" h="126364">
                  <a:moveTo>
                    <a:pt x="2293" y="113541"/>
                  </a:moveTo>
                  <a:lnTo>
                    <a:pt x="629" y="113823"/>
                  </a:lnTo>
                  <a:lnTo>
                    <a:pt x="2293" y="118125"/>
                  </a:lnTo>
                  <a:lnTo>
                    <a:pt x="2293" y="113541"/>
                  </a:lnTo>
                  <a:close/>
                </a:path>
                <a:path w="346075" h="126364">
                  <a:moveTo>
                    <a:pt x="9316" y="88068"/>
                  </a:moveTo>
                  <a:lnTo>
                    <a:pt x="0" y="110818"/>
                  </a:lnTo>
                  <a:lnTo>
                    <a:pt x="121" y="111957"/>
                  </a:lnTo>
                  <a:lnTo>
                    <a:pt x="629" y="113823"/>
                  </a:lnTo>
                  <a:lnTo>
                    <a:pt x="2293" y="113414"/>
                  </a:lnTo>
                  <a:lnTo>
                    <a:pt x="2293" y="111487"/>
                  </a:lnTo>
                  <a:lnTo>
                    <a:pt x="6446" y="107321"/>
                  </a:lnTo>
                  <a:lnTo>
                    <a:pt x="22518" y="107321"/>
                  </a:lnTo>
                  <a:lnTo>
                    <a:pt x="24441" y="104806"/>
                  </a:lnTo>
                  <a:lnTo>
                    <a:pt x="26778" y="102190"/>
                  </a:lnTo>
                  <a:lnTo>
                    <a:pt x="9316" y="88068"/>
                  </a:lnTo>
                  <a:close/>
                </a:path>
                <a:path w="346075" h="126364">
                  <a:moveTo>
                    <a:pt x="2293" y="113414"/>
                  </a:moveTo>
                  <a:lnTo>
                    <a:pt x="629" y="113823"/>
                  </a:lnTo>
                  <a:lnTo>
                    <a:pt x="2293" y="113541"/>
                  </a:lnTo>
                  <a:close/>
                </a:path>
                <a:path w="346075" h="126364">
                  <a:moveTo>
                    <a:pt x="18735" y="109368"/>
                  </a:moveTo>
                  <a:lnTo>
                    <a:pt x="2293" y="113414"/>
                  </a:lnTo>
                  <a:lnTo>
                    <a:pt x="19910" y="110546"/>
                  </a:lnTo>
                  <a:lnTo>
                    <a:pt x="18735" y="109368"/>
                  </a:lnTo>
                  <a:close/>
                </a:path>
                <a:path w="346075" h="126364">
                  <a:moveTo>
                    <a:pt x="16694" y="107321"/>
                  </a:moveTo>
                  <a:lnTo>
                    <a:pt x="6446" y="107321"/>
                  </a:lnTo>
                  <a:lnTo>
                    <a:pt x="2293" y="111487"/>
                  </a:lnTo>
                  <a:lnTo>
                    <a:pt x="2293" y="113414"/>
                  </a:lnTo>
                  <a:lnTo>
                    <a:pt x="18735" y="109368"/>
                  </a:lnTo>
                  <a:lnTo>
                    <a:pt x="16694" y="107321"/>
                  </a:lnTo>
                  <a:close/>
                </a:path>
                <a:path w="346075" h="126364">
                  <a:moveTo>
                    <a:pt x="20145" y="110506"/>
                  </a:moveTo>
                  <a:lnTo>
                    <a:pt x="19910" y="110546"/>
                  </a:lnTo>
                  <a:lnTo>
                    <a:pt x="20180" y="110818"/>
                  </a:lnTo>
                  <a:lnTo>
                    <a:pt x="20145" y="110506"/>
                  </a:lnTo>
                  <a:close/>
                </a:path>
                <a:path w="346075" h="126364">
                  <a:moveTo>
                    <a:pt x="19984" y="109061"/>
                  </a:moveTo>
                  <a:lnTo>
                    <a:pt x="18735" y="109368"/>
                  </a:lnTo>
                  <a:lnTo>
                    <a:pt x="19910" y="110546"/>
                  </a:lnTo>
                  <a:lnTo>
                    <a:pt x="20145" y="110506"/>
                  </a:lnTo>
                  <a:lnTo>
                    <a:pt x="19984" y="109061"/>
                  </a:lnTo>
                  <a:close/>
                </a:path>
                <a:path w="346075" h="126364">
                  <a:moveTo>
                    <a:pt x="21347" y="109061"/>
                  </a:moveTo>
                  <a:lnTo>
                    <a:pt x="19984" y="109061"/>
                  </a:lnTo>
                  <a:lnTo>
                    <a:pt x="20145" y="110506"/>
                  </a:lnTo>
                  <a:lnTo>
                    <a:pt x="20428" y="110458"/>
                  </a:lnTo>
                  <a:lnTo>
                    <a:pt x="21347" y="109061"/>
                  </a:lnTo>
                  <a:close/>
                </a:path>
                <a:path w="346075" h="126364">
                  <a:moveTo>
                    <a:pt x="22518" y="107321"/>
                  </a:moveTo>
                  <a:lnTo>
                    <a:pt x="16694" y="107321"/>
                  </a:lnTo>
                  <a:lnTo>
                    <a:pt x="18735" y="109368"/>
                  </a:lnTo>
                  <a:lnTo>
                    <a:pt x="19984" y="109061"/>
                  </a:lnTo>
                  <a:lnTo>
                    <a:pt x="21347" y="109061"/>
                  </a:lnTo>
                  <a:lnTo>
                    <a:pt x="22333" y="107562"/>
                  </a:lnTo>
                  <a:lnTo>
                    <a:pt x="22518" y="107321"/>
                  </a:lnTo>
                  <a:close/>
                </a:path>
                <a:path w="346075" h="126364">
                  <a:moveTo>
                    <a:pt x="33192" y="64776"/>
                  </a:moveTo>
                  <a:lnTo>
                    <a:pt x="26598" y="69967"/>
                  </a:lnTo>
                  <a:lnTo>
                    <a:pt x="20420" y="75579"/>
                  </a:lnTo>
                  <a:lnTo>
                    <a:pt x="14659" y="81612"/>
                  </a:lnTo>
                  <a:lnTo>
                    <a:pt x="9316" y="88068"/>
                  </a:lnTo>
                  <a:lnTo>
                    <a:pt x="26778" y="102190"/>
                  </a:lnTo>
                  <a:lnTo>
                    <a:pt x="31507" y="97256"/>
                  </a:lnTo>
                  <a:lnTo>
                    <a:pt x="36492" y="92607"/>
                  </a:lnTo>
                  <a:lnTo>
                    <a:pt x="41732" y="88240"/>
                  </a:lnTo>
                  <a:lnTo>
                    <a:pt x="47225" y="84156"/>
                  </a:lnTo>
                  <a:lnTo>
                    <a:pt x="33192" y="64776"/>
                  </a:lnTo>
                  <a:close/>
                </a:path>
                <a:path w="346075" h="126364">
                  <a:moveTo>
                    <a:pt x="60294" y="47085"/>
                  </a:moveTo>
                  <a:lnTo>
                    <a:pt x="53321" y="51206"/>
                  </a:lnTo>
                  <a:lnTo>
                    <a:pt x="46481" y="55530"/>
                  </a:lnTo>
                  <a:lnTo>
                    <a:pt x="39771" y="60054"/>
                  </a:lnTo>
                  <a:lnTo>
                    <a:pt x="33192" y="64776"/>
                  </a:lnTo>
                  <a:lnTo>
                    <a:pt x="47225" y="84156"/>
                  </a:lnTo>
                  <a:lnTo>
                    <a:pt x="53309" y="79953"/>
                  </a:lnTo>
                  <a:lnTo>
                    <a:pt x="59501" y="75917"/>
                  </a:lnTo>
                  <a:lnTo>
                    <a:pt x="65801" y="72048"/>
                  </a:lnTo>
                  <a:lnTo>
                    <a:pt x="72206" y="68345"/>
                  </a:lnTo>
                  <a:lnTo>
                    <a:pt x="60294" y="47085"/>
                  </a:lnTo>
                  <a:close/>
                </a:path>
                <a:path w="346075" h="126364">
                  <a:moveTo>
                    <a:pt x="91040" y="32213"/>
                  </a:moveTo>
                  <a:lnTo>
                    <a:pt x="83196" y="35607"/>
                  </a:lnTo>
                  <a:lnTo>
                    <a:pt x="75457" y="39216"/>
                  </a:lnTo>
                  <a:lnTo>
                    <a:pt x="67823" y="43041"/>
                  </a:lnTo>
                  <a:lnTo>
                    <a:pt x="60294" y="47085"/>
                  </a:lnTo>
                  <a:lnTo>
                    <a:pt x="72206" y="68345"/>
                  </a:lnTo>
                  <a:lnTo>
                    <a:pt x="79171" y="64657"/>
                  </a:lnTo>
                  <a:lnTo>
                    <a:pt x="86217" y="61137"/>
                  </a:lnTo>
                  <a:lnTo>
                    <a:pt x="93345" y="57790"/>
                  </a:lnTo>
                  <a:lnTo>
                    <a:pt x="100553" y="54616"/>
                  </a:lnTo>
                  <a:lnTo>
                    <a:pt x="91040" y="32213"/>
                  </a:lnTo>
                  <a:close/>
                </a:path>
                <a:path w="346075" h="126364">
                  <a:moveTo>
                    <a:pt x="127781" y="18573"/>
                  </a:moveTo>
                  <a:lnTo>
                    <a:pt x="118497" y="21712"/>
                  </a:lnTo>
                  <a:lnTo>
                    <a:pt x="109277" y="25031"/>
                  </a:lnTo>
                  <a:lnTo>
                    <a:pt x="100124" y="28532"/>
                  </a:lnTo>
                  <a:lnTo>
                    <a:pt x="91040" y="32213"/>
                  </a:lnTo>
                  <a:lnTo>
                    <a:pt x="100553" y="54616"/>
                  </a:lnTo>
                  <a:lnTo>
                    <a:pt x="109125" y="51078"/>
                  </a:lnTo>
                  <a:lnTo>
                    <a:pt x="117774" y="47741"/>
                  </a:lnTo>
                  <a:lnTo>
                    <a:pt x="126499" y="44606"/>
                  </a:lnTo>
                  <a:lnTo>
                    <a:pt x="135300" y="41675"/>
                  </a:lnTo>
                  <a:lnTo>
                    <a:pt x="127781" y="18573"/>
                  </a:lnTo>
                  <a:close/>
                </a:path>
                <a:path w="346075" h="126364">
                  <a:moveTo>
                    <a:pt x="167837" y="7486"/>
                  </a:moveTo>
                  <a:lnTo>
                    <a:pt x="157726" y="9915"/>
                  </a:lnTo>
                  <a:lnTo>
                    <a:pt x="147681" y="12573"/>
                  </a:lnTo>
                  <a:lnTo>
                    <a:pt x="137699" y="15459"/>
                  </a:lnTo>
                  <a:lnTo>
                    <a:pt x="127781" y="18573"/>
                  </a:lnTo>
                  <a:lnTo>
                    <a:pt x="135300" y="41675"/>
                  </a:lnTo>
                  <a:lnTo>
                    <a:pt x="144677" y="38796"/>
                  </a:lnTo>
                  <a:lnTo>
                    <a:pt x="154118" y="36141"/>
                  </a:lnTo>
                  <a:lnTo>
                    <a:pt x="163621" y="33709"/>
                  </a:lnTo>
                  <a:lnTo>
                    <a:pt x="173184" y="31502"/>
                  </a:lnTo>
                  <a:lnTo>
                    <a:pt x="167837" y="7486"/>
                  </a:lnTo>
                  <a:close/>
                </a:path>
                <a:path w="346075" h="126364">
                  <a:moveTo>
                    <a:pt x="218599" y="1187"/>
                  </a:moveTo>
                  <a:lnTo>
                    <a:pt x="205810" y="1989"/>
                  </a:lnTo>
                  <a:lnTo>
                    <a:pt x="193085" y="3308"/>
                  </a:lnTo>
                  <a:lnTo>
                    <a:pt x="180426" y="5141"/>
                  </a:lnTo>
                  <a:lnTo>
                    <a:pt x="167837" y="7486"/>
                  </a:lnTo>
                  <a:lnTo>
                    <a:pt x="173184" y="31502"/>
                  </a:lnTo>
                  <a:lnTo>
                    <a:pt x="184959" y="29226"/>
                  </a:lnTo>
                  <a:lnTo>
                    <a:pt x="196777" y="27217"/>
                  </a:lnTo>
                  <a:lnTo>
                    <a:pt x="208638" y="25478"/>
                  </a:lnTo>
                  <a:lnTo>
                    <a:pt x="220542" y="24009"/>
                  </a:lnTo>
                  <a:lnTo>
                    <a:pt x="218599" y="1187"/>
                  </a:lnTo>
                  <a:close/>
                </a:path>
                <a:path w="346075" h="126364">
                  <a:moveTo>
                    <a:pt x="334719" y="28712"/>
                  </a:moveTo>
                  <a:lnTo>
                    <a:pt x="335909" y="29902"/>
                  </a:lnTo>
                  <a:lnTo>
                    <a:pt x="342907" y="29902"/>
                  </a:lnTo>
                  <a:lnTo>
                    <a:pt x="343364" y="29445"/>
                  </a:lnTo>
                  <a:lnTo>
                    <a:pt x="337052" y="29445"/>
                  </a:lnTo>
                  <a:lnTo>
                    <a:pt x="334719" y="28712"/>
                  </a:lnTo>
                  <a:close/>
                </a:path>
                <a:path w="346075" h="126364">
                  <a:moveTo>
                    <a:pt x="340843" y="17240"/>
                  </a:moveTo>
                  <a:lnTo>
                    <a:pt x="335909" y="17240"/>
                  </a:lnTo>
                  <a:lnTo>
                    <a:pt x="333077" y="20072"/>
                  </a:lnTo>
                  <a:lnTo>
                    <a:pt x="333077" y="27070"/>
                  </a:lnTo>
                  <a:lnTo>
                    <a:pt x="334719" y="28712"/>
                  </a:lnTo>
                  <a:lnTo>
                    <a:pt x="337052" y="29445"/>
                  </a:lnTo>
                  <a:lnTo>
                    <a:pt x="341751" y="17684"/>
                  </a:lnTo>
                  <a:lnTo>
                    <a:pt x="340843" y="17240"/>
                  </a:lnTo>
                  <a:close/>
                </a:path>
                <a:path w="346075" h="126364">
                  <a:moveTo>
                    <a:pt x="342907" y="17240"/>
                  </a:moveTo>
                  <a:lnTo>
                    <a:pt x="340843" y="17240"/>
                  </a:lnTo>
                  <a:lnTo>
                    <a:pt x="341751" y="17684"/>
                  </a:lnTo>
                  <a:lnTo>
                    <a:pt x="337052" y="29445"/>
                  </a:lnTo>
                  <a:lnTo>
                    <a:pt x="343364" y="29445"/>
                  </a:lnTo>
                  <a:lnTo>
                    <a:pt x="345739" y="27070"/>
                  </a:lnTo>
                  <a:lnTo>
                    <a:pt x="345739" y="20072"/>
                  </a:lnTo>
                  <a:lnTo>
                    <a:pt x="342907" y="17240"/>
                  </a:lnTo>
                  <a:close/>
                </a:path>
                <a:path w="346075" h="126364">
                  <a:moveTo>
                    <a:pt x="328886" y="11385"/>
                  </a:moveTo>
                  <a:lnTo>
                    <a:pt x="323387" y="25152"/>
                  </a:lnTo>
                  <a:lnTo>
                    <a:pt x="334719" y="28712"/>
                  </a:lnTo>
                  <a:lnTo>
                    <a:pt x="333077" y="27070"/>
                  </a:lnTo>
                  <a:lnTo>
                    <a:pt x="333077" y="20072"/>
                  </a:lnTo>
                  <a:lnTo>
                    <a:pt x="335909" y="17240"/>
                  </a:lnTo>
                  <a:lnTo>
                    <a:pt x="340843" y="17240"/>
                  </a:lnTo>
                  <a:lnTo>
                    <a:pt x="328886" y="11385"/>
                  </a:lnTo>
                  <a:close/>
                </a:path>
                <a:path w="346075" h="126364">
                  <a:moveTo>
                    <a:pt x="303575" y="2584"/>
                  </a:moveTo>
                  <a:lnTo>
                    <a:pt x="300933" y="20148"/>
                  </a:lnTo>
                  <a:lnTo>
                    <a:pt x="308566" y="21126"/>
                  </a:lnTo>
                  <a:lnTo>
                    <a:pt x="316046" y="22790"/>
                  </a:lnTo>
                  <a:lnTo>
                    <a:pt x="323387" y="25152"/>
                  </a:lnTo>
                  <a:lnTo>
                    <a:pt x="328886" y="11385"/>
                  </a:lnTo>
                  <a:lnTo>
                    <a:pt x="322768" y="8563"/>
                  </a:lnTo>
                  <a:lnTo>
                    <a:pt x="316511" y="6156"/>
                  </a:lnTo>
                  <a:lnTo>
                    <a:pt x="310114" y="4163"/>
                  </a:lnTo>
                  <a:lnTo>
                    <a:pt x="303575" y="2584"/>
                  </a:lnTo>
                  <a:close/>
                </a:path>
                <a:path w="346075" h="126364">
                  <a:moveTo>
                    <a:pt x="257254" y="0"/>
                  </a:moveTo>
                  <a:lnTo>
                    <a:pt x="244364" y="173"/>
                  </a:lnTo>
                  <a:lnTo>
                    <a:pt x="231479" y="567"/>
                  </a:lnTo>
                  <a:lnTo>
                    <a:pt x="218599" y="1187"/>
                  </a:lnTo>
                  <a:lnTo>
                    <a:pt x="220542" y="24009"/>
                  </a:lnTo>
                  <a:lnTo>
                    <a:pt x="232953" y="22606"/>
                  </a:lnTo>
                  <a:lnTo>
                    <a:pt x="245383" y="21444"/>
                  </a:lnTo>
                  <a:lnTo>
                    <a:pt x="257833" y="20519"/>
                  </a:lnTo>
                  <a:lnTo>
                    <a:pt x="270301" y="19831"/>
                  </a:lnTo>
                  <a:lnTo>
                    <a:pt x="270148" y="44"/>
                  </a:lnTo>
                  <a:lnTo>
                    <a:pt x="257254" y="0"/>
                  </a:lnTo>
                  <a:close/>
                </a:path>
                <a:path w="346075" h="126364">
                  <a:moveTo>
                    <a:pt x="301028" y="19518"/>
                  </a:moveTo>
                  <a:lnTo>
                    <a:pt x="285627" y="19518"/>
                  </a:lnTo>
                  <a:lnTo>
                    <a:pt x="293282" y="19715"/>
                  </a:lnTo>
                  <a:lnTo>
                    <a:pt x="300933" y="20148"/>
                  </a:lnTo>
                  <a:lnTo>
                    <a:pt x="301028" y="19518"/>
                  </a:lnTo>
                  <a:close/>
                </a:path>
                <a:path w="346075" h="126364">
                  <a:moveTo>
                    <a:pt x="270148" y="44"/>
                  </a:moveTo>
                  <a:lnTo>
                    <a:pt x="270301" y="19831"/>
                  </a:lnTo>
                  <a:lnTo>
                    <a:pt x="277966" y="19557"/>
                  </a:lnTo>
                  <a:lnTo>
                    <a:pt x="301028" y="19518"/>
                  </a:lnTo>
                  <a:lnTo>
                    <a:pt x="303575" y="2584"/>
                  </a:lnTo>
                  <a:lnTo>
                    <a:pt x="295257" y="1505"/>
                  </a:lnTo>
                  <a:lnTo>
                    <a:pt x="286914" y="724"/>
                  </a:lnTo>
                  <a:lnTo>
                    <a:pt x="278545" y="237"/>
                  </a:lnTo>
                  <a:lnTo>
                    <a:pt x="270148" y="44"/>
                  </a:lnTo>
                  <a:close/>
                </a:path>
              </a:pathLst>
            </a:custGeom>
            <a:solidFill>
              <a:srgbClr val="C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551986" y="4562690"/>
              <a:ext cx="106460" cy="15647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/>
          <p:nvPr/>
        </p:nvSpPr>
        <p:spPr>
          <a:xfrm>
            <a:off x="3886162" y="4592840"/>
            <a:ext cx="479399" cy="19192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14430" y="4516196"/>
            <a:ext cx="752589" cy="21971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75618" y="4575149"/>
            <a:ext cx="257695" cy="14096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837633" y="4518164"/>
            <a:ext cx="383701" cy="17706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372375" y="4539830"/>
            <a:ext cx="150495" cy="104139"/>
          </a:xfrm>
          <a:custGeom>
            <a:avLst/>
            <a:gdLst/>
            <a:ahLst/>
            <a:cxnLst/>
            <a:rect l="l" t="t" r="r" b="b"/>
            <a:pathLst>
              <a:path w="150495" h="104139">
                <a:moveTo>
                  <a:pt x="111239" y="19481"/>
                </a:moveTo>
                <a:lnTo>
                  <a:pt x="107911" y="16154"/>
                </a:lnTo>
                <a:lnTo>
                  <a:pt x="106133" y="16154"/>
                </a:lnTo>
                <a:lnTo>
                  <a:pt x="96735" y="8369"/>
                </a:lnTo>
                <a:lnTo>
                  <a:pt x="89827" y="3213"/>
                </a:lnTo>
                <a:lnTo>
                  <a:pt x="82067" y="431"/>
                </a:lnTo>
                <a:lnTo>
                  <a:pt x="73456" y="50"/>
                </a:lnTo>
                <a:lnTo>
                  <a:pt x="71069" y="0"/>
                </a:lnTo>
                <a:lnTo>
                  <a:pt x="68694" y="139"/>
                </a:lnTo>
                <a:lnTo>
                  <a:pt x="27419" y="14973"/>
                </a:lnTo>
                <a:lnTo>
                  <a:pt x="21932" y="17551"/>
                </a:lnTo>
                <a:lnTo>
                  <a:pt x="16344" y="19939"/>
                </a:lnTo>
                <a:lnTo>
                  <a:pt x="16078" y="20027"/>
                </a:lnTo>
                <a:lnTo>
                  <a:pt x="15862" y="20180"/>
                </a:lnTo>
                <a:lnTo>
                  <a:pt x="15697" y="20383"/>
                </a:lnTo>
                <a:lnTo>
                  <a:pt x="15671" y="20675"/>
                </a:lnTo>
                <a:lnTo>
                  <a:pt x="10553" y="21361"/>
                </a:lnTo>
                <a:lnTo>
                  <a:pt x="4178" y="21361"/>
                </a:lnTo>
                <a:lnTo>
                  <a:pt x="25" y="25527"/>
                </a:lnTo>
                <a:lnTo>
                  <a:pt x="25" y="35775"/>
                </a:lnTo>
                <a:lnTo>
                  <a:pt x="4178" y="39928"/>
                </a:lnTo>
                <a:lnTo>
                  <a:pt x="8559" y="39928"/>
                </a:lnTo>
                <a:lnTo>
                  <a:pt x="13957" y="41744"/>
                </a:lnTo>
                <a:lnTo>
                  <a:pt x="15824" y="42049"/>
                </a:lnTo>
                <a:lnTo>
                  <a:pt x="17703" y="42151"/>
                </a:lnTo>
                <a:lnTo>
                  <a:pt x="21209" y="41910"/>
                </a:lnTo>
                <a:lnTo>
                  <a:pt x="22821" y="41681"/>
                </a:lnTo>
                <a:lnTo>
                  <a:pt x="24422" y="41376"/>
                </a:lnTo>
                <a:lnTo>
                  <a:pt x="30568" y="39928"/>
                </a:lnTo>
                <a:lnTo>
                  <a:pt x="30949" y="39839"/>
                </a:lnTo>
                <a:lnTo>
                  <a:pt x="37287" y="37706"/>
                </a:lnTo>
                <a:lnTo>
                  <a:pt x="43421" y="34950"/>
                </a:lnTo>
                <a:lnTo>
                  <a:pt x="50215" y="31965"/>
                </a:lnTo>
                <a:lnTo>
                  <a:pt x="75653" y="26657"/>
                </a:lnTo>
                <a:lnTo>
                  <a:pt x="81584" y="26746"/>
                </a:lnTo>
                <a:lnTo>
                  <a:pt x="87503" y="27508"/>
                </a:lnTo>
                <a:lnTo>
                  <a:pt x="98539" y="29845"/>
                </a:lnTo>
                <a:lnTo>
                  <a:pt x="99707" y="31000"/>
                </a:lnTo>
                <a:lnTo>
                  <a:pt x="107911" y="31000"/>
                </a:lnTo>
                <a:lnTo>
                  <a:pt x="108648" y="30264"/>
                </a:lnTo>
                <a:lnTo>
                  <a:pt x="111226" y="27686"/>
                </a:lnTo>
                <a:lnTo>
                  <a:pt x="111239" y="19481"/>
                </a:lnTo>
                <a:close/>
              </a:path>
              <a:path w="150495" h="104139">
                <a:moveTo>
                  <a:pt x="150380" y="71310"/>
                </a:moveTo>
                <a:lnTo>
                  <a:pt x="146646" y="67576"/>
                </a:lnTo>
                <a:lnTo>
                  <a:pt x="143154" y="67576"/>
                </a:lnTo>
                <a:lnTo>
                  <a:pt x="139509" y="65976"/>
                </a:lnTo>
                <a:lnTo>
                  <a:pt x="122859" y="63881"/>
                </a:lnTo>
                <a:lnTo>
                  <a:pt x="116459" y="63881"/>
                </a:lnTo>
                <a:lnTo>
                  <a:pt x="74891" y="67779"/>
                </a:lnTo>
                <a:lnTo>
                  <a:pt x="41135" y="75603"/>
                </a:lnTo>
                <a:lnTo>
                  <a:pt x="33985" y="77292"/>
                </a:lnTo>
                <a:lnTo>
                  <a:pt x="26822" y="78905"/>
                </a:lnTo>
                <a:lnTo>
                  <a:pt x="19646" y="80429"/>
                </a:lnTo>
                <a:lnTo>
                  <a:pt x="19367" y="80492"/>
                </a:lnTo>
                <a:lnTo>
                  <a:pt x="19367" y="86855"/>
                </a:lnTo>
                <a:lnTo>
                  <a:pt x="19304" y="86512"/>
                </a:lnTo>
                <a:lnTo>
                  <a:pt x="19304" y="91630"/>
                </a:lnTo>
                <a:lnTo>
                  <a:pt x="19202" y="81292"/>
                </a:lnTo>
                <a:lnTo>
                  <a:pt x="19367" y="86855"/>
                </a:lnTo>
                <a:lnTo>
                  <a:pt x="19367" y="80492"/>
                </a:lnTo>
                <a:lnTo>
                  <a:pt x="18542" y="80632"/>
                </a:lnTo>
                <a:lnTo>
                  <a:pt x="15151" y="77228"/>
                </a:lnTo>
                <a:lnTo>
                  <a:pt x="4902" y="77228"/>
                </a:lnTo>
                <a:lnTo>
                  <a:pt x="850" y="81280"/>
                </a:lnTo>
                <a:lnTo>
                  <a:pt x="749" y="89319"/>
                </a:lnTo>
                <a:lnTo>
                  <a:pt x="749" y="86512"/>
                </a:lnTo>
                <a:lnTo>
                  <a:pt x="38" y="89700"/>
                </a:lnTo>
                <a:lnTo>
                  <a:pt x="0" y="91770"/>
                </a:lnTo>
                <a:lnTo>
                  <a:pt x="444" y="93738"/>
                </a:lnTo>
                <a:lnTo>
                  <a:pt x="16446" y="104013"/>
                </a:lnTo>
                <a:lnTo>
                  <a:pt x="21247" y="103936"/>
                </a:lnTo>
                <a:lnTo>
                  <a:pt x="23418" y="103949"/>
                </a:lnTo>
                <a:lnTo>
                  <a:pt x="62915" y="96824"/>
                </a:lnTo>
                <a:lnTo>
                  <a:pt x="71335" y="94881"/>
                </a:lnTo>
                <a:lnTo>
                  <a:pt x="110248" y="87833"/>
                </a:lnTo>
                <a:lnTo>
                  <a:pt x="135750" y="84747"/>
                </a:lnTo>
                <a:lnTo>
                  <a:pt x="136105" y="84645"/>
                </a:lnTo>
                <a:lnTo>
                  <a:pt x="136436" y="84467"/>
                </a:lnTo>
                <a:lnTo>
                  <a:pt x="139420" y="84226"/>
                </a:lnTo>
                <a:lnTo>
                  <a:pt x="146646" y="84226"/>
                </a:lnTo>
                <a:lnTo>
                  <a:pt x="150253" y="80632"/>
                </a:lnTo>
                <a:lnTo>
                  <a:pt x="150380" y="7131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741873" y="4356912"/>
            <a:ext cx="1006360" cy="35902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773022" y="4496689"/>
            <a:ext cx="797140" cy="17884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686863" y="4496506"/>
            <a:ext cx="394550" cy="17930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225610" y="4518113"/>
            <a:ext cx="147459" cy="14812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534584" y="4515091"/>
            <a:ext cx="28575" cy="172720"/>
          </a:xfrm>
          <a:custGeom>
            <a:avLst/>
            <a:gdLst/>
            <a:ahLst/>
            <a:cxnLst/>
            <a:rect l="l" t="t" r="r" b="b"/>
            <a:pathLst>
              <a:path w="28575" h="172720">
                <a:moveTo>
                  <a:pt x="26356" y="160832"/>
                </a:moveTo>
                <a:lnTo>
                  <a:pt x="26444" y="163956"/>
                </a:lnTo>
                <a:lnTo>
                  <a:pt x="12068" y="166052"/>
                </a:lnTo>
                <a:lnTo>
                  <a:pt x="11992" y="169011"/>
                </a:lnTo>
                <a:lnTo>
                  <a:pt x="15243" y="172262"/>
                </a:lnTo>
                <a:lnTo>
                  <a:pt x="23269" y="172262"/>
                </a:lnTo>
                <a:lnTo>
                  <a:pt x="26521" y="169011"/>
                </a:lnTo>
                <a:lnTo>
                  <a:pt x="26521" y="160997"/>
                </a:lnTo>
                <a:lnTo>
                  <a:pt x="26356" y="160832"/>
                </a:lnTo>
                <a:close/>
              </a:path>
              <a:path w="28575" h="172720">
                <a:moveTo>
                  <a:pt x="11992" y="165767"/>
                </a:moveTo>
                <a:lnTo>
                  <a:pt x="11992" y="166052"/>
                </a:lnTo>
                <a:lnTo>
                  <a:pt x="11992" y="165767"/>
                </a:lnTo>
                <a:close/>
              </a:path>
              <a:path w="28575" h="172720">
                <a:moveTo>
                  <a:pt x="23269" y="157733"/>
                </a:moveTo>
                <a:lnTo>
                  <a:pt x="15243" y="157733"/>
                </a:lnTo>
                <a:lnTo>
                  <a:pt x="12156" y="160832"/>
                </a:lnTo>
                <a:lnTo>
                  <a:pt x="12068" y="166052"/>
                </a:lnTo>
                <a:lnTo>
                  <a:pt x="26444" y="163956"/>
                </a:lnTo>
                <a:lnTo>
                  <a:pt x="26356" y="160832"/>
                </a:lnTo>
                <a:lnTo>
                  <a:pt x="23269" y="157733"/>
                </a:lnTo>
                <a:close/>
              </a:path>
              <a:path w="28575" h="172720">
                <a:moveTo>
                  <a:pt x="25962" y="146888"/>
                </a:moveTo>
                <a:lnTo>
                  <a:pt x="7661" y="149555"/>
                </a:lnTo>
                <a:lnTo>
                  <a:pt x="11992" y="165767"/>
                </a:lnTo>
                <a:lnTo>
                  <a:pt x="11992" y="160997"/>
                </a:lnTo>
                <a:lnTo>
                  <a:pt x="15243" y="157733"/>
                </a:lnTo>
                <a:lnTo>
                  <a:pt x="26269" y="157733"/>
                </a:lnTo>
                <a:lnTo>
                  <a:pt x="25962" y="146888"/>
                </a:lnTo>
                <a:close/>
              </a:path>
              <a:path w="28575" h="172720">
                <a:moveTo>
                  <a:pt x="26269" y="157733"/>
                </a:moveTo>
                <a:lnTo>
                  <a:pt x="23269" y="157733"/>
                </a:lnTo>
                <a:lnTo>
                  <a:pt x="26356" y="160832"/>
                </a:lnTo>
                <a:lnTo>
                  <a:pt x="26269" y="157733"/>
                </a:lnTo>
                <a:close/>
              </a:path>
              <a:path w="28575" h="172720">
                <a:moveTo>
                  <a:pt x="25428" y="111442"/>
                </a:moveTo>
                <a:lnTo>
                  <a:pt x="1489" y="112547"/>
                </a:lnTo>
                <a:lnTo>
                  <a:pt x="2446" y="121896"/>
                </a:lnTo>
                <a:lnTo>
                  <a:pt x="3794" y="131179"/>
                </a:lnTo>
                <a:lnTo>
                  <a:pt x="5532" y="140399"/>
                </a:lnTo>
                <a:lnTo>
                  <a:pt x="7661" y="149555"/>
                </a:lnTo>
                <a:lnTo>
                  <a:pt x="25962" y="146888"/>
                </a:lnTo>
                <a:lnTo>
                  <a:pt x="25771" y="138022"/>
                </a:lnTo>
                <a:lnTo>
                  <a:pt x="25619" y="129160"/>
                </a:lnTo>
                <a:lnTo>
                  <a:pt x="25505" y="120300"/>
                </a:lnTo>
                <a:lnTo>
                  <a:pt x="25428" y="111442"/>
                </a:lnTo>
                <a:close/>
              </a:path>
              <a:path w="28575" h="172720">
                <a:moveTo>
                  <a:pt x="54" y="58165"/>
                </a:moveTo>
                <a:lnTo>
                  <a:pt x="0" y="71779"/>
                </a:lnTo>
                <a:lnTo>
                  <a:pt x="219" y="85380"/>
                </a:lnTo>
                <a:lnTo>
                  <a:pt x="715" y="98969"/>
                </a:lnTo>
                <a:lnTo>
                  <a:pt x="1489" y="112547"/>
                </a:lnTo>
                <a:lnTo>
                  <a:pt x="25428" y="111442"/>
                </a:lnTo>
                <a:lnTo>
                  <a:pt x="25428" y="58305"/>
                </a:lnTo>
                <a:lnTo>
                  <a:pt x="54" y="58165"/>
                </a:lnTo>
                <a:close/>
              </a:path>
              <a:path w="28575" h="172720">
                <a:moveTo>
                  <a:pt x="5528" y="11569"/>
                </a:moveTo>
                <a:lnTo>
                  <a:pt x="142" y="50169"/>
                </a:lnTo>
                <a:lnTo>
                  <a:pt x="54" y="58165"/>
                </a:lnTo>
                <a:lnTo>
                  <a:pt x="25428" y="58305"/>
                </a:lnTo>
                <a:lnTo>
                  <a:pt x="25490" y="48373"/>
                </a:lnTo>
                <a:lnTo>
                  <a:pt x="25655" y="38444"/>
                </a:lnTo>
                <a:lnTo>
                  <a:pt x="25923" y="28518"/>
                </a:lnTo>
                <a:lnTo>
                  <a:pt x="25999" y="26466"/>
                </a:lnTo>
                <a:lnTo>
                  <a:pt x="13770" y="26466"/>
                </a:lnTo>
                <a:lnTo>
                  <a:pt x="9617" y="22313"/>
                </a:lnTo>
                <a:lnTo>
                  <a:pt x="9617" y="12952"/>
                </a:lnTo>
                <a:lnTo>
                  <a:pt x="5528" y="11569"/>
                </a:lnTo>
                <a:close/>
              </a:path>
              <a:path w="28575" h="172720">
                <a:moveTo>
                  <a:pt x="9617" y="12952"/>
                </a:moveTo>
                <a:lnTo>
                  <a:pt x="9617" y="22313"/>
                </a:lnTo>
                <a:lnTo>
                  <a:pt x="13770" y="26466"/>
                </a:lnTo>
                <a:lnTo>
                  <a:pt x="24019" y="26466"/>
                </a:lnTo>
                <a:lnTo>
                  <a:pt x="26076" y="24409"/>
                </a:lnTo>
                <a:lnTo>
                  <a:pt x="26292" y="18592"/>
                </a:lnTo>
                <a:lnTo>
                  <a:pt x="9617" y="12952"/>
                </a:lnTo>
                <a:close/>
              </a:path>
              <a:path w="28575" h="172720">
                <a:moveTo>
                  <a:pt x="26076" y="24409"/>
                </a:moveTo>
                <a:lnTo>
                  <a:pt x="24019" y="26466"/>
                </a:lnTo>
                <a:lnTo>
                  <a:pt x="25999" y="26466"/>
                </a:lnTo>
                <a:lnTo>
                  <a:pt x="26076" y="24409"/>
                </a:lnTo>
                <a:close/>
              </a:path>
              <a:path w="28575" h="172720">
                <a:moveTo>
                  <a:pt x="24019" y="7912"/>
                </a:moveTo>
                <a:lnTo>
                  <a:pt x="13770" y="7912"/>
                </a:lnTo>
                <a:lnTo>
                  <a:pt x="10239" y="11442"/>
                </a:lnTo>
                <a:lnTo>
                  <a:pt x="10173" y="11569"/>
                </a:lnTo>
                <a:lnTo>
                  <a:pt x="26597" y="15239"/>
                </a:lnTo>
                <a:lnTo>
                  <a:pt x="26470" y="17475"/>
                </a:lnTo>
                <a:lnTo>
                  <a:pt x="26292" y="18592"/>
                </a:lnTo>
                <a:lnTo>
                  <a:pt x="26076" y="24409"/>
                </a:lnTo>
                <a:lnTo>
                  <a:pt x="28172" y="22313"/>
                </a:lnTo>
                <a:lnTo>
                  <a:pt x="28172" y="12064"/>
                </a:lnTo>
                <a:lnTo>
                  <a:pt x="24019" y="7912"/>
                </a:lnTo>
                <a:close/>
              </a:path>
              <a:path w="28575" h="172720">
                <a:moveTo>
                  <a:pt x="10123" y="11558"/>
                </a:moveTo>
                <a:lnTo>
                  <a:pt x="9617" y="12064"/>
                </a:lnTo>
                <a:lnTo>
                  <a:pt x="9617" y="12952"/>
                </a:lnTo>
                <a:lnTo>
                  <a:pt x="26292" y="18592"/>
                </a:lnTo>
                <a:lnTo>
                  <a:pt x="26470" y="17475"/>
                </a:lnTo>
                <a:lnTo>
                  <a:pt x="26597" y="15239"/>
                </a:lnTo>
                <a:lnTo>
                  <a:pt x="10123" y="11558"/>
                </a:lnTo>
                <a:close/>
              </a:path>
              <a:path w="28575" h="172720">
                <a:moveTo>
                  <a:pt x="18824" y="0"/>
                </a:moveTo>
                <a:lnTo>
                  <a:pt x="5528" y="11569"/>
                </a:lnTo>
                <a:lnTo>
                  <a:pt x="9617" y="12952"/>
                </a:lnTo>
                <a:lnTo>
                  <a:pt x="9604" y="11442"/>
                </a:lnTo>
                <a:lnTo>
                  <a:pt x="10239" y="11442"/>
                </a:lnTo>
                <a:lnTo>
                  <a:pt x="13770" y="7912"/>
                </a:lnTo>
                <a:lnTo>
                  <a:pt x="28027" y="7912"/>
                </a:lnTo>
                <a:lnTo>
                  <a:pt x="27727" y="6667"/>
                </a:lnTo>
                <a:lnTo>
                  <a:pt x="20437" y="215"/>
                </a:lnTo>
                <a:lnTo>
                  <a:pt x="18824" y="0"/>
                </a:lnTo>
                <a:close/>
              </a:path>
              <a:path w="28575" h="172720">
                <a:moveTo>
                  <a:pt x="9604" y="11442"/>
                </a:moveTo>
                <a:lnTo>
                  <a:pt x="9617" y="12064"/>
                </a:lnTo>
                <a:lnTo>
                  <a:pt x="10123" y="11558"/>
                </a:lnTo>
                <a:lnTo>
                  <a:pt x="9604" y="11442"/>
                </a:lnTo>
                <a:close/>
              </a:path>
              <a:path w="28575" h="172720">
                <a:moveTo>
                  <a:pt x="28027" y="7912"/>
                </a:moveTo>
                <a:lnTo>
                  <a:pt x="24019" y="7912"/>
                </a:lnTo>
                <a:lnTo>
                  <a:pt x="28172" y="12064"/>
                </a:lnTo>
                <a:lnTo>
                  <a:pt x="28187" y="11442"/>
                </a:lnTo>
                <a:lnTo>
                  <a:pt x="28311" y="9093"/>
                </a:lnTo>
                <a:lnTo>
                  <a:pt x="28027" y="7912"/>
                </a:lnTo>
                <a:close/>
              </a:path>
              <a:path w="28575" h="172720">
                <a:moveTo>
                  <a:pt x="10239" y="11442"/>
                </a:moveTo>
                <a:lnTo>
                  <a:pt x="9604" y="11442"/>
                </a:lnTo>
                <a:lnTo>
                  <a:pt x="10123" y="11558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752431" y="4532261"/>
            <a:ext cx="52069" cy="39370"/>
          </a:xfrm>
          <a:custGeom>
            <a:avLst/>
            <a:gdLst/>
            <a:ahLst/>
            <a:cxnLst/>
            <a:rect l="l" t="t" r="r" b="b"/>
            <a:pathLst>
              <a:path w="52070" h="39370">
                <a:moveTo>
                  <a:pt x="3885" y="20777"/>
                </a:moveTo>
                <a:lnTo>
                  <a:pt x="0" y="24663"/>
                </a:lnTo>
                <a:lnTo>
                  <a:pt x="0" y="34912"/>
                </a:lnTo>
                <a:lnTo>
                  <a:pt x="4152" y="39065"/>
                </a:lnTo>
                <a:lnTo>
                  <a:pt x="14401" y="39065"/>
                </a:lnTo>
                <a:lnTo>
                  <a:pt x="18554" y="34912"/>
                </a:lnTo>
                <a:lnTo>
                  <a:pt x="18554" y="34594"/>
                </a:lnTo>
                <a:lnTo>
                  <a:pt x="17221" y="34594"/>
                </a:lnTo>
                <a:lnTo>
                  <a:pt x="1346" y="24980"/>
                </a:lnTo>
                <a:lnTo>
                  <a:pt x="3885" y="20777"/>
                </a:lnTo>
                <a:close/>
              </a:path>
              <a:path w="52070" h="39370">
                <a:moveTo>
                  <a:pt x="13213" y="20510"/>
                </a:moveTo>
                <a:lnTo>
                  <a:pt x="4152" y="20510"/>
                </a:lnTo>
                <a:lnTo>
                  <a:pt x="3885" y="20777"/>
                </a:lnTo>
                <a:lnTo>
                  <a:pt x="1346" y="24980"/>
                </a:lnTo>
                <a:lnTo>
                  <a:pt x="17221" y="34594"/>
                </a:lnTo>
                <a:lnTo>
                  <a:pt x="18554" y="32387"/>
                </a:lnTo>
                <a:lnTo>
                  <a:pt x="18554" y="24663"/>
                </a:lnTo>
                <a:lnTo>
                  <a:pt x="16227" y="22335"/>
                </a:lnTo>
                <a:lnTo>
                  <a:pt x="13213" y="20510"/>
                </a:lnTo>
                <a:close/>
              </a:path>
              <a:path w="52070" h="39370">
                <a:moveTo>
                  <a:pt x="18554" y="32387"/>
                </a:moveTo>
                <a:lnTo>
                  <a:pt x="17221" y="34594"/>
                </a:lnTo>
                <a:lnTo>
                  <a:pt x="18554" y="34594"/>
                </a:lnTo>
                <a:lnTo>
                  <a:pt x="18554" y="32387"/>
                </a:lnTo>
                <a:close/>
              </a:path>
              <a:path w="52070" h="39370">
                <a:moveTo>
                  <a:pt x="16227" y="22335"/>
                </a:moveTo>
                <a:lnTo>
                  <a:pt x="18554" y="24663"/>
                </a:lnTo>
                <a:lnTo>
                  <a:pt x="18554" y="32387"/>
                </a:lnTo>
                <a:lnTo>
                  <a:pt x="22377" y="26060"/>
                </a:lnTo>
                <a:lnTo>
                  <a:pt x="16227" y="22335"/>
                </a:lnTo>
                <a:close/>
              </a:path>
              <a:path w="52070" h="39370">
                <a:moveTo>
                  <a:pt x="37045" y="26475"/>
                </a:moveTo>
                <a:lnTo>
                  <a:pt x="37045" y="27432"/>
                </a:lnTo>
                <a:lnTo>
                  <a:pt x="40322" y="30695"/>
                </a:lnTo>
                <a:lnTo>
                  <a:pt x="48374" y="30695"/>
                </a:lnTo>
                <a:lnTo>
                  <a:pt x="51242" y="27838"/>
                </a:lnTo>
                <a:lnTo>
                  <a:pt x="38544" y="27838"/>
                </a:lnTo>
                <a:lnTo>
                  <a:pt x="37045" y="26475"/>
                </a:lnTo>
                <a:close/>
              </a:path>
              <a:path w="52070" h="39370">
                <a:moveTo>
                  <a:pt x="48374" y="16103"/>
                </a:moveTo>
                <a:lnTo>
                  <a:pt x="40322" y="16103"/>
                </a:lnTo>
                <a:lnTo>
                  <a:pt x="37045" y="19367"/>
                </a:lnTo>
                <a:lnTo>
                  <a:pt x="37045" y="26475"/>
                </a:lnTo>
                <a:lnTo>
                  <a:pt x="38544" y="27838"/>
                </a:lnTo>
                <a:lnTo>
                  <a:pt x="50152" y="18961"/>
                </a:lnTo>
                <a:lnTo>
                  <a:pt x="49016" y="16743"/>
                </a:lnTo>
                <a:lnTo>
                  <a:pt x="48374" y="16103"/>
                </a:lnTo>
                <a:close/>
              </a:path>
              <a:path w="52070" h="39370">
                <a:moveTo>
                  <a:pt x="49016" y="16743"/>
                </a:moveTo>
                <a:lnTo>
                  <a:pt x="50152" y="18961"/>
                </a:lnTo>
                <a:lnTo>
                  <a:pt x="38544" y="27838"/>
                </a:lnTo>
                <a:lnTo>
                  <a:pt x="51242" y="27838"/>
                </a:lnTo>
                <a:lnTo>
                  <a:pt x="51650" y="27432"/>
                </a:lnTo>
                <a:lnTo>
                  <a:pt x="51650" y="19367"/>
                </a:lnTo>
                <a:lnTo>
                  <a:pt x="49016" y="16743"/>
                </a:lnTo>
                <a:close/>
              </a:path>
              <a:path w="52070" h="39370">
                <a:moveTo>
                  <a:pt x="45834" y="10528"/>
                </a:moveTo>
                <a:lnTo>
                  <a:pt x="31534" y="21463"/>
                </a:lnTo>
                <a:lnTo>
                  <a:pt x="37045" y="26475"/>
                </a:lnTo>
                <a:lnTo>
                  <a:pt x="37045" y="19367"/>
                </a:lnTo>
                <a:lnTo>
                  <a:pt x="40322" y="16103"/>
                </a:lnTo>
                <a:lnTo>
                  <a:pt x="48689" y="16103"/>
                </a:lnTo>
                <a:lnTo>
                  <a:pt x="45834" y="10528"/>
                </a:lnTo>
                <a:close/>
              </a:path>
              <a:path w="52070" h="39370">
                <a:moveTo>
                  <a:pt x="27601" y="20510"/>
                </a:moveTo>
                <a:lnTo>
                  <a:pt x="14401" y="20510"/>
                </a:lnTo>
                <a:lnTo>
                  <a:pt x="16227" y="22335"/>
                </a:lnTo>
                <a:lnTo>
                  <a:pt x="22377" y="26060"/>
                </a:lnTo>
                <a:lnTo>
                  <a:pt x="23456" y="24193"/>
                </a:lnTo>
                <a:lnTo>
                  <a:pt x="24828" y="22580"/>
                </a:lnTo>
                <a:lnTo>
                  <a:pt x="27330" y="20612"/>
                </a:lnTo>
                <a:lnTo>
                  <a:pt x="27601" y="20510"/>
                </a:lnTo>
                <a:close/>
              </a:path>
              <a:path w="52070" h="39370">
                <a:moveTo>
                  <a:pt x="23368" y="1117"/>
                </a:moveTo>
                <a:lnTo>
                  <a:pt x="6502" y="16446"/>
                </a:lnTo>
                <a:lnTo>
                  <a:pt x="16227" y="22335"/>
                </a:lnTo>
                <a:lnTo>
                  <a:pt x="14401" y="20510"/>
                </a:lnTo>
                <a:lnTo>
                  <a:pt x="27601" y="20510"/>
                </a:lnTo>
                <a:lnTo>
                  <a:pt x="28244" y="20269"/>
                </a:lnTo>
                <a:lnTo>
                  <a:pt x="29260" y="20205"/>
                </a:lnTo>
                <a:lnTo>
                  <a:pt x="23368" y="1117"/>
                </a:lnTo>
                <a:close/>
              </a:path>
              <a:path w="52070" h="39370">
                <a:moveTo>
                  <a:pt x="30530" y="0"/>
                </a:moveTo>
                <a:lnTo>
                  <a:pt x="28994" y="25"/>
                </a:lnTo>
                <a:lnTo>
                  <a:pt x="27063" y="101"/>
                </a:lnTo>
                <a:lnTo>
                  <a:pt x="25184" y="457"/>
                </a:lnTo>
                <a:lnTo>
                  <a:pt x="23368" y="1117"/>
                </a:lnTo>
                <a:lnTo>
                  <a:pt x="29225" y="20091"/>
                </a:lnTo>
                <a:lnTo>
                  <a:pt x="29901" y="20510"/>
                </a:lnTo>
                <a:lnTo>
                  <a:pt x="31534" y="21463"/>
                </a:lnTo>
                <a:lnTo>
                  <a:pt x="45834" y="10528"/>
                </a:lnTo>
                <a:lnTo>
                  <a:pt x="43738" y="6756"/>
                </a:lnTo>
                <a:lnTo>
                  <a:pt x="40805" y="3860"/>
                </a:lnTo>
                <a:lnTo>
                  <a:pt x="32054" y="165"/>
                </a:lnTo>
                <a:lnTo>
                  <a:pt x="30530" y="0"/>
                </a:lnTo>
                <a:close/>
              </a:path>
              <a:path w="52070" h="39370">
                <a:moveTo>
                  <a:pt x="6502" y="16446"/>
                </a:moveTo>
                <a:lnTo>
                  <a:pt x="3885" y="20777"/>
                </a:lnTo>
                <a:lnTo>
                  <a:pt x="4152" y="20510"/>
                </a:lnTo>
                <a:lnTo>
                  <a:pt x="13213" y="20510"/>
                </a:lnTo>
                <a:lnTo>
                  <a:pt x="6502" y="16446"/>
                </a:lnTo>
                <a:close/>
              </a:path>
              <a:path w="52070" h="39370">
                <a:moveTo>
                  <a:pt x="29225" y="20091"/>
                </a:moveTo>
                <a:close/>
              </a:path>
              <a:path w="52070" h="39370">
                <a:moveTo>
                  <a:pt x="48689" y="16103"/>
                </a:moveTo>
                <a:lnTo>
                  <a:pt x="48374" y="16103"/>
                </a:lnTo>
                <a:lnTo>
                  <a:pt x="49016" y="16743"/>
                </a:lnTo>
                <a:lnTo>
                  <a:pt x="48689" y="16103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676777" y="4649177"/>
            <a:ext cx="96520" cy="54610"/>
          </a:xfrm>
          <a:custGeom>
            <a:avLst/>
            <a:gdLst/>
            <a:ahLst/>
            <a:cxnLst/>
            <a:rect l="l" t="t" r="r" b="b"/>
            <a:pathLst>
              <a:path w="96520" h="54610">
                <a:moveTo>
                  <a:pt x="5016" y="35509"/>
                </a:moveTo>
                <a:lnTo>
                  <a:pt x="4279" y="35509"/>
                </a:lnTo>
                <a:lnTo>
                  <a:pt x="0" y="39789"/>
                </a:lnTo>
                <a:lnTo>
                  <a:pt x="0" y="50317"/>
                </a:lnTo>
                <a:lnTo>
                  <a:pt x="4279" y="54597"/>
                </a:lnTo>
                <a:lnTo>
                  <a:pt x="14808" y="54597"/>
                </a:lnTo>
                <a:lnTo>
                  <a:pt x="17652" y="51752"/>
                </a:lnTo>
                <a:lnTo>
                  <a:pt x="16332" y="51752"/>
                </a:lnTo>
                <a:lnTo>
                  <a:pt x="2755" y="38354"/>
                </a:lnTo>
                <a:lnTo>
                  <a:pt x="5016" y="35509"/>
                </a:lnTo>
                <a:close/>
              </a:path>
              <a:path w="96520" h="54610">
                <a:moveTo>
                  <a:pt x="14097" y="24079"/>
                </a:moveTo>
                <a:lnTo>
                  <a:pt x="2755" y="38354"/>
                </a:lnTo>
                <a:lnTo>
                  <a:pt x="16332" y="51752"/>
                </a:lnTo>
                <a:lnTo>
                  <a:pt x="19088" y="49499"/>
                </a:lnTo>
                <a:lnTo>
                  <a:pt x="19088" y="39789"/>
                </a:lnTo>
                <a:lnTo>
                  <a:pt x="14808" y="35509"/>
                </a:lnTo>
                <a:lnTo>
                  <a:pt x="25689" y="35509"/>
                </a:lnTo>
                <a:lnTo>
                  <a:pt x="14097" y="24079"/>
                </a:lnTo>
                <a:close/>
              </a:path>
              <a:path w="96520" h="54610">
                <a:moveTo>
                  <a:pt x="19088" y="49499"/>
                </a:moveTo>
                <a:lnTo>
                  <a:pt x="16332" y="51752"/>
                </a:lnTo>
                <a:lnTo>
                  <a:pt x="17652" y="51752"/>
                </a:lnTo>
                <a:lnTo>
                  <a:pt x="19088" y="50317"/>
                </a:lnTo>
                <a:lnTo>
                  <a:pt x="19088" y="49499"/>
                </a:lnTo>
                <a:close/>
              </a:path>
              <a:path w="96520" h="54610">
                <a:moveTo>
                  <a:pt x="25689" y="35509"/>
                </a:moveTo>
                <a:lnTo>
                  <a:pt x="14808" y="35509"/>
                </a:lnTo>
                <a:lnTo>
                  <a:pt x="19088" y="39789"/>
                </a:lnTo>
                <a:lnTo>
                  <a:pt x="19088" y="49499"/>
                </a:lnTo>
                <a:lnTo>
                  <a:pt x="30454" y="40208"/>
                </a:lnTo>
                <a:lnTo>
                  <a:pt x="25689" y="35509"/>
                </a:lnTo>
                <a:close/>
              </a:path>
              <a:path w="96520" h="54610">
                <a:moveTo>
                  <a:pt x="38747" y="3492"/>
                </a:moveTo>
                <a:lnTo>
                  <a:pt x="14097" y="24079"/>
                </a:lnTo>
                <a:lnTo>
                  <a:pt x="30454" y="40208"/>
                </a:lnTo>
                <a:lnTo>
                  <a:pt x="35064" y="36398"/>
                </a:lnTo>
                <a:lnTo>
                  <a:pt x="39916" y="32943"/>
                </a:lnTo>
                <a:lnTo>
                  <a:pt x="45021" y="29819"/>
                </a:lnTo>
                <a:lnTo>
                  <a:pt x="46202" y="29133"/>
                </a:lnTo>
                <a:lnTo>
                  <a:pt x="47421" y="28486"/>
                </a:lnTo>
                <a:lnTo>
                  <a:pt x="48666" y="27889"/>
                </a:lnTo>
                <a:lnTo>
                  <a:pt x="38747" y="3492"/>
                </a:lnTo>
                <a:close/>
              </a:path>
              <a:path w="96520" h="54610">
                <a:moveTo>
                  <a:pt x="61353" y="0"/>
                </a:moveTo>
                <a:lnTo>
                  <a:pt x="38747" y="3492"/>
                </a:lnTo>
                <a:lnTo>
                  <a:pt x="48666" y="27889"/>
                </a:lnTo>
                <a:lnTo>
                  <a:pt x="49783" y="27381"/>
                </a:lnTo>
                <a:lnTo>
                  <a:pt x="50939" y="26936"/>
                </a:lnTo>
                <a:lnTo>
                  <a:pt x="52120" y="26568"/>
                </a:lnTo>
                <a:lnTo>
                  <a:pt x="57924" y="24892"/>
                </a:lnTo>
                <a:lnTo>
                  <a:pt x="63842" y="23723"/>
                </a:lnTo>
                <a:lnTo>
                  <a:pt x="69862" y="23075"/>
                </a:lnTo>
                <a:lnTo>
                  <a:pt x="69646" y="901"/>
                </a:lnTo>
                <a:lnTo>
                  <a:pt x="61353" y="0"/>
                </a:lnTo>
                <a:close/>
              </a:path>
              <a:path w="96520" h="54610">
                <a:moveTo>
                  <a:pt x="69646" y="901"/>
                </a:moveTo>
                <a:lnTo>
                  <a:pt x="69862" y="23075"/>
                </a:lnTo>
                <a:lnTo>
                  <a:pt x="87198" y="21094"/>
                </a:lnTo>
                <a:lnTo>
                  <a:pt x="81978" y="21094"/>
                </a:lnTo>
                <a:lnTo>
                  <a:pt x="77825" y="16941"/>
                </a:lnTo>
                <a:lnTo>
                  <a:pt x="77825" y="6692"/>
                </a:lnTo>
                <a:lnTo>
                  <a:pt x="81978" y="2539"/>
                </a:lnTo>
                <a:lnTo>
                  <a:pt x="87020" y="2539"/>
                </a:lnTo>
                <a:lnTo>
                  <a:pt x="69646" y="901"/>
                </a:lnTo>
                <a:close/>
              </a:path>
              <a:path w="96520" h="54610">
                <a:moveTo>
                  <a:pt x="87020" y="2539"/>
                </a:moveTo>
                <a:lnTo>
                  <a:pt x="81978" y="2539"/>
                </a:lnTo>
                <a:lnTo>
                  <a:pt x="77825" y="6692"/>
                </a:lnTo>
                <a:lnTo>
                  <a:pt x="77825" y="16941"/>
                </a:lnTo>
                <a:lnTo>
                  <a:pt x="81978" y="21094"/>
                </a:lnTo>
                <a:lnTo>
                  <a:pt x="87198" y="21094"/>
                </a:lnTo>
                <a:lnTo>
                  <a:pt x="87020" y="2539"/>
                </a:lnTo>
                <a:close/>
              </a:path>
              <a:path w="96520" h="54610">
                <a:moveTo>
                  <a:pt x="92240" y="2539"/>
                </a:moveTo>
                <a:lnTo>
                  <a:pt x="87020" y="2539"/>
                </a:lnTo>
                <a:lnTo>
                  <a:pt x="87198" y="21094"/>
                </a:lnTo>
                <a:lnTo>
                  <a:pt x="92240" y="21094"/>
                </a:lnTo>
                <a:lnTo>
                  <a:pt x="96393" y="16941"/>
                </a:lnTo>
                <a:lnTo>
                  <a:pt x="96393" y="6692"/>
                </a:lnTo>
                <a:lnTo>
                  <a:pt x="92240" y="2539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204210" y="5080139"/>
            <a:ext cx="390525" cy="92710"/>
          </a:xfrm>
          <a:custGeom>
            <a:avLst/>
            <a:gdLst/>
            <a:ahLst/>
            <a:cxnLst/>
            <a:rect l="l" t="t" r="r" b="b"/>
            <a:pathLst>
              <a:path w="390525" h="92710">
                <a:moveTo>
                  <a:pt x="197726" y="69443"/>
                </a:moveTo>
                <a:lnTo>
                  <a:pt x="195795" y="91351"/>
                </a:lnTo>
                <a:lnTo>
                  <a:pt x="207944" y="92024"/>
                </a:lnTo>
                <a:lnTo>
                  <a:pt x="220102" y="92408"/>
                </a:lnTo>
                <a:lnTo>
                  <a:pt x="232266" y="92501"/>
                </a:lnTo>
                <a:lnTo>
                  <a:pt x="244436" y="92303"/>
                </a:lnTo>
                <a:lnTo>
                  <a:pt x="244309" y="71615"/>
                </a:lnTo>
                <a:lnTo>
                  <a:pt x="232646" y="71436"/>
                </a:lnTo>
                <a:lnTo>
                  <a:pt x="220994" y="71015"/>
                </a:lnTo>
                <a:lnTo>
                  <a:pt x="209353" y="70350"/>
                </a:lnTo>
                <a:lnTo>
                  <a:pt x="197726" y="69443"/>
                </a:lnTo>
                <a:close/>
              </a:path>
              <a:path w="390525" h="92710">
                <a:moveTo>
                  <a:pt x="287832" y="69596"/>
                </a:moveTo>
                <a:lnTo>
                  <a:pt x="276983" y="70665"/>
                </a:lnTo>
                <a:lnTo>
                  <a:pt x="266114" y="71358"/>
                </a:lnTo>
                <a:lnTo>
                  <a:pt x="255223" y="71674"/>
                </a:lnTo>
                <a:lnTo>
                  <a:pt x="244310" y="71674"/>
                </a:lnTo>
                <a:lnTo>
                  <a:pt x="244436" y="92303"/>
                </a:lnTo>
                <a:lnTo>
                  <a:pt x="256078" y="91977"/>
                </a:lnTo>
                <a:lnTo>
                  <a:pt x="267687" y="91263"/>
                </a:lnTo>
                <a:lnTo>
                  <a:pt x="279262" y="90162"/>
                </a:lnTo>
                <a:lnTo>
                  <a:pt x="290804" y="88671"/>
                </a:lnTo>
                <a:lnTo>
                  <a:pt x="288156" y="71674"/>
                </a:lnTo>
                <a:lnTo>
                  <a:pt x="255223" y="71674"/>
                </a:lnTo>
                <a:lnTo>
                  <a:pt x="288147" y="71615"/>
                </a:lnTo>
                <a:lnTo>
                  <a:pt x="287832" y="69596"/>
                </a:lnTo>
                <a:close/>
              </a:path>
              <a:path w="390525" h="92710">
                <a:moveTo>
                  <a:pt x="160223" y="63030"/>
                </a:moveTo>
                <a:lnTo>
                  <a:pt x="195795" y="91351"/>
                </a:lnTo>
                <a:lnTo>
                  <a:pt x="197726" y="69443"/>
                </a:lnTo>
                <a:lnTo>
                  <a:pt x="188267" y="68321"/>
                </a:lnTo>
                <a:lnTo>
                  <a:pt x="178865" y="66879"/>
                </a:lnTo>
                <a:lnTo>
                  <a:pt x="169517" y="65116"/>
                </a:lnTo>
                <a:lnTo>
                  <a:pt x="160223" y="63030"/>
                </a:lnTo>
                <a:close/>
              </a:path>
              <a:path w="390525" h="92710">
                <a:moveTo>
                  <a:pt x="331292" y="61861"/>
                </a:moveTo>
                <a:lnTo>
                  <a:pt x="320467" y="64009"/>
                </a:lnTo>
                <a:lnTo>
                  <a:pt x="309614" y="66014"/>
                </a:lnTo>
                <a:lnTo>
                  <a:pt x="298736" y="67876"/>
                </a:lnTo>
                <a:lnTo>
                  <a:pt x="287832" y="69596"/>
                </a:lnTo>
                <a:lnTo>
                  <a:pt x="290804" y="88671"/>
                </a:lnTo>
                <a:lnTo>
                  <a:pt x="301948" y="86558"/>
                </a:lnTo>
                <a:lnTo>
                  <a:pt x="313053" y="84258"/>
                </a:lnTo>
                <a:lnTo>
                  <a:pt x="324117" y="81766"/>
                </a:lnTo>
                <a:lnTo>
                  <a:pt x="335140" y="79082"/>
                </a:lnTo>
                <a:lnTo>
                  <a:pt x="331292" y="61861"/>
                </a:lnTo>
                <a:close/>
              </a:path>
              <a:path w="390525" h="92710">
                <a:moveTo>
                  <a:pt x="123151" y="52044"/>
                </a:moveTo>
                <a:lnTo>
                  <a:pt x="155003" y="85051"/>
                </a:lnTo>
                <a:lnTo>
                  <a:pt x="160223" y="63030"/>
                </a:lnTo>
                <a:lnTo>
                  <a:pt x="150855" y="60615"/>
                </a:lnTo>
                <a:lnTo>
                  <a:pt x="141554" y="57980"/>
                </a:lnTo>
                <a:lnTo>
                  <a:pt x="132319" y="55123"/>
                </a:lnTo>
                <a:lnTo>
                  <a:pt x="123151" y="52044"/>
                </a:lnTo>
                <a:close/>
              </a:path>
              <a:path w="390525" h="92710">
                <a:moveTo>
                  <a:pt x="369049" y="52895"/>
                </a:moveTo>
                <a:lnTo>
                  <a:pt x="359690" y="55464"/>
                </a:lnTo>
                <a:lnTo>
                  <a:pt x="350280" y="57816"/>
                </a:lnTo>
                <a:lnTo>
                  <a:pt x="340815" y="59949"/>
                </a:lnTo>
                <a:lnTo>
                  <a:pt x="331292" y="61861"/>
                </a:lnTo>
                <a:lnTo>
                  <a:pt x="335140" y="79082"/>
                </a:lnTo>
                <a:lnTo>
                  <a:pt x="372313" y="67589"/>
                </a:lnTo>
                <a:lnTo>
                  <a:pt x="374599" y="66509"/>
                </a:lnTo>
                <a:lnTo>
                  <a:pt x="369049" y="52895"/>
                </a:lnTo>
                <a:close/>
              </a:path>
              <a:path w="390525" h="92710">
                <a:moveTo>
                  <a:pt x="82054" y="36118"/>
                </a:moveTo>
                <a:lnTo>
                  <a:pt x="104877" y="69874"/>
                </a:lnTo>
                <a:lnTo>
                  <a:pt x="115595" y="73748"/>
                </a:lnTo>
                <a:lnTo>
                  <a:pt x="123151" y="52044"/>
                </a:lnTo>
                <a:lnTo>
                  <a:pt x="112796" y="48277"/>
                </a:lnTo>
                <a:lnTo>
                  <a:pt x="102493" y="44367"/>
                </a:lnTo>
                <a:lnTo>
                  <a:pt x="92246" y="40314"/>
                </a:lnTo>
                <a:lnTo>
                  <a:pt x="82054" y="36118"/>
                </a:lnTo>
                <a:close/>
              </a:path>
              <a:path w="390525" h="92710">
                <a:moveTo>
                  <a:pt x="378668" y="49733"/>
                </a:moveTo>
                <a:lnTo>
                  <a:pt x="369049" y="52895"/>
                </a:lnTo>
                <a:lnTo>
                  <a:pt x="374599" y="66509"/>
                </a:lnTo>
                <a:lnTo>
                  <a:pt x="384993" y="61417"/>
                </a:lnTo>
                <a:lnTo>
                  <a:pt x="379933" y="61417"/>
                </a:lnTo>
                <a:lnTo>
                  <a:pt x="377037" y="58521"/>
                </a:lnTo>
                <a:lnTo>
                  <a:pt x="377037" y="51371"/>
                </a:lnTo>
                <a:lnTo>
                  <a:pt x="378668" y="49733"/>
                </a:lnTo>
                <a:close/>
              </a:path>
              <a:path w="390525" h="92710">
                <a:moveTo>
                  <a:pt x="381063" y="48945"/>
                </a:moveTo>
                <a:lnTo>
                  <a:pt x="378668" y="49733"/>
                </a:lnTo>
                <a:lnTo>
                  <a:pt x="377037" y="51371"/>
                </a:lnTo>
                <a:lnTo>
                  <a:pt x="377037" y="58521"/>
                </a:lnTo>
                <a:lnTo>
                  <a:pt x="379933" y="61417"/>
                </a:lnTo>
                <a:lnTo>
                  <a:pt x="384993" y="61417"/>
                </a:lnTo>
                <a:lnTo>
                  <a:pt x="385952" y="60947"/>
                </a:lnTo>
                <a:lnTo>
                  <a:pt x="381063" y="48945"/>
                </a:lnTo>
                <a:close/>
              </a:path>
              <a:path w="390525" h="92710">
                <a:moveTo>
                  <a:pt x="387565" y="48945"/>
                </a:moveTo>
                <a:lnTo>
                  <a:pt x="381063" y="48945"/>
                </a:lnTo>
                <a:lnTo>
                  <a:pt x="385952" y="60947"/>
                </a:lnTo>
                <a:lnTo>
                  <a:pt x="384993" y="61417"/>
                </a:lnTo>
                <a:lnTo>
                  <a:pt x="387083" y="61417"/>
                </a:lnTo>
                <a:lnTo>
                  <a:pt x="389991" y="58521"/>
                </a:lnTo>
                <a:lnTo>
                  <a:pt x="389991" y="51371"/>
                </a:lnTo>
                <a:lnTo>
                  <a:pt x="387565" y="48945"/>
                </a:lnTo>
                <a:close/>
              </a:path>
              <a:path w="390525" h="92710">
                <a:moveTo>
                  <a:pt x="43941" y="18542"/>
                </a:moveTo>
                <a:lnTo>
                  <a:pt x="33426" y="37934"/>
                </a:lnTo>
                <a:lnTo>
                  <a:pt x="43175" y="43097"/>
                </a:lnTo>
                <a:lnTo>
                  <a:pt x="53046" y="48015"/>
                </a:lnTo>
                <a:lnTo>
                  <a:pt x="63039" y="52690"/>
                </a:lnTo>
                <a:lnTo>
                  <a:pt x="73151" y="57124"/>
                </a:lnTo>
                <a:lnTo>
                  <a:pt x="82054" y="36118"/>
                </a:lnTo>
                <a:lnTo>
                  <a:pt x="72386" y="32025"/>
                </a:lnTo>
                <a:lnTo>
                  <a:pt x="62812" y="27730"/>
                </a:lnTo>
                <a:lnTo>
                  <a:pt x="53331" y="23235"/>
                </a:lnTo>
                <a:lnTo>
                  <a:pt x="43941" y="18542"/>
                </a:lnTo>
                <a:close/>
              </a:path>
              <a:path w="390525" h="92710">
                <a:moveTo>
                  <a:pt x="387083" y="48463"/>
                </a:moveTo>
                <a:lnTo>
                  <a:pt x="379933" y="48463"/>
                </a:lnTo>
                <a:lnTo>
                  <a:pt x="378668" y="49733"/>
                </a:lnTo>
                <a:lnTo>
                  <a:pt x="381063" y="48945"/>
                </a:lnTo>
                <a:lnTo>
                  <a:pt x="387565" y="48945"/>
                </a:lnTo>
                <a:lnTo>
                  <a:pt x="387083" y="48463"/>
                </a:lnTo>
                <a:close/>
              </a:path>
              <a:path w="390525" h="92710">
                <a:moveTo>
                  <a:pt x="18554" y="11145"/>
                </a:moveTo>
                <a:lnTo>
                  <a:pt x="9931" y="22415"/>
                </a:lnTo>
                <a:lnTo>
                  <a:pt x="11252" y="23571"/>
                </a:lnTo>
                <a:lnTo>
                  <a:pt x="12623" y="24688"/>
                </a:lnTo>
                <a:lnTo>
                  <a:pt x="14033" y="25742"/>
                </a:lnTo>
                <a:lnTo>
                  <a:pt x="20243" y="30200"/>
                </a:lnTo>
                <a:lnTo>
                  <a:pt x="26708" y="34264"/>
                </a:lnTo>
                <a:lnTo>
                  <a:pt x="33426" y="37934"/>
                </a:lnTo>
                <a:lnTo>
                  <a:pt x="43935" y="18554"/>
                </a:lnTo>
                <a:lnTo>
                  <a:pt x="14401" y="18554"/>
                </a:lnTo>
                <a:lnTo>
                  <a:pt x="18554" y="14401"/>
                </a:lnTo>
                <a:lnTo>
                  <a:pt x="18554" y="11145"/>
                </a:lnTo>
                <a:close/>
              </a:path>
              <a:path w="390525" h="92710">
                <a:moveTo>
                  <a:pt x="14922" y="1905"/>
                </a:moveTo>
                <a:lnTo>
                  <a:pt x="3644" y="16649"/>
                </a:lnTo>
                <a:lnTo>
                  <a:pt x="9931" y="22415"/>
                </a:lnTo>
                <a:lnTo>
                  <a:pt x="18554" y="11145"/>
                </a:lnTo>
                <a:lnTo>
                  <a:pt x="18479" y="4152"/>
                </a:lnTo>
                <a:lnTo>
                  <a:pt x="14922" y="1905"/>
                </a:lnTo>
                <a:close/>
              </a:path>
              <a:path w="390525" h="92710">
                <a:moveTo>
                  <a:pt x="14401" y="0"/>
                </a:moveTo>
                <a:lnTo>
                  <a:pt x="4152" y="0"/>
                </a:lnTo>
                <a:lnTo>
                  <a:pt x="0" y="4152"/>
                </a:lnTo>
                <a:lnTo>
                  <a:pt x="0" y="14401"/>
                </a:lnTo>
                <a:lnTo>
                  <a:pt x="4152" y="18554"/>
                </a:lnTo>
                <a:lnTo>
                  <a:pt x="5721" y="18554"/>
                </a:lnTo>
                <a:lnTo>
                  <a:pt x="3644" y="16649"/>
                </a:lnTo>
                <a:lnTo>
                  <a:pt x="14922" y="1905"/>
                </a:lnTo>
                <a:lnTo>
                  <a:pt x="16306" y="1905"/>
                </a:lnTo>
                <a:lnTo>
                  <a:pt x="14401" y="0"/>
                </a:lnTo>
                <a:close/>
              </a:path>
              <a:path w="390525" h="92710">
                <a:moveTo>
                  <a:pt x="22136" y="6464"/>
                </a:moveTo>
                <a:lnTo>
                  <a:pt x="18554" y="11145"/>
                </a:lnTo>
                <a:lnTo>
                  <a:pt x="18554" y="14401"/>
                </a:lnTo>
                <a:lnTo>
                  <a:pt x="14401" y="18554"/>
                </a:lnTo>
                <a:lnTo>
                  <a:pt x="43941" y="18542"/>
                </a:lnTo>
                <a:lnTo>
                  <a:pt x="36563" y="14706"/>
                </a:lnTo>
                <a:lnTo>
                  <a:pt x="29298" y="10680"/>
                </a:lnTo>
                <a:lnTo>
                  <a:pt x="22136" y="6464"/>
                </a:lnTo>
                <a:close/>
              </a:path>
              <a:path w="390525" h="92710">
                <a:moveTo>
                  <a:pt x="18554" y="4200"/>
                </a:moveTo>
                <a:lnTo>
                  <a:pt x="18554" y="11145"/>
                </a:lnTo>
                <a:lnTo>
                  <a:pt x="22136" y="6464"/>
                </a:lnTo>
                <a:lnTo>
                  <a:pt x="18554" y="4200"/>
                </a:lnTo>
                <a:close/>
              </a:path>
              <a:path w="390525" h="92710">
                <a:moveTo>
                  <a:pt x="16306" y="1905"/>
                </a:moveTo>
                <a:lnTo>
                  <a:pt x="14922" y="1905"/>
                </a:lnTo>
                <a:lnTo>
                  <a:pt x="18554" y="4200"/>
                </a:lnTo>
                <a:lnTo>
                  <a:pt x="16306" y="1905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45459" y="5068138"/>
            <a:ext cx="130427" cy="13516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879062" y="5000218"/>
            <a:ext cx="1269403" cy="28710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461329" y="5079453"/>
            <a:ext cx="588976" cy="13469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13970" y="5038013"/>
            <a:ext cx="132575" cy="16682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321285" y="5032159"/>
            <a:ext cx="357617" cy="16556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3003" y="4640579"/>
            <a:ext cx="215595" cy="29895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021751" y="4882869"/>
            <a:ext cx="206108" cy="17653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462798" y="4970779"/>
            <a:ext cx="609929" cy="15132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149910" y="4926723"/>
            <a:ext cx="152953" cy="20024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423755" y="4933365"/>
            <a:ext cx="410130" cy="16945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023729" y="4933073"/>
            <a:ext cx="250456" cy="18139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422420" y="4959083"/>
            <a:ext cx="55880" cy="33020"/>
          </a:xfrm>
          <a:custGeom>
            <a:avLst/>
            <a:gdLst/>
            <a:ahLst/>
            <a:cxnLst/>
            <a:rect l="l" t="t" r="r" b="b"/>
            <a:pathLst>
              <a:path w="55879" h="33020">
                <a:moveTo>
                  <a:pt x="6950" y="14350"/>
                </a:moveTo>
                <a:lnTo>
                  <a:pt x="4152" y="14350"/>
                </a:lnTo>
                <a:lnTo>
                  <a:pt x="0" y="18516"/>
                </a:lnTo>
                <a:lnTo>
                  <a:pt x="0" y="28765"/>
                </a:lnTo>
                <a:lnTo>
                  <a:pt x="4152" y="32918"/>
                </a:lnTo>
                <a:lnTo>
                  <a:pt x="14401" y="32918"/>
                </a:lnTo>
                <a:lnTo>
                  <a:pt x="14554" y="32765"/>
                </a:lnTo>
                <a:lnTo>
                  <a:pt x="10947" y="32765"/>
                </a:lnTo>
                <a:lnTo>
                  <a:pt x="8409" y="18838"/>
                </a:lnTo>
                <a:lnTo>
                  <a:pt x="7061" y="15570"/>
                </a:lnTo>
                <a:lnTo>
                  <a:pt x="6936" y="15411"/>
                </a:lnTo>
                <a:lnTo>
                  <a:pt x="6832" y="15189"/>
                </a:lnTo>
                <a:lnTo>
                  <a:pt x="6950" y="14350"/>
                </a:lnTo>
                <a:close/>
              </a:path>
              <a:path w="55879" h="33020">
                <a:moveTo>
                  <a:pt x="8409" y="18838"/>
                </a:moveTo>
                <a:lnTo>
                  <a:pt x="10947" y="32765"/>
                </a:lnTo>
                <a:lnTo>
                  <a:pt x="13931" y="32219"/>
                </a:lnTo>
                <a:lnTo>
                  <a:pt x="8409" y="18838"/>
                </a:lnTo>
                <a:close/>
              </a:path>
              <a:path w="55879" h="33020">
                <a:moveTo>
                  <a:pt x="15402" y="31918"/>
                </a:moveTo>
                <a:lnTo>
                  <a:pt x="15214" y="31978"/>
                </a:lnTo>
                <a:lnTo>
                  <a:pt x="10947" y="32765"/>
                </a:lnTo>
                <a:lnTo>
                  <a:pt x="14554" y="32765"/>
                </a:lnTo>
                <a:lnTo>
                  <a:pt x="15402" y="31918"/>
                </a:lnTo>
                <a:close/>
              </a:path>
              <a:path w="55879" h="33020">
                <a:moveTo>
                  <a:pt x="7785" y="15411"/>
                </a:moveTo>
                <a:lnTo>
                  <a:pt x="8409" y="18838"/>
                </a:lnTo>
                <a:lnTo>
                  <a:pt x="13931" y="32219"/>
                </a:lnTo>
                <a:lnTo>
                  <a:pt x="11172" y="17016"/>
                </a:lnTo>
                <a:lnTo>
                  <a:pt x="7785" y="15411"/>
                </a:lnTo>
                <a:close/>
              </a:path>
              <a:path w="55879" h="33020">
                <a:moveTo>
                  <a:pt x="11172" y="17016"/>
                </a:moveTo>
                <a:lnTo>
                  <a:pt x="13931" y="32219"/>
                </a:lnTo>
                <a:lnTo>
                  <a:pt x="15214" y="31978"/>
                </a:lnTo>
                <a:lnTo>
                  <a:pt x="15402" y="31918"/>
                </a:lnTo>
                <a:lnTo>
                  <a:pt x="18554" y="28765"/>
                </a:lnTo>
                <a:lnTo>
                  <a:pt x="18554" y="20514"/>
                </a:lnTo>
                <a:lnTo>
                  <a:pt x="11172" y="17016"/>
                </a:lnTo>
                <a:close/>
              </a:path>
              <a:path w="55879" h="33020">
                <a:moveTo>
                  <a:pt x="18554" y="20514"/>
                </a:moveTo>
                <a:lnTo>
                  <a:pt x="18554" y="28765"/>
                </a:lnTo>
                <a:lnTo>
                  <a:pt x="15402" y="31918"/>
                </a:lnTo>
                <a:lnTo>
                  <a:pt x="16433" y="31584"/>
                </a:lnTo>
                <a:lnTo>
                  <a:pt x="25347" y="23732"/>
                </a:lnTo>
                <a:lnTo>
                  <a:pt x="18554" y="20514"/>
                </a:lnTo>
                <a:close/>
              </a:path>
              <a:path w="55879" h="33020">
                <a:moveTo>
                  <a:pt x="41503" y="23800"/>
                </a:moveTo>
                <a:lnTo>
                  <a:pt x="43459" y="25755"/>
                </a:lnTo>
                <a:lnTo>
                  <a:pt x="52120" y="25755"/>
                </a:lnTo>
                <a:lnTo>
                  <a:pt x="53390" y="24485"/>
                </a:lnTo>
                <a:lnTo>
                  <a:pt x="43510" y="24485"/>
                </a:lnTo>
                <a:lnTo>
                  <a:pt x="41503" y="23800"/>
                </a:lnTo>
                <a:close/>
              </a:path>
              <a:path w="55879" h="33020">
                <a:moveTo>
                  <a:pt x="47371" y="6210"/>
                </a:moveTo>
                <a:lnTo>
                  <a:pt x="39954" y="17546"/>
                </a:lnTo>
                <a:lnTo>
                  <a:pt x="39954" y="22250"/>
                </a:lnTo>
                <a:lnTo>
                  <a:pt x="41503" y="23800"/>
                </a:lnTo>
                <a:lnTo>
                  <a:pt x="43510" y="24485"/>
                </a:lnTo>
                <a:lnTo>
                  <a:pt x="52082" y="11366"/>
                </a:lnTo>
                <a:lnTo>
                  <a:pt x="47371" y="6210"/>
                </a:lnTo>
                <a:close/>
              </a:path>
              <a:path w="55879" h="33020">
                <a:moveTo>
                  <a:pt x="52120" y="10096"/>
                </a:moveTo>
                <a:lnTo>
                  <a:pt x="50922" y="10096"/>
                </a:lnTo>
                <a:lnTo>
                  <a:pt x="52082" y="11366"/>
                </a:lnTo>
                <a:lnTo>
                  <a:pt x="43510" y="24485"/>
                </a:lnTo>
                <a:lnTo>
                  <a:pt x="53390" y="24485"/>
                </a:lnTo>
                <a:lnTo>
                  <a:pt x="55625" y="22250"/>
                </a:lnTo>
                <a:lnTo>
                  <a:pt x="55625" y="13601"/>
                </a:lnTo>
                <a:lnTo>
                  <a:pt x="52120" y="10096"/>
                </a:lnTo>
                <a:close/>
              </a:path>
              <a:path w="55879" h="33020">
                <a:moveTo>
                  <a:pt x="39954" y="17546"/>
                </a:moveTo>
                <a:lnTo>
                  <a:pt x="36893" y="22224"/>
                </a:lnTo>
                <a:lnTo>
                  <a:pt x="41503" y="23800"/>
                </a:lnTo>
                <a:lnTo>
                  <a:pt x="39954" y="22250"/>
                </a:lnTo>
                <a:lnTo>
                  <a:pt x="39954" y="17546"/>
                </a:lnTo>
                <a:close/>
              </a:path>
              <a:path w="55879" h="33020">
                <a:moveTo>
                  <a:pt x="27646" y="14350"/>
                </a:moveTo>
                <a:lnTo>
                  <a:pt x="14401" y="14350"/>
                </a:lnTo>
                <a:lnTo>
                  <a:pt x="18554" y="18516"/>
                </a:lnTo>
                <a:lnTo>
                  <a:pt x="26530" y="20980"/>
                </a:lnTo>
                <a:lnTo>
                  <a:pt x="25347" y="23732"/>
                </a:lnTo>
                <a:lnTo>
                  <a:pt x="25488" y="23799"/>
                </a:lnTo>
                <a:lnTo>
                  <a:pt x="29006" y="23126"/>
                </a:lnTo>
                <a:lnTo>
                  <a:pt x="27646" y="14350"/>
                </a:lnTo>
                <a:close/>
              </a:path>
              <a:path w="55879" h="33020">
                <a:moveTo>
                  <a:pt x="18554" y="18540"/>
                </a:moveTo>
                <a:lnTo>
                  <a:pt x="18554" y="20514"/>
                </a:lnTo>
                <a:lnTo>
                  <a:pt x="25347" y="23732"/>
                </a:lnTo>
                <a:lnTo>
                  <a:pt x="26530" y="20980"/>
                </a:lnTo>
                <a:lnTo>
                  <a:pt x="18554" y="18540"/>
                </a:lnTo>
                <a:close/>
              </a:path>
              <a:path w="55879" h="33020">
                <a:moveTo>
                  <a:pt x="30264" y="0"/>
                </a:moveTo>
                <a:lnTo>
                  <a:pt x="25539" y="761"/>
                </a:lnTo>
                <a:lnTo>
                  <a:pt x="29006" y="23126"/>
                </a:lnTo>
                <a:lnTo>
                  <a:pt x="31635" y="22783"/>
                </a:lnTo>
                <a:lnTo>
                  <a:pt x="34251" y="22478"/>
                </a:lnTo>
                <a:lnTo>
                  <a:pt x="36893" y="22224"/>
                </a:lnTo>
                <a:lnTo>
                  <a:pt x="39954" y="17546"/>
                </a:lnTo>
                <a:lnTo>
                  <a:pt x="39954" y="13601"/>
                </a:lnTo>
                <a:lnTo>
                  <a:pt x="43459" y="10096"/>
                </a:lnTo>
                <a:lnTo>
                  <a:pt x="44828" y="10096"/>
                </a:lnTo>
                <a:lnTo>
                  <a:pt x="47371" y="6210"/>
                </a:lnTo>
                <a:lnTo>
                  <a:pt x="45046" y="4190"/>
                </a:lnTo>
                <a:lnTo>
                  <a:pt x="42418" y="2679"/>
                </a:lnTo>
                <a:lnTo>
                  <a:pt x="39497" y="1689"/>
                </a:lnTo>
                <a:lnTo>
                  <a:pt x="34925" y="304"/>
                </a:lnTo>
                <a:lnTo>
                  <a:pt x="30264" y="0"/>
                </a:lnTo>
                <a:close/>
              </a:path>
              <a:path w="55879" h="33020">
                <a:moveTo>
                  <a:pt x="11031" y="16239"/>
                </a:moveTo>
                <a:lnTo>
                  <a:pt x="11172" y="17016"/>
                </a:lnTo>
                <a:lnTo>
                  <a:pt x="18554" y="20514"/>
                </a:lnTo>
                <a:lnTo>
                  <a:pt x="18474" y="18516"/>
                </a:lnTo>
                <a:lnTo>
                  <a:pt x="11031" y="16239"/>
                </a:lnTo>
                <a:close/>
              </a:path>
              <a:path w="55879" h="33020">
                <a:moveTo>
                  <a:pt x="6807" y="14947"/>
                </a:moveTo>
                <a:lnTo>
                  <a:pt x="6832" y="15189"/>
                </a:lnTo>
                <a:lnTo>
                  <a:pt x="6936" y="15411"/>
                </a:lnTo>
                <a:lnTo>
                  <a:pt x="7061" y="15570"/>
                </a:lnTo>
                <a:lnTo>
                  <a:pt x="8409" y="18838"/>
                </a:lnTo>
                <a:lnTo>
                  <a:pt x="7814" y="15570"/>
                </a:lnTo>
                <a:lnTo>
                  <a:pt x="7745" y="15392"/>
                </a:lnTo>
                <a:lnTo>
                  <a:pt x="6807" y="14947"/>
                </a:lnTo>
                <a:close/>
              </a:path>
              <a:path w="55879" h="33020">
                <a:moveTo>
                  <a:pt x="27585" y="13957"/>
                </a:moveTo>
                <a:lnTo>
                  <a:pt x="10617" y="13957"/>
                </a:lnTo>
                <a:lnTo>
                  <a:pt x="11031" y="16239"/>
                </a:lnTo>
                <a:lnTo>
                  <a:pt x="18554" y="18540"/>
                </a:lnTo>
                <a:lnTo>
                  <a:pt x="14401" y="14350"/>
                </a:lnTo>
                <a:lnTo>
                  <a:pt x="27646" y="14350"/>
                </a:lnTo>
                <a:lnTo>
                  <a:pt x="27585" y="13957"/>
                </a:lnTo>
                <a:close/>
              </a:path>
              <a:path w="55879" h="33020">
                <a:moveTo>
                  <a:pt x="44828" y="10096"/>
                </a:moveTo>
                <a:lnTo>
                  <a:pt x="43459" y="10096"/>
                </a:lnTo>
                <a:lnTo>
                  <a:pt x="39954" y="13601"/>
                </a:lnTo>
                <a:lnTo>
                  <a:pt x="39954" y="17546"/>
                </a:lnTo>
                <a:lnTo>
                  <a:pt x="44828" y="10096"/>
                </a:lnTo>
                <a:close/>
              </a:path>
              <a:path w="55879" h="33020">
                <a:moveTo>
                  <a:pt x="7753" y="15237"/>
                </a:moveTo>
                <a:lnTo>
                  <a:pt x="7785" y="15411"/>
                </a:lnTo>
                <a:lnTo>
                  <a:pt x="11172" y="17016"/>
                </a:lnTo>
                <a:lnTo>
                  <a:pt x="11031" y="16239"/>
                </a:lnTo>
                <a:lnTo>
                  <a:pt x="7753" y="15237"/>
                </a:lnTo>
                <a:close/>
              </a:path>
              <a:path w="55879" h="33020">
                <a:moveTo>
                  <a:pt x="10617" y="13957"/>
                </a:moveTo>
                <a:lnTo>
                  <a:pt x="7620" y="14503"/>
                </a:lnTo>
                <a:lnTo>
                  <a:pt x="7753" y="15237"/>
                </a:lnTo>
                <a:lnTo>
                  <a:pt x="11031" y="16239"/>
                </a:lnTo>
                <a:lnTo>
                  <a:pt x="10617" y="13957"/>
                </a:lnTo>
                <a:close/>
              </a:path>
              <a:path w="55879" h="33020">
                <a:moveTo>
                  <a:pt x="6807" y="14947"/>
                </a:moveTo>
                <a:lnTo>
                  <a:pt x="7785" y="15411"/>
                </a:lnTo>
                <a:lnTo>
                  <a:pt x="7753" y="15237"/>
                </a:lnTo>
                <a:lnTo>
                  <a:pt x="6807" y="14947"/>
                </a:lnTo>
                <a:close/>
              </a:path>
              <a:path w="55879" h="33020">
                <a:moveTo>
                  <a:pt x="25539" y="761"/>
                </a:moveTo>
                <a:lnTo>
                  <a:pt x="6807" y="14947"/>
                </a:lnTo>
                <a:lnTo>
                  <a:pt x="7753" y="15237"/>
                </a:lnTo>
                <a:lnTo>
                  <a:pt x="7620" y="14503"/>
                </a:lnTo>
                <a:lnTo>
                  <a:pt x="10617" y="13957"/>
                </a:lnTo>
                <a:lnTo>
                  <a:pt x="27585" y="13957"/>
                </a:lnTo>
                <a:lnTo>
                  <a:pt x="25539" y="761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370984" y="5069535"/>
            <a:ext cx="88303" cy="6564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472506" y="5343778"/>
            <a:ext cx="565188" cy="150266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102006" y="5312079"/>
            <a:ext cx="132168" cy="180505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347752" y="5306529"/>
            <a:ext cx="336588" cy="19110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0" name="object 80"/>
          <p:cNvGrpSpPr/>
          <p:nvPr/>
        </p:nvGrpSpPr>
        <p:grpSpPr>
          <a:xfrm>
            <a:off x="6875297" y="4990414"/>
            <a:ext cx="632460" cy="535305"/>
            <a:chOff x="6875297" y="4990414"/>
            <a:chExt cx="632460" cy="535305"/>
          </a:xfrm>
        </p:grpSpPr>
        <p:sp>
          <p:nvSpPr>
            <p:cNvPr id="81" name="object 81"/>
            <p:cNvSpPr/>
            <p:nvPr/>
          </p:nvSpPr>
          <p:spPr>
            <a:xfrm>
              <a:off x="7338326" y="4990414"/>
              <a:ext cx="143522" cy="201853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950604" y="5013668"/>
              <a:ext cx="365052" cy="487578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75297" y="5372620"/>
              <a:ext cx="632460" cy="153035"/>
            </a:xfrm>
            <a:custGeom>
              <a:avLst/>
              <a:gdLst/>
              <a:ahLst/>
              <a:cxnLst/>
              <a:rect l="l" t="t" r="r" b="b"/>
              <a:pathLst>
                <a:path w="632459" h="153035">
                  <a:moveTo>
                    <a:pt x="109004" y="111328"/>
                  </a:moveTo>
                  <a:lnTo>
                    <a:pt x="102781" y="111328"/>
                  </a:lnTo>
                  <a:lnTo>
                    <a:pt x="98386" y="111328"/>
                  </a:lnTo>
                  <a:lnTo>
                    <a:pt x="108953" y="111379"/>
                  </a:lnTo>
                  <a:close/>
                </a:path>
                <a:path w="632459" h="153035">
                  <a:moveTo>
                    <a:pt x="113220" y="96596"/>
                  </a:moveTo>
                  <a:lnTo>
                    <a:pt x="108953" y="92329"/>
                  </a:lnTo>
                  <a:lnTo>
                    <a:pt x="104254" y="92329"/>
                  </a:lnTo>
                  <a:lnTo>
                    <a:pt x="73990" y="88036"/>
                  </a:lnTo>
                  <a:lnTo>
                    <a:pt x="64274" y="86741"/>
                  </a:lnTo>
                  <a:lnTo>
                    <a:pt x="54546" y="85763"/>
                  </a:lnTo>
                  <a:lnTo>
                    <a:pt x="44792" y="85102"/>
                  </a:lnTo>
                  <a:lnTo>
                    <a:pt x="35013" y="84759"/>
                  </a:lnTo>
                  <a:lnTo>
                    <a:pt x="31915" y="84759"/>
                  </a:lnTo>
                  <a:lnTo>
                    <a:pt x="28816" y="84886"/>
                  </a:lnTo>
                  <a:lnTo>
                    <a:pt x="25730" y="85115"/>
                  </a:lnTo>
                  <a:lnTo>
                    <a:pt x="9283" y="86588"/>
                  </a:lnTo>
                  <a:lnTo>
                    <a:pt x="4152" y="86588"/>
                  </a:lnTo>
                  <a:lnTo>
                    <a:pt x="0" y="90741"/>
                  </a:lnTo>
                  <a:lnTo>
                    <a:pt x="0" y="100990"/>
                  </a:lnTo>
                  <a:lnTo>
                    <a:pt x="4152" y="105156"/>
                  </a:lnTo>
                  <a:lnTo>
                    <a:pt x="9283" y="105156"/>
                  </a:lnTo>
                  <a:lnTo>
                    <a:pt x="25730" y="106629"/>
                  </a:lnTo>
                  <a:lnTo>
                    <a:pt x="48780" y="108369"/>
                  </a:lnTo>
                  <a:lnTo>
                    <a:pt x="71882" y="109689"/>
                  </a:lnTo>
                  <a:lnTo>
                    <a:pt x="98132" y="111086"/>
                  </a:lnTo>
                  <a:lnTo>
                    <a:pt x="102793" y="111086"/>
                  </a:lnTo>
                  <a:lnTo>
                    <a:pt x="109245" y="111086"/>
                  </a:lnTo>
                  <a:lnTo>
                    <a:pt x="113220" y="107111"/>
                  </a:lnTo>
                  <a:lnTo>
                    <a:pt x="113220" y="96596"/>
                  </a:lnTo>
                  <a:close/>
                </a:path>
                <a:path w="632459" h="153035">
                  <a:moveTo>
                    <a:pt x="122796" y="26339"/>
                  </a:moveTo>
                  <a:lnTo>
                    <a:pt x="119748" y="23291"/>
                  </a:lnTo>
                  <a:lnTo>
                    <a:pt x="119481" y="23012"/>
                  </a:lnTo>
                  <a:lnTo>
                    <a:pt x="111290" y="23012"/>
                  </a:lnTo>
                  <a:lnTo>
                    <a:pt x="111099" y="23202"/>
                  </a:lnTo>
                  <a:lnTo>
                    <a:pt x="111074" y="23355"/>
                  </a:lnTo>
                  <a:lnTo>
                    <a:pt x="110947" y="23355"/>
                  </a:lnTo>
                  <a:lnTo>
                    <a:pt x="110871" y="23698"/>
                  </a:lnTo>
                  <a:lnTo>
                    <a:pt x="114808" y="37833"/>
                  </a:lnTo>
                  <a:lnTo>
                    <a:pt x="110807" y="23495"/>
                  </a:lnTo>
                  <a:lnTo>
                    <a:pt x="110947" y="23355"/>
                  </a:lnTo>
                  <a:lnTo>
                    <a:pt x="111048" y="23202"/>
                  </a:lnTo>
                  <a:lnTo>
                    <a:pt x="102984" y="22961"/>
                  </a:lnTo>
                  <a:lnTo>
                    <a:pt x="86817" y="22707"/>
                  </a:lnTo>
                  <a:lnTo>
                    <a:pt x="76631" y="22656"/>
                  </a:lnTo>
                  <a:lnTo>
                    <a:pt x="66471" y="22974"/>
                  </a:lnTo>
                  <a:lnTo>
                    <a:pt x="31330" y="28041"/>
                  </a:lnTo>
                  <a:lnTo>
                    <a:pt x="31330" y="47828"/>
                  </a:lnTo>
                  <a:lnTo>
                    <a:pt x="31242" y="47701"/>
                  </a:lnTo>
                  <a:lnTo>
                    <a:pt x="31242" y="47840"/>
                  </a:lnTo>
                  <a:lnTo>
                    <a:pt x="31242" y="50711"/>
                  </a:lnTo>
                  <a:lnTo>
                    <a:pt x="31153" y="47713"/>
                  </a:lnTo>
                  <a:lnTo>
                    <a:pt x="31242" y="40462"/>
                  </a:lnTo>
                  <a:lnTo>
                    <a:pt x="31330" y="47828"/>
                  </a:lnTo>
                  <a:lnTo>
                    <a:pt x="31330" y="28041"/>
                  </a:lnTo>
                  <a:lnTo>
                    <a:pt x="18034" y="36309"/>
                  </a:lnTo>
                  <a:lnTo>
                    <a:pt x="16840" y="36309"/>
                  </a:lnTo>
                  <a:lnTo>
                    <a:pt x="12687" y="40462"/>
                  </a:lnTo>
                  <a:lnTo>
                    <a:pt x="12687" y="50711"/>
                  </a:lnTo>
                  <a:lnTo>
                    <a:pt x="16840" y="54864"/>
                  </a:lnTo>
                  <a:lnTo>
                    <a:pt x="27089" y="54864"/>
                  </a:lnTo>
                  <a:lnTo>
                    <a:pt x="29133" y="52819"/>
                  </a:lnTo>
                  <a:lnTo>
                    <a:pt x="31013" y="50939"/>
                  </a:lnTo>
                  <a:lnTo>
                    <a:pt x="32740" y="49936"/>
                  </a:lnTo>
                  <a:lnTo>
                    <a:pt x="32867" y="49872"/>
                  </a:lnTo>
                  <a:lnTo>
                    <a:pt x="33083" y="49987"/>
                  </a:lnTo>
                  <a:lnTo>
                    <a:pt x="33248" y="49987"/>
                  </a:lnTo>
                  <a:lnTo>
                    <a:pt x="33401" y="49936"/>
                  </a:lnTo>
                  <a:lnTo>
                    <a:pt x="38569" y="48717"/>
                  </a:lnTo>
                  <a:lnTo>
                    <a:pt x="43802" y="47840"/>
                  </a:lnTo>
                  <a:lnTo>
                    <a:pt x="49098" y="47345"/>
                  </a:lnTo>
                  <a:lnTo>
                    <a:pt x="87769" y="43040"/>
                  </a:lnTo>
                  <a:lnTo>
                    <a:pt x="116903" y="37833"/>
                  </a:lnTo>
                  <a:lnTo>
                    <a:pt x="119481" y="37833"/>
                  </a:lnTo>
                  <a:lnTo>
                    <a:pt x="122796" y="34518"/>
                  </a:lnTo>
                  <a:lnTo>
                    <a:pt x="122796" y="26339"/>
                  </a:lnTo>
                  <a:close/>
                </a:path>
                <a:path w="632459" h="153035">
                  <a:moveTo>
                    <a:pt x="597750" y="94957"/>
                  </a:moveTo>
                  <a:lnTo>
                    <a:pt x="597535" y="94742"/>
                  </a:lnTo>
                  <a:lnTo>
                    <a:pt x="593598" y="90805"/>
                  </a:lnTo>
                  <a:lnTo>
                    <a:pt x="583349" y="90805"/>
                  </a:lnTo>
                  <a:lnTo>
                    <a:pt x="579196" y="94957"/>
                  </a:lnTo>
                  <a:lnTo>
                    <a:pt x="579196" y="97142"/>
                  </a:lnTo>
                  <a:lnTo>
                    <a:pt x="575043" y="103035"/>
                  </a:lnTo>
                  <a:lnTo>
                    <a:pt x="558431" y="118529"/>
                  </a:lnTo>
                  <a:lnTo>
                    <a:pt x="551599" y="123520"/>
                  </a:lnTo>
                  <a:lnTo>
                    <a:pt x="544677" y="128371"/>
                  </a:lnTo>
                  <a:lnTo>
                    <a:pt x="537641" y="133070"/>
                  </a:lnTo>
                  <a:lnTo>
                    <a:pt x="530072" y="137998"/>
                  </a:lnTo>
                  <a:lnTo>
                    <a:pt x="528142" y="137998"/>
                  </a:lnTo>
                  <a:lnTo>
                    <a:pt x="524865" y="141287"/>
                  </a:lnTo>
                  <a:lnTo>
                    <a:pt x="524865" y="149402"/>
                  </a:lnTo>
                  <a:lnTo>
                    <a:pt x="528142" y="152692"/>
                  </a:lnTo>
                  <a:lnTo>
                    <a:pt x="536257" y="152692"/>
                  </a:lnTo>
                  <a:lnTo>
                    <a:pt x="537121" y="151828"/>
                  </a:lnTo>
                  <a:lnTo>
                    <a:pt x="538213" y="150736"/>
                  </a:lnTo>
                  <a:lnTo>
                    <a:pt x="569226" y="133489"/>
                  </a:lnTo>
                  <a:lnTo>
                    <a:pt x="575500" y="129108"/>
                  </a:lnTo>
                  <a:lnTo>
                    <a:pt x="593293" y="109359"/>
                  </a:lnTo>
                  <a:lnTo>
                    <a:pt x="593598" y="109359"/>
                  </a:lnTo>
                  <a:lnTo>
                    <a:pt x="597750" y="105206"/>
                  </a:lnTo>
                  <a:lnTo>
                    <a:pt x="597750" y="94957"/>
                  </a:lnTo>
                  <a:close/>
                </a:path>
                <a:path w="632459" h="153035">
                  <a:moveTo>
                    <a:pt x="632117" y="18084"/>
                  </a:moveTo>
                  <a:lnTo>
                    <a:pt x="629551" y="15532"/>
                  </a:lnTo>
                  <a:lnTo>
                    <a:pt x="629005" y="14071"/>
                  </a:lnTo>
                  <a:lnTo>
                    <a:pt x="628624" y="13042"/>
                  </a:lnTo>
                  <a:lnTo>
                    <a:pt x="626300" y="8407"/>
                  </a:lnTo>
                  <a:lnTo>
                    <a:pt x="602424" y="0"/>
                  </a:lnTo>
                  <a:lnTo>
                    <a:pt x="596099" y="393"/>
                  </a:lnTo>
                  <a:lnTo>
                    <a:pt x="589788" y="1346"/>
                  </a:lnTo>
                  <a:lnTo>
                    <a:pt x="571703" y="3822"/>
                  </a:lnTo>
                  <a:lnTo>
                    <a:pt x="567029" y="3835"/>
                  </a:lnTo>
                  <a:lnTo>
                    <a:pt x="562889" y="7975"/>
                  </a:lnTo>
                  <a:lnTo>
                    <a:pt x="562889" y="18224"/>
                  </a:lnTo>
                  <a:lnTo>
                    <a:pt x="567042" y="22377"/>
                  </a:lnTo>
                  <a:lnTo>
                    <a:pt x="573481" y="22377"/>
                  </a:lnTo>
                  <a:lnTo>
                    <a:pt x="591058" y="22669"/>
                  </a:lnTo>
                  <a:lnTo>
                    <a:pt x="608520" y="24015"/>
                  </a:lnTo>
                  <a:lnTo>
                    <a:pt x="609282" y="24155"/>
                  </a:lnTo>
                  <a:lnTo>
                    <a:pt x="610666" y="24638"/>
                  </a:lnTo>
                  <a:lnTo>
                    <a:pt x="612025" y="25184"/>
                  </a:lnTo>
                  <a:lnTo>
                    <a:pt x="614235" y="26936"/>
                  </a:lnTo>
                  <a:lnTo>
                    <a:pt x="614235" y="27952"/>
                  </a:lnTo>
                  <a:lnTo>
                    <a:pt x="618236" y="31965"/>
                  </a:lnTo>
                  <a:lnTo>
                    <a:pt x="628116" y="31965"/>
                  </a:lnTo>
                  <a:lnTo>
                    <a:pt x="631774" y="28295"/>
                  </a:lnTo>
                  <a:lnTo>
                    <a:pt x="632117" y="27952"/>
                  </a:lnTo>
                  <a:lnTo>
                    <a:pt x="632117" y="18084"/>
                  </a:lnTo>
                  <a:close/>
                </a:path>
              </a:pathLst>
            </a:custGeom>
            <a:solidFill>
              <a:srgbClr val="C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/>
          <p:nvPr/>
        </p:nvSpPr>
        <p:spPr>
          <a:xfrm>
            <a:off x="3200501" y="5594800"/>
            <a:ext cx="963644" cy="7442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598917" y="6316964"/>
            <a:ext cx="3541395" cy="147320"/>
          </a:xfrm>
          <a:custGeom>
            <a:avLst/>
            <a:gdLst/>
            <a:ahLst/>
            <a:cxnLst/>
            <a:rect l="l" t="t" r="r" b="b"/>
            <a:pathLst>
              <a:path w="3541395" h="147320">
                <a:moveTo>
                  <a:pt x="3237762" y="137989"/>
                </a:moveTo>
                <a:lnTo>
                  <a:pt x="3235934" y="144780"/>
                </a:lnTo>
                <a:lnTo>
                  <a:pt x="3244621" y="147320"/>
                </a:lnTo>
                <a:lnTo>
                  <a:pt x="3251771" y="147320"/>
                </a:lnTo>
                <a:lnTo>
                  <a:pt x="3246894" y="143510"/>
                </a:lnTo>
                <a:lnTo>
                  <a:pt x="3244913" y="142240"/>
                </a:lnTo>
                <a:lnTo>
                  <a:pt x="3242805" y="140970"/>
                </a:lnTo>
                <a:lnTo>
                  <a:pt x="3240544" y="139700"/>
                </a:lnTo>
                <a:lnTo>
                  <a:pt x="3237762" y="137989"/>
                </a:lnTo>
                <a:close/>
              </a:path>
              <a:path w="3541395" h="147320">
                <a:moveTo>
                  <a:pt x="3246051" y="131368"/>
                </a:moveTo>
                <a:lnTo>
                  <a:pt x="3240544" y="139700"/>
                </a:lnTo>
                <a:lnTo>
                  <a:pt x="3242805" y="140970"/>
                </a:lnTo>
                <a:lnTo>
                  <a:pt x="3244913" y="142240"/>
                </a:lnTo>
                <a:lnTo>
                  <a:pt x="3246894" y="143510"/>
                </a:lnTo>
                <a:lnTo>
                  <a:pt x="3251771" y="147320"/>
                </a:lnTo>
                <a:lnTo>
                  <a:pt x="3252571" y="133350"/>
                </a:lnTo>
                <a:lnTo>
                  <a:pt x="3246051" y="131368"/>
                </a:lnTo>
                <a:close/>
              </a:path>
              <a:path w="3541395" h="147320">
                <a:moveTo>
                  <a:pt x="3248939" y="127000"/>
                </a:moveTo>
                <a:lnTo>
                  <a:pt x="3246051" y="131368"/>
                </a:lnTo>
                <a:lnTo>
                  <a:pt x="3252571" y="133350"/>
                </a:lnTo>
                <a:lnTo>
                  <a:pt x="3251771" y="147320"/>
                </a:lnTo>
                <a:lnTo>
                  <a:pt x="3256114" y="147320"/>
                </a:lnTo>
                <a:lnTo>
                  <a:pt x="3257867" y="146050"/>
                </a:lnTo>
                <a:lnTo>
                  <a:pt x="3259213" y="144780"/>
                </a:lnTo>
                <a:lnTo>
                  <a:pt x="3260026" y="142240"/>
                </a:lnTo>
                <a:lnTo>
                  <a:pt x="3260280" y="140970"/>
                </a:lnTo>
                <a:lnTo>
                  <a:pt x="3260382" y="139700"/>
                </a:lnTo>
                <a:lnTo>
                  <a:pt x="3260178" y="138430"/>
                </a:lnTo>
                <a:lnTo>
                  <a:pt x="3259658" y="137160"/>
                </a:lnTo>
                <a:lnTo>
                  <a:pt x="3259289" y="135890"/>
                </a:lnTo>
                <a:lnTo>
                  <a:pt x="3258820" y="135890"/>
                </a:lnTo>
                <a:lnTo>
                  <a:pt x="3258273" y="134620"/>
                </a:lnTo>
                <a:lnTo>
                  <a:pt x="3255416" y="132080"/>
                </a:lnTo>
                <a:lnTo>
                  <a:pt x="3252304" y="129540"/>
                </a:lnTo>
                <a:lnTo>
                  <a:pt x="3248939" y="127000"/>
                </a:lnTo>
                <a:close/>
              </a:path>
              <a:path w="3541395" h="147320">
                <a:moveTo>
                  <a:pt x="3214342" y="126888"/>
                </a:moveTo>
                <a:lnTo>
                  <a:pt x="3210217" y="135890"/>
                </a:lnTo>
                <a:lnTo>
                  <a:pt x="3216467" y="138430"/>
                </a:lnTo>
                <a:lnTo>
                  <a:pt x="3229326" y="143510"/>
                </a:lnTo>
                <a:lnTo>
                  <a:pt x="3235934" y="144780"/>
                </a:lnTo>
                <a:lnTo>
                  <a:pt x="3237762" y="137989"/>
                </a:lnTo>
                <a:lnTo>
                  <a:pt x="3234346" y="135890"/>
                </a:lnTo>
                <a:lnTo>
                  <a:pt x="3227960" y="132080"/>
                </a:lnTo>
                <a:lnTo>
                  <a:pt x="3221386" y="129540"/>
                </a:lnTo>
                <a:lnTo>
                  <a:pt x="3214342" y="126888"/>
                </a:lnTo>
                <a:close/>
              </a:path>
              <a:path w="3541395" h="147320">
                <a:moveTo>
                  <a:pt x="3529775" y="140348"/>
                </a:moveTo>
                <a:lnTo>
                  <a:pt x="3530536" y="140970"/>
                </a:lnTo>
                <a:lnTo>
                  <a:pt x="3532657" y="140970"/>
                </a:lnTo>
                <a:lnTo>
                  <a:pt x="3529775" y="140348"/>
                </a:lnTo>
                <a:close/>
              </a:path>
              <a:path w="3541395" h="147320">
                <a:moveTo>
                  <a:pt x="3536111" y="127000"/>
                </a:moveTo>
                <a:lnTo>
                  <a:pt x="3530536" y="127000"/>
                </a:lnTo>
                <a:lnTo>
                  <a:pt x="3527425" y="130810"/>
                </a:lnTo>
                <a:lnTo>
                  <a:pt x="3527425" y="138430"/>
                </a:lnTo>
                <a:lnTo>
                  <a:pt x="3529775" y="140348"/>
                </a:lnTo>
                <a:lnTo>
                  <a:pt x="3532657" y="140970"/>
                </a:lnTo>
                <a:lnTo>
                  <a:pt x="3536111" y="127000"/>
                </a:lnTo>
                <a:close/>
              </a:path>
              <a:path w="3541395" h="147320">
                <a:moveTo>
                  <a:pt x="3538232" y="127000"/>
                </a:moveTo>
                <a:lnTo>
                  <a:pt x="3536111" y="127000"/>
                </a:lnTo>
                <a:lnTo>
                  <a:pt x="3532657" y="140970"/>
                </a:lnTo>
                <a:lnTo>
                  <a:pt x="3538232" y="140970"/>
                </a:lnTo>
                <a:lnTo>
                  <a:pt x="3541344" y="138430"/>
                </a:lnTo>
                <a:lnTo>
                  <a:pt x="3541344" y="130810"/>
                </a:lnTo>
                <a:lnTo>
                  <a:pt x="3538232" y="127000"/>
                </a:lnTo>
                <a:close/>
              </a:path>
              <a:path w="3541395" h="147320">
                <a:moveTo>
                  <a:pt x="3524529" y="124460"/>
                </a:moveTo>
                <a:lnTo>
                  <a:pt x="3520871" y="138430"/>
                </a:lnTo>
                <a:lnTo>
                  <a:pt x="3529775" y="140348"/>
                </a:lnTo>
                <a:lnTo>
                  <a:pt x="3527425" y="138430"/>
                </a:lnTo>
                <a:lnTo>
                  <a:pt x="3527425" y="130810"/>
                </a:lnTo>
                <a:lnTo>
                  <a:pt x="3530536" y="127000"/>
                </a:lnTo>
                <a:lnTo>
                  <a:pt x="3536111" y="127000"/>
                </a:lnTo>
                <a:lnTo>
                  <a:pt x="3524529" y="124460"/>
                </a:lnTo>
                <a:close/>
              </a:path>
              <a:path w="3541395" h="147320">
                <a:moveTo>
                  <a:pt x="3240036" y="129540"/>
                </a:moveTo>
                <a:lnTo>
                  <a:pt x="3237762" y="137989"/>
                </a:lnTo>
                <a:lnTo>
                  <a:pt x="3240544" y="139700"/>
                </a:lnTo>
                <a:lnTo>
                  <a:pt x="3246051" y="131368"/>
                </a:lnTo>
                <a:lnTo>
                  <a:pt x="3240036" y="129540"/>
                </a:lnTo>
                <a:close/>
              </a:path>
              <a:path w="3541395" h="147320">
                <a:moveTo>
                  <a:pt x="3499319" y="118110"/>
                </a:moveTo>
                <a:lnTo>
                  <a:pt x="3496513" y="133350"/>
                </a:lnTo>
                <a:lnTo>
                  <a:pt x="3504679" y="134620"/>
                </a:lnTo>
                <a:lnTo>
                  <a:pt x="3512794" y="137160"/>
                </a:lnTo>
                <a:lnTo>
                  <a:pt x="3520871" y="138430"/>
                </a:lnTo>
                <a:lnTo>
                  <a:pt x="3524529" y="124460"/>
                </a:lnTo>
                <a:lnTo>
                  <a:pt x="3518275" y="121920"/>
                </a:lnTo>
                <a:lnTo>
                  <a:pt x="3499319" y="118110"/>
                </a:lnTo>
                <a:close/>
              </a:path>
              <a:path w="3541395" h="147320">
                <a:moveTo>
                  <a:pt x="3217202" y="120650"/>
                </a:moveTo>
                <a:lnTo>
                  <a:pt x="3216046" y="123190"/>
                </a:lnTo>
                <a:lnTo>
                  <a:pt x="3214624" y="127000"/>
                </a:lnTo>
                <a:lnTo>
                  <a:pt x="3221386" y="129540"/>
                </a:lnTo>
                <a:lnTo>
                  <a:pt x="3227960" y="132080"/>
                </a:lnTo>
                <a:lnTo>
                  <a:pt x="3234346" y="135890"/>
                </a:lnTo>
                <a:lnTo>
                  <a:pt x="3237762" y="137989"/>
                </a:lnTo>
                <a:lnTo>
                  <a:pt x="3240036" y="129540"/>
                </a:lnTo>
                <a:lnTo>
                  <a:pt x="3224618" y="124460"/>
                </a:lnTo>
                <a:lnTo>
                  <a:pt x="3217202" y="120650"/>
                </a:lnTo>
                <a:close/>
              </a:path>
              <a:path w="3541395" h="147320">
                <a:moveTo>
                  <a:pt x="3188741" y="118126"/>
                </a:moveTo>
                <a:lnTo>
                  <a:pt x="3186049" y="125730"/>
                </a:lnTo>
                <a:lnTo>
                  <a:pt x="3210217" y="135890"/>
                </a:lnTo>
                <a:lnTo>
                  <a:pt x="3214342" y="126888"/>
                </a:lnTo>
                <a:lnTo>
                  <a:pt x="3204972" y="123190"/>
                </a:lnTo>
                <a:lnTo>
                  <a:pt x="3195240" y="120650"/>
                </a:lnTo>
                <a:lnTo>
                  <a:pt x="3188741" y="118126"/>
                </a:lnTo>
                <a:close/>
              </a:path>
              <a:path w="3541395" h="147320">
                <a:moveTo>
                  <a:pt x="3455936" y="111760"/>
                </a:moveTo>
                <a:lnTo>
                  <a:pt x="3453815" y="128270"/>
                </a:lnTo>
                <a:lnTo>
                  <a:pt x="3496513" y="133350"/>
                </a:lnTo>
                <a:lnTo>
                  <a:pt x="3499319" y="118110"/>
                </a:lnTo>
                <a:lnTo>
                  <a:pt x="3488506" y="115570"/>
                </a:lnTo>
                <a:lnTo>
                  <a:pt x="3455936" y="111760"/>
                </a:lnTo>
                <a:close/>
              </a:path>
              <a:path w="3541395" h="147320">
                <a:moveTo>
                  <a:pt x="3220313" y="111760"/>
                </a:moveTo>
                <a:lnTo>
                  <a:pt x="3217021" y="120578"/>
                </a:lnTo>
                <a:lnTo>
                  <a:pt x="3217202" y="120650"/>
                </a:lnTo>
                <a:lnTo>
                  <a:pt x="3224618" y="124460"/>
                </a:lnTo>
                <a:lnTo>
                  <a:pt x="3240036" y="129540"/>
                </a:lnTo>
                <a:lnTo>
                  <a:pt x="3246051" y="131368"/>
                </a:lnTo>
                <a:lnTo>
                  <a:pt x="3248939" y="127000"/>
                </a:lnTo>
                <a:lnTo>
                  <a:pt x="3242093" y="123190"/>
                </a:lnTo>
                <a:lnTo>
                  <a:pt x="3234939" y="119326"/>
                </a:lnTo>
                <a:lnTo>
                  <a:pt x="3227781" y="115570"/>
                </a:lnTo>
                <a:lnTo>
                  <a:pt x="3220313" y="111760"/>
                </a:lnTo>
                <a:close/>
              </a:path>
              <a:path w="3541395" h="147320">
                <a:moveTo>
                  <a:pt x="218820" y="110490"/>
                </a:moveTo>
                <a:lnTo>
                  <a:pt x="213436" y="110490"/>
                </a:lnTo>
                <a:lnTo>
                  <a:pt x="209054" y="114300"/>
                </a:lnTo>
                <a:lnTo>
                  <a:pt x="209054" y="125730"/>
                </a:lnTo>
                <a:lnTo>
                  <a:pt x="213436" y="129540"/>
                </a:lnTo>
                <a:lnTo>
                  <a:pt x="218732" y="129540"/>
                </a:lnTo>
                <a:lnTo>
                  <a:pt x="218820" y="110490"/>
                </a:lnTo>
                <a:close/>
              </a:path>
              <a:path w="3541395" h="147320">
                <a:moveTo>
                  <a:pt x="218839" y="119513"/>
                </a:moveTo>
                <a:lnTo>
                  <a:pt x="218732" y="129540"/>
                </a:lnTo>
                <a:lnTo>
                  <a:pt x="218839" y="119513"/>
                </a:lnTo>
                <a:close/>
              </a:path>
              <a:path w="3541395" h="147320">
                <a:moveTo>
                  <a:pt x="224231" y="110490"/>
                </a:moveTo>
                <a:lnTo>
                  <a:pt x="218935" y="110490"/>
                </a:lnTo>
                <a:lnTo>
                  <a:pt x="218859" y="129540"/>
                </a:lnTo>
                <a:lnTo>
                  <a:pt x="224231" y="129540"/>
                </a:lnTo>
                <a:lnTo>
                  <a:pt x="228612" y="125730"/>
                </a:lnTo>
                <a:lnTo>
                  <a:pt x="228612" y="114300"/>
                </a:lnTo>
                <a:lnTo>
                  <a:pt x="224231" y="110490"/>
                </a:lnTo>
                <a:close/>
              </a:path>
              <a:path w="3541395" h="147320">
                <a:moveTo>
                  <a:pt x="236766" y="110490"/>
                </a:moveTo>
                <a:lnTo>
                  <a:pt x="224231" y="110490"/>
                </a:lnTo>
                <a:lnTo>
                  <a:pt x="228612" y="114300"/>
                </a:lnTo>
                <a:lnTo>
                  <a:pt x="228612" y="125730"/>
                </a:lnTo>
                <a:lnTo>
                  <a:pt x="224231" y="129540"/>
                </a:lnTo>
                <a:lnTo>
                  <a:pt x="236575" y="129540"/>
                </a:lnTo>
                <a:lnTo>
                  <a:pt x="236766" y="110490"/>
                </a:lnTo>
                <a:close/>
              </a:path>
              <a:path w="3541395" h="147320">
                <a:moveTo>
                  <a:pt x="301091" y="110490"/>
                </a:moveTo>
                <a:lnTo>
                  <a:pt x="236766" y="110490"/>
                </a:lnTo>
                <a:lnTo>
                  <a:pt x="236575" y="129540"/>
                </a:lnTo>
                <a:lnTo>
                  <a:pt x="301091" y="129540"/>
                </a:lnTo>
                <a:lnTo>
                  <a:pt x="301091" y="110490"/>
                </a:lnTo>
                <a:close/>
              </a:path>
              <a:path w="3541395" h="147320">
                <a:moveTo>
                  <a:pt x="324510" y="110490"/>
                </a:moveTo>
                <a:lnTo>
                  <a:pt x="301091" y="110490"/>
                </a:lnTo>
                <a:lnTo>
                  <a:pt x="301091" y="129540"/>
                </a:lnTo>
                <a:lnTo>
                  <a:pt x="324891" y="129540"/>
                </a:lnTo>
                <a:lnTo>
                  <a:pt x="324510" y="110490"/>
                </a:lnTo>
                <a:close/>
              </a:path>
              <a:path w="3541395" h="147320">
                <a:moveTo>
                  <a:pt x="412711" y="107950"/>
                </a:moveTo>
                <a:lnTo>
                  <a:pt x="368615" y="110490"/>
                </a:lnTo>
                <a:lnTo>
                  <a:pt x="324510" y="110490"/>
                </a:lnTo>
                <a:lnTo>
                  <a:pt x="324891" y="129540"/>
                </a:lnTo>
                <a:lnTo>
                  <a:pt x="347017" y="128270"/>
                </a:lnTo>
                <a:lnTo>
                  <a:pt x="369142" y="128270"/>
                </a:lnTo>
                <a:lnTo>
                  <a:pt x="413385" y="125730"/>
                </a:lnTo>
                <a:lnTo>
                  <a:pt x="412711" y="107950"/>
                </a:lnTo>
                <a:close/>
              </a:path>
              <a:path w="3541395" h="147320">
                <a:moveTo>
                  <a:pt x="453993" y="124017"/>
                </a:moveTo>
                <a:lnTo>
                  <a:pt x="413385" y="125730"/>
                </a:lnTo>
                <a:lnTo>
                  <a:pt x="369142" y="128270"/>
                </a:lnTo>
                <a:lnTo>
                  <a:pt x="347017" y="128270"/>
                </a:lnTo>
                <a:lnTo>
                  <a:pt x="324891" y="129540"/>
                </a:lnTo>
                <a:lnTo>
                  <a:pt x="415820" y="129540"/>
                </a:lnTo>
                <a:lnTo>
                  <a:pt x="454063" y="128270"/>
                </a:lnTo>
                <a:lnTo>
                  <a:pt x="453993" y="124017"/>
                </a:lnTo>
                <a:close/>
              </a:path>
              <a:path w="3541395" h="147320">
                <a:moveTo>
                  <a:pt x="563333" y="106680"/>
                </a:moveTo>
                <a:lnTo>
                  <a:pt x="533639" y="108056"/>
                </a:lnTo>
                <a:lnTo>
                  <a:pt x="533895" y="121920"/>
                </a:lnTo>
                <a:lnTo>
                  <a:pt x="503760" y="123190"/>
                </a:lnTo>
                <a:lnTo>
                  <a:pt x="473630" y="123190"/>
                </a:lnTo>
                <a:lnTo>
                  <a:pt x="453993" y="124017"/>
                </a:lnTo>
                <a:lnTo>
                  <a:pt x="454063" y="128270"/>
                </a:lnTo>
                <a:lnTo>
                  <a:pt x="481568" y="128270"/>
                </a:lnTo>
                <a:lnTo>
                  <a:pt x="564057" y="124460"/>
                </a:lnTo>
                <a:lnTo>
                  <a:pt x="563333" y="106680"/>
                </a:lnTo>
                <a:close/>
              </a:path>
              <a:path w="3541395" h="147320">
                <a:moveTo>
                  <a:pt x="3386747" y="104140"/>
                </a:moveTo>
                <a:lnTo>
                  <a:pt x="3385261" y="121920"/>
                </a:lnTo>
                <a:lnTo>
                  <a:pt x="3419567" y="124460"/>
                </a:lnTo>
                <a:lnTo>
                  <a:pt x="3436699" y="127000"/>
                </a:lnTo>
                <a:lnTo>
                  <a:pt x="3453815" y="128270"/>
                </a:lnTo>
                <a:lnTo>
                  <a:pt x="3455936" y="111760"/>
                </a:lnTo>
                <a:lnTo>
                  <a:pt x="3438667" y="109220"/>
                </a:lnTo>
                <a:lnTo>
                  <a:pt x="3421380" y="107950"/>
                </a:lnTo>
                <a:lnTo>
                  <a:pt x="3404073" y="105410"/>
                </a:lnTo>
                <a:lnTo>
                  <a:pt x="3386747" y="104140"/>
                </a:lnTo>
                <a:close/>
              </a:path>
              <a:path w="3541395" h="147320">
                <a:moveTo>
                  <a:pt x="3216083" y="123090"/>
                </a:moveTo>
                <a:lnTo>
                  <a:pt x="3214342" y="126888"/>
                </a:lnTo>
                <a:lnTo>
                  <a:pt x="3214624" y="127000"/>
                </a:lnTo>
                <a:lnTo>
                  <a:pt x="3216083" y="123090"/>
                </a:lnTo>
                <a:close/>
              </a:path>
              <a:path w="3541395" h="147320">
                <a:moveTo>
                  <a:pt x="3190855" y="112159"/>
                </a:moveTo>
                <a:lnTo>
                  <a:pt x="3188741" y="118126"/>
                </a:lnTo>
                <a:lnTo>
                  <a:pt x="3195240" y="120650"/>
                </a:lnTo>
                <a:lnTo>
                  <a:pt x="3204972" y="123190"/>
                </a:lnTo>
                <a:lnTo>
                  <a:pt x="3214342" y="126888"/>
                </a:lnTo>
                <a:lnTo>
                  <a:pt x="3216083" y="123090"/>
                </a:lnTo>
                <a:lnTo>
                  <a:pt x="3217021" y="120578"/>
                </a:lnTo>
                <a:lnTo>
                  <a:pt x="3210822" y="118110"/>
                </a:lnTo>
                <a:lnTo>
                  <a:pt x="3196639" y="112519"/>
                </a:lnTo>
                <a:lnTo>
                  <a:pt x="3190855" y="112159"/>
                </a:lnTo>
                <a:close/>
              </a:path>
              <a:path w="3541395" h="147320">
                <a:moveTo>
                  <a:pt x="533590" y="105410"/>
                </a:moveTo>
                <a:lnTo>
                  <a:pt x="503362" y="106680"/>
                </a:lnTo>
                <a:lnTo>
                  <a:pt x="473141" y="106680"/>
                </a:lnTo>
                <a:lnTo>
                  <a:pt x="442925" y="107950"/>
                </a:lnTo>
                <a:lnTo>
                  <a:pt x="412711" y="107950"/>
                </a:lnTo>
                <a:lnTo>
                  <a:pt x="413385" y="125730"/>
                </a:lnTo>
                <a:lnTo>
                  <a:pt x="453993" y="124017"/>
                </a:lnTo>
                <a:lnTo>
                  <a:pt x="453770" y="110490"/>
                </a:lnTo>
                <a:lnTo>
                  <a:pt x="481164" y="109220"/>
                </a:lnTo>
                <a:lnTo>
                  <a:pt x="508557" y="109220"/>
                </a:lnTo>
                <a:lnTo>
                  <a:pt x="533639" y="108056"/>
                </a:lnTo>
                <a:lnTo>
                  <a:pt x="533590" y="105410"/>
                </a:lnTo>
                <a:close/>
              </a:path>
              <a:path w="3541395" h="147320">
                <a:moveTo>
                  <a:pt x="3158568" y="111415"/>
                </a:moveTo>
                <a:lnTo>
                  <a:pt x="3157334" y="116840"/>
                </a:lnTo>
                <a:lnTo>
                  <a:pt x="3164656" y="118126"/>
                </a:lnTo>
                <a:lnTo>
                  <a:pt x="3186049" y="125730"/>
                </a:lnTo>
                <a:lnTo>
                  <a:pt x="3188741" y="118126"/>
                </a:lnTo>
                <a:lnTo>
                  <a:pt x="3185427" y="116840"/>
                </a:lnTo>
                <a:lnTo>
                  <a:pt x="3175533" y="114300"/>
                </a:lnTo>
                <a:lnTo>
                  <a:pt x="3162320" y="111649"/>
                </a:lnTo>
                <a:lnTo>
                  <a:pt x="3158568" y="111415"/>
                </a:lnTo>
                <a:close/>
              </a:path>
              <a:path w="3541395" h="147320">
                <a:moveTo>
                  <a:pt x="686422" y="101600"/>
                </a:moveTo>
                <a:lnTo>
                  <a:pt x="563333" y="106680"/>
                </a:lnTo>
                <a:lnTo>
                  <a:pt x="564057" y="124460"/>
                </a:lnTo>
                <a:lnTo>
                  <a:pt x="625700" y="121920"/>
                </a:lnTo>
                <a:lnTo>
                  <a:pt x="568566" y="121920"/>
                </a:lnTo>
                <a:lnTo>
                  <a:pt x="603237" y="120650"/>
                </a:lnTo>
                <a:lnTo>
                  <a:pt x="656521" y="120650"/>
                </a:lnTo>
                <a:lnTo>
                  <a:pt x="672576" y="119326"/>
                </a:lnTo>
                <a:lnTo>
                  <a:pt x="672544" y="105410"/>
                </a:lnTo>
                <a:lnTo>
                  <a:pt x="603065" y="105410"/>
                </a:lnTo>
                <a:lnTo>
                  <a:pt x="637803" y="104140"/>
                </a:lnTo>
                <a:lnTo>
                  <a:pt x="686562" y="104140"/>
                </a:lnTo>
                <a:lnTo>
                  <a:pt x="686422" y="101600"/>
                </a:lnTo>
                <a:close/>
              </a:path>
              <a:path w="3541395" h="147320">
                <a:moveTo>
                  <a:pt x="533639" y="108056"/>
                </a:moveTo>
                <a:lnTo>
                  <a:pt x="508557" y="109220"/>
                </a:lnTo>
                <a:lnTo>
                  <a:pt x="481164" y="109220"/>
                </a:lnTo>
                <a:lnTo>
                  <a:pt x="453770" y="110490"/>
                </a:lnTo>
                <a:lnTo>
                  <a:pt x="453993" y="124017"/>
                </a:lnTo>
                <a:lnTo>
                  <a:pt x="473630" y="123190"/>
                </a:lnTo>
                <a:lnTo>
                  <a:pt x="503760" y="123190"/>
                </a:lnTo>
                <a:lnTo>
                  <a:pt x="533895" y="121920"/>
                </a:lnTo>
                <a:lnTo>
                  <a:pt x="533639" y="108056"/>
                </a:lnTo>
                <a:close/>
              </a:path>
              <a:path w="3541395" h="147320">
                <a:moveTo>
                  <a:pt x="3217021" y="120578"/>
                </a:moveTo>
                <a:lnTo>
                  <a:pt x="3216083" y="123090"/>
                </a:lnTo>
                <a:lnTo>
                  <a:pt x="3217202" y="120650"/>
                </a:lnTo>
                <a:lnTo>
                  <a:pt x="3217021" y="120578"/>
                </a:lnTo>
                <a:close/>
              </a:path>
              <a:path w="3541395" h="147320">
                <a:moveTo>
                  <a:pt x="656521" y="120650"/>
                </a:moveTo>
                <a:lnTo>
                  <a:pt x="603237" y="120650"/>
                </a:lnTo>
                <a:lnTo>
                  <a:pt x="568566" y="121920"/>
                </a:lnTo>
                <a:lnTo>
                  <a:pt x="625700" y="121920"/>
                </a:lnTo>
                <a:lnTo>
                  <a:pt x="656521" y="120650"/>
                </a:lnTo>
                <a:close/>
              </a:path>
              <a:path w="3541395" h="147320">
                <a:moveTo>
                  <a:pt x="3323589" y="99060"/>
                </a:moveTo>
                <a:lnTo>
                  <a:pt x="3302508" y="99060"/>
                </a:lnTo>
                <a:lnTo>
                  <a:pt x="3301695" y="115570"/>
                </a:lnTo>
                <a:lnTo>
                  <a:pt x="3364386" y="119380"/>
                </a:lnTo>
                <a:lnTo>
                  <a:pt x="3385261" y="121920"/>
                </a:lnTo>
                <a:lnTo>
                  <a:pt x="3386747" y="104140"/>
                </a:lnTo>
                <a:lnTo>
                  <a:pt x="3365708" y="102870"/>
                </a:lnTo>
                <a:lnTo>
                  <a:pt x="3344656" y="100330"/>
                </a:lnTo>
                <a:lnTo>
                  <a:pt x="3323589" y="99060"/>
                </a:lnTo>
                <a:close/>
              </a:path>
              <a:path w="3541395" h="147320">
                <a:moveTo>
                  <a:pt x="672576" y="119326"/>
                </a:moveTo>
                <a:lnTo>
                  <a:pt x="656521" y="120650"/>
                </a:lnTo>
                <a:lnTo>
                  <a:pt x="672579" y="120650"/>
                </a:lnTo>
                <a:lnTo>
                  <a:pt x="672576" y="119326"/>
                </a:lnTo>
                <a:close/>
              </a:path>
              <a:path w="3541395" h="147320">
                <a:moveTo>
                  <a:pt x="900811" y="107439"/>
                </a:moveTo>
                <a:lnTo>
                  <a:pt x="885282" y="107950"/>
                </a:lnTo>
                <a:lnTo>
                  <a:pt x="808037" y="113030"/>
                </a:lnTo>
                <a:lnTo>
                  <a:pt x="687336" y="118110"/>
                </a:lnTo>
                <a:lnTo>
                  <a:pt x="672576" y="119326"/>
                </a:lnTo>
                <a:lnTo>
                  <a:pt x="672579" y="120650"/>
                </a:lnTo>
                <a:lnTo>
                  <a:pt x="900811" y="120650"/>
                </a:lnTo>
                <a:lnTo>
                  <a:pt x="900811" y="107439"/>
                </a:lnTo>
                <a:close/>
              </a:path>
              <a:path w="3541395" h="147320">
                <a:moveTo>
                  <a:pt x="1163497" y="102870"/>
                </a:moveTo>
                <a:lnTo>
                  <a:pt x="1005889" y="102870"/>
                </a:lnTo>
                <a:lnTo>
                  <a:pt x="972031" y="103688"/>
                </a:lnTo>
                <a:lnTo>
                  <a:pt x="962507" y="104140"/>
                </a:lnTo>
                <a:lnTo>
                  <a:pt x="923898" y="106680"/>
                </a:lnTo>
                <a:lnTo>
                  <a:pt x="900811" y="107439"/>
                </a:lnTo>
                <a:lnTo>
                  <a:pt x="900811" y="120650"/>
                </a:lnTo>
                <a:lnTo>
                  <a:pt x="1163599" y="120650"/>
                </a:lnTo>
                <a:lnTo>
                  <a:pt x="1163497" y="102870"/>
                </a:lnTo>
                <a:close/>
              </a:path>
              <a:path w="3541395" h="147320">
                <a:moveTo>
                  <a:pt x="1436573" y="100330"/>
                </a:moveTo>
                <a:lnTo>
                  <a:pt x="1381960" y="100330"/>
                </a:lnTo>
                <a:lnTo>
                  <a:pt x="1327347" y="101600"/>
                </a:lnTo>
                <a:lnTo>
                  <a:pt x="1272732" y="101600"/>
                </a:lnTo>
                <a:lnTo>
                  <a:pt x="1218116" y="102870"/>
                </a:lnTo>
                <a:lnTo>
                  <a:pt x="1163497" y="102870"/>
                </a:lnTo>
                <a:lnTo>
                  <a:pt x="1163599" y="120650"/>
                </a:lnTo>
                <a:lnTo>
                  <a:pt x="1327482" y="120650"/>
                </a:lnTo>
                <a:lnTo>
                  <a:pt x="1382110" y="119380"/>
                </a:lnTo>
                <a:lnTo>
                  <a:pt x="1436738" y="119380"/>
                </a:lnTo>
                <a:lnTo>
                  <a:pt x="1436573" y="100330"/>
                </a:lnTo>
                <a:close/>
              </a:path>
              <a:path w="3541395" h="147320">
                <a:moveTo>
                  <a:pt x="3196639" y="112519"/>
                </a:moveTo>
                <a:lnTo>
                  <a:pt x="3210864" y="118126"/>
                </a:lnTo>
                <a:lnTo>
                  <a:pt x="3217021" y="120578"/>
                </a:lnTo>
                <a:lnTo>
                  <a:pt x="3219839" y="113030"/>
                </a:lnTo>
                <a:lnTo>
                  <a:pt x="3204819" y="113030"/>
                </a:lnTo>
                <a:lnTo>
                  <a:pt x="3196639" y="112519"/>
                </a:lnTo>
                <a:close/>
              </a:path>
              <a:path w="3541395" h="147320">
                <a:moveTo>
                  <a:pt x="218935" y="110490"/>
                </a:moveTo>
                <a:lnTo>
                  <a:pt x="218839" y="119513"/>
                </a:lnTo>
                <a:lnTo>
                  <a:pt x="218935" y="110490"/>
                </a:lnTo>
                <a:close/>
              </a:path>
              <a:path w="3541395" h="147320">
                <a:moveTo>
                  <a:pt x="1533382" y="99171"/>
                </a:moveTo>
                <a:lnTo>
                  <a:pt x="1487191" y="100330"/>
                </a:lnTo>
                <a:lnTo>
                  <a:pt x="1436573" y="100330"/>
                </a:lnTo>
                <a:lnTo>
                  <a:pt x="1436738" y="119380"/>
                </a:lnTo>
                <a:lnTo>
                  <a:pt x="1487373" y="119380"/>
                </a:lnTo>
                <a:lnTo>
                  <a:pt x="1538008" y="118110"/>
                </a:lnTo>
                <a:lnTo>
                  <a:pt x="1588643" y="118110"/>
                </a:lnTo>
                <a:lnTo>
                  <a:pt x="1639277" y="116840"/>
                </a:lnTo>
                <a:lnTo>
                  <a:pt x="1689912" y="116840"/>
                </a:lnTo>
                <a:lnTo>
                  <a:pt x="1689734" y="104092"/>
                </a:lnTo>
                <a:lnTo>
                  <a:pt x="1533382" y="99171"/>
                </a:lnTo>
                <a:close/>
              </a:path>
              <a:path w="3541395" h="147320">
                <a:moveTo>
                  <a:pt x="686562" y="104140"/>
                </a:moveTo>
                <a:lnTo>
                  <a:pt x="672541" y="104140"/>
                </a:lnTo>
                <a:lnTo>
                  <a:pt x="672576" y="119326"/>
                </a:lnTo>
                <a:lnTo>
                  <a:pt x="687336" y="118110"/>
                </a:lnTo>
                <a:lnTo>
                  <a:pt x="686562" y="104140"/>
                </a:lnTo>
                <a:close/>
              </a:path>
              <a:path w="3541395" h="147320">
                <a:moveTo>
                  <a:pt x="3177663" y="105890"/>
                </a:moveTo>
                <a:lnTo>
                  <a:pt x="3175533" y="114300"/>
                </a:lnTo>
                <a:lnTo>
                  <a:pt x="3185427" y="116840"/>
                </a:lnTo>
                <a:lnTo>
                  <a:pt x="3188741" y="118126"/>
                </a:lnTo>
                <a:lnTo>
                  <a:pt x="3190855" y="112159"/>
                </a:lnTo>
                <a:lnTo>
                  <a:pt x="3184455" y="111760"/>
                </a:lnTo>
                <a:lnTo>
                  <a:pt x="3190996" y="111760"/>
                </a:lnTo>
                <a:lnTo>
                  <a:pt x="3191446" y="110490"/>
                </a:lnTo>
                <a:lnTo>
                  <a:pt x="3177663" y="105890"/>
                </a:lnTo>
                <a:close/>
              </a:path>
              <a:path w="3541395" h="147320">
                <a:moveTo>
                  <a:pt x="807199" y="95250"/>
                </a:moveTo>
                <a:lnTo>
                  <a:pt x="777005" y="96520"/>
                </a:lnTo>
                <a:lnTo>
                  <a:pt x="746810" y="99060"/>
                </a:lnTo>
                <a:lnTo>
                  <a:pt x="686422" y="101600"/>
                </a:lnTo>
                <a:lnTo>
                  <a:pt x="687336" y="118110"/>
                </a:lnTo>
                <a:lnTo>
                  <a:pt x="808037" y="113030"/>
                </a:lnTo>
                <a:lnTo>
                  <a:pt x="807199" y="95250"/>
                </a:lnTo>
                <a:close/>
              </a:path>
              <a:path w="3541395" h="147320">
                <a:moveTo>
                  <a:pt x="1689734" y="104092"/>
                </a:moveTo>
                <a:lnTo>
                  <a:pt x="1689912" y="116840"/>
                </a:lnTo>
                <a:lnTo>
                  <a:pt x="1736614" y="115570"/>
                </a:lnTo>
                <a:lnTo>
                  <a:pt x="1830013" y="115570"/>
                </a:lnTo>
                <a:lnTo>
                  <a:pt x="1876713" y="114300"/>
                </a:lnTo>
                <a:lnTo>
                  <a:pt x="1923414" y="114300"/>
                </a:lnTo>
                <a:lnTo>
                  <a:pt x="1923392" y="111730"/>
                </a:lnTo>
                <a:lnTo>
                  <a:pt x="1894281" y="110490"/>
                </a:lnTo>
                <a:lnTo>
                  <a:pt x="1864467" y="110490"/>
                </a:lnTo>
                <a:lnTo>
                  <a:pt x="1689734" y="104092"/>
                </a:lnTo>
                <a:close/>
              </a:path>
              <a:path w="3541395" h="147320">
                <a:moveTo>
                  <a:pt x="3123421" y="105287"/>
                </a:moveTo>
                <a:lnTo>
                  <a:pt x="3123374" y="109408"/>
                </a:lnTo>
                <a:lnTo>
                  <a:pt x="3131434" y="111760"/>
                </a:lnTo>
                <a:lnTo>
                  <a:pt x="3148740" y="114300"/>
                </a:lnTo>
                <a:lnTo>
                  <a:pt x="3157334" y="116840"/>
                </a:lnTo>
                <a:lnTo>
                  <a:pt x="3158568" y="111415"/>
                </a:lnTo>
                <a:lnTo>
                  <a:pt x="3143726" y="110490"/>
                </a:lnTo>
                <a:lnTo>
                  <a:pt x="3156539" y="110490"/>
                </a:lnTo>
                <a:lnTo>
                  <a:pt x="3150208" y="109220"/>
                </a:lnTo>
                <a:lnTo>
                  <a:pt x="3137455" y="107950"/>
                </a:lnTo>
                <a:lnTo>
                  <a:pt x="3124644" y="105410"/>
                </a:lnTo>
                <a:lnTo>
                  <a:pt x="3123421" y="105287"/>
                </a:lnTo>
                <a:close/>
              </a:path>
              <a:path w="3541395" h="147320">
                <a:moveTo>
                  <a:pt x="2332253" y="100330"/>
                </a:moveTo>
                <a:lnTo>
                  <a:pt x="2289638" y="101600"/>
                </a:lnTo>
                <a:lnTo>
                  <a:pt x="2161781" y="101600"/>
                </a:lnTo>
                <a:lnTo>
                  <a:pt x="2161781" y="114300"/>
                </a:lnTo>
                <a:lnTo>
                  <a:pt x="2332291" y="115570"/>
                </a:lnTo>
                <a:lnTo>
                  <a:pt x="2332281" y="111760"/>
                </a:lnTo>
                <a:lnTo>
                  <a:pt x="2205660" y="111760"/>
                </a:lnTo>
                <a:lnTo>
                  <a:pt x="2250832" y="110490"/>
                </a:lnTo>
                <a:lnTo>
                  <a:pt x="2332278" y="110490"/>
                </a:lnTo>
                <a:lnTo>
                  <a:pt x="2332253" y="100330"/>
                </a:lnTo>
                <a:close/>
              </a:path>
              <a:path w="3541395" h="147320">
                <a:moveTo>
                  <a:pt x="2341147" y="100330"/>
                </a:moveTo>
                <a:lnTo>
                  <a:pt x="2332253" y="100330"/>
                </a:lnTo>
                <a:lnTo>
                  <a:pt x="2332291" y="115570"/>
                </a:lnTo>
                <a:lnTo>
                  <a:pt x="2398579" y="115570"/>
                </a:lnTo>
                <a:lnTo>
                  <a:pt x="2431721" y="114300"/>
                </a:lnTo>
                <a:lnTo>
                  <a:pt x="2464866" y="114300"/>
                </a:lnTo>
                <a:lnTo>
                  <a:pt x="2464784" y="110490"/>
                </a:lnTo>
                <a:lnTo>
                  <a:pt x="2341168" y="110490"/>
                </a:lnTo>
                <a:lnTo>
                  <a:pt x="2341147" y="100330"/>
                </a:lnTo>
                <a:close/>
              </a:path>
              <a:path w="3541395" h="147320">
                <a:moveTo>
                  <a:pt x="3229604" y="95250"/>
                </a:moveTo>
                <a:lnTo>
                  <a:pt x="3205289" y="95250"/>
                </a:lnTo>
                <a:lnTo>
                  <a:pt x="3205005" y="105980"/>
                </a:lnTo>
                <a:lnTo>
                  <a:pt x="3220313" y="111760"/>
                </a:lnTo>
                <a:lnTo>
                  <a:pt x="3222802" y="113030"/>
                </a:lnTo>
                <a:lnTo>
                  <a:pt x="3229041" y="113030"/>
                </a:lnTo>
                <a:lnTo>
                  <a:pt x="3277480" y="115570"/>
                </a:lnTo>
                <a:lnTo>
                  <a:pt x="3301695" y="115570"/>
                </a:lnTo>
                <a:lnTo>
                  <a:pt x="3302508" y="99060"/>
                </a:lnTo>
                <a:lnTo>
                  <a:pt x="3229604" y="95250"/>
                </a:lnTo>
                <a:close/>
              </a:path>
              <a:path w="3541395" h="147320">
                <a:moveTo>
                  <a:pt x="1923392" y="111730"/>
                </a:moveTo>
                <a:lnTo>
                  <a:pt x="1923414" y="114300"/>
                </a:lnTo>
                <a:lnTo>
                  <a:pt x="1986888" y="113619"/>
                </a:lnTo>
                <a:lnTo>
                  <a:pt x="1976426" y="113030"/>
                </a:lnTo>
                <a:lnTo>
                  <a:pt x="1953907" y="113030"/>
                </a:lnTo>
                <a:lnTo>
                  <a:pt x="1923392" y="111730"/>
                </a:lnTo>
                <a:close/>
              </a:path>
              <a:path w="3541395" h="147320">
                <a:moveTo>
                  <a:pt x="2044005" y="113007"/>
                </a:moveTo>
                <a:lnTo>
                  <a:pt x="1986888" y="113619"/>
                </a:lnTo>
                <a:lnTo>
                  <a:pt x="1998948" y="114300"/>
                </a:lnTo>
                <a:lnTo>
                  <a:pt x="2043988" y="114300"/>
                </a:lnTo>
                <a:lnTo>
                  <a:pt x="2044005" y="113007"/>
                </a:lnTo>
                <a:close/>
              </a:path>
              <a:path w="3541395" h="147320">
                <a:moveTo>
                  <a:pt x="2341130" y="92710"/>
                </a:moveTo>
                <a:lnTo>
                  <a:pt x="2250744" y="92710"/>
                </a:lnTo>
                <a:lnTo>
                  <a:pt x="2205553" y="93980"/>
                </a:lnTo>
                <a:lnTo>
                  <a:pt x="2160358" y="93980"/>
                </a:lnTo>
                <a:lnTo>
                  <a:pt x="2160485" y="111760"/>
                </a:lnTo>
                <a:lnTo>
                  <a:pt x="2044005" y="113007"/>
                </a:lnTo>
                <a:lnTo>
                  <a:pt x="2043988" y="114300"/>
                </a:lnTo>
                <a:lnTo>
                  <a:pt x="2161781" y="114300"/>
                </a:lnTo>
                <a:lnTo>
                  <a:pt x="2161781" y="101600"/>
                </a:lnTo>
                <a:lnTo>
                  <a:pt x="2289638" y="101600"/>
                </a:lnTo>
                <a:lnTo>
                  <a:pt x="2332253" y="100330"/>
                </a:lnTo>
                <a:lnTo>
                  <a:pt x="2341147" y="100330"/>
                </a:lnTo>
                <a:lnTo>
                  <a:pt x="2341130" y="92710"/>
                </a:lnTo>
                <a:close/>
              </a:path>
              <a:path w="3541395" h="147320">
                <a:moveTo>
                  <a:pt x="2584704" y="93980"/>
                </a:moveTo>
                <a:lnTo>
                  <a:pt x="2464536" y="99060"/>
                </a:lnTo>
                <a:lnTo>
                  <a:pt x="2464866" y="114300"/>
                </a:lnTo>
                <a:lnTo>
                  <a:pt x="2495027" y="114300"/>
                </a:lnTo>
                <a:lnTo>
                  <a:pt x="2585466" y="110490"/>
                </a:lnTo>
                <a:lnTo>
                  <a:pt x="2584704" y="93980"/>
                </a:lnTo>
                <a:close/>
              </a:path>
              <a:path w="3541395" h="147320">
                <a:moveTo>
                  <a:pt x="3162320" y="111649"/>
                </a:moveTo>
                <a:lnTo>
                  <a:pt x="3175533" y="114300"/>
                </a:lnTo>
                <a:lnTo>
                  <a:pt x="3176176" y="111760"/>
                </a:lnTo>
                <a:lnTo>
                  <a:pt x="3164090" y="111760"/>
                </a:lnTo>
                <a:lnTo>
                  <a:pt x="3162320" y="111649"/>
                </a:lnTo>
                <a:close/>
              </a:path>
              <a:path w="3541395" h="147320">
                <a:moveTo>
                  <a:pt x="1954377" y="97790"/>
                </a:moveTo>
                <a:lnTo>
                  <a:pt x="1953907" y="113030"/>
                </a:lnTo>
                <a:lnTo>
                  <a:pt x="1976426" y="113030"/>
                </a:lnTo>
                <a:lnTo>
                  <a:pt x="1986888" y="113619"/>
                </a:lnTo>
                <a:lnTo>
                  <a:pt x="2044005" y="113007"/>
                </a:lnTo>
                <a:lnTo>
                  <a:pt x="2044166" y="100330"/>
                </a:lnTo>
                <a:lnTo>
                  <a:pt x="1999262" y="100330"/>
                </a:lnTo>
                <a:lnTo>
                  <a:pt x="1954377" y="97790"/>
                </a:lnTo>
                <a:close/>
              </a:path>
              <a:path w="3541395" h="147320">
                <a:moveTo>
                  <a:pt x="961453" y="86360"/>
                </a:moveTo>
                <a:lnTo>
                  <a:pt x="845772" y="93980"/>
                </a:lnTo>
                <a:lnTo>
                  <a:pt x="807199" y="95250"/>
                </a:lnTo>
                <a:lnTo>
                  <a:pt x="808037" y="113030"/>
                </a:lnTo>
                <a:lnTo>
                  <a:pt x="885282" y="107950"/>
                </a:lnTo>
                <a:lnTo>
                  <a:pt x="900811" y="107439"/>
                </a:lnTo>
                <a:lnTo>
                  <a:pt x="900811" y="104140"/>
                </a:lnTo>
                <a:lnTo>
                  <a:pt x="953350" y="104140"/>
                </a:lnTo>
                <a:lnTo>
                  <a:pt x="962494" y="103918"/>
                </a:lnTo>
                <a:lnTo>
                  <a:pt x="961453" y="86360"/>
                </a:lnTo>
                <a:close/>
              </a:path>
              <a:path w="3541395" h="147320">
                <a:moveTo>
                  <a:pt x="1923260" y="96462"/>
                </a:moveTo>
                <a:lnTo>
                  <a:pt x="1923392" y="111730"/>
                </a:lnTo>
                <a:lnTo>
                  <a:pt x="1953907" y="113030"/>
                </a:lnTo>
                <a:lnTo>
                  <a:pt x="1954377" y="97790"/>
                </a:lnTo>
                <a:lnTo>
                  <a:pt x="1923260" y="96462"/>
                </a:lnTo>
                <a:close/>
              </a:path>
              <a:path w="3541395" h="147320">
                <a:moveTo>
                  <a:pt x="3179394" y="99060"/>
                </a:moveTo>
                <a:lnTo>
                  <a:pt x="3177663" y="105890"/>
                </a:lnTo>
                <a:lnTo>
                  <a:pt x="3191446" y="110490"/>
                </a:lnTo>
                <a:lnTo>
                  <a:pt x="3196639" y="112519"/>
                </a:lnTo>
                <a:lnTo>
                  <a:pt x="3204819" y="113030"/>
                </a:lnTo>
                <a:lnTo>
                  <a:pt x="3205005" y="105980"/>
                </a:lnTo>
                <a:lnTo>
                  <a:pt x="3200092" y="104140"/>
                </a:lnTo>
                <a:lnTo>
                  <a:pt x="3179394" y="99060"/>
                </a:lnTo>
                <a:close/>
              </a:path>
              <a:path w="3541395" h="147320">
                <a:moveTo>
                  <a:pt x="3205005" y="105980"/>
                </a:moveTo>
                <a:lnTo>
                  <a:pt x="3204819" y="113030"/>
                </a:lnTo>
                <a:lnTo>
                  <a:pt x="3219839" y="113030"/>
                </a:lnTo>
                <a:lnTo>
                  <a:pt x="3220313" y="111760"/>
                </a:lnTo>
                <a:lnTo>
                  <a:pt x="3205005" y="105980"/>
                </a:lnTo>
                <a:close/>
              </a:path>
              <a:path w="3541395" h="147320">
                <a:moveTo>
                  <a:pt x="2044166" y="100330"/>
                </a:moveTo>
                <a:lnTo>
                  <a:pt x="2044005" y="113007"/>
                </a:lnTo>
                <a:lnTo>
                  <a:pt x="2160485" y="111760"/>
                </a:lnTo>
                <a:lnTo>
                  <a:pt x="2160413" y="101600"/>
                </a:lnTo>
                <a:lnTo>
                  <a:pt x="2073570" y="101600"/>
                </a:lnTo>
                <a:lnTo>
                  <a:pt x="2044166" y="100330"/>
                </a:lnTo>
                <a:close/>
              </a:path>
              <a:path w="3541395" h="147320">
                <a:moveTo>
                  <a:pt x="3191446" y="110490"/>
                </a:moveTo>
                <a:lnTo>
                  <a:pt x="3190855" y="112159"/>
                </a:lnTo>
                <a:lnTo>
                  <a:pt x="3196639" y="112519"/>
                </a:lnTo>
                <a:lnTo>
                  <a:pt x="3191446" y="110490"/>
                </a:lnTo>
                <a:close/>
              </a:path>
              <a:path w="3541395" h="147320">
                <a:moveTo>
                  <a:pt x="3190996" y="111760"/>
                </a:moveTo>
                <a:lnTo>
                  <a:pt x="3184455" y="111760"/>
                </a:lnTo>
                <a:lnTo>
                  <a:pt x="3190855" y="112159"/>
                </a:lnTo>
                <a:lnTo>
                  <a:pt x="3190996" y="111760"/>
                </a:lnTo>
                <a:close/>
              </a:path>
              <a:path w="3541395" h="147320">
                <a:moveTo>
                  <a:pt x="2332278" y="110490"/>
                </a:moveTo>
                <a:lnTo>
                  <a:pt x="2250832" y="110490"/>
                </a:lnTo>
                <a:lnTo>
                  <a:pt x="2205660" y="111760"/>
                </a:lnTo>
                <a:lnTo>
                  <a:pt x="2332281" y="111760"/>
                </a:lnTo>
                <a:lnTo>
                  <a:pt x="2332278" y="110490"/>
                </a:lnTo>
                <a:close/>
              </a:path>
              <a:path w="3541395" h="147320">
                <a:moveTo>
                  <a:pt x="3160801" y="101600"/>
                </a:moveTo>
                <a:lnTo>
                  <a:pt x="3158681" y="110919"/>
                </a:lnTo>
                <a:lnTo>
                  <a:pt x="3162320" y="111649"/>
                </a:lnTo>
                <a:lnTo>
                  <a:pt x="3164090" y="111760"/>
                </a:lnTo>
                <a:lnTo>
                  <a:pt x="3176176" y="111760"/>
                </a:lnTo>
                <a:lnTo>
                  <a:pt x="3177663" y="105890"/>
                </a:lnTo>
                <a:lnTo>
                  <a:pt x="3176223" y="105410"/>
                </a:lnTo>
                <a:lnTo>
                  <a:pt x="3168538" y="104140"/>
                </a:lnTo>
                <a:lnTo>
                  <a:pt x="3160801" y="101600"/>
                </a:lnTo>
                <a:close/>
              </a:path>
              <a:path w="3541395" h="147320">
                <a:moveTo>
                  <a:pt x="1894846" y="95250"/>
                </a:moveTo>
                <a:lnTo>
                  <a:pt x="1876530" y="95250"/>
                </a:lnTo>
                <a:lnTo>
                  <a:pt x="1835168" y="96374"/>
                </a:lnTo>
                <a:lnTo>
                  <a:pt x="1834654" y="109220"/>
                </a:lnTo>
                <a:lnTo>
                  <a:pt x="1864467" y="110490"/>
                </a:lnTo>
                <a:lnTo>
                  <a:pt x="1894281" y="110490"/>
                </a:lnTo>
                <a:lnTo>
                  <a:pt x="1923392" y="111730"/>
                </a:lnTo>
                <a:lnTo>
                  <a:pt x="1923260" y="96462"/>
                </a:lnTo>
                <a:lnTo>
                  <a:pt x="1894846" y="95250"/>
                </a:lnTo>
                <a:close/>
              </a:path>
              <a:path w="3541395" h="147320">
                <a:moveTo>
                  <a:pt x="3158681" y="110919"/>
                </a:moveTo>
                <a:lnTo>
                  <a:pt x="3158568" y="111415"/>
                </a:lnTo>
                <a:lnTo>
                  <a:pt x="3162320" y="111649"/>
                </a:lnTo>
                <a:lnTo>
                  <a:pt x="3158681" y="110919"/>
                </a:lnTo>
                <a:close/>
              </a:path>
              <a:path w="3541395" h="147320">
                <a:moveTo>
                  <a:pt x="3156539" y="110490"/>
                </a:moveTo>
                <a:lnTo>
                  <a:pt x="3143726" y="110490"/>
                </a:lnTo>
                <a:lnTo>
                  <a:pt x="3158568" y="111415"/>
                </a:lnTo>
                <a:lnTo>
                  <a:pt x="3158681" y="110919"/>
                </a:lnTo>
                <a:lnTo>
                  <a:pt x="3156539" y="110490"/>
                </a:lnTo>
                <a:close/>
              </a:path>
              <a:path w="3541395" h="147320">
                <a:moveTo>
                  <a:pt x="3126225" y="95435"/>
                </a:moveTo>
                <a:lnTo>
                  <a:pt x="3124644" y="105410"/>
                </a:lnTo>
                <a:lnTo>
                  <a:pt x="3137455" y="107950"/>
                </a:lnTo>
                <a:lnTo>
                  <a:pt x="3150208" y="109220"/>
                </a:lnTo>
                <a:lnTo>
                  <a:pt x="3158681" y="110919"/>
                </a:lnTo>
                <a:lnTo>
                  <a:pt x="3160801" y="101600"/>
                </a:lnTo>
                <a:lnTo>
                  <a:pt x="3142913" y="99060"/>
                </a:lnTo>
                <a:lnTo>
                  <a:pt x="3133926" y="96520"/>
                </a:lnTo>
                <a:lnTo>
                  <a:pt x="3126225" y="95435"/>
                </a:lnTo>
                <a:close/>
              </a:path>
              <a:path w="3541395" h="147320">
                <a:moveTo>
                  <a:pt x="2613970" y="92710"/>
                </a:moveTo>
                <a:lnTo>
                  <a:pt x="2341130" y="92710"/>
                </a:lnTo>
                <a:lnTo>
                  <a:pt x="2341168" y="110490"/>
                </a:lnTo>
                <a:lnTo>
                  <a:pt x="2464784" y="110490"/>
                </a:lnTo>
                <a:lnTo>
                  <a:pt x="2464564" y="100330"/>
                </a:lnTo>
                <a:lnTo>
                  <a:pt x="2398404" y="100330"/>
                </a:lnTo>
                <a:lnTo>
                  <a:pt x="2431472" y="99060"/>
                </a:lnTo>
                <a:lnTo>
                  <a:pt x="2464536" y="99060"/>
                </a:lnTo>
                <a:lnTo>
                  <a:pt x="2613970" y="92710"/>
                </a:lnTo>
                <a:close/>
              </a:path>
              <a:path w="3541395" h="147320">
                <a:moveTo>
                  <a:pt x="2701759" y="87630"/>
                </a:moveTo>
                <a:lnTo>
                  <a:pt x="2672498" y="88900"/>
                </a:lnTo>
                <a:lnTo>
                  <a:pt x="2643236" y="91440"/>
                </a:lnTo>
                <a:lnTo>
                  <a:pt x="2584704" y="93980"/>
                </a:lnTo>
                <a:lnTo>
                  <a:pt x="2585466" y="110490"/>
                </a:lnTo>
                <a:lnTo>
                  <a:pt x="2702826" y="105410"/>
                </a:lnTo>
                <a:lnTo>
                  <a:pt x="2701759" y="87630"/>
                </a:lnTo>
                <a:close/>
              </a:path>
              <a:path w="3541395" h="147320">
                <a:moveTo>
                  <a:pt x="2761589" y="102573"/>
                </a:moveTo>
                <a:lnTo>
                  <a:pt x="2585466" y="110490"/>
                </a:lnTo>
                <a:lnTo>
                  <a:pt x="2761589" y="110490"/>
                </a:lnTo>
                <a:lnTo>
                  <a:pt x="2761589" y="102573"/>
                </a:lnTo>
                <a:close/>
              </a:path>
              <a:path w="3541395" h="147320">
                <a:moveTo>
                  <a:pt x="2918837" y="96603"/>
                </a:moveTo>
                <a:lnTo>
                  <a:pt x="2918841" y="97790"/>
                </a:lnTo>
                <a:lnTo>
                  <a:pt x="2863442" y="97790"/>
                </a:lnTo>
                <a:lnTo>
                  <a:pt x="2761589" y="102573"/>
                </a:lnTo>
                <a:lnTo>
                  <a:pt x="2761589" y="110490"/>
                </a:lnTo>
                <a:lnTo>
                  <a:pt x="3123361" y="110490"/>
                </a:lnTo>
                <a:lnTo>
                  <a:pt x="3123374" y="109408"/>
                </a:lnTo>
                <a:lnTo>
                  <a:pt x="3122726" y="109220"/>
                </a:lnTo>
                <a:lnTo>
                  <a:pt x="3086786" y="105410"/>
                </a:lnTo>
                <a:lnTo>
                  <a:pt x="3074758" y="105410"/>
                </a:lnTo>
                <a:lnTo>
                  <a:pt x="3044800" y="102870"/>
                </a:lnTo>
                <a:lnTo>
                  <a:pt x="3014835" y="101600"/>
                </a:lnTo>
                <a:lnTo>
                  <a:pt x="2984863" y="99060"/>
                </a:lnTo>
                <a:lnTo>
                  <a:pt x="2918837" y="96603"/>
                </a:lnTo>
                <a:close/>
              </a:path>
              <a:path w="3541395" h="147320">
                <a:moveTo>
                  <a:pt x="3123374" y="109408"/>
                </a:moveTo>
                <a:lnTo>
                  <a:pt x="3123361" y="110490"/>
                </a:lnTo>
                <a:lnTo>
                  <a:pt x="3127080" y="110490"/>
                </a:lnTo>
                <a:lnTo>
                  <a:pt x="3123374" y="109408"/>
                </a:lnTo>
                <a:close/>
              </a:path>
              <a:path w="3541395" h="147320">
                <a:moveTo>
                  <a:pt x="3123342" y="105279"/>
                </a:moveTo>
                <a:lnTo>
                  <a:pt x="3122726" y="109220"/>
                </a:lnTo>
                <a:lnTo>
                  <a:pt x="3123374" y="109408"/>
                </a:lnTo>
                <a:lnTo>
                  <a:pt x="3123342" y="105279"/>
                </a:lnTo>
                <a:close/>
              </a:path>
              <a:path w="3541395" h="147320">
                <a:moveTo>
                  <a:pt x="1835168" y="96374"/>
                </a:moveTo>
                <a:lnTo>
                  <a:pt x="1829808" y="96520"/>
                </a:lnTo>
                <a:lnTo>
                  <a:pt x="1736365" y="96520"/>
                </a:lnTo>
                <a:lnTo>
                  <a:pt x="1691477" y="97740"/>
                </a:lnTo>
                <a:lnTo>
                  <a:pt x="1691246" y="104140"/>
                </a:lnTo>
                <a:lnTo>
                  <a:pt x="1834654" y="109220"/>
                </a:lnTo>
                <a:lnTo>
                  <a:pt x="1835168" y="96374"/>
                </a:lnTo>
                <a:close/>
              </a:path>
              <a:path w="3541395" h="147320">
                <a:moveTo>
                  <a:pt x="3075106" y="100451"/>
                </a:moveTo>
                <a:lnTo>
                  <a:pt x="3074758" y="105410"/>
                </a:lnTo>
                <a:lnTo>
                  <a:pt x="3086786" y="105410"/>
                </a:lnTo>
                <a:lnTo>
                  <a:pt x="3122726" y="109220"/>
                </a:lnTo>
                <a:lnTo>
                  <a:pt x="3123342" y="105279"/>
                </a:lnTo>
                <a:lnTo>
                  <a:pt x="3075106" y="100451"/>
                </a:lnTo>
                <a:close/>
              </a:path>
              <a:path w="3541395" h="147320">
                <a:moveTo>
                  <a:pt x="594106" y="105410"/>
                </a:moveTo>
                <a:lnTo>
                  <a:pt x="533590" y="105410"/>
                </a:lnTo>
                <a:lnTo>
                  <a:pt x="533639" y="108056"/>
                </a:lnTo>
                <a:lnTo>
                  <a:pt x="594106" y="105410"/>
                </a:lnTo>
                <a:close/>
              </a:path>
              <a:path w="3541395" h="147320">
                <a:moveTo>
                  <a:pt x="962494" y="103918"/>
                </a:moveTo>
                <a:lnTo>
                  <a:pt x="953350" y="104140"/>
                </a:lnTo>
                <a:lnTo>
                  <a:pt x="900811" y="104140"/>
                </a:lnTo>
                <a:lnTo>
                  <a:pt x="900811" y="107439"/>
                </a:lnTo>
                <a:lnTo>
                  <a:pt x="923898" y="106680"/>
                </a:lnTo>
                <a:lnTo>
                  <a:pt x="962507" y="104140"/>
                </a:lnTo>
                <a:lnTo>
                  <a:pt x="962494" y="103918"/>
                </a:lnTo>
                <a:close/>
              </a:path>
              <a:path w="3541395" h="147320">
                <a:moveTo>
                  <a:pt x="3164425" y="93980"/>
                </a:moveTo>
                <a:lnTo>
                  <a:pt x="3157754" y="93980"/>
                </a:lnTo>
                <a:lnTo>
                  <a:pt x="3166428" y="96520"/>
                </a:lnTo>
                <a:lnTo>
                  <a:pt x="3179394" y="99060"/>
                </a:lnTo>
                <a:lnTo>
                  <a:pt x="3200092" y="104140"/>
                </a:lnTo>
                <a:lnTo>
                  <a:pt x="3205005" y="105980"/>
                </a:lnTo>
                <a:lnTo>
                  <a:pt x="3205289" y="95250"/>
                </a:lnTo>
                <a:lnTo>
                  <a:pt x="3184858" y="95250"/>
                </a:lnTo>
                <a:lnTo>
                  <a:pt x="3164425" y="93980"/>
                </a:lnTo>
                <a:close/>
              </a:path>
              <a:path w="3541395" h="147320">
                <a:moveTo>
                  <a:pt x="3127260" y="88900"/>
                </a:moveTo>
                <a:lnTo>
                  <a:pt x="3126225" y="95435"/>
                </a:lnTo>
                <a:lnTo>
                  <a:pt x="3133926" y="96520"/>
                </a:lnTo>
                <a:lnTo>
                  <a:pt x="3142913" y="99060"/>
                </a:lnTo>
                <a:lnTo>
                  <a:pt x="3160801" y="101600"/>
                </a:lnTo>
                <a:lnTo>
                  <a:pt x="3168538" y="104140"/>
                </a:lnTo>
                <a:lnTo>
                  <a:pt x="3176223" y="105410"/>
                </a:lnTo>
                <a:lnTo>
                  <a:pt x="3177663" y="105890"/>
                </a:lnTo>
                <a:lnTo>
                  <a:pt x="3179394" y="99060"/>
                </a:lnTo>
                <a:lnTo>
                  <a:pt x="3166428" y="96520"/>
                </a:lnTo>
                <a:lnTo>
                  <a:pt x="3153417" y="92710"/>
                </a:lnTo>
                <a:lnTo>
                  <a:pt x="3140362" y="90170"/>
                </a:lnTo>
                <a:lnTo>
                  <a:pt x="3127260" y="88900"/>
                </a:lnTo>
                <a:close/>
              </a:path>
              <a:path w="3541395" h="147320">
                <a:moveTo>
                  <a:pt x="672541" y="104140"/>
                </a:moveTo>
                <a:lnTo>
                  <a:pt x="637803" y="104140"/>
                </a:lnTo>
                <a:lnTo>
                  <a:pt x="603065" y="105410"/>
                </a:lnTo>
                <a:lnTo>
                  <a:pt x="672544" y="105410"/>
                </a:lnTo>
                <a:lnTo>
                  <a:pt x="672541" y="104140"/>
                </a:lnTo>
                <a:close/>
              </a:path>
              <a:path w="3541395" h="147320">
                <a:moveTo>
                  <a:pt x="2747255" y="84514"/>
                </a:moveTo>
                <a:lnTo>
                  <a:pt x="2728108" y="86360"/>
                </a:lnTo>
                <a:lnTo>
                  <a:pt x="2701759" y="87630"/>
                </a:lnTo>
                <a:lnTo>
                  <a:pt x="2702826" y="105410"/>
                </a:lnTo>
                <a:lnTo>
                  <a:pt x="2761589" y="102573"/>
                </a:lnTo>
                <a:lnTo>
                  <a:pt x="2761589" y="92710"/>
                </a:lnTo>
                <a:lnTo>
                  <a:pt x="2807716" y="92710"/>
                </a:lnTo>
                <a:lnTo>
                  <a:pt x="2807559" y="89352"/>
                </a:lnTo>
                <a:lnTo>
                  <a:pt x="2800692" y="88900"/>
                </a:lnTo>
                <a:lnTo>
                  <a:pt x="2776685" y="86360"/>
                </a:lnTo>
                <a:lnTo>
                  <a:pt x="2752688" y="85090"/>
                </a:lnTo>
                <a:lnTo>
                  <a:pt x="2747255" y="84514"/>
                </a:lnTo>
                <a:close/>
              </a:path>
              <a:path w="3541395" h="147320">
                <a:moveTo>
                  <a:pt x="2955683" y="82550"/>
                </a:moveTo>
                <a:lnTo>
                  <a:pt x="2954883" y="97790"/>
                </a:lnTo>
                <a:lnTo>
                  <a:pt x="2984863" y="99060"/>
                </a:lnTo>
                <a:lnTo>
                  <a:pt x="3014835" y="101600"/>
                </a:lnTo>
                <a:lnTo>
                  <a:pt x="3044800" y="102870"/>
                </a:lnTo>
                <a:lnTo>
                  <a:pt x="3074758" y="105410"/>
                </a:lnTo>
                <a:lnTo>
                  <a:pt x="3075106" y="100451"/>
                </a:lnTo>
                <a:lnTo>
                  <a:pt x="3073895" y="100330"/>
                </a:lnTo>
                <a:lnTo>
                  <a:pt x="3058191" y="99060"/>
                </a:lnTo>
                <a:lnTo>
                  <a:pt x="3026755" y="99060"/>
                </a:lnTo>
                <a:lnTo>
                  <a:pt x="3011030" y="97790"/>
                </a:lnTo>
                <a:lnTo>
                  <a:pt x="3011127" y="93234"/>
                </a:lnTo>
                <a:lnTo>
                  <a:pt x="2968429" y="92710"/>
                </a:lnTo>
                <a:lnTo>
                  <a:pt x="3011138" y="92710"/>
                </a:lnTo>
                <a:lnTo>
                  <a:pt x="3011278" y="86170"/>
                </a:lnTo>
                <a:lnTo>
                  <a:pt x="2985725" y="85090"/>
                </a:lnTo>
                <a:lnTo>
                  <a:pt x="2955683" y="82550"/>
                </a:lnTo>
                <a:close/>
              </a:path>
              <a:path w="3541395" h="147320">
                <a:moveTo>
                  <a:pt x="3124911" y="95250"/>
                </a:moveTo>
                <a:lnTo>
                  <a:pt x="3123528" y="104092"/>
                </a:lnTo>
                <a:lnTo>
                  <a:pt x="3123421" y="105287"/>
                </a:lnTo>
                <a:lnTo>
                  <a:pt x="3124644" y="105410"/>
                </a:lnTo>
                <a:lnTo>
                  <a:pt x="3126225" y="95435"/>
                </a:lnTo>
                <a:lnTo>
                  <a:pt x="3124911" y="95250"/>
                </a:lnTo>
                <a:close/>
              </a:path>
              <a:path w="3541395" h="147320">
                <a:moveTo>
                  <a:pt x="3075825" y="90170"/>
                </a:moveTo>
                <a:lnTo>
                  <a:pt x="3075106" y="100451"/>
                </a:lnTo>
                <a:lnTo>
                  <a:pt x="3123342" y="105279"/>
                </a:lnTo>
                <a:lnTo>
                  <a:pt x="3123464" y="101600"/>
                </a:lnTo>
                <a:lnTo>
                  <a:pt x="3123539" y="95108"/>
                </a:lnTo>
                <a:lnTo>
                  <a:pt x="3075825" y="90170"/>
                </a:lnTo>
                <a:close/>
              </a:path>
              <a:path w="3541395" h="147320">
                <a:moveTo>
                  <a:pt x="3123539" y="95108"/>
                </a:moveTo>
                <a:lnTo>
                  <a:pt x="3123428" y="104734"/>
                </a:lnTo>
                <a:lnTo>
                  <a:pt x="3124911" y="95250"/>
                </a:lnTo>
                <a:lnTo>
                  <a:pt x="3123539" y="95108"/>
                </a:lnTo>
                <a:close/>
              </a:path>
              <a:path w="3541395" h="147320">
                <a:moveTo>
                  <a:pt x="972031" y="103688"/>
                </a:moveTo>
                <a:lnTo>
                  <a:pt x="962494" y="103918"/>
                </a:lnTo>
                <a:lnTo>
                  <a:pt x="962507" y="104140"/>
                </a:lnTo>
                <a:lnTo>
                  <a:pt x="972031" y="103688"/>
                </a:lnTo>
                <a:close/>
              </a:path>
              <a:path w="3541395" h="147320">
                <a:moveTo>
                  <a:pt x="1691477" y="97740"/>
                </a:moveTo>
                <a:lnTo>
                  <a:pt x="1689646" y="97790"/>
                </a:lnTo>
                <a:lnTo>
                  <a:pt x="1689734" y="104092"/>
                </a:lnTo>
                <a:lnTo>
                  <a:pt x="1691246" y="104140"/>
                </a:lnTo>
                <a:lnTo>
                  <a:pt x="1691477" y="97740"/>
                </a:lnTo>
                <a:close/>
              </a:path>
              <a:path w="3541395" h="147320">
                <a:moveTo>
                  <a:pt x="1689646" y="97790"/>
                </a:moveTo>
                <a:lnTo>
                  <a:pt x="1639033" y="97790"/>
                </a:lnTo>
                <a:lnTo>
                  <a:pt x="1588421" y="99060"/>
                </a:lnTo>
                <a:lnTo>
                  <a:pt x="1537807" y="99060"/>
                </a:lnTo>
                <a:lnTo>
                  <a:pt x="1533382" y="99171"/>
                </a:lnTo>
                <a:lnTo>
                  <a:pt x="1689734" y="104092"/>
                </a:lnTo>
                <a:lnTo>
                  <a:pt x="1689646" y="97790"/>
                </a:lnTo>
                <a:close/>
              </a:path>
              <a:path w="3541395" h="147320">
                <a:moveTo>
                  <a:pt x="1068870" y="80010"/>
                </a:moveTo>
                <a:lnTo>
                  <a:pt x="1042011" y="82550"/>
                </a:lnTo>
                <a:lnTo>
                  <a:pt x="961453" y="86360"/>
                </a:lnTo>
                <a:lnTo>
                  <a:pt x="962494" y="103918"/>
                </a:lnTo>
                <a:lnTo>
                  <a:pt x="972031" y="103688"/>
                </a:lnTo>
                <a:lnTo>
                  <a:pt x="1042864" y="100330"/>
                </a:lnTo>
                <a:lnTo>
                  <a:pt x="1069657" y="97790"/>
                </a:lnTo>
                <a:lnTo>
                  <a:pt x="1068870" y="80010"/>
                </a:lnTo>
                <a:close/>
              </a:path>
              <a:path w="3541395" h="147320">
                <a:moveTo>
                  <a:pt x="2807716" y="92710"/>
                </a:moveTo>
                <a:lnTo>
                  <a:pt x="2761589" y="92710"/>
                </a:lnTo>
                <a:lnTo>
                  <a:pt x="2761589" y="102573"/>
                </a:lnTo>
                <a:lnTo>
                  <a:pt x="2808071" y="100330"/>
                </a:lnTo>
                <a:lnTo>
                  <a:pt x="2807716" y="92710"/>
                </a:lnTo>
                <a:close/>
              </a:path>
              <a:path w="3541395" h="147320">
                <a:moveTo>
                  <a:pt x="2160358" y="93980"/>
                </a:moveTo>
                <a:lnTo>
                  <a:pt x="2018092" y="93980"/>
                </a:lnTo>
                <a:lnTo>
                  <a:pt x="1923249" y="95250"/>
                </a:lnTo>
                <a:lnTo>
                  <a:pt x="1923260" y="96462"/>
                </a:lnTo>
                <a:lnTo>
                  <a:pt x="1954377" y="97790"/>
                </a:lnTo>
                <a:lnTo>
                  <a:pt x="1999262" y="100330"/>
                </a:lnTo>
                <a:lnTo>
                  <a:pt x="2044166" y="100330"/>
                </a:lnTo>
                <a:lnTo>
                  <a:pt x="2073570" y="101600"/>
                </a:lnTo>
                <a:lnTo>
                  <a:pt x="2160413" y="101600"/>
                </a:lnTo>
                <a:lnTo>
                  <a:pt x="2160358" y="93980"/>
                </a:lnTo>
                <a:close/>
              </a:path>
              <a:path w="3541395" h="147320">
                <a:moveTo>
                  <a:pt x="3074664" y="90120"/>
                </a:moveTo>
                <a:lnTo>
                  <a:pt x="3073895" y="100330"/>
                </a:lnTo>
                <a:lnTo>
                  <a:pt x="3075106" y="100451"/>
                </a:lnTo>
                <a:lnTo>
                  <a:pt x="3075825" y="90170"/>
                </a:lnTo>
                <a:lnTo>
                  <a:pt x="3074664" y="90120"/>
                </a:lnTo>
                <a:close/>
              </a:path>
              <a:path w="3541395" h="147320">
                <a:moveTo>
                  <a:pt x="2464536" y="99060"/>
                </a:moveTo>
                <a:lnTo>
                  <a:pt x="2431472" y="99060"/>
                </a:lnTo>
                <a:lnTo>
                  <a:pt x="2398404" y="100330"/>
                </a:lnTo>
                <a:lnTo>
                  <a:pt x="2464564" y="100330"/>
                </a:lnTo>
                <a:lnTo>
                  <a:pt x="2464536" y="99060"/>
                </a:lnTo>
                <a:close/>
              </a:path>
              <a:path w="3541395" h="147320">
                <a:moveTo>
                  <a:pt x="2807559" y="89352"/>
                </a:moveTo>
                <a:lnTo>
                  <a:pt x="2808071" y="100330"/>
                </a:lnTo>
                <a:lnTo>
                  <a:pt x="2863442" y="97790"/>
                </a:lnTo>
                <a:lnTo>
                  <a:pt x="2918841" y="97790"/>
                </a:lnTo>
                <a:lnTo>
                  <a:pt x="2918837" y="96603"/>
                </a:lnTo>
                <a:lnTo>
                  <a:pt x="2916314" y="96520"/>
                </a:lnTo>
                <a:lnTo>
                  <a:pt x="2807559" y="89352"/>
                </a:lnTo>
                <a:close/>
              </a:path>
              <a:path w="3541395" h="147320">
                <a:moveTo>
                  <a:pt x="3011127" y="93234"/>
                </a:moveTo>
                <a:lnTo>
                  <a:pt x="3011030" y="97790"/>
                </a:lnTo>
                <a:lnTo>
                  <a:pt x="3026755" y="99060"/>
                </a:lnTo>
                <a:lnTo>
                  <a:pt x="3058191" y="99060"/>
                </a:lnTo>
                <a:lnTo>
                  <a:pt x="3073895" y="100330"/>
                </a:lnTo>
                <a:lnTo>
                  <a:pt x="3074373" y="93980"/>
                </a:lnTo>
                <a:lnTo>
                  <a:pt x="3071845" y="93980"/>
                </a:lnTo>
                <a:lnTo>
                  <a:pt x="3011127" y="93234"/>
                </a:lnTo>
                <a:close/>
              </a:path>
              <a:path w="3541395" h="147320">
                <a:moveTo>
                  <a:pt x="1530299" y="81280"/>
                </a:moveTo>
                <a:lnTo>
                  <a:pt x="1529854" y="99060"/>
                </a:lnTo>
                <a:lnTo>
                  <a:pt x="1533382" y="99171"/>
                </a:lnTo>
                <a:lnTo>
                  <a:pt x="1537807" y="99060"/>
                </a:lnTo>
                <a:lnTo>
                  <a:pt x="1588421" y="99060"/>
                </a:lnTo>
                <a:lnTo>
                  <a:pt x="1639033" y="97790"/>
                </a:lnTo>
                <a:lnTo>
                  <a:pt x="1689646" y="97790"/>
                </a:lnTo>
                <a:lnTo>
                  <a:pt x="1691477" y="97740"/>
                </a:lnTo>
                <a:lnTo>
                  <a:pt x="1691843" y="87630"/>
                </a:lnTo>
                <a:lnTo>
                  <a:pt x="1651462" y="85090"/>
                </a:lnTo>
                <a:lnTo>
                  <a:pt x="1530299" y="81280"/>
                </a:lnTo>
                <a:close/>
              </a:path>
              <a:path w="3541395" h="147320">
                <a:moveTo>
                  <a:pt x="1401495" y="78740"/>
                </a:moveTo>
                <a:lnTo>
                  <a:pt x="1401318" y="96520"/>
                </a:lnTo>
                <a:lnTo>
                  <a:pt x="1433455" y="97790"/>
                </a:lnTo>
                <a:lnTo>
                  <a:pt x="1465591" y="97790"/>
                </a:lnTo>
                <a:lnTo>
                  <a:pt x="1497724" y="99060"/>
                </a:lnTo>
                <a:lnTo>
                  <a:pt x="1529854" y="99060"/>
                </a:lnTo>
                <a:lnTo>
                  <a:pt x="1530299" y="81280"/>
                </a:lnTo>
                <a:lnTo>
                  <a:pt x="1498102" y="81280"/>
                </a:lnTo>
                <a:lnTo>
                  <a:pt x="1465902" y="80010"/>
                </a:lnTo>
                <a:lnTo>
                  <a:pt x="1433699" y="80010"/>
                </a:lnTo>
                <a:lnTo>
                  <a:pt x="1401495" y="78740"/>
                </a:lnTo>
                <a:close/>
              </a:path>
              <a:path w="3541395" h="147320">
                <a:moveTo>
                  <a:pt x="1123556" y="78740"/>
                </a:moveTo>
                <a:lnTo>
                  <a:pt x="1109880" y="78740"/>
                </a:lnTo>
                <a:lnTo>
                  <a:pt x="1096208" y="80010"/>
                </a:lnTo>
                <a:lnTo>
                  <a:pt x="1068870" y="80010"/>
                </a:lnTo>
                <a:lnTo>
                  <a:pt x="1069657" y="97790"/>
                </a:lnTo>
                <a:lnTo>
                  <a:pt x="1096718" y="97790"/>
                </a:lnTo>
                <a:lnTo>
                  <a:pt x="1110255" y="96520"/>
                </a:lnTo>
                <a:lnTo>
                  <a:pt x="1123797" y="96520"/>
                </a:lnTo>
                <a:lnTo>
                  <a:pt x="1123556" y="78740"/>
                </a:lnTo>
                <a:close/>
              </a:path>
              <a:path w="3541395" h="147320">
                <a:moveTo>
                  <a:pt x="2918789" y="81332"/>
                </a:moveTo>
                <a:lnTo>
                  <a:pt x="2918837" y="96603"/>
                </a:lnTo>
                <a:lnTo>
                  <a:pt x="2954883" y="97790"/>
                </a:lnTo>
                <a:lnTo>
                  <a:pt x="2955683" y="82550"/>
                </a:lnTo>
                <a:lnTo>
                  <a:pt x="2918789" y="81332"/>
                </a:lnTo>
                <a:close/>
              </a:path>
              <a:path w="3541395" h="147320">
                <a:moveTo>
                  <a:pt x="1691843" y="87630"/>
                </a:moveTo>
                <a:lnTo>
                  <a:pt x="1691477" y="97740"/>
                </a:lnTo>
                <a:lnTo>
                  <a:pt x="1736365" y="96520"/>
                </a:lnTo>
                <a:lnTo>
                  <a:pt x="1829808" y="96520"/>
                </a:lnTo>
                <a:lnTo>
                  <a:pt x="1835168" y="96374"/>
                </a:lnTo>
                <a:lnTo>
                  <a:pt x="1835315" y="92710"/>
                </a:lnTo>
                <a:lnTo>
                  <a:pt x="1691843" y="87630"/>
                </a:lnTo>
                <a:close/>
              </a:path>
              <a:path w="3541395" h="147320">
                <a:moveTo>
                  <a:pt x="2878764" y="78740"/>
                </a:moveTo>
                <a:lnTo>
                  <a:pt x="2862961" y="78740"/>
                </a:lnTo>
                <a:lnTo>
                  <a:pt x="2807182" y="81280"/>
                </a:lnTo>
                <a:lnTo>
                  <a:pt x="2807559" y="89352"/>
                </a:lnTo>
                <a:lnTo>
                  <a:pt x="2916314" y="96520"/>
                </a:lnTo>
                <a:lnTo>
                  <a:pt x="2918837" y="96603"/>
                </a:lnTo>
                <a:lnTo>
                  <a:pt x="2918789" y="81332"/>
                </a:lnTo>
                <a:lnTo>
                  <a:pt x="2917209" y="81280"/>
                </a:lnTo>
                <a:lnTo>
                  <a:pt x="2878764" y="78740"/>
                </a:lnTo>
                <a:close/>
              </a:path>
              <a:path w="3541395" h="147320">
                <a:moveTo>
                  <a:pt x="1250086" y="78740"/>
                </a:moveTo>
                <a:lnTo>
                  <a:pt x="1123556" y="78740"/>
                </a:lnTo>
                <a:lnTo>
                  <a:pt x="1123797" y="96520"/>
                </a:lnTo>
                <a:lnTo>
                  <a:pt x="1250086" y="96520"/>
                </a:lnTo>
                <a:lnTo>
                  <a:pt x="1250086" y="78740"/>
                </a:lnTo>
                <a:close/>
              </a:path>
              <a:path w="3541395" h="147320">
                <a:moveTo>
                  <a:pt x="1401495" y="78740"/>
                </a:moveTo>
                <a:lnTo>
                  <a:pt x="1250086" y="78740"/>
                </a:lnTo>
                <a:lnTo>
                  <a:pt x="1250086" y="96520"/>
                </a:lnTo>
                <a:lnTo>
                  <a:pt x="1401318" y="96520"/>
                </a:lnTo>
                <a:lnTo>
                  <a:pt x="1401495" y="78740"/>
                </a:lnTo>
                <a:close/>
              </a:path>
              <a:path w="3541395" h="147320">
                <a:moveTo>
                  <a:pt x="1923249" y="95250"/>
                </a:moveTo>
                <a:lnTo>
                  <a:pt x="1894846" y="95250"/>
                </a:lnTo>
                <a:lnTo>
                  <a:pt x="1923260" y="96462"/>
                </a:lnTo>
                <a:lnTo>
                  <a:pt x="1923249" y="95250"/>
                </a:lnTo>
                <a:close/>
              </a:path>
              <a:path w="3541395" h="147320">
                <a:moveTo>
                  <a:pt x="1835315" y="92710"/>
                </a:moveTo>
                <a:lnTo>
                  <a:pt x="1835168" y="96374"/>
                </a:lnTo>
                <a:lnTo>
                  <a:pt x="1876530" y="95250"/>
                </a:lnTo>
                <a:lnTo>
                  <a:pt x="1894846" y="95250"/>
                </a:lnTo>
                <a:lnTo>
                  <a:pt x="1835315" y="92710"/>
                </a:lnTo>
                <a:close/>
              </a:path>
              <a:path w="3541395" h="147320">
                <a:moveTo>
                  <a:pt x="3126455" y="93980"/>
                </a:moveTo>
                <a:lnTo>
                  <a:pt x="3123552" y="93980"/>
                </a:lnTo>
                <a:lnTo>
                  <a:pt x="3123539" y="95108"/>
                </a:lnTo>
                <a:lnTo>
                  <a:pt x="3124911" y="95250"/>
                </a:lnTo>
                <a:lnTo>
                  <a:pt x="3126225" y="95435"/>
                </a:lnTo>
                <a:lnTo>
                  <a:pt x="3126455" y="93980"/>
                </a:lnTo>
                <a:close/>
              </a:path>
              <a:path w="3541395" h="147320">
                <a:moveTo>
                  <a:pt x="3075330" y="81280"/>
                </a:moveTo>
                <a:lnTo>
                  <a:pt x="3074664" y="90120"/>
                </a:lnTo>
                <a:lnTo>
                  <a:pt x="3075825" y="90170"/>
                </a:lnTo>
                <a:lnTo>
                  <a:pt x="3123539" y="95108"/>
                </a:lnTo>
                <a:lnTo>
                  <a:pt x="3123552" y="93980"/>
                </a:lnTo>
                <a:lnTo>
                  <a:pt x="3126455" y="93980"/>
                </a:lnTo>
                <a:lnTo>
                  <a:pt x="3127260" y="88900"/>
                </a:lnTo>
                <a:lnTo>
                  <a:pt x="3101371" y="83820"/>
                </a:lnTo>
                <a:lnTo>
                  <a:pt x="3075330" y="81280"/>
                </a:lnTo>
                <a:close/>
              </a:path>
              <a:path w="3541395" h="147320">
                <a:moveTo>
                  <a:pt x="3011278" y="86170"/>
                </a:moveTo>
                <a:lnTo>
                  <a:pt x="3011127" y="93234"/>
                </a:lnTo>
                <a:lnTo>
                  <a:pt x="3071845" y="93980"/>
                </a:lnTo>
                <a:lnTo>
                  <a:pt x="3074373" y="93980"/>
                </a:lnTo>
                <a:lnTo>
                  <a:pt x="3074664" y="90120"/>
                </a:lnTo>
                <a:lnTo>
                  <a:pt x="3045798" y="88900"/>
                </a:lnTo>
                <a:lnTo>
                  <a:pt x="3015764" y="86360"/>
                </a:lnTo>
                <a:lnTo>
                  <a:pt x="3011278" y="86170"/>
                </a:lnTo>
                <a:close/>
              </a:path>
              <a:path w="3541395" h="147320">
                <a:moveTo>
                  <a:pt x="3011138" y="92710"/>
                </a:moveTo>
                <a:lnTo>
                  <a:pt x="2968429" y="92710"/>
                </a:lnTo>
                <a:lnTo>
                  <a:pt x="3011127" y="93234"/>
                </a:lnTo>
                <a:lnTo>
                  <a:pt x="3011138" y="92710"/>
                </a:lnTo>
                <a:close/>
              </a:path>
              <a:path w="3541395" h="147320">
                <a:moveTo>
                  <a:pt x="3027424" y="78740"/>
                </a:moveTo>
                <a:lnTo>
                  <a:pt x="3011436" y="78740"/>
                </a:lnTo>
                <a:lnTo>
                  <a:pt x="3011278" y="86170"/>
                </a:lnTo>
                <a:lnTo>
                  <a:pt x="3015764" y="86360"/>
                </a:lnTo>
                <a:lnTo>
                  <a:pt x="3045798" y="88900"/>
                </a:lnTo>
                <a:lnTo>
                  <a:pt x="3074664" y="90120"/>
                </a:lnTo>
                <a:lnTo>
                  <a:pt x="3075330" y="81280"/>
                </a:lnTo>
                <a:lnTo>
                  <a:pt x="3059371" y="80010"/>
                </a:lnTo>
                <a:lnTo>
                  <a:pt x="3043402" y="80010"/>
                </a:lnTo>
                <a:lnTo>
                  <a:pt x="3027424" y="78740"/>
                </a:lnTo>
                <a:close/>
              </a:path>
              <a:path w="3541395" h="147320">
                <a:moveTo>
                  <a:pt x="2807182" y="81280"/>
                </a:moveTo>
                <a:lnTo>
                  <a:pt x="2801261" y="81565"/>
                </a:lnTo>
                <a:lnTo>
                  <a:pt x="2800692" y="88900"/>
                </a:lnTo>
                <a:lnTo>
                  <a:pt x="2807559" y="89352"/>
                </a:lnTo>
                <a:lnTo>
                  <a:pt x="2807182" y="81280"/>
                </a:lnTo>
                <a:close/>
              </a:path>
              <a:path w="3541395" h="147320">
                <a:moveTo>
                  <a:pt x="2801261" y="81565"/>
                </a:moveTo>
                <a:lnTo>
                  <a:pt x="2754461" y="83820"/>
                </a:lnTo>
                <a:lnTo>
                  <a:pt x="2747255" y="84514"/>
                </a:lnTo>
                <a:lnTo>
                  <a:pt x="2752688" y="85090"/>
                </a:lnTo>
                <a:lnTo>
                  <a:pt x="2776685" y="86360"/>
                </a:lnTo>
                <a:lnTo>
                  <a:pt x="2800692" y="88900"/>
                </a:lnTo>
                <a:lnTo>
                  <a:pt x="2801261" y="81565"/>
                </a:lnTo>
                <a:close/>
              </a:path>
              <a:path w="3541395" h="147320">
                <a:moveTo>
                  <a:pt x="2965107" y="77470"/>
                </a:moveTo>
                <a:lnTo>
                  <a:pt x="2918777" y="77470"/>
                </a:lnTo>
                <a:lnTo>
                  <a:pt x="2918789" y="81332"/>
                </a:lnTo>
                <a:lnTo>
                  <a:pt x="2955683" y="82550"/>
                </a:lnTo>
                <a:lnTo>
                  <a:pt x="2985725" y="85090"/>
                </a:lnTo>
                <a:lnTo>
                  <a:pt x="3011278" y="86170"/>
                </a:lnTo>
                <a:lnTo>
                  <a:pt x="3011436" y="78740"/>
                </a:lnTo>
                <a:lnTo>
                  <a:pt x="2988271" y="78740"/>
                </a:lnTo>
                <a:lnTo>
                  <a:pt x="2965107" y="77470"/>
                </a:lnTo>
                <a:close/>
              </a:path>
              <a:path w="3541395" h="147320">
                <a:moveTo>
                  <a:pt x="2706281" y="64770"/>
                </a:moveTo>
                <a:lnTo>
                  <a:pt x="2704731" y="81280"/>
                </a:lnTo>
                <a:lnTo>
                  <a:pt x="2728703" y="82550"/>
                </a:lnTo>
                <a:lnTo>
                  <a:pt x="2747255" y="84514"/>
                </a:lnTo>
                <a:lnTo>
                  <a:pt x="2754461" y="83820"/>
                </a:lnTo>
                <a:lnTo>
                  <a:pt x="2801261" y="81565"/>
                </a:lnTo>
                <a:lnTo>
                  <a:pt x="2801874" y="73660"/>
                </a:lnTo>
                <a:lnTo>
                  <a:pt x="2777961" y="71120"/>
                </a:lnTo>
                <a:lnTo>
                  <a:pt x="2754058" y="69850"/>
                </a:lnTo>
                <a:lnTo>
                  <a:pt x="2706281" y="64770"/>
                </a:lnTo>
                <a:close/>
              </a:path>
              <a:path w="3541395" h="147320">
                <a:moveTo>
                  <a:pt x="2801874" y="73660"/>
                </a:moveTo>
                <a:lnTo>
                  <a:pt x="2801261" y="81565"/>
                </a:lnTo>
                <a:lnTo>
                  <a:pt x="2862961" y="78740"/>
                </a:lnTo>
                <a:lnTo>
                  <a:pt x="2878764" y="78740"/>
                </a:lnTo>
                <a:lnTo>
                  <a:pt x="2801874" y="73660"/>
                </a:lnTo>
                <a:close/>
              </a:path>
              <a:path w="3541395" h="147320">
                <a:moveTo>
                  <a:pt x="2918777" y="77470"/>
                </a:moveTo>
                <a:lnTo>
                  <a:pt x="2890864" y="78740"/>
                </a:lnTo>
                <a:lnTo>
                  <a:pt x="2878764" y="78740"/>
                </a:lnTo>
                <a:lnTo>
                  <a:pt x="2917209" y="81280"/>
                </a:lnTo>
                <a:lnTo>
                  <a:pt x="2918789" y="81332"/>
                </a:lnTo>
                <a:lnTo>
                  <a:pt x="2918777" y="77470"/>
                </a:lnTo>
                <a:close/>
              </a:path>
              <a:path w="3541395" h="147320">
                <a:moveTo>
                  <a:pt x="2615171" y="55880"/>
                </a:moveTo>
                <a:lnTo>
                  <a:pt x="2613710" y="72390"/>
                </a:lnTo>
                <a:lnTo>
                  <a:pt x="2659221" y="76200"/>
                </a:lnTo>
                <a:lnTo>
                  <a:pt x="2704731" y="81280"/>
                </a:lnTo>
                <a:lnTo>
                  <a:pt x="2706281" y="64770"/>
                </a:lnTo>
                <a:lnTo>
                  <a:pt x="2683511" y="62230"/>
                </a:lnTo>
                <a:lnTo>
                  <a:pt x="2660735" y="60960"/>
                </a:lnTo>
                <a:lnTo>
                  <a:pt x="2615171" y="55880"/>
                </a:lnTo>
                <a:close/>
              </a:path>
              <a:path w="3541395" h="147320">
                <a:moveTo>
                  <a:pt x="2506599" y="46990"/>
                </a:moveTo>
                <a:lnTo>
                  <a:pt x="2505265" y="62230"/>
                </a:lnTo>
                <a:lnTo>
                  <a:pt x="2613710" y="72390"/>
                </a:lnTo>
                <a:lnTo>
                  <a:pt x="2615171" y="55880"/>
                </a:lnTo>
                <a:lnTo>
                  <a:pt x="2560894" y="50800"/>
                </a:lnTo>
                <a:lnTo>
                  <a:pt x="2533750" y="49530"/>
                </a:lnTo>
                <a:lnTo>
                  <a:pt x="2506599" y="46990"/>
                </a:lnTo>
                <a:close/>
              </a:path>
              <a:path w="3541395" h="147320">
                <a:moveTo>
                  <a:pt x="2421153" y="39370"/>
                </a:moveTo>
                <a:lnTo>
                  <a:pt x="2420086" y="55880"/>
                </a:lnTo>
                <a:lnTo>
                  <a:pt x="2462690" y="58420"/>
                </a:lnTo>
                <a:lnTo>
                  <a:pt x="2483982" y="60960"/>
                </a:lnTo>
                <a:lnTo>
                  <a:pt x="2505265" y="62230"/>
                </a:lnTo>
                <a:lnTo>
                  <a:pt x="2506599" y="46990"/>
                </a:lnTo>
                <a:lnTo>
                  <a:pt x="2485248" y="44450"/>
                </a:lnTo>
                <a:lnTo>
                  <a:pt x="2442524" y="41910"/>
                </a:lnTo>
                <a:lnTo>
                  <a:pt x="2421153" y="39370"/>
                </a:lnTo>
                <a:close/>
              </a:path>
              <a:path w="3541395" h="147320">
                <a:moveTo>
                  <a:pt x="2346871" y="35560"/>
                </a:moveTo>
                <a:lnTo>
                  <a:pt x="2346032" y="52070"/>
                </a:lnTo>
                <a:lnTo>
                  <a:pt x="2364549" y="52070"/>
                </a:lnTo>
                <a:lnTo>
                  <a:pt x="2420086" y="55880"/>
                </a:lnTo>
                <a:lnTo>
                  <a:pt x="2421153" y="39370"/>
                </a:lnTo>
                <a:lnTo>
                  <a:pt x="2402588" y="38100"/>
                </a:lnTo>
                <a:lnTo>
                  <a:pt x="2384021" y="38100"/>
                </a:lnTo>
                <a:lnTo>
                  <a:pt x="2346871" y="35560"/>
                </a:lnTo>
                <a:close/>
              </a:path>
              <a:path w="3541395" h="147320">
                <a:moveTo>
                  <a:pt x="2274401" y="31750"/>
                </a:moveTo>
                <a:lnTo>
                  <a:pt x="2250236" y="31750"/>
                </a:lnTo>
                <a:lnTo>
                  <a:pt x="2249665" y="48260"/>
                </a:lnTo>
                <a:lnTo>
                  <a:pt x="2273761" y="48260"/>
                </a:lnTo>
                <a:lnTo>
                  <a:pt x="2346032" y="52070"/>
                </a:lnTo>
                <a:lnTo>
                  <a:pt x="2346871" y="35560"/>
                </a:lnTo>
                <a:lnTo>
                  <a:pt x="2274401" y="31750"/>
                </a:lnTo>
                <a:close/>
              </a:path>
              <a:path w="3541395" h="147320">
                <a:moveTo>
                  <a:pt x="2150389" y="27940"/>
                </a:moveTo>
                <a:lnTo>
                  <a:pt x="2150160" y="45720"/>
                </a:lnTo>
                <a:lnTo>
                  <a:pt x="2199917" y="45720"/>
                </a:lnTo>
                <a:lnTo>
                  <a:pt x="2249665" y="48260"/>
                </a:lnTo>
                <a:lnTo>
                  <a:pt x="2250236" y="31750"/>
                </a:lnTo>
                <a:lnTo>
                  <a:pt x="2200322" y="29210"/>
                </a:lnTo>
                <a:lnTo>
                  <a:pt x="2175359" y="29210"/>
                </a:lnTo>
                <a:lnTo>
                  <a:pt x="2150389" y="27940"/>
                </a:lnTo>
                <a:close/>
              </a:path>
              <a:path w="3541395" h="147320">
                <a:moveTo>
                  <a:pt x="2033460" y="26670"/>
                </a:moveTo>
                <a:lnTo>
                  <a:pt x="2033130" y="43180"/>
                </a:lnTo>
                <a:lnTo>
                  <a:pt x="2062389" y="44450"/>
                </a:lnTo>
                <a:lnTo>
                  <a:pt x="2120901" y="44450"/>
                </a:lnTo>
                <a:lnTo>
                  <a:pt x="2150160" y="45720"/>
                </a:lnTo>
                <a:lnTo>
                  <a:pt x="2150389" y="27940"/>
                </a:lnTo>
                <a:lnTo>
                  <a:pt x="2033460" y="26670"/>
                </a:lnTo>
                <a:close/>
              </a:path>
              <a:path w="3541395" h="147320">
                <a:moveTo>
                  <a:pt x="1858632" y="21590"/>
                </a:moveTo>
                <a:lnTo>
                  <a:pt x="1858098" y="38100"/>
                </a:lnTo>
                <a:lnTo>
                  <a:pt x="1901849" y="40640"/>
                </a:lnTo>
                <a:lnTo>
                  <a:pt x="1945605" y="41910"/>
                </a:lnTo>
                <a:lnTo>
                  <a:pt x="1989365" y="41910"/>
                </a:lnTo>
                <a:lnTo>
                  <a:pt x="2033130" y="43180"/>
                </a:lnTo>
                <a:lnTo>
                  <a:pt x="2033460" y="26670"/>
                </a:lnTo>
                <a:lnTo>
                  <a:pt x="1858632" y="21590"/>
                </a:lnTo>
                <a:close/>
              </a:path>
              <a:path w="3541395" h="147320">
                <a:moveTo>
                  <a:pt x="1684807" y="17780"/>
                </a:moveTo>
                <a:lnTo>
                  <a:pt x="1684616" y="34290"/>
                </a:lnTo>
                <a:lnTo>
                  <a:pt x="1727993" y="35560"/>
                </a:lnTo>
                <a:lnTo>
                  <a:pt x="1771367" y="35560"/>
                </a:lnTo>
                <a:lnTo>
                  <a:pt x="1858098" y="38100"/>
                </a:lnTo>
                <a:lnTo>
                  <a:pt x="1858632" y="21590"/>
                </a:lnTo>
                <a:lnTo>
                  <a:pt x="1771729" y="19050"/>
                </a:lnTo>
                <a:lnTo>
                  <a:pt x="1728269" y="19050"/>
                </a:lnTo>
                <a:lnTo>
                  <a:pt x="1684807" y="17780"/>
                </a:lnTo>
                <a:close/>
              </a:path>
              <a:path w="3541395" h="147320">
                <a:moveTo>
                  <a:pt x="9702" y="16510"/>
                </a:moveTo>
                <a:lnTo>
                  <a:pt x="4152" y="16510"/>
                </a:lnTo>
                <a:lnTo>
                  <a:pt x="0" y="20320"/>
                </a:lnTo>
                <a:lnTo>
                  <a:pt x="0" y="30480"/>
                </a:lnTo>
                <a:lnTo>
                  <a:pt x="4152" y="35560"/>
                </a:lnTo>
                <a:lnTo>
                  <a:pt x="8851" y="35560"/>
                </a:lnTo>
                <a:lnTo>
                  <a:pt x="9702" y="16510"/>
                </a:lnTo>
                <a:close/>
              </a:path>
              <a:path w="3541395" h="147320">
                <a:moveTo>
                  <a:pt x="9702" y="16510"/>
                </a:moveTo>
                <a:lnTo>
                  <a:pt x="8851" y="35560"/>
                </a:lnTo>
                <a:lnTo>
                  <a:pt x="14401" y="35560"/>
                </a:lnTo>
                <a:lnTo>
                  <a:pt x="16365" y="33157"/>
                </a:lnTo>
                <a:lnTo>
                  <a:pt x="17017" y="18909"/>
                </a:lnTo>
                <a:lnTo>
                  <a:pt x="15489" y="17507"/>
                </a:lnTo>
                <a:lnTo>
                  <a:pt x="9702" y="16510"/>
                </a:lnTo>
                <a:close/>
              </a:path>
              <a:path w="3541395" h="147320">
                <a:moveTo>
                  <a:pt x="16365" y="33157"/>
                </a:moveTo>
                <a:lnTo>
                  <a:pt x="14401" y="35560"/>
                </a:lnTo>
                <a:lnTo>
                  <a:pt x="16256" y="35560"/>
                </a:lnTo>
                <a:lnTo>
                  <a:pt x="16365" y="33157"/>
                </a:lnTo>
                <a:close/>
              </a:path>
              <a:path w="3541395" h="147320">
                <a:moveTo>
                  <a:pt x="36410" y="10160"/>
                </a:moveTo>
                <a:lnTo>
                  <a:pt x="32118" y="12700"/>
                </a:lnTo>
                <a:lnTo>
                  <a:pt x="27673" y="15240"/>
                </a:lnTo>
                <a:lnTo>
                  <a:pt x="23075" y="16510"/>
                </a:lnTo>
                <a:lnTo>
                  <a:pt x="20980" y="16510"/>
                </a:lnTo>
                <a:lnTo>
                  <a:pt x="18973" y="17780"/>
                </a:lnTo>
                <a:lnTo>
                  <a:pt x="17068" y="17780"/>
                </a:lnTo>
                <a:lnTo>
                  <a:pt x="17017" y="18909"/>
                </a:lnTo>
                <a:lnTo>
                  <a:pt x="18554" y="20320"/>
                </a:lnTo>
                <a:lnTo>
                  <a:pt x="18554" y="30480"/>
                </a:lnTo>
                <a:lnTo>
                  <a:pt x="16365" y="33157"/>
                </a:lnTo>
                <a:lnTo>
                  <a:pt x="16256" y="35560"/>
                </a:lnTo>
                <a:lnTo>
                  <a:pt x="19888" y="35560"/>
                </a:lnTo>
                <a:lnTo>
                  <a:pt x="23240" y="34290"/>
                </a:lnTo>
                <a:lnTo>
                  <a:pt x="26314" y="34290"/>
                </a:lnTo>
                <a:lnTo>
                  <a:pt x="32499" y="31750"/>
                </a:lnTo>
                <a:lnTo>
                  <a:pt x="38493" y="29210"/>
                </a:lnTo>
                <a:lnTo>
                  <a:pt x="44310" y="26670"/>
                </a:lnTo>
                <a:lnTo>
                  <a:pt x="36410" y="10160"/>
                </a:lnTo>
                <a:close/>
              </a:path>
              <a:path w="3541395" h="147320">
                <a:moveTo>
                  <a:pt x="924064" y="15240"/>
                </a:moveTo>
                <a:lnTo>
                  <a:pt x="923785" y="33020"/>
                </a:lnTo>
                <a:lnTo>
                  <a:pt x="975906" y="33020"/>
                </a:lnTo>
                <a:lnTo>
                  <a:pt x="1028027" y="34290"/>
                </a:lnTo>
                <a:lnTo>
                  <a:pt x="1288643" y="34290"/>
                </a:lnTo>
                <a:lnTo>
                  <a:pt x="1288643" y="16510"/>
                </a:lnTo>
                <a:lnTo>
                  <a:pt x="976147" y="16510"/>
                </a:lnTo>
                <a:lnTo>
                  <a:pt x="924064" y="15240"/>
                </a:lnTo>
                <a:close/>
              </a:path>
              <a:path w="3541395" h="147320">
                <a:moveTo>
                  <a:pt x="1437205" y="16510"/>
                </a:moveTo>
                <a:lnTo>
                  <a:pt x="1288643" y="16510"/>
                </a:lnTo>
                <a:lnTo>
                  <a:pt x="1288643" y="34290"/>
                </a:lnTo>
                <a:lnTo>
                  <a:pt x="1338140" y="33020"/>
                </a:lnTo>
                <a:lnTo>
                  <a:pt x="1684631" y="33020"/>
                </a:lnTo>
                <a:lnTo>
                  <a:pt x="1684807" y="17780"/>
                </a:lnTo>
                <a:lnTo>
                  <a:pt x="1486725" y="17780"/>
                </a:lnTo>
                <a:lnTo>
                  <a:pt x="1437205" y="16510"/>
                </a:lnTo>
                <a:close/>
              </a:path>
              <a:path w="3541395" h="147320">
                <a:moveTo>
                  <a:pt x="1684631" y="33020"/>
                </a:moveTo>
                <a:lnTo>
                  <a:pt x="1486630" y="33020"/>
                </a:lnTo>
                <a:lnTo>
                  <a:pt x="1536126" y="34290"/>
                </a:lnTo>
                <a:lnTo>
                  <a:pt x="1684616" y="34290"/>
                </a:lnTo>
                <a:lnTo>
                  <a:pt x="1684631" y="33020"/>
                </a:lnTo>
                <a:close/>
              </a:path>
              <a:path w="3541395" h="147320">
                <a:moveTo>
                  <a:pt x="17017" y="18909"/>
                </a:moveTo>
                <a:lnTo>
                  <a:pt x="16365" y="33157"/>
                </a:lnTo>
                <a:lnTo>
                  <a:pt x="18554" y="30480"/>
                </a:lnTo>
                <a:lnTo>
                  <a:pt x="18554" y="20320"/>
                </a:lnTo>
                <a:lnTo>
                  <a:pt x="17017" y="18909"/>
                </a:lnTo>
                <a:close/>
              </a:path>
              <a:path w="3541395" h="147320">
                <a:moveTo>
                  <a:pt x="820559" y="12700"/>
                </a:moveTo>
                <a:lnTo>
                  <a:pt x="819873" y="30480"/>
                </a:lnTo>
                <a:lnTo>
                  <a:pt x="845843" y="31750"/>
                </a:lnTo>
                <a:lnTo>
                  <a:pt x="871820" y="31750"/>
                </a:lnTo>
                <a:lnTo>
                  <a:pt x="897801" y="33020"/>
                </a:lnTo>
                <a:lnTo>
                  <a:pt x="923785" y="33020"/>
                </a:lnTo>
                <a:lnTo>
                  <a:pt x="924064" y="15240"/>
                </a:lnTo>
                <a:lnTo>
                  <a:pt x="898185" y="15240"/>
                </a:lnTo>
                <a:lnTo>
                  <a:pt x="872307" y="13970"/>
                </a:lnTo>
                <a:lnTo>
                  <a:pt x="846431" y="13970"/>
                </a:lnTo>
                <a:lnTo>
                  <a:pt x="820559" y="12700"/>
                </a:lnTo>
                <a:close/>
              </a:path>
              <a:path w="3541395" h="147320">
                <a:moveTo>
                  <a:pt x="709396" y="7620"/>
                </a:moveTo>
                <a:lnTo>
                  <a:pt x="708317" y="25400"/>
                </a:lnTo>
                <a:lnTo>
                  <a:pt x="819873" y="30480"/>
                </a:lnTo>
                <a:lnTo>
                  <a:pt x="820559" y="12700"/>
                </a:lnTo>
                <a:lnTo>
                  <a:pt x="709396" y="7620"/>
                </a:lnTo>
                <a:close/>
              </a:path>
              <a:path w="3541395" h="147320">
                <a:moveTo>
                  <a:pt x="66344" y="0"/>
                </a:moveTo>
                <a:lnTo>
                  <a:pt x="64185" y="0"/>
                </a:lnTo>
                <a:lnTo>
                  <a:pt x="62039" y="1270"/>
                </a:lnTo>
                <a:lnTo>
                  <a:pt x="59918" y="1270"/>
                </a:lnTo>
                <a:lnTo>
                  <a:pt x="51739" y="3810"/>
                </a:lnTo>
                <a:lnTo>
                  <a:pt x="43903" y="6350"/>
                </a:lnTo>
                <a:lnTo>
                  <a:pt x="36410" y="10160"/>
                </a:lnTo>
                <a:lnTo>
                  <a:pt x="44310" y="26670"/>
                </a:lnTo>
                <a:lnTo>
                  <a:pt x="50482" y="22860"/>
                </a:lnTo>
                <a:lnTo>
                  <a:pt x="56921" y="21590"/>
                </a:lnTo>
                <a:lnTo>
                  <a:pt x="63601" y="19050"/>
                </a:lnTo>
                <a:lnTo>
                  <a:pt x="68186" y="19050"/>
                </a:lnTo>
                <a:lnTo>
                  <a:pt x="66344" y="0"/>
                </a:lnTo>
                <a:close/>
              </a:path>
              <a:path w="3541395" h="147320">
                <a:moveTo>
                  <a:pt x="622960" y="2540"/>
                </a:moveTo>
                <a:lnTo>
                  <a:pt x="622312" y="20320"/>
                </a:lnTo>
                <a:lnTo>
                  <a:pt x="708317" y="25400"/>
                </a:lnTo>
                <a:lnTo>
                  <a:pt x="709396" y="7620"/>
                </a:lnTo>
                <a:lnTo>
                  <a:pt x="622960" y="2540"/>
                </a:lnTo>
                <a:close/>
              </a:path>
              <a:path w="3541395" h="147320">
                <a:moveTo>
                  <a:pt x="232143" y="3810"/>
                </a:moveTo>
                <a:lnTo>
                  <a:pt x="139534" y="3810"/>
                </a:lnTo>
                <a:lnTo>
                  <a:pt x="139166" y="21590"/>
                </a:lnTo>
                <a:lnTo>
                  <a:pt x="162407" y="22860"/>
                </a:lnTo>
                <a:lnTo>
                  <a:pt x="232143" y="22860"/>
                </a:lnTo>
                <a:lnTo>
                  <a:pt x="232143" y="3810"/>
                </a:lnTo>
                <a:close/>
              </a:path>
              <a:path w="3541395" h="147320">
                <a:moveTo>
                  <a:pt x="361861" y="2540"/>
                </a:moveTo>
                <a:lnTo>
                  <a:pt x="329430" y="2540"/>
                </a:lnTo>
                <a:lnTo>
                  <a:pt x="297002" y="3810"/>
                </a:lnTo>
                <a:lnTo>
                  <a:pt x="232143" y="3810"/>
                </a:lnTo>
                <a:lnTo>
                  <a:pt x="232143" y="22860"/>
                </a:lnTo>
                <a:lnTo>
                  <a:pt x="297180" y="22860"/>
                </a:lnTo>
                <a:lnTo>
                  <a:pt x="329698" y="21590"/>
                </a:lnTo>
                <a:lnTo>
                  <a:pt x="362216" y="21590"/>
                </a:lnTo>
                <a:lnTo>
                  <a:pt x="361861" y="2540"/>
                </a:lnTo>
                <a:close/>
              </a:path>
              <a:path w="3541395" h="147320">
                <a:moveTo>
                  <a:pt x="107068" y="1270"/>
                </a:moveTo>
                <a:lnTo>
                  <a:pt x="96278" y="1270"/>
                </a:lnTo>
                <a:lnTo>
                  <a:pt x="94170" y="19050"/>
                </a:lnTo>
                <a:lnTo>
                  <a:pt x="116644" y="21590"/>
                </a:lnTo>
                <a:lnTo>
                  <a:pt x="139166" y="21590"/>
                </a:lnTo>
                <a:lnTo>
                  <a:pt x="139534" y="3810"/>
                </a:lnTo>
                <a:lnTo>
                  <a:pt x="128695" y="2540"/>
                </a:lnTo>
                <a:lnTo>
                  <a:pt x="117873" y="2540"/>
                </a:lnTo>
                <a:lnTo>
                  <a:pt x="107068" y="1270"/>
                </a:lnTo>
                <a:close/>
              </a:path>
              <a:path w="3541395" h="147320">
                <a:moveTo>
                  <a:pt x="507174" y="1270"/>
                </a:moveTo>
                <a:lnTo>
                  <a:pt x="434513" y="1270"/>
                </a:lnTo>
                <a:lnTo>
                  <a:pt x="398184" y="2540"/>
                </a:lnTo>
                <a:lnTo>
                  <a:pt x="361861" y="2540"/>
                </a:lnTo>
                <a:lnTo>
                  <a:pt x="362216" y="21590"/>
                </a:lnTo>
                <a:lnTo>
                  <a:pt x="398461" y="21590"/>
                </a:lnTo>
                <a:lnTo>
                  <a:pt x="434709" y="20320"/>
                </a:lnTo>
                <a:lnTo>
                  <a:pt x="507212" y="20320"/>
                </a:lnTo>
                <a:lnTo>
                  <a:pt x="507174" y="1270"/>
                </a:lnTo>
                <a:close/>
              </a:path>
              <a:path w="3541395" h="147320">
                <a:moveTo>
                  <a:pt x="565076" y="1270"/>
                </a:moveTo>
                <a:lnTo>
                  <a:pt x="507174" y="1270"/>
                </a:lnTo>
                <a:lnTo>
                  <a:pt x="507212" y="20320"/>
                </a:lnTo>
                <a:lnTo>
                  <a:pt x="622312" y="20320"/>
                </a:lnTo>
                <a:lnTo>
                  <a:pt x="622960" y="2540"/>
                </a:lnTo>
                <a:lnTo>
                  <a:pt x="594021" y="2540"/>
                </a:lnTo>
                <a:lnTo>
                  <a:pt x="565076" y="1270"/>
                </a:lnTo>
                <a:close/>
              </a:path>
              <a:path w="3541395" h="147320">
                <a:moveTo>
                  <a:pt x="88806" y="0"/>
                </a:moveTo>
                <a:lnTo>
                  <a:pt x="66344" y="0"/>
                </a:lnTo>
                <a:lnTo>
                  <a:pt x="68186" y="19050"/>
                </a:lnTo>
                <a:lnTo>
                  <a:pt x="94170" y="19050"/>
                </a:lnTo>
                <a:lnTo>
                  <a:pt x="96278" y="1270"/>
                </a:lnTo>
                <a:lnTo>
                  <a:pt x="88806" y="0"/>
                </a:lnTo>
                <a:close/>
              </a:path>
              <a:path w="3541395" h="147320">
                <a:moveTo>
                  <a:pt x="15489" y="17507"/>
                </a:moveTo>
                <a:lnTo>
                  <a:pt x="17017" y="18909"/>
                </a:lnTo>
                <a:lnTo>
                  <a:pt x="17068" y="17780"/>
                </a:lnTo>
                <a:lnTo>
                  <a:pt x="15489" y="17507"/>
                </a:lnTo>
                <a:close/>
              </a:path>
              <a:path w="3541395" h="147320">
                <a:moveTo>
                  <a:pt x="14401" y="16510"/>
                </a:moveTo>
                <a:lnTo>
                  <a:pt x="9702" y="16510"/>
                </a:lnTo>
                <a:lnTo>
                  <a:pt x="15489" y="17507"/>
                </a:lnTo>
                <a:lnTo>
                  <a:pt x="14401" y="1651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3840"/>
            <a:ext cx="11747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95" dirty="0"/>
              <a:t>M</a:t>
            </a:r>
            <a:r>
              <a:rPr sz="4400" spc="150" dirty="0"/>
              <a:t>a</a:t>
            </a:r>
            <a:r>
              <a:rPr sz="4400" spc="-285" dirty="0"/>
              <a:t>i</a:t>
            </a:r>
            <a:r>
              <a:rPr sz="4400" spc="-120" dirty="0"/>
              <a:t>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5198"/>
            <a:ext cx="9401175" cy="34302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ourier New"/>
                <a:cs typeface="Courier New"/>
              </a:rPr>
              <a:t>public static void main(String[]</a:t>
            </a:r>
            <a:r>
              <a:rPr sz="2800" spc="-8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args){...}</a:t>
            </a:r>
            <a:endParaRPr sz="28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80" dirty="0">
                <a:latin typeface="Trebuchet MS"/>
                <a:cs typeface="Trebuchet MS"/>
              </a:rPr>
              <a:t>You </a:t>
            </a:r>
            <a:r>
              <a:rPr sz="2800" spc="-95" dirty="0">
                <a:latin typeface="Trebuchet MS"/>
                <a:cs typeface="Trebuchet MS"/>
              </a:rPr>
              <a:t>saw </a:t>
            </a:r>
            <a:r>
              <a:rPr sz="2800" spc="-110" dirty="0">
                <a:latin typeface="Trebuchet MS"/>
                <a:cs typeface="Trebuchet MS"/>
              </a:rPr>
              <a:t>this in</a:t>
            </a:r>
            <a:r>
              <a:rPr sz="2800" spc="-440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PA0.5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5" dirty="0">
                <a:latin typeface="Trebuchet MS"/>
                <a:cs typeface="Trebuchet MS"/>
              </a:rPr>
              <a:t>Entry </a:t>
            </a:r>
            <a:r>
              <a:rPr sz="2800" spc="-110" dirty="0">
                <a:latin typeface="Trebuchet MS"/>
                <a:cs typeface="Trebuchet MS"/>
              </a:rPr>
              <a:t>point </a:t>
            </a:r>
            <a:r>
              <a:rPr sz="2800" spc="-114" dirty="0">
                <a:latin typeface="Trebuchet MS"/>
                <a:cs typeface="Trebuchet MS"/>
              </a:rPr>
              <a:t>to </a:t>
            </a:r>
            <a:r>
              <a:rPr sz="2800" spc="-130" dirty="0">
                <a:latin typeface="Trebuchet MS"/>
                <a:cs typeface="Trebuchet MS"/>
              </a:rPr>
              <a:t>a </a:t>
            </a:r>
            <a:r>
              <a:rPr sz="2800" spc="-229" dirty="0">
                <a:latin typeface="Trebuchet MS"/>
                <a:cs typeface="Trebuchet MS"/>
              </a:rPr>
              <a:t>Java</a:t>
            </a:r>
            <a:r>
              <a:rPr sz="2800" spc="-575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program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Courier New"/>
                <a:cs typeface="Courier New"/>
              </a:rPr>
              <a:t>javac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DiscussionExamples.java</a:t>
            </a:r>
            <a:endParaRPr sz="2000">
              <a:latin typeface="Courier New"/>
              <a:cs typeface="Courier New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Courier New"/>
                <a:cs typeface="Courier New"/>
              </a:rPr>
              <a:t>java DiscussionExamples</a:t>
            </a:r>
            <a:endParaRPr sz="2000">
              <a:latin typeface="Courier New"/>
              <a:cs typeface="Courier New"/>
            </a:endParaRPr>
          </a:p>
          <a:p>
            <a:pPr marL="698500" lvl="1" indent="-2286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10" dirty="0">
                <a:latin typeface="Trebuchet MS"/>
                <a:cs typeface="Trebuchet MS"/>
              </a:rPr>
              <a:t>There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needs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to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be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a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main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method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in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the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class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DiscussionExamples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args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365" dirty="0">
                <a:latin typeface="Trebuchet MS"/>
                <a:cs typeface="Trebuchet MS"/>
              </a:rPr>
              <a:t>–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an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array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Strings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(command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line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arguments)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Courier New"/>
                <a:cs typeface="Courier New"/>
              </a:rPr>
              <a:t>java DiscussionExamples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some some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arguments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497" y="3222948"/>
            <a:ext cx="4003675" cy="113664"/>
          </a:xfrm>
          <a:custGeom>
            <a:avLst/>
            <a:gdLst/>
            <a:ahLst/>
            <a:cxnLst/>
            <a:rect l="l" t="t" r="r" b="b"/>
            <a:pathLst>
              <a:path w="4003675" h="113664">
                <a:moveTo>
                  <a:pt x="3207941" y="91821"/>
                </a:moveTo>
                <a:lnTo>
                  <a:pt x="3177735" y="92328"/>
                </a:lnTo>
                <a:lnTo>
                  <a:pt x="3117313" y="92710"/>
                </a:lnTo>
                <a:lnTo>
                  <a:pt x="3087100" y="92710"/>
                </a:lnTo>
                <a:lnTo>
                  <a:pt x="3087062" y="113411"/>
                </a:lnTo>
                <a:lnTo>
                  <a:pt x="3117399" y="113537"/>
                </a:lnTo>
                <a:lnTo>
                  <a:pt x="3147736" y="113537"/>
                </a:lnTo>
                <a:lnTo>
                  <a:pt x="3208411" y="113157"/>
                </a:lnTo>
                <a:lnTo>
                  <a:pt x="3207941" y="91821"/>
                </a:lnTo>
                <a:close/>
              </a:path>
              <a:path w="4003675" h="113664">
                <a:moveTo>
                  <a:pt x="2924147" y="90550"/>
                </a:moveTo>
                <a:lnTo>
                  <a:pt x="2923524" y="110616"/>
                </a:lnTo>
                <a:lnTo>
                  <a:pt x="3005279" y="112649"/>
                </a:lnTo>
                <a:lnTo>
                  <a:pt x="3087062" y="113411"/>
                </a:lnTo>
                <a:lnTo>
                  <a:pt x="3087100" y="92710"/>
                </a:lnTo>
                <a:lnTo>
                  <a:pt x="2964878" y="91566"/>
                </a:lnTo>
                <a:lnTo>
                  <a:pt x="2924147" y="90550"/>
                </a:lnTo>
                <a:close/>
              </a:path>
              <a:path w="4003675" h="113664">
                <a:moveTo>
                  <a:pt x="3288103" y="87884"/>
                </a:moveTo>
                <a:lnTo>
                  <a:pt x="3248041" y="90297"/>
                </a:lnTo>
                <a:lnTo>
                  <a:pt x="3227996" y="91186"/>
                </a:lnTo>
                <a:lnTo>
                  <a:pt x="3207941" y="91821"/>
                </a:lnTo>
                <a:lnTo>
                  <a:pt x="3208411" y="113157"/>
                </a:lnTo>
                <a:lnTo>
                  <a:pt x="3228739" y="112522"/>
                </a:lnTo>
                <a:lnTo>
                  <a:pt x="3249054" y="111505"/>
                </a:lnTo>
                <a:lnTo>
                  <a:pt x="3269354" y="110236"/>
                </a:lnTo>
                <a:lnTo>
                  <a:pt x="3289640" y="108712"/>
                </a:lnTo>
                <a:lnTo>
                  <a:pt x="3288103" y="87884"/>
                </a:lnTo>
                <a:close/>
              </a:path>
              <a:path w="4003675" h="113664">
                <a:moveTo>
                  <a:pt x="2792676" y="88391"/>
                </a:moveTo>
                <a:lnTo>
                  <a:pt x="2792676" y="108076"/>
                </a:lnTo>
                <a:lnTo>
                  <a:pt x="2858110" y="108838"/>
                </a:lnTo>
                <a:lnTo>
                  <a:pt x="2923524" y="110616"/>
                </a:lnTo>
                <a:lnTo>
                  <a:pt x="2924147" y="90550"/>
                </a:lnTo>
                <a:lnTo>
                  <a:pt x="2825547" y="88518"/>
                </a:lnTo>
                <a:lnTo>
                  <a:pt x="2792676" y="88391"/>
                </a:lnTo>
                <a:close/>
              </a:path>
              <a:path w="4003675" h="113664">
                <a:moveTo>
                  <a:pt x="3413084" y="77724"/>
                </a:moveTo>
                <a:lnTo>
                  <a:pt x="3359456" y="82303"/>
                </a:lnTo>
                <a:lnTo>
                  <a:pt x="3288103" y="87884"/>
                </a:lnTo>
                <a:lnTo>
                  <a:pt x="3289640" y="108712"/>
                </a:lnTo>
                <a:lnTo>
                  <a:pt x="3352302" y="103504"/>
                </a:lnTo>
                <a:lnTo>
                  <a:pt x="3414925" y="97662"/>
                </a:lnTo>
                <a:lnTo>
                  <a:pt x="3413084" y="77724"/>
                </a:lnTo>
                <a:close/>
              </a:path>
              <a:path w="4003675" h="113664">
                <a:moveTo>
                  <a:pt x="2704487" y="87884"/>
                </a:moveTo>
                <a:lnTo>
                  <a:pt x="2704170" y="107568"/>
                </a:lnTo>
                <a:lnTo>
                  <a:pt x="2770550" y="108076"/>
                </a:lnTo>
                <a:lnTo>
                  <a:pt x="2792676" y="108076"/>
                </a:lnTo>
                <a:lnTo>
                  <a:pt x="2792676" y="88391"/>
                </a:lnTo>
                <a:lnTo>
                  <a:pt x="2770626" y="88391"/>
                </a:lnTo>
                <a:lnTo>
                  <a:pt x="2704487" y="87884"/>
                </a:lnTo>
                <a:close/>
              </a:path>
              <a:path w="4003675" h="113664">
                <a:moveTo>
                  <a:pt x="2629164" y="84582"/>
                </a:moveTo>
                <a:lnTo>
                  <a:pt x="2627906" y="104139"/>
                </a:lnTo>
                <a:lnTo>
                  <a:pt x="2666014" y="106299"/>
                </a:lnTo>
                <a:lnTo>
                  <a:pt x="2685087" y="107061"/>
                </a:lnTo>
                <a:lnTo>
                  <a:pt x="2704170" y="107568"/>
                </a:lnTo>
                <a:lnTo>
                  <a:pt x="2704487" y="87884"/>
                </a:lnTo>
                <a:lnTo>
                  <a:pt x="2685642" y="87375"/>
                </a:lnTo>
                <a:lnTo>
                  <a:pt x="2647980" y="85725"/>
                </a:lnTo>
                <a:lnTo>
                  <a:pt x="2629164" y="84582"/>
                </a:lnTo>
                <a:close/>
              </a:path>
              <a:path w="4003675" h="113664">
                <a:moveTo>
                  <a:pt x="2534269" y="77724"/>
                </a:moveTo>
                <a:lnTo>
                  <a:pt x="2532682" y="96900"/>
                </a:lnTo>
                <a:lnTo>
                  <a:pt x="2556472" y="98933"/>
                </a:lnTo>
                <a:lnTo>
                  <a:pt x="2627906" y="104139"/>
                </a:lnTo>
                <a:lnTo>
                  <a:pt x="2629164" y="84582"/>
                </a:lnTo>
                <a:lnTo>
                  <a:pt x="2594474" y="82296"/>
                </a:lnTo>
                <a:lnTo>
                  <a:pt x="2534269" y="77724"/>
                </a:lnTo>
                <a:close/>
              </a:path>
              <a:path w="4003675" h="113664">
                <a:moveTo>
                  <a:pt x="1605010" y="81407"/>
                </a:moveTo>
                <a:lnTo>
                  <a:pt x="1604832" y="100202"/>
                </a:lnTo>
                <a:lnTo>
                  <a:pt x="1670887" y="100584"/>
                </a:lnTo>
                <a:lnTo>
                  <a:pt x="1692907" y="100584"/>
                </a:lnTo>
                <a:lnTo>
                  <a:pt x="1692907" y="81661"/>
                </a:lnTo>
                <a:lnTo>
                  <a:pt x="1648959" y="81661"/>
                </a:lnTo>
                <a:lnTo>
                  <a:pt x="1605010" y="81407"/>
                </a:lnTo>
                <a:close/>
              </a:path>
              <a:path w="4003675" h="113664">
                <a:moveTo>
                  <a:pt x="1767037" y="81279"/>
                </a:moveTo>
                <a:lnTo>
                  <a:pt x="1729977" y="81661"/>
                </a:lnTo>
                <a:lnTo>
                  <a:pt x="1692907" y="81661"/>
                </a:lnTo>
                <a:lnTo>
                  <a:pt x="1692907" y="100584"/>
                </a:lnTo>
                <a:lnTo>
                  <a:pt x="1711547" y="100584"/>
                </a:lnTo>
                <a:lnTo>
                  <a:pt x="1767469" y="100075"/>
                </a:lnTo>
                <a:lnTo>
                  <a:pt x="1767037" y="81279"/>
                </a:lnTo>
                <a:close/>
              </a:path>
              <a:path w="4003675" h="113664">
                <a:moveTo>
                  <a:pt x="1514840" y="79883"/>
                </a:moveTo>
                <a:lnTo>
                  <a:pt x="1514408" y="98551"/>
                </a:lnTo>
                <a:lnTo>
                  <a:pt x="1604832" y="100202"/>
                </a:lnTo>
                <a:lnTo>
                  <a:pt x="1605010" y="81407"/>
                </a:lnTo>
                <a:lnTo>
                  <a:pt x="1514840" y="79883"/>
                </a:lnTo>
                <a:close/>
              </a:path>
              <a:path w="4003675" h="113664">
                <a:moveTo>
                  <a:pt x="1833547" y="78739"/>
                </a:moveTo>
                <a:lnTo>
                  <a:pt x="1816925" y="79501"/>
                </a:lnTo>
                <a:lnTo>
                  <a:pt x="1767037" y="81279"/>
                </a:lnTo>
                <a:lnTo>
                  <a:pt x="1767469" y="100075"/>
                </a:lnTo>
                <a:lnTo>
                  <a:pt x="1800957" y="98933"/>
                </a:lnTo>
                <a:lnTo>
                  <a:pt x="1834436" y="97282"/>
                </a:lnTo>
                <a:lnTo>
                  <a:pt x="1833547" y="78739"/>
                </a:lnTo>
                <a:close/>
              </a:path>
              <a:path w="4003675" h="113664">
                <a:moveTo>
                  <a:pt x="3013" y="82303"/>
                </a:moveTo>
                <a:lnTo>
                  <a:pt x="0" y="85343"/>
                </a:lnTo>
                <a:lnTo>
                  <a:pt x="0" y="95630"/>
                </a:lnTo>
                <a:lnTo>
                  <a:pt x="4152" y="99695"/>
                </a:lnTo>
                <a:lnTo>
                  <a:pt x="14401" y="99695"/>
                </a:lnTo>
                <a:lnTo>
                  <a:pt x="18555" y="95630"/>
                </a:lnTo>
                <a:lnTo>
                  <a:pt x="18555" y="93217"/>
                </a:lnTo>
                <a:lnTo>
                  <a:pt x="18122" y="93217"/>
                </a:lnTo>
                <a:lnTo>
                  <a:pt x="433" y="87629"/>
                </a:lnTo>
                <a:lnTo>
                  <a:pt x="3013" y="82303"/>
                </a:lnTo>
                <a:close/>
              </a:path>
              <a:path w="4003675" h="113664">
                <a:moveTo>
                  <a:pt x="1393631" y="76708"/>
                </a:moveTo>
                <a:lnTo>
                  <a:pt x="1393060" y="94996"/>
                </a:lnTo>
                <a:lnTo>
                  <a:pt x="1514408" y="98551"/>
                </a:lnTo>
                <a:lnTo>
                  <a:pt x="1514840" y="79883"/>
                </a:lnTo>
                <a:lnTo>
                  <a:pt x="1393631" y="76708"/>
                </a:lnTo>
                <a:close/>
              </a:path>
              <a:path w="4003675" h="113664">
                <a:moveTo>
                  <a:pt x="3533785" y="66548"/>
                </a:moveTo>
                <a:lnTo>
                  <a:pt x="3413084" y="77724"/>
                </a:lnTo>
                <a:lnTo>
                  <a:pt x="3414925" y="97662"/>
                </a:lnTo>
                <a:lnTo>
                  <a:pt x="3535702" y="86105"/>
                </a:lnTo>
                <a:lnTo>
                  <a:pt x="3533785" y="66548"/>
                </a:lnTo>
                <a:close/>
              </a:path>
              <a:path w="4003675" h="113664">
                <a:moveTo>
                  <a:pt x="1911614" y="75564"/>
                </a:moveTo>
                <a:lnTo>
                  <a:pt x="1833547" y="78739"/>
                </a:lnTo>
                <a:lnTo>
                  <a:pt x="1834436" y="97282"/>
                </a:lnTo>
                <a:lnTo>
                  <a:pt x="1892768" y="94741"/>
                </a:lnTo>
                <a:lnTo>
                  <a:pt x="1912223" y="94107"/>
                </a:lnTo>
                <a:lnTo>
                  <a:pt x="1911614" y="75564"/>
                </a:lnTo>
                <a:close/>
              </a:path>
              <a:path w="4003675" h="113664">
                <a:moveTo>
                  <a:pt x="2442182" y="71120"/>
                </a:moveTo>
                <a:lnTo>
                  <a:pt x="2441089" y="90297"/>
                </a:lnTo>
                <a:lnTo>
                  <a:pt x="2486905" y="93345"/>
                </a:lnTo>
                <a:lnTo>
                  <a:pt x="2532682" y="96900"/>
                </a:lnTo>
                <a:lnTo>
                  <a:pt x="2534269" y="77724"/>
                </a:lnTo>
                <a:lnTo>
                  <a:pt x="2511269" y="75818"/>
                </a:lnTo>
                <a:lnTo>
                  <a:pt x="2442182" y="71120"/>
                </a:lnTo>
                <a:close/>
              </a:path>
              <a:path w="4003675" h="113664">
                <a:moveTo>
                  <a:pt x="1261615" y="72262"/>
                </a:moveTo>
                <a:lnTo>
                  <a:pt x="1260942" y="90297"/>
                </a:lnTo>
                <a:lnTo>
                  <a:pt x="1393060" y="94996"/>
                </a:lnTo>
                <a:lnTo>
                  <a:pt x="1393631" y="76708"/>
                </a:lnTo>
                <a:lnTo>
                  <a:pt x="1261615" y="72262"/>
                </a:lnTo>
                <a:close/>
              </a:path>
              <a:path w="4003675" h="113664">
                <a:moveTo>
                  <a:pt x="1977158" y="73025"/>
                </a:moveTo>
                <a:lnTo>
                  <a:pt x="1960775" y="73787"/>
                </a:lnTo>
                <a:lnTo>
                  <a:pt x="1911614" y="75564"/>
                </a:lnTo>
                <a:lnTo>
                  <a:pt x="1912223" y="94107"/>
                </a:lnTo>
                <a:lnTo>
                  <a:pt x="1945104" y="92963"/>
                </a:lnTo>
                <a:lnTo>
                  <a:pt x="1977984" y="91566"/>
                </a:lnTo>
                <a:lnTo>
                  <a:pt x="1977158" y="73025"/>
                </a:lnTo>
                <a:close/>
              </a:path>
              <a:path w="4003675" h="113664">
                <a:moveTo>
                  <a:pt x="8680" y="81152"/>
                </a:moveTo>
                <a:lnTo>
                  <a:pt x="4152" y="81152"/>
                </a:lnTo>
                <a:lnTo>
                  <a:pt x="3020" y="82296"/>
                </a:lnTo>
                <a:lnTo>
                  <a:pt x="433" y="87629"/>
                </a:lnTo>
                <a:lnTo>
                  <a:pt x="18122" y="93217"/>
                </a:lnTo>
                <a:lnTo>
                  <a:pt x="18462" y="91186"/>
                </a:lnTo>
                <a:lnTo>
                  <a:pt x="18555" y="85343"/>
                </a:lnTo>
                <a:lnTo>
                  <a:pt x="16999" y="83773"/>
                </a:lnTo>
                <a:lnTo>
                  <a:pt x="8680" y="81152"/>
                </a:lnTo>
                <a:close/>
              </a:path>
              <a:path w="4003675" h="113664">
                <a:moveTo>
                  <a:pt x="18555" y="90623"/>
                </a:moveTo>
                <a:lnTo>
                  <a:pt x="18122" y="93217"/>
                </a:lnTo>
                <a:lnTo>
                  <a:pt x="18555" y="93217"/>
                </a:lnTo>
                <a:lnTo>
                  <a:pt x="18555" y="90623"/>
                </a:lnTo>
                <a:close/>
              </a:path>
              <a:path w="4003675" h="113664">
                <a:moveTo>
                  <a:pt x="2041331" y="70485"/>
                </a:moveTo>
                <a:lnTo>
                  <a:pt x="1977158" y="73025"/>
                </a:lnTo>
                <a:lnTo>
                  <a:pt x="1977984" y="91566"/>
                </a:lnTo>
                <a:lnTo>
                  <a:pt x="2041928" y="89153"/>
                </a:lnTo>
                <a:lnTo>
                  <a:pt x="2041331" y="70485"/>
                </a:lnTo>
                <a:close/>
              </a:path>
              <a:path w="4003675" h="113664">
                <a:moveTo>
                  <a:pt x="16999" y="83773"/>
                </a:moveTo>
                <a:lnTo>
                  <a:pt x="18555" y="85343"/>
                </a:lnTo>
                <a:lnTo>
                  <a:pt x="18555" y="90623"/>
                </a:lnTo>
                <a:lnTo>
                  <a:pt x="19564" y="84582"/>
                </a:lnTo>
                <a:lnTo>
                  <a:pt x="16999" y="83773"/>
                </a:lnTo>
                <a:close/>
              </a:path>
              <a:path w="4003675" h="113664">
                <a:moveTo>
                  <a:pt x="1135174" y="66801"/>
                </a:moveTo>
                <a:lnTo>
                  <a:pt x="1134285" y="84836"/>
                </a:lnTo>
                <a:lnTo>
                  <a:pt x="1260942" y="90297"/>
                </a:lnTo>
                <a:lnTo>
                  <a:pt x="1261615" y="72262"/>
                </a:lnTo>
                <a:lnTo>
                  <a:pt x="1135174" y="66801"/>
                </a:lnTo>
                <a:close/>
              </a:path>
              <a:path w="4003675" h="113664">
                <a:moveTo>
                  <a:pt x="2373703" y="68199"/>
                </a:moveTo>
                <a:lnTo>
                  <a:pt x="2373208" y="87249"/>
                </a:lnTo>
                <a:lnTo>
                  <a:pt x="2407163" y="88518"/>
                </a:lnTo>
                <a:lnTo>
                  <a:pt x="2441089" y="90297"/>
                </a:lnTo>
                <a:lnTo>
                  <a:pt x="2442182" y="71120"/>
                </a:lnTo>
                <a:lnTo>
                  <a:pt x="2390829" y="68707"/>
                </a:lnTo>
                <a:lnTo>
                  <a:pt x="2373703" y="68199"/>
                </a:lnTo>
                <a:close/>
              </a:path>
              <a:path w="4003675" h="113664">
                <a:moveTo>
                  <a:pt x="2142449" y="68579"/>
                </a:moveTo>
                <a:lnTo>
                  <a:pt x="2117170" y="68834"/>
                </a:lnTo>
                <a:lnTo>
                  <a:pt x="2041331" y="70485"/>
                </a:lnTo>
                <a:lnTo>
                  <a:pt x="2041928" y="89153"/>
                </a:lnTo>
                <a:lnTo>
                  <a:pt x="2117502" y="87629"/>
                </a:lnTo>
                <a:lnTo>
                  <a:pt x="2142703" y="87375"/>
                </a:lnTo>
                <a:lnTo>
                  <a:pt x="2142449" y="68579"/>
                </a:lnTo>
                <a:close/>
              </a:path>
              <a:path w="4003675" h="113664">
                <a:moveTo>
                  <a:pt x="2278720" y="67563"/>
                </a:moveTo>
                <a:lnTo>
                  <a:pt x="2244649" y="67563"/>
                </a:lnTo>
                <a:lnTo>
                  <a:pt x="2142449" y="68579"/>
                </a:lnTo>
                <a:lnTo>
                  <a:pt x="2142703" y="87375"/>
                </a:lnTo>
                <a:lnTo>
                  <a:pt x="2278720" y="86487"/>
                </a:lnTo>
                <a:lnTo>
                  <a:pt x="2278720" y="67563"/>
                </a:lnTo>
                <a:close/>
              </a:path>
              <a:path w="4003675" h="113664">
                <a:moveTo>
                  <a:pt x="2302466" y="67563"/>
                </a:moveTo>
                <a:lnTo>
                  <a:pt x="2278720" y="67563"/>
                </a:lnTo>
                <a:lnTo>
                  <a:pt x="2278720" y="86487"/>
                </a:lnTo>
                <a:lnTo>
                  <a:pt x="2302342" y="86487"/>
                </a:lnTo>
                <a:lnTo>
                  <a:pt x="2373208" y="87249"/>
                </a:lnTo>
                <a:lnTo>
                  <a:pt x="2373703" y="68199"/>
                </a:lnTo>
                <a:lnTo>
                  <a:pt x="2349957" y="67817"/>
                </a:lnTo>
                <a:lnTo>
                  <a:pt x="2302466" y="67563"/>
                </a:lnTo>
                <a:close/>
              </a:path>
              <a:path w="4003675" h="113664">
                <a:moveTo>
                  <a:pt x="3618557" y="59309"/>
                </a:moveTo>
                <a:lnTo>
                  <a:pt x="3597350" y="60960"/>
                </a:lnTo>
                <a:lnTo>
                  <a:pt x="3533785" y="66548"/>
                </a:lnTo>
                <a:lnTo>
                  <a:pt x="3535702" y="86105"/>
                </a:lnTo>
                <a:lnTo>
                  <a:pt x="3556739" y="84074"/>
                </a:lnTo>
                <a:lnTo>
                  <a:pt x="3577787" y="82296"/>
                </a:lnTo>
                <a:lnTo>
                  <a:pt x="3619929" y="79121"/>
                </a:lnTo>
                <a:lnTo>
                  <a:pt x="3618557" y="59309"/>
                </a:lnTo>
                <a:close/>
              </a:path>
              <a:path w="4003675" h="113664">
                <a:moveTo>
                  <a:pt x="1020048" y="62484"/>
                </a:moveTo>
                <a:lnTo>
                  <a:pt x="1019616" y="80645"/>
                </a:lnTo>
                <a:lnTo>
                  <a:pt x="1048299" y="81407"/>
                </a:lnTo>
                <a:lnTo>
                  <a:pt x="1134285" y="84836"/>
                </a:lnTo>
                <a:lnTo>
                  <a:pt x="1135174" y="66801"/>
                </a:lnTo>
                <a:lnTo>
                  <a:pt x="1048840" y="63246"/>
                </a:lnTo>
                <a:lnTo>
                  <a:pt x="1020048" y="62484"/>
                </a:lnTo>
                <a:close/>
              </a:path>
              <a:path w="4003675" h="113664">
                <a:moveTo>
                  <a:pt x="20342" y="81152"/>
                </a:moveTo>
                <a:lnTo>
                  <a:pt x="14401" y="81152"/>
                </a:lnTo>
                <a:lnTo>
                  <a:pt x="16999" y="83773"/>
                </a:lnTo>
                <a:lnTo>
                  <a:pt x="19564" y="84582"/>
                </a:lnTo>
                <a:lnTo>
                  <a:pt x="19672" y="83773"/>
                </a:lnTo>
                <a:lnTo>
                  <a:pt x="19961" y="82296"/>
                </a:lnTo>
                <a:lnTo>
                  <a:pt x="20342" y="81152"/>
                </a:lnTo>
                <a:close/>
              </a:path>
              <a:path w="4003675" h="113664">
                <a:moveTo>
                  <a:pt x="15769" y="61849"/>
                </a:moveTo>
                <a:lnTo>
                  <a:pt x="11116" y="67310"/>
                </a:lnTo>
                <a:lnTo>
                  <a:pt x="7274" y="73278"/>
                </a:lnTo>
                <a:lnTo>
                  <a:pt x="4246" y="79755"/>
                </a:lnTo>
                <a:lnTo>
                  <a:pt x="16999" y="83773"/>
                </a:lnTo>
                <a:lnTo>
                  <a:pt x="14401" y="81152"/>
                </a:lnTo>
                <a:lnTo>
                  <a:pt x="20342" y="81152"/>
                </a:lnTo>
                <a:lnTo>
                  <a:pt x="21570" y="77470"/>
                </a:lnTo>
                <a:lnTo>
                  <a:pt x="23616" y="74295"/>
                </a:lnTo>
                <a:lnTo>
                  <a:pt x="26435" y="71500"/>
                </a:lnTo>
                <a:lnTo>
                  <a:pt x="15769" y="61849"/>
                </a:lnTo>
                <a:close/>
              </a:path>
              <a:path w="4003675" h="113664">
                <a:moveTo>
                  <a:pt x="4246" y="79755"/>
                </a:moveTo>
                <a:lnTo>
                  <a:pt x="3013" y="82303"/>
                </a:lnTo>
                <a:lnTo>
                  <a:pt x="4152" y="81152"/>
                </a:lnTo>
                <a:lnTo>
                  <a:pt x="8680" y="81152"/>
                </a:lnTo>
                <a:lnTo>
                  <a:pt x="4246" y="79755"/>
                </a:lnTo>
                <a:close/>
              </a:path>
              <a:path w="4003675" h="113664">
                <a:moveTo>
                  <a:pt x="927414" y="59562"/>
                </a:moveTo>
                <a:lnTo>
                  <a:pt x="926678" y="77850"/>
                </a:lnTo>
                <a:lnTo>
                  <a:pt x="949911" y="78739"/>
                </a:lnTo>
                <a:lnTo>
                  <a:pt x="1019616" y="80645"/>
                </a:lnTo>
                <a:lnTo>
                  <a:pt x="1020048" y="62484"/>
                </a:lnTo>
                <a:lnTo>
                  <a:pt x="927414" y="59562"/>
                </a:lnTo>
                <a:close/>
              </a:path>
              <a:path w="4003675" h="113664">
                <a:moveTo>
                  <a:pt x="3709324" y="54355"/>
                </a:moveTo>
                <a:lnTo>
                  <a:pt x="3686619" y="55245"/>
                </a:lnTo>
                <a:lnTo>
                  <a:pt x="3641233" y="57785"/>
                </a:lnTo>
                <a:lnTo>
                  <a:pt x="3618557" y="59309"/>
                </a:lnTo>
                <a:lnTo>
                  <a:pt x="3619929" y="79121"/>
                </a:lnTo>
                <a:lnTo>
                  <a:pt x="3665012" y="76580"/>
                </a:lnTo>
                <a:lnTo>
                  <a:pt x="3710124" y="74675"/>
                </a:lnTo>
                <a:lnTo>
                  <a:pt x="3709324" y="54355"/>
                </a:lnTo>
                <a:close/>
              </a:path>
              <a:path w="4003675" h="113664">
                <a:moveTo>
                  <a:pt x="860638" y="55372"/>
                </a:moveTo>
                <a:lnTo>
                  <a:pt x="858898" y="73660"/>
                </a:lnTo>
                <a:lnTo>
                  <a:pt x="875822" y="75057"/>
                </a:lnTo>
                <a:lnTo>
                  <a:pt x="909711" y="77215"/>
                </a:lnTo>
                <a:lnTo>
                  <a:pt x="926678" y="77850"/>
                </a:lnTo>
                <a:lnTo>
                  <a:pt x="927414" y="59562"/>
                </a:lnTo>
                <a:lnTo>
                  <a:pt x="893998" y="57912"/>
                </a:lnTo>
                <a:lnTo>
                  <a:pt x="877312" y="56768"/>
                </a:lnTo>
                <a:lnTo>
                  <a:pt x="860638" y="55372"/>
                </a:lnTo>
                <a:close/>
              </a:path>
              <a:path w="4003675" h="113664">
                <a:moveTo>
                  <a:pt x="3829514" y="52577"/>
                </a:moveTo>
                <a:lnTo>
                  <a:pt x="3749381" y="53339"/>
                </a:lnTo>
                <a:lnTo>
                  <a:pt x="3709324" y="54355"/>
                </a:lnTo>
                <a:lnTo>
                  <a:pt x="3710124" y="74675"/>
                </a:lnTo>
                <a:lnTo>
                  <a:pt x="3829737" y="72262"/>
                </a:lnTo>
                <a:lnTo>
                  <a:pt x="3869623" y="72009"/>
                </a:lnTo>
                <a:lnTo>
                  <a:pt x="3869585" y="52704"/>
                </a:lnTo>
                <a:lnTo>
                  <a:pt x="3829514" y="52577"/>
                </a:lnTo>
                <a:close/>
              </a:path>
              <a:path w="4003675" h="113664">
                <a:moveTo>
                  <a:pt x="807158" y="48640"/>
                </a:moveTo>
                <a:lnTo>
                  <a:pt x="804275" y="66928"/>
                </a:lnTo>
                <a:lnTo>
                  <a:pt x="817896" y="68961"/>
                </a:lnTo>
                <a:lnTo>
                  <a:pt x="831539" y="70738"/>
                </a:lnTo>
                <a:lnTo>
                  <a:pt x="858898" y="73660"/>
                </a:lnTo>
                <a:lnTo>
                  <a:pt x="860638" y="55372"/>
                </a:lnTo>
                <a:lnTo>
                  <a:pt x="847229" y="53975"/>
                </a:lnTo>
                <a:lnTo>
                  <a:pt x="820488" y="50546"/>
                </a:lnTo>
                <a:lnTo>
                  <a:pt x="807158" y="48640"/>
                </a:lnTo>
                <a:close/>
              </a:path>
              <a:path w="4003675" h="113664">
                <a:moveTo>
                  <a:pt x="3899418" y="52704"/>
                </a:moveTo>
                <a:lnTo>
                  <a:pt x="3869585" y="52704"/>
                </a:lnTo>
                <a:lnTo>
                  <a:pt x="3869623" y="72009"/>
                </a:lnTo>
                <a:lnTo>
                  <a:pt x="3986514" y="71627"/>
                </a:lnTo>
                <a:lnTo>
                  <a:pt x="3987596" y="63753"/>
                </a:lnTo>
                <a:lnTo>
                  <a:pt x="3987721" y="60071"/>
                </a:lnTo>
                <a:lnTo>
                  <a:pt x="3988163" y="59630"/>
                </a:lnTo>
                <a:lnTo>
                  <a:pt x="3988800" y="54990"/>
                </a:lnTo>
                <a:lnTo>
                  <a:pt x="3959025" y="53848"/>
                </a:lnTo>
                <a:lnTo>
                  <a:pt x="3929231" y="53086"/>
                </a:lnTo>
                <a:lnTo>
                  <a:pt x="3899418" y="52704"/>
                </a:lnTo>
                <a:close/>
              </a:path>
              <a:path w="4003675" h="113664">
                <a:moveTo>
                  <a:pt x="3999671" y="56641"/>
                </a:moveTo>
                <a:lnTo>
                  <a:pt x="3996458" y="56641"/>
                </a:lnTo>
                <a:lnTo>
                  <a:pt x="3994388" y="71882"/>
                </a:lnTo>
                <a:lnTo>
                  <a:pt x="3991035" y="71882"/>
                </a:lnTo>
                <a:lnTo>
                  <a:pt x="3991162" y="72009"/>
                </a:lnTo>
                <a:lnTo>
                  <a:pt x="3999671" y="72009"/>
                </a:lnTo>
                <a:lnTo>
                  <a:pt x="3999799" y="71882"/>
                </a:lnTo>
                <a:lnTo>
                  <a:pt x="3994388" y="71882"/>
                </a:lnTo>
                <a:lnTo>
                  <a:pt x="3990922" y="71769"/>
                </a:lnTo>
                <a:lnTo>
                  <a:pt x="3999912" y="71769"/>
                </a:lnTo>
                <a:lnTo>
                  <a:pt x="4003126" y="68579"/>
                </a:lnTo>
                <a:lnTo>
                  <a:pt x="4003126" y="60071"/>
                </a:lnTo>
                <a:lnTo>
                  <a:pt x="3999671" y="56641"/>
                </a:lnTo>
                <a:close/>
              </a:path>
              <a:path w="4003675" h="113664">
                <a:moveTo>
                  <a:pt x="3996458" y="56641"/>
                </a:moveTo>
                <a:lnTo>
                  <a:pt x="3991162" y="56641"/>
                </a:lnTo>
                <a:lnTo>
                  <a:pt x="3988231" y="59562"/>
                </a:lnTo>
                <a:lnTo>
                  <a:pt x="3988110" y="60071"/>
                </a:lnTo>
                <a:lnTo>
                  <a:pt x="3987782" y="62484"/>
                </a:lnTo>
                <a:lnTo>
                  <a:pt x="3987721" y="68579"/>
                </a:lnTo>
                <a:lnTo>
                  <a:pt x="3990922" y="71769"/>
                </a:lnTo>
                <a:lnTo>
                  <a:pt x="3994388" y="71882"/>
                </a:lnTo>
                <a:lnTo>
                  <a:pt x="3996458" y="56641"/>
                </a:lnTo>
                <a:close/>
              </a:path>
              <a:path w="4003675" h="113664">
                <a:moveTo>
                  <a:pt x="3987721" y="62935"/>
                </a:moveTo>
                <a:lnTo>
                  <a:pt x="3986540" y="71627"/>
                </a:lnTo>
                <a:lnTo>
                  <a:pt x="3990922" y="71769"/>
                </a:lnTo>
                <a:lnTo>
                  <a:pt x="3987721" y="68579"/>
                </a:lnTo>
                <a:lnTo>
                  <a:pt x="3987721" y="62935"/>
                </a:lnTo>
                <a:close/>
              </a:path>
              <a:path w="4003675" h="113664">
                <a:moveTo>
                  <a:pt x="32117" y="48895"/>
                </a:moveTo>
                <a:lnTo>
                  <a:pt x="25728" y="52070"/>
                </a:lnTo>
                <a:lnTo>
                  <a:pt x="20279" y="56261"/>
                </a:lnTo>
                <a:lnTo>
                  <a:pt x="15769" y="61849"/>
                </a:lnTo>
                <a:lnTo>
                  <a:pt x="26435" y="71500"/>
                </a:lnTo>
                <a:lnTo>
                  <a:pt x="29734" y="67945"/>
                </a:lnTo>
                <a:lnTo>
                  <a:pt x="33618" y="65404"/>
                </a:lnTo>
                <a:lnTo>
                  <a:pt x="38087" y="63753"/>
                </a:lnTo>
                <a:lnTo>
                  <a:pt x="32117" y="48895"/>
                </a:lnTo>
                <a:close/>
              </a:path>
              <a:path w="4003675" h="113664">
                <a:moveTo>
                  <a:pt x="766353" y="41021"/>
                </a:moveTo>
                <a:lnTo>
                  <a:pt x="804275" y="66928"/>
                </a:lnTo>
                <a:lnTo>
                  <a:pt x="807158" y="48640"/>
                </a:lnTo>
                <a:lnTo>
                  <a:pt x="796914" y="46989"/>
                </a:lnTo>
                <a:lnTo>
                  <a:pt x="776511" y="43179"/>
                </a:lnTo>
                <a:lnTo>
                  <a:pt x="766353" y="41021"/>
                </a:lnTo>
                <a:close/>
              </a:path>
              <a:path w="4003675" h="113664">
                <a:moveTo>
                  <a:pt x="59855" y="45720"/>
                </a:moveTo>
                <a:lnTo>
                  <a:pt x="58555" y="63500"/>
                </a:lnTo>
                <a:lnTo>
                  <a:pt x="66891" y="64135"/>
                </a:lnTo>
                <a:lnTo>
                  <a:pt x="75237" y="64642"/>
                </a:lnTo>
                <a:lnTo>
                  <a:pt x="83594" y="65024"/>
                </a:lnTo>
                <a:lnTo>
                  <a:pt x="91961" y="65024"/>
                </a:lnTo>
                <a:lnTo>
                  <a:pt x="91961" y="46609"/>
                </a:lnTo>
                <a:lnTo>
                  <a:pt x="75904" y="46354"/>
                </a:lnTo>
                <a:lnTo>
                  <a:pt x="67878" y="46100"/>
                </a:lnTo>
                <a:lnTo>
                  <a:pt x="59855" y="45720"/>
                </a:lnTo>
                <a:close/>
              </a:path>
              <a:path w="4003675" h="113664">
                <a:moveTo>
                  <a:pt x="117721" y="44830"/>
                </a:moveTo>
                <a:lnTo>
                  <a:pt x="111312" y="45720"/>
                </a:lnTo>
                <a:lnTo>
                  <a:pt x="104883" y="46227"/>
                </a:lnTo>
                <a:lnTo>
                  <a:pt x="98433" y="46609"/>
                </a:lnTo>
                <a:lnTo>
                  <a:pt x="91961" y="46609"/>
                </a:lnTo>
                <a:lnTo>
                  <a:pt x="91961" y="65024"/>
                </a:lnTo>
                <a:lnTo>
                  <a:pt x="99269" y="64897"/>
                </a:lnTo>
                <a:lnTo>
                  <a:pt x="106549" y="64388"/>
                </a:lnTo>
                <a:lnTo>
                  <a:pt x="113800" y="63626"/>
                </a:lnTo>
                <a:lnTo>
                  <a:pt x="121023" y="62611"/>
                </a:lnTo>
                <a:lnTo>
                  <a:pt x="117721" y="44830"/>
                </a:lnTo>
                <a:close/>
              </a:path>
              <a:path w="4003675" h="113664">
                <a:moveTo>
                  <a:pt x="52257" y="45212"/>
                </a:moveTo>
                <a:lnTo>
                  <a:pt x="44738" y="45720"/>
                </a:lnTo>
                <a:lnTo>
                  <a:pt x="37297" y="47243"/>
                </a:lnTo>
                <a:lnTo>
                  <a:pt x="35524" y="47625"/>
                </a:lnTo>
                <a:lnTo>
                  <a:pt x="32117" y="48895"/>
                </a:lnTo>
                <a:lnTo>
                  <a:pt x="38087" y="63753"/>
                </a:lnTo>
                <a:lnTo>
                  <a:pt x="40330" y="63246"/>
                </a:lnTo>
                <a:lnTo>
                  <a:pt x="41475" y="63118"/>
                </a:lnTo>
                <a:lnTo>
                  <a:pt x="47174" y="62611"/>
                </a:lnTo>
                <a:lnTo>
                  <a:pt x="58620" y="62611"/>
                </a:lnTo>
                <a:lnTo>
                  <a:pt x="59855" y="45720"/>
                </a:lnTo>
                <a:lnTo>
                  <a:pt x="52257" y="45212"/>
                </a:lnTo>
                <a:close/>
              </a:path>
              <a:path w="4003675" h="113664">
                <a:moveTo>
                  <a:pt x="58620" y="62611"/>
                </a:moveTo>
                <a:lnTo>
                  <a:pt x="47174" y="62611"/>
                </a:lnTo>
                <a:lnTo>
                  <a:pt x="52867" y="62737"/>
                </a:lnTo>
                <a:lnTo>
                  <a:pt x="58555" y="63500"/>
                </a:lnTo>
                <a:lnTo>
                  <a:pt x="58620" y="62611"/>
                </a:lnTo>
                <a:close/>
              </a:path>
              <a:path w="4003675" h="113664">
                <a:moveTo>
                  <a:pt x="3988163" y="59630"/>
                </a:moveTo>
                <a:lnTo>
                  <a:pt x="3987721" y="60071"/>
                </a:lnTo>
                <a:lnTo>
                  <a:pt x="3987721" y="62847"/>
                </a:lnTo>
                <a:lnTo>
                  <a:pt x="3988163" y="59630"/>
                </a:lnTo>
                <a:close/>
              </a:path>
              <a:path w="4003675" h="113664">
                <a:moveTo>
                  <a:pt x="157198" y="33782"/>
                </a:moveTo>
                <a:lnTo>
                  <a:pt x="147430" y="36829"/>
                </a:lnTo>
                <a:lnTo>
                  <a:pt x="137594" y="39750"/>
                </a:lnTo>
                <a:lnTo>
                  <a:pt x="127692" y="42417"/>
                </a:lnTo>
                <a:lnTo>
                  <a:pt x="117721" y="44830"/>
                </a:lnTo>
                <a:lnTo>
                  <a:pt x="121023" y="62611"/>
                </a:lnTo>
                <a:lnTo>
                  <a:pt x="131529" y="59943"/>
                </a:lnTo>
                <a:lnTo>
                  <a:pt x="141970" y="57150"/>
                </a:lnTo>
                <a:lnTo>
                  <a:pt x="152343" y="54101"/>
                </a:lnTo>
                <a:lnTo>
                  <a:pt x="162646" y="50673"/>
                </a:lnTo>
                <a:lnTo>
                  <a:pt x="157198" y="33782"/>
                </a:lnTo>
                <a:close/>
              </a:path>
              <a:path w="4003675" h="113664">
                <a:moveTo>
                  <a:pt x="3988800" y="54990"/>
                </a:moveTo>
                <a:lnTo>
                  <a:pt x="3988171" y="59622"/>
                </a:lnTo>
                <a:lnTo>
                  <a:pt x="3991162" y="56641"/>
                </a:lnTo>
                <a:lnTo>
                  <a:pt x="3996458" y="56641"/>
                </a:lnTo>
                <a:lnTo>
                  <a:pt x="3988800" y="54990"/>
                </a:lnTo>
                <a:close/>
              </a:path>
              <a:path w="4003675" h="113664">
                <a:moveTo>
                  <a:pt x="732571" y="31750"/>
                </a:moveTo>
                <a:lnTo>
                  <a:pt x="762175" y="59309"/>
                </a:lnTo>
                <a:lnTo>
                  <a:pt x="766353" y="41021"/>
                </a:lnTo>
                <a:lnTo>
                  <a:pt x="757842" y="38988"/>
                </a:lnTo>
                <a:lnTo>
                  <a:pt x="749376" y="36702"/>
                </a:lnTo>
                <a:lnTo>
                  <a:pt x="740953" y="34289"/>
                </a:lnTo>
                <a:lnTo>
                  <a:pt x="732571" y="31750"/>
                </a:lnTo>
                <a:close/>
              </a:path>
              <a:path w="4003675" h="113664">
                <a:moveTo>
                  <a:pt x="208556" y="18668"/>
                </a:moveTo>
                <a:lnTo>
                  <a:pt x="182772" y="25780"/>
                </a:lnTo>
                <a:lnTo>
                  <a:pt x="169959" y="29717"/>
                </a:lnTo>
                <a:lnTo>
                  <a:pt x="157198" y="33782"/>
                </a:lnTo>
                <a:lnTo>
                  <a:pt x="162646" y="50673"/>
                </a:lnTo>
                <a:lnTo>
                  <a:pt x="175140" y="46736"/>
                </a:lnTo>
                <a:lnTo>
                  <a:pt x="200292" y="39370"/>
                </a:lnTo>
                <a:lnTo>
                  <a:pt x="212951" y="36067"/>
                </a:lnTo>
                <a:lnTo>
                  <a:pt x="208556" y="18668"/>
                </a:lnTo>
                <a:close/>
              </a:path>
              <a:path w="4003675" h="113664">
                <a:moveTo>
                  <a:pt x="688540" y="16763"/>
                </a:moveTo>
                <a:lnTo>
                  <a:pt x="715740" y="45847"/>
                </a:lnTo>
                <a:lnTo>
                  <a:pt x="726996" y="49529"/>
                </a:lnTo>
                <a:lnTo>
                  <a:pt x="732571" y="31750"/>
                </a:lnTo>
                <a:lnTo>
                  <a:pt x="721503" y="28193"/>
                </a:lnTo>
                <a:lnTo>
                  <a:pt x="710475" y="24511"/>
                </a:lnTo>
                <a:lnTo>
                  <a:pt x="699487" y="20700"/>
                </a:lnTo>
                <a:lnTo>
                  <a:pt x="688540" y="16763"/>
                </a:lnTo>
                <a:close/>
              </a:path>
              <a:path w="4003675" h="113664">
                <a:moveTo>
                  <a:pt x="245551" y="10922"/>
                </a:moveTo>
                <a:lnTo>
                  <a:pt x="236238" y="12446"/>
                </a:lnTo>
                <a:lnTo>
                  <a:pt x="226968" y="14350"/>
                </a:lnTo>
                <a:lnTo>
                  <a:pt x="217741" y="16383"/>
                </a:lnTo>
                <a:lnTo>
                  <a:pt x="208556" y="18668"/>
                </a:lnTo>
                <a:lnTo>
                  <a:pt x="212951" y="36067"/>
                </a:lnTo>
                <a:lnTo>
                  <a:pt x="221695" y="33909"/>
                </a:lnTo>
                <a:lnTo>
                  <a:pt x="230478" y="31876"/>
                </a:lnTo>
                <a:lnTo>
                  <a:pt x="248168" y="28575"/>
                </a:lnTo>
                <a:lnTo>
                  <a:pt x="245551" y="10922"/>
                </a:lnTo>
                <a:close/>
              </a:path>
              <a:path w="4003675" h="113664">
                <a:moveTo>
                  <a:pt x="646529" y="3810"/>
                </a:moveTo>
                <a:lnTo>
                  <a:pt x="642414" y="21336"/>
                </a:lnTo>
                <a:lnTo>
                  <a:pt x="652489" y="24129"/>
                </a:lnTo>
                <a:lnTo>
                  <a:pt x="662483" y="27177"/>
                </a:lnTo>
                <a:lnTo>
                  <a:pt x="672396" y="30479"/>
                </a:lnTo>
                <a:lnTo>
                  <a:pt x="682228" y="34036"/>
                </a:lnTo>
                <a:lnTo>
                  <a:pt x="688540" y="16763"/>
                </a:lnTo>
                <a:lnTo>
                  <a:pt x="678172" y="13080"/>
                </a:lnTo>
                <a:lnTo>
                  <a:pt x="667715" y="9651"/>
                </a:lnTo>
                <a:lnTo>
                  <a:pt x="657168" y="6603"/>
                </a:lnTo>
                <a:lnTo>
                  <a:pt x="646529" y="3810"/>
                </a:lnTo>
                <a:close/>
              </a:path>
              <a:path w="4003675" h="113664">
                <a:moveTo>
                  <a:pt x="288846" y="6985"/>
                </a:moveTo>
                <a:lnTo>
                  <a:pt x="277995" y="7620"/>
                </a:lnTo>
                <a:lnTo>
                  <a:pt x="267161" y="8509"/>
                </a:lnTo>
                <a:lnTo>
                  <a:pt x="256345" y="9651"/>
                </a:lnTo>
                <a:lnTo>
                  <a:pt x="245551" y="10922"/>
                </a:lnTo>
                <a:lnTo>
                  <a:pt x="248168" y="28575"/>
                </a:lnTo>
                <a:lnTo>
                  <a:pt x="258569" y="27432"/>
                </a:lnTo>
                <a:lnTo>
                  <a:pt x="268988" y="26415"/>
                </a:lnTo>
                <a:lnTo>
                  <a:pt x="279423" y="25653"/>
                </a:lnTo>
                <a:lnTo>
                  <a:pt x="289874" y="25018"/>
                </a:lnTo>
                <a:lnTo>
                  <a:pt x="288846" y="6985"/>
                </a:lnTo>
                <a:close/>
              </a:path>
              <a:path w="4003675" h="113664">
                <a:moveTo>
                  <a:pt x="391005" y="5207"/>
                </a:moveTo>
                <a:lnTo>
                  <a:pt x="365459" y="5207"/>
                </a:lnTo>
                <a:lnTo>
                  <a:pt x="339916" y="5461"/>
                </a:lnTo>
                <a:lnTo>
                  <a:pt x="288846" y="6985"/>
                </a:lnTo>
                <a:lnTo>
                  <a:pt x="289874" y="25018"/>
                </a:lnTo>
                <a:lnTo>
                  <a:pt x="315164" y="24257"/>
                </a:lnTo>
                <a:lnTo>
                  <a:pt x="365746" y="23367"/>
                </a:lnTo>
                <a:lnTo>
                  <a:pt x="391043" y="23367"/>
                </a:lnTo>
                <a:lnTo>
                  <a:pt x="391005" y="5207"/>
                </a:lnTo>
                <a:close/>
              </a:path>
              <a:path w="4003675" h="113664">
                <a:moveTo>
                  <a:pt x="515719" y="2666"/>
                </a:moveTo>
                <a:lnTo>
                  <a:pt x="453376" y="4699"/>
                </a:lnTo>
                <a:lnTo>
                  <a:pt x="391005" y="5207"/>
                </a:lnTo>
                <a:lnTo>
                  <a:pt x="391043" y="23367"/>
                </a:lnTo>
                <a:lnTo>
                  <a:pt x="422451" y="23113"/>
                </a:lnTo>
                <a:lnTo>
                  <a:pt x="485240" y="21589"/>
                </a:lnTo>
                <a:lnTo>
                  <a:pt x="516620" y="20320"/>
                </a:lnTo>
                <a:lnTo>
                  <a:pt x="515719" y="2666"/>
                </a:lnTo>
                <a:close/>
              </a:path>
              <a:path w="4003675" h="113664">
                <a:moveTo>
                  <a:pt x="598256" y="0"/>
                </a:moveTo>
                <a:lnTo>
                  <a:pt x="598256" y="17652"/>
                </a:lnTo>
                <a:lnTo>
                  <a:pt x="607352" y="17779"/>
                </a:lnTo>
                <a:lnTo>
                  <a:pt x="616428" y="18161"/>
                </a:lnTo>
                <a:lnTo>
                  <a:pt x="642414" y="21336"/>
                </a:lnTo>
                <a:lnTo>
                  <a:pt x="646529" y="3810"/>
                </a:lnTo>
                <a:lnTo>
                  <a:pt x="608057" y="126"/>
                </a:lnTo>
                <a:lnTo>
                  <a:pt x="598256" y="0"/>
                </a:lnTo>
                <a:close/>
              </a:path>
              <a:path w="4003675" h="113664">
                <a:moveTo>
                  <a:pt x="598256" y="0"/>
                </a:moveTo>
                <a:lnTo>
                  <a:pt x="556973" y="888"/>
                </a:lnTo>
                <a:lnTo>
                  <a:pt x="536343" y="1650"/>
                </a:lnTo>
                <a:lnTo>
                  <a:pt x="515719" y="2666"/>
                </a:lnTo>
                <a:lnTo>
                  <a:pt x="516620" y="20320"/>
                </a:lnTo>
                <a:lnTo>
                  <a:pt x="537018" y="19303"/>
                </a:lnTo>
                <a:lnTo>
                  <a:pt x="557424" y="18541"/>
                </a:lnTo>
                <a:lnTo>
                  <a:pt x="598256" y="17652"/>
                </a:lnTo>
                <a:lnTo>
                  <a:pt x="598256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20608" y="3345815"/>
            <a:ext cx="248249" cy="11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94260" y="3269119"/>
            <a:ext cx="947074" cy="3122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85839" y="3826433"/>
            <a:ext cx="237044" cy="1321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96783" y="3823677"/>
            <a:ext cx="861354" cy="3274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01635" y="3963915"/>
            <a:ext cx="3622040" cy="166370"/>
          </a:xfrm>
          <a:custGeom>
            <a:avLst/>
            <a:gdLst/>
            <a:ahLst/>
            <a:cxnLst/>
            <a:rect l="l" t="t" r="r" b="b"/>
            <a:pathLst>
              <a:path w="3622040" h="166370">
                <a:moveTo>
                  <a:pt x="2859874" y="146050"/>
                </a:moveTo>
                <a:lnTo>
                  <a:pt x="2859316" y="163830"/>
                </a:lnTo>
                <a:lnTo>
                  <a:pt x="2878899" y="165100"/>
                </a:lnTo>
                <a:lnTo>
                  <a:pt x="2898482" y="165100"/>
                </a:lnTo>
                <a:lnTo>
                  <a:pt x="2918066" y="166369"/>
                </a:lnTo>
                <a:lnTo>
                  <a:pt x="2937649" y="166369"/>
                </a:lnTo>
                <a:lnTo>
                  <a:pt x="2937929" y="147319"/>
                </a:lnTo>
                <a:lnTo>
                  <a:pt x="2879384" y="147319"/>
                </a:lnTo>
                <a:lnTo>
                  <a:pt x="2859874" y="146050"/>
                </a:lnTo>
                <a:close/>
              </a:path>
              <a:path w="3622040" h="166370">
                <a:moveTo>
                  <a:pt x="2937929" y="147319"/>
                </a:moveTo>
                <a:lnTo>
                  <a:pt x="2937649" y="166369"/>
                </a:lnTo>
                <a:lnTo>
                  <a:pt x="3055899" y="166369"/>
                </a:lnTo>
                <a:lnTo>
                  <a:pt x="3055899" y="148589"/>
                </a:lnTo>
                <a:lnTo>
                  <a:pt x="2967425" y="148589"/>
                </a:lnTo>
                <a:lnTo>
                  <a:pt x="2937929" y="147319"/>
                </a:lnTo>
                <a:close/>
              </a:path>
              <a:path w="3622040" h="166370">
                <a:moveTo>
                  <a:pt x="3172193" y="147319"/>
                </a:moveTo>
                <a:lnTo>
                  <a:pt x="3143122" y="147319"/>
                </a:lnTo>
                <a:lnTo>
                  <a:pt x="3114051" y="148589"/>
                </a:lnTo>
                <a:lnTo>
                  <a:pt x="3055899" y="148589"/>
                </a:lnTo>
                <a:lnTo>
                  <a:pt x="3055899" y="166369"/>
                </a:lnTo>
                <a:lnTo>
                  <a:pt x="3172574" y="166369"/>
                </a:lnTo>
                <a:lnTo>
                  <a:pt x="3172193" y="147319"/>
                </a:lnTo>
                <a:close/>
              </a:path>
              <a:path w="3622040" h="166370">
                <a:moveTo>
                  <a:pt x="3275266" y="144780"/>
                </a:moveTo>
                <a:lnTo>
                  <a:pt x="3249501" y="144780"/>
                </a:lnTo>
                <a:lnTo>
                  <a:pt x="3197965" y="147319"/>
                </a:lnTo>
                <a:lnTo>
                  <a:pt x="3172193" y="147319"/>
                </a:lnTo>
                <a:lnTo>
                  <a:pt x="3172574" y="166369"/>
                </a:lnTo>
                <a:lnTo>
                  <a:pt x="3198415" y="165100"/>
                </a:lnTo>
                <a:lnTo>
                  <a:pt x="3224255" y="165100"/>
                </a:lnTo>
                <a:lnTo>
                  <a:pt x="3250092" y="163830"/>
                </a:lnTo>
                <a:lnTo>
                  <a:pt x="3275926" y="163830"/>
                </a:lnTo>
                <a:lnTo>
                  <a:pt x="3275266" y="144780"/>
                </a:lnTo>
                <a:close/>
              </a:path>
              <a:path w="3622040" h="166370">
                <a:moveTo>
                  <a:pt x="2759900" y="142239"/>
                </a:moveTo>
                <a:lnTo>
                  <a:pt x="2758935" y="158750"/>
                </a:lnTo>
                <a:lnTo>
                  <a:pt x="2784019" y="161289"/>
                </a:lnTo>
                <a:lnTo>
                  <a:pt x="2834210" y="163830"/>
                </a:lnTo>
                <a:lnTo>
                  <a:pt x="2859316" y="163830"/>
                </a:lnTo>
                <a:lnTo>
                  <a:pt x="2859874" y="146050"/>
                </a:lnTo>
                <a:lnTo>
                  <a:pt x="2834874" y="144780"/>
                </a:lnTo>
                <a:lnTo>
                  <a:pt x="2809878" y="144780"/>
                </a:lnTo>
                <a:lnTo>
                  <a:pt x="2759900" y="142239"/>
                </a:lnTo>
                <a:close/>
              </a:path>
              <a:path w="3622040" h="166370">
                <a:moveTo>
                  <a:pt x="3369983" y="140969"/>
                </a:moveTo>
                <a:lnTo>
                  <a:pt x="3346296" y="142239"/>
                </a:lnTo>
                <a:lnTo>
                  <a:pt x="3322615" y="142239"/>
                </a:lnTo>
                <a:lnTo>
                  <a:pt x="3275266" y="144780"/>
                </a:lnTo>
                <a:lnTo>
                  <a:pt x="3275926" y="163830"/>
                </a:lnTo>
                <a:lnTo>
                  <a:pt x="3323121" y="161289"/>
                </a:lnTo>
                <a:lnTo>
                  <a:pt x="3346723" y="161289"/>
                </a:lnTo>
                <a:lnTo>
                  <a:pt x="3370326" y="160019"/>
                </a:lnTo>
                <a:lnTo>
                  <a:pt x="3369983" y="140969"/>
                </a:lnTo>
                <a:close/>
              </a:path>
              <a:path w="3622040" h="166370">
                <a:moveTo>
                  <a:pt x="3438296" y="140969"/>
                </a:moveTo>
                <a:lnTo>
                  <a:pt x="3369983" y="140969"/>
                </a:lnTo>
                <a:lnTo>
                  <a:pt x="3370326" y="160019"/>
                </a:lnTo>
                <a:lnTo>
                  <a:pt x="3438467" y="160019"/>
                </a:lnTo>
                <a:lnTo>
                  <a:pt x="3506609" y="158750"/>
                </a:lnTo>
                <a:lnTo>
                  <a:pt x="3506609" y="142239"/>
                </a:lnTo>
                <a:lnTo>
                  <a:pt x="3472453" y="142239"/>
                </a:lnTo>
                <a:lnTo>
                  <a:pt x="3438296" y="140969"/>
                </a:lnTo>
                <a:close/>
              </a:path>
              <a:path w="3622040" h="166370">
                <a:moveTo>
                  <a:pt x="2637053" y="133350"/>
                </a:moveTo>
                <a:lnTo>
                  <a:pt x="2635681" y="151130"/>
                </a:lnTo>
                <a:lnTo>
                  <a:pt x="2666480" y="153669"/>
                </a:lnTo>
                <a:lnTo>
                  <a:pt x="2697289" y="154939"/>
                </a:lnTo>
                <a:lnTo>
                  <a:pt x="2728107" y="157480"/>
                </a:lnTo>
                <a:lnTo>
                  <a:pt x="2758935" y="158750"/>
                </a:lnTo>
                <a:lnTo>
                  <a:pt x="2759900" y="142239"/>
                </a:lnTo>
                <a:lnTo>
                  <a:pt x="2729170" y="139700"/>
                </a:lnTo>
                <a:lnTo>
                  <a:pt x="2698453" y="138430"/>
                </a:lnTo>
                <a:lnTo>
                  <a:pt x="2637053" y="133350"/>
                </a:lnTo>
                <a:close/>
              </a:path>
              <a:path w="3622040" h="166370">
                <a:moveTo>
                  <a:pt x="3506609" y="142239"/>
                </a:moveTo>
                <a:lnTo>
                  <a:pt x="3506609" y="158750"/>
                </a:lnTo>
                <a:lnTo>
                  <a:pt x="3614762" y="157480"/>
                </a:lnTo>
                <a:lnTo>
                  <a:pt x="3610991" y="157480"/>
                </a:lnTo>
                <a:lnTo>
                  <a:pt x="3607942" y="153669"/>
                </a:lnTo>
                <a:lnTo>
                  <a:pt x="3607942" y="147319"/>
                </a:lnTo>
                <a:lnTo>
                  <a:pt x="3610991" y="143509"/>
                </a:lnTo>
                <a:lnTo>
                  <a:pt x="3614762" y="143509"/>
                </a:lnTo>
                <a:lnTo>
                  <a:pt x="3506609" y="142239"/>
                </a:lnTo>
                <a:close/>
              </a:path>
              <a:path w="3622040" h="166370">
                <a:moveTo>
                  <a:pt x="3614762" y="143509"/>
                </a:moveTo>
                <a:lnTo>
                  <a:pt x="3610991" y="143509"/>
                </a:lnTo>
                <a:lnTo>
                  <a:pt x="3607942" y="147319"/>
                </a:lnTo>
                <a:lnTo>
                  <a:pt x="3607942" y="153669"/>
                </a:lnTo>
                <a:lnTo>
                  <a:pt x="3610991" y="157480"/>
                </a:lnTo>
                <a:lnTo>
                  <a:pt x="3614762" y="157480"/>
                </a:lnTo>
                <a:lnTo>
                  <a:pt x="3614762" y="143509"/>
                </a:lnTo>
                <a:close/>
              </a:path>
              <a:path w="3622040" h="166370">
                <a:moveTo>
                  <a:pt x="3618522" y="143509"/>
                </a:moveTo>
                <a:lnTo>
                  <a:pt x="3614762" y="143509"/>
                </a:lnTo>
                <a:lnTo>
                  <a:pt x="3614762" y="157480"/>
                </a:lnTo>
                <a:lnTo>
                  <a:pt x="3618522" y="157480"/>
                </a:lnTo>
                <a:lnTo>
                  <a:pt x="3621582" y="153669"/>
                </a:lnTo>
                <a:lnTo>
                  <a:pt x="3621582" y="147319"/>
                </a:lnTo>
                <a:lnTo>
                  <a:pt x="3618522" y="143509"/>
                </a:lnTo>
                <a:close/>
              </a:path>
              <a:path w="3622040" h="166370">
                <a:moveTo>
                  <a:pt x="2508745" y="123189"/>
                </a:moveTo>
                <a:lnTo>
                  <a:pt x="2507373" y="140969"/>
                </a:lnTo>
                <a:lnTo>
                  <a:pt x="2635681" y="151130"/>
                </a:lnTo>
                <a:lnTo>
                  <a:pt x="2637053" y="133350"/>
                </a:lnTo>
                <a:lnTo>
                  <a:pt x="2508745" y="123189"/>
                </a:lnTo>
                <a:close/>
              </a:path>
              <a:path w="3622040" h="166370">
                <a:moveTo>
                  <a:pt x="2396210" y="115569"/>
                </a:moveTo>
                <a:lnTo>
                  <a:pt x="2395105" y="133350"/>
                </a:lnTo>
                <a:lnTo>
                  <a:pt x="2423182" y="134619"/>
                </a:lnTo>
                <a:lnTo>
                  <a:pt x="2451253" y="137159"/>
                </a:lnTo>
                <a:lnTo>
                  <a:pt x="2479318" y="138430"/>
                </a:lnTo>
                <a:lnTo>
                  <a:pt x="2507373" y="140969"/>
                </a:lnTo>
                <a:lnTo>
                  <a:pt x="2508745" y="123189"/>
                </a:lnTo>
                <a:lnTo>
                  <a:pt x="2480622" y="120650"/>
                </a:lnTo>
                <a:lnTo>
                  <a:pt x="2452492" y="119380"/>
                </a:lnTo>
                <a:lnTo>
                  <a:pt x="2424354" y="116839"/>
                </a:lnTo>
                <a:lnTo>
                  <a:pt x="2396210" y="115569"/>
                </a:lnTo>
                <a:close/>
              </a:path>
              <a:path w="3622040" h="166370">
                <a:moveTo>
                  <a:pt x="2301189" y="109219"/>
                </a:moveTo>
                <a:lnTo>
                  <a:pt x="2300287" y="128269"/>
                </a:lnTo>
                <a:lnTo>
                  <a:pt x="2395105" y="133350"/>
                </a:lnTo>
                <a:lnTo>
                  <a:pt x="2396210" y="115569"/>
                </a:lnTo>
                <a:lnTo>
                  <a:pt x="2372462" y="114300"/>
                </a:lnTo>
                <a:lnTo>
                  <a:pt x="2348709" y="111759"/>
                </a:lnTo>
                <a:lnTo>
                  <a:pt x="2301189" y="109219"/>
                </a:lnTo>
                <a:close/>
              </a:path>
              <a:path w="3622040" h="166370">
                <a:moveTo>
                  <a:pt x="1180579" y="110489"/>
                </a:moveTo>
                <a:lnTo>
                  <a:pt x="1053706" y="110489"/>
                </a:lnTo>
                <a:lnTo>
                  <a:pt x="1053211" y="128269"/>
                </a:lnTo>
                <a:lnTo>
                  <a:pt x="1085053" y="128269"/>
                </a:lnTo>
                <a:lnTo>
                  <a:pt x="1116895" y="129539"/>
                </a:lnTo>
                <a:lnTo>
                  <a:pt x="1180579" y="129539"/>
                </a:lnTo>
                <a:lnTo>
                  <a:pt x="1180579" y="110489"/>
                </a:lnTo>
                <a:close/>
              </a:path>
              <a:path w="3622040" h="166370">
                <a:moveTo>
                  <a:pt x="1314361" y="109219"/>
                </a:moveTo>
                <a:lnTo>
                  <a:pt x="1280923" y="110489"/>
                </a:lnTo>
                <a:lnTo>
                  <a:pt x="1180579" y="110489"/>
                </a:lnTo>
                <a:lnTo>
                  <a:pt x="1180579" y="129539"/>
                </a:lnTo>
                <a:lnTo>
                  <a:pt x="1214171" y="129539"/>
                </a:lnTo>
                <a:lnTo>
                  <a:pt x="1247760" y="128269"/>
                </a:lnTo>
                <a:lnTo>
                  <a:pt x="1314932" y="128269"/>
                </a:lnTo>
                <a:lnTo>
                  <a:pt x="1314361" y="109219"/>
                </a:lnTo>
                <a:close/>
              </a:path>
              <a:path w="3622040" h="166370">
                <a:moveTo>
                  <a:pt x="979754" y="106680"/>
                </a:moveTo>
                <a:lnTo>
                  <a:pt x="978458" y="124459"/>
                </a:lnTo>
                <a:lnTo>
                  <a:pt x="1015815" y="127000"/>
                </a:lnTo>
                <a:lnTo>
                  <a:pt x="1034508" y="127000"/>
                </a:lnTo>
                <a:lnTo>
                  <a:pt x="1053211" y="128269"/>
                </a:lnTo>
                <a:lnTo>
                  <a:pt x="1053706" y="110489"/>
                </a:lnTo>
                <a:lnTo>
                  <a:pt x="1016711" y="107950"/>
                </a:lnTo>
                <a:lnTo>
                  <a:pt x="998227" y="107950"/>
                </a:lnTo>
                <a:lnTo>
                  <a:pt x="979754" y="106680"/>
                </a:lnTo>
                <a:close/>
              </a:path>
              <a:path w="3622040" h="166370">
                <a:moveTo>
                  <a:pt x="1408544" y="105409"/>
                </a:moveTo>
                <a:lnTo>
                  <a:pt x="1337914" y="109219"/>
                </a:lnTo>
                <a:lnTo>
                  <a:pt x="1314361" y="109219"/>
                </a:lnTo>
                <a:lnTo>
                  <a:pt x="1314932" y="128269"/>
                </a:lnTo>
                <a:lnTo>
                  <a:pt x="1385782" y="124459"/>
                </a:lnTo>
                <a:lnTo>
                  <a:pt x="1409395" y="124459"/>
                </a:lnTo>
                <a:lnTo>
                  <a:pt x="1408544" y="105409"/>
                </a:lnTo>
                <a:close/>
              </a:path>
              <a:path w="3622040" h="166370">
                <a:moveTo>
                  <a:pt x="2158365" y="104139"/>
                </a:moveTo>
                <a:lnTo>
                  <a:pt x="2157691" y="123189"/>
                </a:lnTo>
                <a:lnTo>
                  <a:pt x="2300287" y="128269"/>
                </a:lnTo>
                <a:lnTo>
                  <a:pt x="2301189" y="109219"/>
                </a:lnTo>
                <a:lnTo>
                  <a:pt x="2158365" y="104139"/>
                </a:lnTo>
                <a:close/>
              </a:path>
              <a:path w="3622040" h="166370">
                <a:moveTo>
                  <a:pt x="910386" y="100330"/>
                </a:moveTo>
                <a:lnTo>
                  <a:pt x="908278" y="118109"/>
                </a:lnTo>
                <a:lnTo>
                  <a:pt x="925802" y="120650"/>
                </a:lnTo>
                <a:lnTo>
                  <a:pt x="978458" y="124459"/>
                </a:lnTo>
                <a:lnTo>
                  <a:pt x="979754" y="106680"/>
                </a:lnTo>
                <a:lnTo>
                  <a:pt x="962382" y="105409"/>
                </a:lnTo>
                <a:lnTo>
                  <a:pt x="945032" y="102869"/>
                </a:lnTo>
                <a:lnTo>
                  <a:pt x="910386" y="100330"/>
                </a:lnTo>
                <a:close/>
              </a:path>
              <a:path w="3622040" h="166370">
                <a:moveTo>
                  <a:pt x="1504619" y="101600"/>
                </a:moveTo>
                <a:lnTo>
                  <a:pt x="1456577" y="104139"/>
                </a:lnTo>
                <a:lnTo>
                  <a:pt x="1432559" y="104139"/>
                </a:lnTo>
                <a:lnTo>
                  <a:pt x="1408544" y="105409"/>
                </a:lnTo>
                <a:lnTo>
                  <a:pt x="1409395" y="124459"/>
                </a:lnTo>
                <a:lnTo>
                  <a:pt x="1481277" y="120650"/>
                </a:lnTo>
                <a:lnTo>
                  <a:pt x="1505242" y="120650"/>
                </a:lnTo>
                <a:lnTo>
                  <a:pt x="1504619" y="101600"/>
                </a:lnTo>
                <a:close/>
              </a:path>
              <a:path w="3622040" h="166370">
                <a:moveTo>
                  <a:pt x="1991067" y="99059"/>
                </a:moveTo>
                <a:lnTo>
                  <a:pt x="1990699" y="118109"/>
                </a:lnTo>
                <a:lnTo>
                  <a:pt x="2157691" y="123189"/>
                </a:lnTo>
                <a:lnTo>
                  <a:pt x="2158365" y="104139"/>
                </a:lnTo>
                <a:lnTo>
                  <a:pt x="1991067" y="99059"/>
                </a:lnTo>
                <a:close/>
              </a:path>
              <a:path w="3622040" h="166370">
                <a:moveTo>
                  <a:pt x="1596999" y="99059"/>
                </a:moveTo>
                <a:lnTo>
                  <a:pt x="1573901" y="100330"/>
                </a:lnTo>
                <a:lnTo>
                  <a:pt x="1550804" y="100330"/>
                </a:lnTo>
                <a:lnTo>
                  <a:pt x="1527710" y="101600"/>
                </a:lnTo>
                <a:lnTo>
                  <a:pt x="1504619" y="101600"/>
                </a:lnTo>
                <a:lnTo>
                  <a:pt x="1505242" y="120650"/>
                </a:lnTo>
                <a:lnTo>
                  <a:pt x="1528266" y="119380"/>
                </a:lnTo>
                <a:lnTo>
                  <a:pt x="1551293" y="119380"/>
                </a:lnTo>
                <a:lnTo>
                  <a:pt x="1574323" y="118109"/>
                </a:lnTo>
                <a:lnTo>
                  <a:pt x="1597355" y="118109"/>
                </a:lnTo>
                <a:lnTo>
                  <a:pt x="1596999" y="99059"/>
                </a:lnTo>
                <a:close/>
              </a:path>
              <a:path w="3622040" h="166370">
                <a:moveTo>
                  <a:pt x="828471" y="88900"/>
                </a:moveTo>
                <a:lnTo>
                  <a:pt x="825639" y="106680"/>
                </a:lnTo>
                <a:lnTo>
                  <a:pt x="846263" y="110489"/>
                </a:lnTo>
                <a:lnTo>
                  <a:pt x="908278" y="118109"/>
                </a:lnTo>
                <a:lnTo>
                  <a:pt x="910386" y="100330"/>
                </a:lnTo>
                <a:lnTo>
                  <a:pt x="889877" y="97789"/>
                </a:lnTo>
                <a:lnTo>
                  <a:pt x="869386" y="93980"/>
                </a:lnTo>
                <a:lnTo>
                  <a:pt x="828471" y="88900"/>
                </a:lnTo>
                <a:close/>
              </a:path>
              <a:path w="3622040" h="166370">
                <a:moveTo>
                  <a:pt x="1711325" y="97789"/>
                </a:moveTo>
                <a:lnTo>
                  <a:pt x="1682740" y="97789"/>
                </a:lnTo>
                <a:lnTo>
                  <a:pt x="1654157" y="99059"/>
                </a:lnTo>
                <a:lnTo>
                  <a:pt x="1596999" y="99059"/>
                </a:lnTo>
                <a:lnTo>
                  <a:pt x="1597355" y="118109"/>
                </a:lnTo>
                <a:lnTo>
                  <a:pt x="1625861" y="116839"/>
                </a:lnTo>
                <a:lnTo>
                  <a:pt x="1711375" y="116839"/>
                </a:lnTo>
                <a:lnTo>
                  <a:pt x="1711325" y="97789"/>
                </a:lnTo>
                <a:close/>
              </a:path>
              <a:path w="3622040" h="166370">
                <a:moveTo>
                  <a:pt x="1920257" y="97789"/>
                </a:moveTo>
                <a:lnTo>
                  <a:pt x="1849437" y="97789"/>
                </a:lnTo>
                <a:lnTo>
                  <a:pt x="1849437" y="116839"/>
                </a:lnTo>
                <a:lnTo>
                  <a:pt x="1920073" y="116839"/>
                </a:lnTo>
                <a:lnTo>
                  <a:pt x="1955388" y="118109"/>
                </a:lnTo>
                <a:lnTo>
                  <a:pt x="1990699" y="118109"/>
                </a:lnTo>
                <a:lnTo>
                  <a:pt x="1991067" y="99059"/>
                </a:lnTo>
                <a:lnTo>
                  <a:pt x="1955663" y="99059"/>
                </a:lnTo>
                <a:lnTo>
                  <a:pt x="1920257" y="97789"/>
                </a:lnTo>
                <a:close/>
              </a:path>
              <a:path w="3622040" h="166370">
                <a:moveTo>
                  <a:pt x="1849437" y="97789"/>
                </a:moveTo>
                <a:lnTo>
                  <a:pt x="1711325" y="97789"/>
                </a:lnTo>
                <a:lnTo>
                  <a:pt x="1711375" y="116839"/>
                </a:lnTo>
                <a:lnTo>
                  <a:pt x="1849437" y="116839"/>
                </a:lnTo>
                <a:lnTo>
                  <a:pt x="1849437" y="97789"/>
                </a:lnTo>
                <a:close/>
              </a:path>
              <a:path w="3622040" h="166370">
                <a:moveTo>
                  <a:pt x="717816" y="71119"/>
                </a:moveTo>
                <a:lnTo>
                  <a:pt x="714667" y="88900"/>
                </a:lnTo>
                <a:lnTo>
                  <a:pt x="770120" y="99059"/>
                </a:lnTo>
                <a:lnTo>
                  <a:pt x="825639" y="106680"/>
                </a:lnTo>
                <a:lnTo>
                  <a:pt x="828471" y="88900"/>
                </a:lnTo>
                <a:lnTo>
                  <a:pt x="800780" y="83819"/>
                </a:lnTo>
                <a:lnTo>
                  <a:pt x="773106" y="80009"/>
                </a:lnTo>
                <a:lnTo>
                  <a:pt x="745450" y="74930"/>
                </a:lnTo>
                <a:lnTo>
                  <a:pt x="717816" y="71119"/>
                </a:lnTo>
                <a:close/>
              </a:path>
              <a:path w="3622040" h="166370">
                <a:moveTo>
                  <a:pt x="621906" y="55880"/>
                </a:moveTo>
                <a:lnTo>
                  <a:pt x="619379" y="74930"/>
                </a:lnTo>
                <a:lnTo>
                  <a:pt x="643243" y="77469"/>
                </a:lnTo>
                <a:lnTo>
                  <a:pt x="714667" y="88900"/>
                </a:lnTo>
                <a:lnTo>
                  <a:pt x="717816" y="71119"/>
                </a:lnTo>
                <a:lnTo>
                  <a:pt x="621906" y="55880"/>
                </a:lnTo>
                <a:close/>
              </a:path>
              <a:path w="3622040" h="166370">
                <a:moveTo>
                  <a:pt x="540613" y="45719"/>
                </a:moveTo>
                <a:lnTo>
                  <a:pt x="538480" y="64769"/>
                </a:lnTo>
                <a:lnTo>
                  <a:pt x="619379" y="74930"/>
                </a:lnTo>
                <a:lnTo>
                  <a:pt x="621906" y="55880"/>
                </a:lnTo>
                <a:lnTo>
                  <a:pt x="540613" y="45719"/>
                </a:lnTo>
                <a:close/>
              </a:path>
              <a:path w="3622040" h="166370">
                <a:moveTo>
                  <a:pt x="401167" y="30480"/>
                </a:moveTo>
                <a:lnTo>
                  <a:pt x="399199" y="49530"/>
                </a:lnTo>
                <a:lnTo>
                  <a:pt x="538480" y="64769"/>
                </a:lnTo>
                <a:lnTo>
                  <a:pt x="540613" y="45719"/>
                </a:lnTo>
                <a:lnTo>
                  <a:pt x="401167" y="30480"/>
                </a:lnTo>
                <a:close/>
              </a:path>
              <a:path w="3622040" h="166370">
                <a:moveTo>
                  <a:pt x="268655" y="15239"/>
                </a:moveTo>
                <a:lnTo>
                  <a:pt x="266217" y="34289"/>
                </a:lnTo>
                <a:lnTo>
                  <a:pt x="399199" y="49530"/>
                </a:lnTo>
                <a:lnTo>
                  <a:pt x="401167" y="30480"/>
                </a:lnTo>
                <a:lnTo>
                  <a:pt x="368003" y="26669"/>
                </a:lnTo>
                <a:lnTo>
                  <a:pt x="334864" y="24130"/>
                </a:lnTo>
                <a:lnTo>
                  <a:pt x="301748" y="20319"/>
                </a:lnTo>
                <a:lnTo>
                  <a:pt x="268655" y="15239"/>
                </a:lnTo>
                <a:close/>
              </a:path>
              <a:path w="3622040" h="166370">
                <a:moveTo>
                  <a:pt x="2750" y="30925"/>
                </a:moveTo>
                <a:lnTo>
                  <a:pt x="0" y="34289"/>
                </a:lnTo>
                <a:lnTo>
                  <a:pt x="0" y="44450"/>
                </a:lnTo>
                <a:lnTo>
                  <a:pt x="4152" y="48259"/>
                </a:lnTo>
                <a:lnTo>
                  <a:pt x="14401" y="48259"/>
                </a:lnTo>
                <a:lnTo>
                  <a:pt x="18554" y="44450"/>
                </a:lnTo>
                <a:lnTo>
                  <a:pt x="18554" y="41909"/>
                </a:lnTo>
                <a:lnTo>
                  <a:pt x="17843" y="41909"/>
                </a:lnTo>
                <a:lnTo>
                  <a:pt x="711" y="35559"/>
                </a:lnTo>
                <a:lnTo>
                  <a:pt x="2750" y="30925"/>
                </a:lnTo>
                <a:close/>
              </a:path>
              <a:path w="3622040" h="166370">
                <a:moveTo>
                  <a:pt x="6813" y="29209"/>
                </a:moveTo>
                <a:lnTo>
                  <a:pt x="4152" y="29209"/>
                </a:lnTo>
                <a:lnTo>
                  <a:pt x="2750" y="30925"/>
                </a:lnTo>
                <a:lnTo>
                  <a:pt x="711" y="35559"/>
                </a:lnTo>
                <a:lnTo>
                  <a:pt x="17843" y="41909"/>
                </a:lnTo>
                <a:lnTo>
                  <a:pt x="18554" y="40248"/>
                </a:lnTo>
                <a:lnTo>
                  <a:pt x="18554" y="34633"/>
                </a:lnTo>
                <a:lnTo>
                  <a:pt x="6813" y="29209"/>
                </a:lnTo>
                <a:close/>
              </a:path>
              <a:path w="3622040" h="166370">
                <a:moveTo>
                  <a:pt x="18554" y="40248"/>
                </a:moveTo>
                <a:lnTo>
                  <a:pt x="17843" y="41909"/>
                </a:lnTo>
                <a:lnTo>
                  <a:pt x="18554" y="41909"/>
                </a:lnTo>
                <a:lnTo>
                  <a:pt x="18554" y="40248"/>
                </a:lnTo>
                <a:close/>
              </a:path>
              <a:path w="3622040" h="166370">
                <a:moveTo>
                  <a:pt x="18554" y="34633"/>
                </a:moveTo>
                <a:lnTo>
                  <a:pt x="18554" y="40248"/>
                </a:lnTo>
                <a:lnTo>
                  <a:pt x="20561" y="35559"/>
                </a:lnTo>
                <a:lnTo>
                  <a:pt x="18554" y="34633"/>
                </a:lnTo>
                <a:close/>
              </a:path>
              <a:path w="3622040" h="166370">
                <a:moveTo>
                  <a:pt x="26200" y="29209"/>
                </a:moveTo>
                <a:lnTo>
                  <a:pt x="14401" y="29209"/>
                </a:lnTo>
                <a:lnTo>
                  <a:pt x="18554" y="34289"/>
                </a:lnTo>
                <a:lnTo>
                  <a:pt x="18554" y="34633"/>
                </a:lnTo>
                <a:lnTo>
                  <a:pt x="20561" y="35559"/>
                </a:lnTo>
                <a:lnTo>
                  <a:pt x="21551" y="31750"/>
                </a:lnTo>
                <a:lnTo>
                  <a:pt x="23431" y="30480"/>
                </a:lnTo>
                <a:lnTo>
                  <a:pt x="26200" y="29209"/>
                </a:lnTo>
                <a:close/>
              </a:path>
              <a:path w="3622040" h="166370">
                <a:moveTo>
                  <a:pt x="18999" y="12700"/>
                </a:moveTo>
                <a:lnTo>
                  <a:pt x="13817" y="15239"/>
                </a:lnTo>
                <a:lnTo>
                  <a:pt x="9626" y="19050"/>
                </a:lnTo>
                <a:lnTo>
                  <a:pt x="6426" y="24130"/>
                </a:lnTo>
                <a:lnTo>
                  <a:pt x="5537" y="25400"/>
                </a:lnTo>
                <a:lnTo>
                  <a:pt x="4749" y="26669"/>
                </a:lnTo>
                <a:lnTo>
                  <a:pt x="4064" y="27939"/>
                </a:lnTo>
                <a:lnTo>
                  <a:pt x="18554" y="34633"/>
                </a:lnTo>
                <a:lnTo>
                  <a:pt x="18554" y="34289"/>
                </a:lnTo>
                <a:lnTo>
                  <a:pt x="14401" y="29209"/>
                </a:lnTo>
                <a:lnTo>
                  <a:pt x="26200" y="29209"/>
                </a:lnTo>
                <a:lnTo>
                  <a:pt x="18999" y="12700"/>
                </a:lnTo>
                <a:close/>
              </a:path>
              <a:path w="3622040" h="166370">
                <a:moveTo>
                  <a:pt x="192265" y="5080"/>
                </a:moveTo>
                <a:lnTo>
                  <a:pt x="189649" y="22859"/>
                </a:lnTo>
                <a:lnTo>
                  <a:pt x="247058" y="30480"/>
                </a:lnTo>
                <a:lnTo>
                  <a:pt x="266217" y="34289"/>
                </a:lnTo>
                <a:lnTo>
                  <a:pt x="268655" y="15239"/>
                </a:lnTo>
                <a:lnTo>
                  <a:pt x="192265" y="5080"/>
                </a:lnTo>
                <a:close/>
              </a:path>
              <a:path w="3622040" h="166370">
                <a:moveTo>
                  <a:pt x="4064" y="27939"/>
                </a:moveTo>
                <a:lnTo>
                  <a:pt x="2750" y="30925"/>
                </a:lnTo>
                <a:lnTo>
                  <a:pt x="4152" y="29209"/>
                </a:lnTo>
                <a:lnTo>
                  <a:pt x="6813" y="29209"/>
                </a:lnTo>
                <a:lnTo>
                  <a:pt x="4064" y="27939"/>
                </a:lnTo>
                <a:close/>
              </a:path>
              <a:path w="3622040" h="166370">
                <a:moveTo>
                  <a:pt x="47612" y="5080"/>
                </a:moveTo>
                <a:lnTo>
                  <a:pt x="39573" y="6350"/>
                </a:lnTo>
                <a:lnTo>
                  <a:pt x="23888" y="11430"/>
                </a:lnTo>
                <a:lnTo>
                  <a:pt x="22225" y="11430"/>
                </a:lnTo>
                <a:lnTo>
                  <a:pt x="20599" y="12700"/>
                </a:lnTo>
                <a:lnTo>
                  <a:pt x="18999" y="12700"/>
                </a:lnTo>
                <a:lnTo>
                  <a:pt x="26200" y="29209"/>
                </a:lnTo>
                <a:lnTo>
                  <a:pt x="27431" y="27939"/>
                </a:lnTo>
                <a:lnTo>
                  <a:pt x="28689" y="27939"/>
                </a:lnTo>
                <a:lnTo>
                  <a:pt x="29972" y="26669"/>
                </a:lnTo>
                <a:lnTo>
                  <a:pt x="50685" y="22859"/>
                </a:lnTo>
                <a:lnTo>
                  <a:pt x="47612" y="5080"/>
                </a:lnTo>
                <a:close/>
              </a:path>
              <a:path w="3622040" h="166370">
                <a:moveTo>
                  <a:pt x="83451" y="1269"/>
                </a:moveTo>
                <a:lnTo>
                  <a:pt x="74438" y="1269"/>
                </a:lnTo>
                <a:lnTo>
                  <a:pt x="47612" y="5080"/>
                </a:lnTo>
                <a:lnTo>
                  <a:pt x="50685" y="22859"/>
                </a:lnTo>
                <a:lnTo>
                  <a:pt x="59127" y="20319"/>
                </a:lnTo>
                <a:lnTo>
                  <a:pt x="67595" y="20319"/>
                </a:lnTo>
                <a:lnTo>
                  <a:pt x="84620" y="17780"/>
                </a:lnTo>
                <a:lnTo>
                  <a:pt x="83451" y="1269"/>
                </a:lnTo>
                <a:close/>
              </a:path>
              <a:path w="3622040" h="166370">
                <a:moveTo>
                  <a:pt x="144123" y="0"/>
                </a:moveTo>
                <a:lnTo>
                  <a:pt x="127990" y="0"/>
                </a:lnTo>
                <a:lnTo>
                  <a:pt x="127888" y="17780"/>
                </a:lnTo>
                <a:lnTo>
                  <a:pt x="143393" y="17780"/>
                </a:lnTo>
                <a:lnTo>
                  <a:pt x="174273" y="20319"/>
                </a:lnTo>
                <a:lnTo>
                  <a:pt x="189649" y="22859"/>
                </a:lnTo>
                <a:lnTo>
                  <a:pt x="192265" y="5080"/>
                </a:lnTo>
                <a:lnTo>
                  <a:pt x="176260" y="2539"/>
                </a:lnTo>
                <a:lnTo>
                  <a:pt x="144123" y="0"/>
                </a:lnTo>
                <a:close/>
              </a:path>
              <a:path w="3622040" h="166370">
                <a:moveTo>
                  <a:pt x="127990" y="0"/>
                </a:moveTo>
                <a:lnTo>
                  <a:pt x="94579" y="0"/>
                </a:lnTo>
                <a:lnTo>
                  <a:pt x="83451" y="1269"/>
                </a:lnTo>
                <a:lnTo>
                  <a:pt x="84620" y="17780"/>
                </a:lnTo>
                <a:lnTo>
                  <a:pt x="106240" y="17780"/>
                </a:lnTo>
                <a:lnTo>
                  <a:pt x="117061" y="16509"/>
                </a:lnTo>
                <a:lnTo>
                  <a:pt x="127896" y="16509"/>
                </a:lnTo>
                <a:lnTo>
                  <a:pt x="127990" y="0"/>
                </a:lnTo>
                <a:close/>
              </a:path>
              <a:path w="3622040" h="166370">
                <a:moveTo>
                  <a:pt x="127896" y="16509"/>
                </a:moveTo>
                <a:lnTo>
                  <a:pt x="117061" y="16509"/>
                </a:lnTo>
                <a:lnTo>
                  <a:pt x="127888" y="17780"/>
                </a:lnTo>
                <a:lnTo>
                  <a:pt x="127896" y="16509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28924" y="2861208"/>
            <a:ext cx="1017308" cy="2248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568306" y="3170605"/>
            <a:ext cx="442061" cy="2133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264647" y="3190963"/>
            <a:ext cx="567035" cy="3339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677412" y="3512718"/>
            <a:ext cx="202755" cy="2675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266565" y="3679329"/>
            <a:ext cx="495300" cy="1325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912280" y="1498053"/>
            <a:ext cx="9276715" cy="1233805"/>
            <a:chOff x="912280" y="1498053"/>
            <a:chExt cx="9276715" cy="1233805"/>
          </a:xfrm>
        </p:grpSpPr>
        <p:sp>
          <p:nvSpPr>
            <p:cNvPr id="16" name="object 16"/>
            <p:cNvSpPr/>
            <p:nvPr/>
          </p:nvSpPr>
          <p:spPr>
            <a:xfrm>
              <a:off x="1151902" y="1672462"/>
              <a:ext cx="8333740" cy="769620"/>
            </a:xfrm>
            <a:custGeom>
              <a:avLst/>
              <a:gdLst/>
              <a:ahLst/>
              <a:cxnLst/>
              <a:rect l="l" t="t" r="r" b="b"/>
              <a:pathLst>
                <a:path w="8333740" h="769619">
                  <a:moveTo>
                    <a:pt x="998867" y="327660"/>
                  </a:moveTo>
                  <a:lnTo>
                    <a:pt x="995426" y="325120"/>
                  </a:lnTo>
                  <a:lnTo>
                    <a:pt x="986929" y="325120"/>
                  </a:lnTo>
                  <a:lnTo>
                    <a:pt x="983488" y="327660"/>
                  </a:lnTo>
                  <a:lnTo>
                    <a:pt x="983488" y="330301"/>
                  </a:lnTo>
                  <a:lnTo>
                    <a:pt x="983488" y="335788"/>
                  </a:lnTo>
                  <a:lnTo>
                    <a:pt x="983488" y="330301"/>
                  </a:lnTo>
                  <a:lnTo>
                    <a:pt x="980592" y="334010"/>
                  </a:lnTo>
                  <a:lnTo>
                    <a:pt x="974991" y="340360"/>
                  </a:lnTo>
                  <a:lnTo>
                    <a:pt x="969175" y="345440"/>
                  </a:lnTo>
                  <a:lnTo>
                    <a:pt x="963129" y="351790"/>
                  </a:lnTo>
                  <a:lnTo>
                    <a:pt x="950048" y="363220"/>
                  </a:lnTo>
                  <a:lnTo>
                    <a:pt x="909789" y="398780"/>
                  </a:lnTo>
                  <a:lnTo>
                    <a:pt x="853668" y="444500"/>
                  </a:lnTo>
                  <a:lnTo>
                    <a:pt x="834656" y="457200"/>
                  </a:lnTo>
                  <a:lnTo>
                    <a:pt x="825004" y="464820"/>
                  </a:lnTo>
                  <a:lnTo>
                    <a:pt x="815263" y="471170"/>
                  </a:lnTo>
                  <a:lnTo>
                    <a:pt x="804710" y="477520"/>
                  </a:lnTo>
                  <a:lnTo>
                    <a:pt x="794042" y="485140"/>
                  </a:lnTo>
                  <a:lnTo>
                    <a:pt x="772414" y="497840"/>
                  </a:lnTo>
                  <a:lnTo>
                    <a:pt x="761796" y="502920"/>
                  </a:lnTo>
                  <a:lnTo>
                    <a:pt x="751103" y="509270"/>
                  </a:lnTo>
                  <a:lnTo>
                    <a:pt x="740308" y="514350"/>
                  </a:lnTo>
                  <a:lnTo>
                    <a:pt x="729424" y="520700"/>
                  </a:lnTo>
                  <a:lnTo>
                    <a:pt x="696760" y="535940"/>
                  </a:lnTo>
                  <a:lnTo>
                    <a:pt x="685787" y="539750"/>
                  </a:lnTo>
                  <a:lnTo>
                    <a:pt x="663587" y="549910"/>
                  </a:lnTo>
                  <a:lnTo>
                    <a:pt x="652386" y="553720"/>
                  </a:lnTo>
                  <a:lnTo>
                    <a:pt x="641108" y="558800"/>
                  </a:lnTo>
                  <a:lnTo>
                    <a:pt x="629881" y="562610"/>
                  </a:lnTo>
                  <a:lnTo>
                    <a:pt x="618578" y="565150"/>
                  </a:lnTo>
                  <a:lnTo>
                    <a:pt x="595795" y="572770"/>
                  </a:lnTo>
                  <a:lnTo>
                    <a:pt x="549236" y="582930"/>
                  </a:lnTo>
                  <a:lnTo>
                    <a:pt x="502031" y="588010"/>
                  </a:lnTo>
                  <a:lnTo>
                    <a:pt x="456996" y="588010"/>
                  </a:lnTo>
                  <a:lnTo>
                    <a:pt x="435775" y="588010"/>
                  </a:lnTo>
                  <a:lnTo>
                    <a:pt x="383882" y="581660"/>
                  </a:lnTo>
                  <a:lnTo>
                    <a:pt x="334987" y="568960"/>
                  </a:lnTo>
                  <a:lnTo>
                    <a:pt x="325704" y="565150"/>
                  </a:lnTo>
                  <a:lnTo>
                    <a:pt x="316522" y="562610"/>
                  </a:lnTo>
                  <a:lnTo>
                    <a:pt x="298437" y="554990"/>
                  </a:lnTo>
                  <a:lnTo>
                    <a:pt x="289915" y="549910"/>
                  </a:lnTo>
                  <a:lnTo>
                    <a:pt x="281520" y="546100"/>
                  </a:lnTo>
                  <a:lnTo>
                    <a:pt x="273265" y="541020"/>
                  </a:lnTo>
                  <a:lnTo>
                    <a:pt x="265150" y="537210"/>
                  </a:lnTo>
                  <a:lnTo>
                    <a:pt x="258102" y="532130"/>
                  </a:lnTo>
                  <a:lnTo>
                    <a:pt x="227177" y="508000"/>
                  </a:lnTo>
                  <a:lnTo>
                    <a:pt x="208127" y="486410"/>
                  </a:lnTo>
                  <a:lnTo>
                    <a:pt x="203923" y="481330"/>
                  </a:lnTo>
                  <a:lnTo>
                    <a:pt x="199885" y="476250"/>
                  </a:lnTo>
                  <a:lnTo>
                    <a:pt x="196265" y="471170"/>
                  </a:lnTo>
                  <a:lnTo>
                    <a:pt x="192824" y="466090"/>
                  </a:lnTo>
                  <a:lnTo>
                    <a:pt x="189560" y="459740"/>
                  </a:lnTo>
                  <a:lnTo>
                    <a:pt x="186474" y="454660"/>
                  </a:lnTo>
                  <a:lnTo>
                    <a:pt x="175069" y="416560"/>
                  </a:lnTo>
                  <a:lnTo>
                    <a:pt x="174371" y="401320"/>
                  </a:lnTo>
                  <a:lnTo>
                    <a:pt x="174396" y="392430"/>
                  </a:lnTo>
                  <a:lnTo>
                    <a:pt x="174688" y="384810"/>
                  </a:lnTo>
                  <a:lnTo>
                    <a:pt x="175069" y="377190"/>
                  </a:lnTo>
                  <a:lnTo>
                    <a:pt x="175780" y="368300"/>
                  </a:lnTo>
                  <a:lnTo>
                    <a:pt x="176847" y="360680"/>
                  </a:lnTo>
                  <a:lnTo>
                    <a:pt x="177800" y="353060"/>
                  </a:lnTo>
                  <a:lnTo>
                    <a:pt x="178904" y="346710"/>
                  </a:lnTo>
                  <a:lnTo>
                    <a:pt x="180174" y="340360"/>
                  </a:lnTo>
                  <a:lnTo>
                    <a:pt x="181610" y="332740"/>
                  </a:lnTo>
                  <a:lnTo>
                    <a:pt x="183286" y="326390"/>
                  </a:lnTo>
                  <a:lnTo>
                    <a:pt x="185127" y="318770"/>
                  </a:lnTo>
                  <a:lnTo>
                    <a:pt x="187147" y="312420"/>
                  </a:lnTo>
                  <a:lnTo>
                    <a:pt x="189357" y="306070"/>
                  </a:lnTo>
                  <a:lnTo>
                    <a:pt x="191833" y="298450"/>
                  </a:lnTo>
                  <a:lnTo>
                    <a:pt x="194475" y="290830"/>
                  </a:lnTo>
                  <a:lnTo>
                    <a:pt x="197256" y="284480"/>
                  </a:lnTo>
                  <a:lnTo>
                    <a:pt x="200202" y="276860"/>
                  </a:lnTo>
                  <a:lnTo>
                    <a:pt x="203352" y="270510"/>
                  </a:lnTo>
                  <a:lnTo>
                    <a:pt x="206629" y="262890"/>
                  </a:lnTo>
                  <a:lnTo>
                    <a:pt x="210045" y="256540"/>
                  </a:lnTo>
                  <a:lnTo>
                    <a:pt x="213601" y="250190"/>
                  </a:lnTo>
                  <a:lnTo>
                    <a:pt x="217347" y="242570"/>
                  </a:lnTo>
                  <a:lnTo>
                    <a:pt x="221246" y="236220"/>
                  </a:lnTo>
                  <a:lnTo>
                    <a:pt x="225310" y="229870"/>
                  </a:lnTo>
                  <a:lnTo>
                    <a:pt x="229514" y="222250"/>
                  </a:lnTo>
                  <a:lnTo>
                    <a:pt x="234099" y="215900"/>
                  </a:lnTo>
                  <a:lnTo>
                    <a:pt x="238848" y="209550"/>
                  </a:lnTo>
                  <a:lnTo>
                    <a:pt x="243725" y="203200"/>
                  </a:lnTo>
                  <a:lnTo>
                    <a:pt x="248754" y="195580"/>
                  </a:lnTo>
                  <a:lnTo>
                    <a:pt x="277469" y="163830"/>
                  </a:lnTo>
                  <a:lnTo>
                    <a:pt x="304215" y="139700"/>
                  </a:lnTo>
                  <a:lnTo>
                    <a:pt x="311594" y="133350"/>
                  </a:lnTo>
                  <a:lnTo>
                    <a:pt x="319100" y="127000"/>
                  </a:lnTo>
                  <a:lnTo>
                    <a:pt x="326732" y="121920"/>
                  </a:lnTo>
                  <a:lnTo>
                    <a:pt x="334645" y="115570"/>
                  </a:lnTo>
                  <a:lnTo>
                    <a:pt x="342646" y="110490"/>
                  </a:lnTo>
                  <a:lnTo>
                    <a:pt x="350710" y="104140"/>
                  </a:lnTo>
                  <a:lnTo>
                    <a:pt x="358851" y="99060"/>
                  </a:lnTo>
                  <a:lnTo>
                    <a:pt x="374370" y="88900"/>
                  </a:lnTo>
                  <a:lnTo>
                    <a:pt x="382244" y="85090"/>
                  </a:lnTo>
                  <a:lnTo>
                    <a:pt x="390182" y="80010"/>
                  </a:lnTo>
                  <a:lnTo>
                    <a:pt x="398094" y="76200"/>
                  </a:lnTo>
                  <a:lnTo>
                    <a:pt x="406082" y="71120"/>
                  </a:lnTo>
                  <a:lnTo>
                    <a:pt x="422287" y="63500"/>
                  </a:lnTo>
                  <a:lnTo>
                    <a:pt x="455510" y="48260"/>
                  </a:lnTo>
                  <a:lnTo>
                    <a:pt x="463537" y="45720"/>
                  </a:lnTo>
                  <a:lnTo>
                    <a:pt x="471614" y="41910"/>
                  </a:lnTo>
                  <a:lnTo>
                    <a:pt x="487895" y="36830"/>
                  </a:lnTo>
                  <a:lnTo>
                    <a:pt x="520395" y="26670"/>
                  </a:lnTo>
                  <a:lnTo>
                    <a:pt x="552894" y="21590"/>
                  </a:lnTo>
                  <a:lnTo>
                    <a:pt x="563880" y="20320"/>
                  </a:lnTo>
                  <a:lnTo>
                    <a:pt x="596912" y="20320"/>
                  </a:lnTo>
                  <a:lnTo>
                    <a:pt x="617207" y="20320"/>
                  </a:lnTo>
                  <a:lnTo>
                    <a:pt x="627354" y="21590"/>
                  </a:lnTo>
                  <a:lnTo>
                    <a:pt x="637501" y="21590"/>
                  </a:lnTo>
                  <a:lnTo>
                    <a:pt x="661555" y="25400"/>
                  </a:lnTo>
                  <a:lnTo>
                    <a:pt x="670013" y="26670"/>
                  </a:lnTo>
                  <a:lnTo>
                    <a:pt x="695083" y="34290"/>
                  </a:lnTo>
                  <a:lnTo>
                    <a:pt x="705612" y="38100"/>
                  </a:lnTo>
                  <a:lnTo>
                    <a:pt x="716076" y="40640"/>
                  </a:lnTo>
                  <a:lnTo>
                    <a:pt x="726440" y="44450"/>
                  </a:lnTo>
                  <a:lnTo>
                    <a:pt x="736727" y="49530"/>
                  </a:lnTo>
                  <a:lnTo>
                    <a:pt x="771766" y="64770"/>
                  </a:lnTo>
                  <a:lnTo>
                    <a:pt x="809739" y="90170"/>
                  </a:lnTo>
                  <a:lnTo>
                    <a:pt x="822312" y="101600"/>
                  </a:lnTo>
                  <a:lnTo>
                    <a:pt x="828179" y="106680"/>
                  </a:lnTo>
                  <a:lnTo>
                    <a:pt x="846823" y="146050"/>
                  </a:lnTo>
                  <a:lnTo>
                    <a:pt x="854773" y="186982"/>
                  </a:lnTo>
                  <a:lnTo>
                    <a:pt x="854773" y="190500"/>
                  </a:lnTo>
                  <a:lnTo>
                    <a:pt x="858926" y="195580"/>
                  </a:lnTo>
                  <a:lnTo>
                    <a:pt x="869175" y="195580"/>
                  </a:lnTo>
                  <a:lnTo>
                    <a:pt x="873328" y="190500"/>
                  </a:lnTo>
                  <a:lnTo>
                    <a:pt x="873328" y="187960"/>
                  </a:lnTo>
                  <a:lnTo>
                    <a:pt x="873328" y="180340"/>
                  </a:lnTo>
                  <a:lnTo>
                    <a:pt x="872096" y="179209"/>
                  </a:lnTo>
                  <a:lnTo>
                    <a:pt x="871524" y="176530"/>
                  </a:lnTo>
                  <a:lnTo>
                    <a:pt x="868032" y="160020"/>
                  </a:lnTo>
                  <a:lnTo>
                    <a:pt x="865936" y="151130"/>
                  </a:lnTo>
                  <a:lnTo>
                    <a:pt x="863625" y="140970"/>
                  </a:lnTo>
                  <a:lnTo>
                    <a:pt x="861060" y="132080"/>
                  </a:lnTo>
                  <a:lnTo>
                    <a:pt x="858266" y="121920"/>
                  </a:lnTo>
                  <a:lnTo>
                    <a:pt x="836714" y="87630"/>
                  </a:lnTo>
                  <a:lnTo>
                    <a:pt x="807440" y="62230"/>
                  </a:lnTo>
                  <a:lnTo>
                    <a:pt x="799160" y="57150"/>
                  </a:lnTo>
                  <a:lnTo>
                    <a:pt x="790676" y="50800"/>
                  </a:lnTo>
                  <a:lnTo>
                    <a:pt x="781989" y="45720"/>
                  </a:lnTo>
                  <a:lnTo>
                    <a:pt x="773010" y="41910"/>
                  </a:lnTo>
                  <a:lnTo>
                    <a:pt x="763930" y="36830"/>
                  </a:lnTo>
                  <a:lnTo>
                    <a:pt x="754735" y="33020"/>
                  </a:lnTo>
                  <a:lnTo>
                    <a:pt x="745451" y="27940"/>
                  </a:lnTo>
                  <a:lnTo>
                    <a:pt x="701636" y="12700"/>
                  </a:lnTo>
                  <a:lnTo>
                    <a:pt x="674547" y="5080"/>
                  </a:lnTo>
                  <a:lnTo>
                    <a:pt x="665403" y="3810"/>
                  </a:lnTo>
                  <a:lnTo>
                    <a:pt x="652360" y="1270"/>
                  </a:lnTo>
                  <a:lnTo>
                    <a:pt x="645807" y="1270"/>
                  </a:lnTo>
                  <a:lnTo>
                    <a:pt x="639254" y="0"/>
                  </a:lnTo>
                  <a:lnTo>
                    <a:pt x="597027" y="0"/>
                  </a:lnTo>
                  <a:lnTo>
                    <a:pt x="562317" y="0"/>
                  </a:lnTo>
                  <a:lnTo>
                    <a:pt x="550786" y="1270"/>
                  </a:lnTo>
                  <a:lnTo>
                    <a:pt x="533133" y="3810"/>
                  </a:lnTo>
                  <a:lnTo>
                    <a:pt x="524383" y="6350"/>
                  </a:lnTo>
                  <a:lnTo>
                    <a:pt x="515696" y="7620"/>
                  </a:lnTo>
                  <a:lnTo>
                    <a:pt x="490016" y="15240"/>
                  </a:lnTo>
                  <a:lnTo>
                    <a:pt x="481596" y="19050"/>
                  </a:lnTo>
                  <a:lnTo>
                    <a:pt x="464947" y="24130"/>
                  </a:lnTo>
                  <a:lnTo>
                    <a:pt x="448475" y="31750"/>
                  </a:lnTo>
                  <a:lnTo>
                    <a:pt x="414451" y="46990"/>
                  </a:lnTo>
                  <a:lnTo>
                    <a:pt x="406082" y="50800"/>
                  </a:lnTo>
                  <a:lnTo>
                    <a:pt x="397776" y="55880"/>
                  </a:lnTo>
                  <a:lnTo>
                    <a:pt x="389547" y="59690"/>
                  </a:lnTo>
                  <a:lnTo>
                    <a:pt x="381406" y="64770"/>
                  </a:lnTo>
                  <a:lnTo>
                    <a:pt x="373278" y="69850"/>
                  </a:lnTo>
                  <a:lnTo>
                    <a:pt x="349313" y="85090"/>
                  </a:lnTo>
                  <a:lnTo>
                    <a:pt x="340995" y="90170"/>
                  </a:lnTo>
                  <a:lnTo>
                    <a:pt x="332778" y="96520"/>
                  </a:lnTo>
                  <a:lnTo>
                    <a:pt x="324624" y="101600"/>
                  </a:lnTo>
                  <a:lnTo>
                    <a:pt x="316547" y="107950"/>
                  </a:lnTo>
                  <a:lnTo>
                    <a:pt x="308648" y="114300"/>
                  </a:lnTo>
                  <a:lnTo>
                    <a:pt x="300888" y="119380"/>
                  </a:lnTo>
                  <a:lnTo>
                    <a:pt x="293268" y="125730"/>
                  </a:lnTo>
                  <a:lnTo>
                    <a:pt x="285788" y="133350"/>
                  </a:lnTo>
                  <a:lnTo>
                    <a:pt x="278904" y="139700"/>
                  </a:lnTo>
                  <a:lnTo>
                    <a:pt x="272186" y="146050"/>
                  </a:lnTo>
                  <a:lnTo>
                    <a:pt x="265607" y="152400"/>
                  </a:lnTo>
                  <a:lnTo>
                    <a:pt x="259194" y="158750"/>
                  </a:lnTo>
                  <a:lnTo>
                    <a:pt x="253187" y="165100"/>
                  </a:lnTo>
                  <a:lnTo>
                    <a:pt x="247319" y="172720"/>
                  </a:lnTo>
                  <a:lnTo>
                    <a:pt x="241604" y="179070"/>
                  </a:lnTo>
                  <a:lnTo>
                    <a:pt x="236042" y="186690"/>
                  </a:lnTo>
                  <a:lnTo>
                    <a:pt x="230873" y="193040"/>
                  </a:lnTo>
                  <a:lnTo>
                    <a:pt x="225856" y="199390"/>
                  </a:lnTo>
                  <a:lnTo>
                    <a:pt x="220967" y="207010"/>
                  </a:lnTo>
                  <a:lnTo>
                    <a:pt x="216230" y="214630"/>
                  </a:lnTo>
                  <a:lnTo>
                    <a:pt x="211848" y="220980"/>
                  </a:lnTo>
                  <a:lnTo>
                    <a:pt x="207606" y="227330"/>
                  </a:lnTo>
                  <a:lnTo>
                    <a:pt x="203504" y="234950"/>
                  </a:lnTo>
                  <a:lnTo>
                    <a:pt x="199529" y="242570"/>
                  </a:lnTo>
                  <a:lnTo>
                    <a:pt x="195757" y="248920"/>
                  </a:lnTo>
                  <a:lnTo>
                    <a:pt x="192151" y="256540"/>
                  </a:lnTo>
                  <a:lnTo>
                    <a:pt x="188683" y="264160"/>
                  </a:lnTo>
                  <a:lnTo>
                    <a:pt x="185381" y="270510"/>
                  </a:lnTo>
                  <a:lnTo>
                    <a:pt x="182283" y="278130"/>
                  </a:lnTo>
                  <a:lnTo>
                    <a:pt x="179362" y="285750"/>
                  </a:lnTo>
                  <a:lnTo>
                    <a:pt x="176606" y="293370"/>
                  </a:lnTo>
                  <a:lnTo>
                    <a:pt x="174028" y="300990"/>
                  </a:lnTo>
                  <a:lnTo>
                    <a:pt x="171729" y="307340"/>
                  </a:lnTo>
                  <a:lnTo>
                    <a:pt x="169595" y="314960"/>
                  </a:lnTo>
                  <a:lnTo>
                    <a:pt x="167627" y="322580"/>
                  </a:lnTo>
                  <a:lnTo>
                    <a:pt x="165823" y="330200"/>
                  </a:lnTo>
                  <a:lnTo>
                    <a:pt x="164261" y="336550"/>
                  </a:lnTo>
                  <a:lnTo>
                    <a:pt x="162864" y="344170"/>
                  </a:lnTo>
                  <a:lnTo>
                    <a:pt x="161620" y="350520"/>
                  </a:lnTo>
                  <a:lnTo>
                    <a:pt x="160528" y="358140"/>
                  </a:lnTo>
                  <a:lnTo>
                    <a:pt x="157581" y="401320"/>
                  </a:lnTo>
                  <a:lnTo>
                    <a:pt x="157962" y="410210"/>
                  </a:lnTo>
                  <a:lnTo>
                    <a:pt x="165823" y="449580"/>
                  </a:lnTo>
                  <a:lnTo>
                    <a:pt x="182105" y="480060"/>
                  </a:lnTo>
                  <a:lnTo>
                    <a:pt x="186067" y="486410"/>
                  </a:lnTo>
                  <a:lnTo>
                    <a:pt x="190411" y="491490"/>
                  </a:lnTo>
                  <a:lnTo>
                    <a:pt x="194906" y="497840"/>
                  </a:lnTo>
                  <a:lnTo>
                    <a:pt x="199580" y="502920"/>
                  </a:lnTo>
                  <a:lnTo>
                    <a:pt x="204406" y="509270"/>
                  </a:lnTo>
                  <a:lnTo>
                    <a:pt x="209816" y="514350"/>
                  </a:lnTo>
                  <a:lnTo>
                    <a:pt x="215417" y="519430"/>
                  </a:lnTo>
                  <a:lnTo>
                    <a:pt x="221195" y="525780"/>
                  </a:lnTo>
                  <a:lnTo>
                    <a:pt x="256349" y="551180"/>
                  </a:lnTo>
                  <a:lnTo>
                    <a:pt x="282473" y="565150"/>
                  </a:lnTo>
                  <a:lnTo>
                    <a:pt x="291465" y="570230"/>
                  </a:lnTo>
                  <a:lnTo>
                    <a:pt x="319976" y="581660"/>
                  </a:lnTo>
                  <a:lnTo>
                    <a:pt x="329679" y="584200"/>
                  </a:lnTo>
                  <a:lnTo>
                    <a:pt x="339686" y="588010"/>
                  </a:lnTo>
                  <a:lnTo>
                    <a:pt x="370205" y="595630"/>
                  </a:lnTo>
                  <a:lnTo>
                    <a:pt x="380809" y="598170"/>
                  </a:lnTo>
                  <a:lnTo>
                    <a:pt x="412915" y="601980"/>
                  </a:lnTo>
                  <a:lnTo>
                    <a:pt x="434721" y="604520"/>
                  </a:lnTo>
                  <a:lnTo>
                    <a:pt x="456577" y="604520"/>
                  </a:lnTo>
                  <a:lnTo>
                    <a:pt x="502894" y="604520"/>
                  </a:lnTo>
                  <a:lnTo>
                    <a:pt x="551916" y="599440"/>
                  </a:lnTo>
                  <a:lnTo>
                    <a:pt x="600227" y="589280"/>
                  </a:lnTo>
                  <a:lnTo>
                    <a:pt x="612013" y="585470"/>
                  </a:lnTo>
                  <a:lnTo>
                    <a:pt x="623735" y="582930"/>
                  </a:lnTo>
                  <a:lnTo>
                    <a:pt x="646976" y="575310"/>
                  </a:lnTo>
                  <a:lnTo>
                    <a:pt x="658558" y="570230"/>
                  </a:lnTo>
                  <a:lnTo>
                    <a:pt x="670077" y="566420"/>
                  </a:lnTo>
                  <a:lnTo>
                    <a:pt x="692912" y="556260"/>
                  </a:lnTo>
                  <a:lnTo>
                    <a:pt x="704113" y="552450"/>
                  </a:lnTo>
                  <a:lnTo>
                    <a:pt x="737438" y="537210"/>
                  </a:lnTo>
                  <a:lnTo>
                    <a:pt x="748626" y="530860"/>
                  </a:lnTo>
                  <a:lnTo>
                    <a:pt x="759726" y="525780"/>
                  </a:lnTo>
                  <a:lnTo>
                    <a:pt x="781621" y="513080"/>
                  </a:lnTo>
                  <a:lnTo>
                    <a:pt x="814730" y="494030"/>
                  </a:lnTo>
                  <a:lnTo>
                    <a:pt x="825576" y="486410"/>
                  </a:lnTo>
                  <a:lnTo>
                    <a:pt x="845515" y="473710"/>
                  </a:lnTo>
                  <a:lnTo>
                    <a:pt x="855345" y="466090"/>
                  </a:lnTo>
                  <a:lnTo>
                    <a:pt x="865098" y="459740"/>
                  </a:lnTo>
                  <a:lnTo>
                    <a:pt x="893953" y="436880"/>
                  </a:lnTo>
                  <a:lnTo>
                    <a:pt x="908164" y="425450"/>
                  </a:lnTo>
                  <a:lnTo>
                    <a:pt x="922235" y="412750"/>
                  </a:lnTo>
                  <a:lnTo>
                    <a:pt x="936155" y="401320"/>
                  </a:lnTo>
                  <a:lnTo>
                    <a:pt x="949833" y="389890"/>
                  </a:lnTo>
                  <a:lnTo>
                    <a:pt x="963269" y="377190"/>
                  </a:lnTo>
                  <a:lnTo>
                    <a:pt x="976452" y="364490"/>
                  </a:lnTo>
                  <a:lnTo>
                    <a:pt x="982243" y="359410"/>
                  </a:lnTo>
                  <a:lnTo>
                    <a:pt x="996149" y="340360"/>
                  </a:lnTo>
                  <a:lnTo>
                    <a:pt x="996810" y="338810"/>
                  </a:lnTo>
                  <a:lnTo>
                    <a:pt x="998867" y="336550"/>
                  </a:lnTo>
                  <a:lnTo>
                    <a:pt x="998867" y="328930"/>
                  </a:lnTo>
                  <a:lnTo>
                    <a:pt x="998867" y="327660"/>
                  </a:lnTo>
                  <a:close/>
                </a:path>
                <a:path w="8333740" h="769619">
                  <a:moveTo>
                    <a:pt x="2038273" y="237769"/>
                  </a:moveTo>
                  <a:lnTo>
                    <a:pt x="2038172" y="237058"/>
                  </a:lnTo>
                  <a:lnTo>
                    <a:pt x="2038172" y="237769"/>
                  </a:lnTo>
                  <a:close/>
                </a:path>
                <a:path w="8333740" h="769619">
                  <a:moveTo>
                    <a:pt x="2512860" y="498119"/>
                  </a:moveTo>
                  <a:lnTo>
                    <a:pt x="2508783" y="454939"/>
                  </a:lnTo>
                  <a:lnTo>
                    <a:pt x="2504592" y="435889"/>
                  </a:lnTo>
                  <a:lnTo>
                    <a:pt x="2502738" y="427621"/>
                  </a:lnTo>
                  <a:lnTo>
                    <a:pt x="2502738" y="426999"/>
                  </a:lnTo>
                  <a:lnTo>
                    <a:pt x="2502738" y="424459"/>
                  </a:lnTo>
                  <a:lnTo>
                    <a:pt x="2499588" y="421919"/>
                  </a:lnTo>
                  <a:lnTo>
                    <a:pt x="2491829" y="421919"/>
                  </a:lnTo>
                  <a:lnTo>
                    <a:pt x="2488692" y="424459"/>
                  </a:lnTo>
                  <a:lnTo>
                    <a:pt x="2488692" y="433349"/>
                  </a:lnTo>
                  <a:lnTo>
                    <a:pt x="2489365" y="433908"/>
                  </a:lnTo>
                  <a:lnTo>
                    <a:pt x="2491956" y="448589"/>
                  </a:lnTo>
                  <a:lnTo>
                    <a:pt x="2495639" y="498119"/>
                  </a:lnTo>
                  <a:lnTo>
                    <a:pt x="2495499" y="501929"/>
                  </a:lnTo>
                  <a:lnTo>
                    <a:pt x="2484882" y="540029"/>
                  </a:lnTo>
                  <a:lnTo>
                    <a:pt x="2465235" y="557809"/>
                  </a:lnTo>
                  <a:lnTo>
                    <a:pt x="2459659" y="561619"/>
                  </a:lnTo>
                  <a:lnTo>
                    <a:pt x="2453970" y="564159"/>
                  </a:lnTo>
                  <a:lnTo>
                    <a:pt x="2448179" y="567969"/>
                  </a:lnTo>
                  <a:lnTo>
                    <a:pt x="2442286" y="570509"/>
                  </a:lnTo>
                  <a:lnTo>
                    <a:pt x="2434628" y="573049"/>
                  </a:lnTo>
                  <a:lnTo>
                    <a:pt x="2426893" y="576859"/>
                  </a:lnTo>
                  <a:lnTo>
                    <a:pt x="2411234" y="581939"/>
                  </a:lnTo>
                  <a:lnTo>
                    <a:pt x="2374163" y="593369"/>
                  </a:lnTo>
                  <a:lnTo>
                    <a:pt x="2331262" y="602259"/>
                  </a:lnTo>
                  <a:lnTo>
                    <a:pt x="2282164" y="607339"/>
                  </a:lnTo>
                  <a:lnTo>
                    <a:pt x="2231504" y="607339"/>
                  </a:lnTo>
                  <a:lnTo>
                    <a:pt x="2217826" y="607339"/>
                  </a:lnTo>
                  <a:lnTo>
                    <a:pt x="2204161" y="606069"/>
                  </a:lnTo>
                  <a:lnTo>
                    <a:pt x="2190508" y="606069"/>
                  </a:lnTo>
                  <a:lnTo>
                    <a:pt x="2176869" y="604799"/>
                  </a:lnTo>
                  <a:lnTo>
                    <a:pt x="2114867" y="599719"/>
                  </a:lnTo>
                  <a:lnTo>
                    <a:pt x="2049830" y="589559"/>
                  </a:lnTo>
                  <a:lnTo>
                    <a:pt x="2024557" y="585749"/>
                  </a:lnTo>
                  <a:lnTo>
                    <a:pt x="1974088" y="575589"/>
                  </a:lnTo>
                  <a:lnTo>
                    <a:pt x="1948878" y="571779"/>
                  </a:lnTo>
                  <a:lnTo>
                    <a:pt x="1885226" y="559079"/>
                  </a:lnTo>
                  <a:lnTo>
                    <a:pt x="1853374" y="553999"/>
                  </a:lnTo>
                  <a:lnTo>
                    <a:pt x="1821522" y="547649"/>
                  </a:lnTo>
                  <a:lnTo>
                    <a:pt x="1793671" y="542569"/>
                  </a:lnTo>
                  <a:lnTo>
                    <a:pt x="1765795" y="538759"/>
                  </a:lnTo>
                  <a:lnTo>
                    <a:pt x="1710016" y="528599"/>
                  </a:lnTo>
                  <a:lnTo>
                    <a:pt x="1690674" y="526059"/>
                  </a:lnTo>
                  <a:lnTo>
                    <a:pt x="1671358" y="522249"/>
                  </a:lnTo>
                  <a:lnTo>
                    <a:pt x="1652041" y="519709"/>
                  </a:lnTo>
                  <a:lnTo>
                    <a:pt x="1632750" y="515899"/>
                  </a:lnTo>
                  <a:lnTo>
                    <a:pt x="1621320" y="513359"/>
                  </a:lnTo>
                  <a:lnTo>
                    <a:pt x="1609915" y="512089"/>
                  </a:lnTo>
                  <a:lnTo>
                    <a:pt x="1587169" y="507009"/>
                  </a:lnTo>
                  <a:lnTo>
                    <a:pt x="1577936" y="505739"/>
                  </a:lnTo>
                  <a:lnTo>
                    <a:pt x="1550441" y="498119"/>
                  </a:lnTo>
                  <a:lnTo>
                    <a:pt x="1542542" y="496849"/>
                  </a:lnTo>
                  <a:lnTo>
                    <a:pt x="1519135" y="489229"/>
                  </a:lnTo>
                  <a:lnTo>
                    <a:pt x="1505038" y="484149"/>
                  </a:lnTo>
                  <a:lnTo>
                    <a:pt x="1498079" y="480339"/>
                  </a:lnTo>
                  <a:lnTo>
                    <a:pt x="1491183" y="477799"/>
                  </a:lnTo>
                  <a:lnTo>
                    <a:pt x="1485353" y="475259"/>
                  </a:lnTo>
                  <a:lnTo>
                    <a:pt x="1479626" y="471449"/>
                  </a:lnTo>
                  <a:lnTo>
                    <a:pt x="1473987" y="468909"/>
                  </a:lnTo>
                  <a:lnTo>
                    <a:pt x="1468437" y="465099"/>
                  </a:lnTo>
                  <a:lnTo>
                    <a:pt x="1462151" y="461289"/>
                  </a:lnTo>
                  <a:lnTo>
                    <a:pt x="1456207" y="457479"/>
                  </a:lnTo>
                  <a:lnTo>
                    <a:pt x="1450619" y="452399"/>
                  </a:lnTo>
                  <a:lnTo>
                    <a:pt x="1445907" y="448589"/>
                  </a:lnTo>
                  <a:lnTo>
                    <a:pt x="1441627" y="444779"/>
                  </a:lnTo>
                  <a:lnTo>
                    <a:pt x="1437792" y="439699"/>
                  </a:lnTo>
                  <a:lnTo>
                    <a:pt x="1434833" y="435889"/>
                  </a:lnTo>
                  <a:lnTo>
                    <a:pt x="1432585" y="430809"/>
                  </a:lnTo>
                  <a:lnTo>
                    <a:pt x="1429080" y="410489"/>
                  </a:lnTo>
                  <a:lnTo>
                    <a:pt x="1429321" y="404139"/>
                  </a:lnTo>
                  <a:lnTo>
                    <a:pt x="1429486" y="397789"/>
                  </a:lnTo>
                  <a:lnTo>
                    <a:pt x="1437906" y="359689"/>
                  </a:lnTo>
                  <a:lnTo>
                    <a:pt x="1448295" y="336829"/>
                  </a:lnTo>
                  <a:lnTo>
                    <a:pt x="1451394" y="330479"/>
                  </a:lnTo>
                  <a:lnTo>
                    <a:pt x="1454632" y="325399"/>
                  </a:lnTo>
                  <a:lnTo>
                    <a:pt x="1458023" y="319049"/>
                  </a:lnTo>
                  <a:lnTo>
                    <a:pt x="1461554" y="313969"/>
                  </a:lnTo>
                  <a:lnTo>
                    <a:pt x="1465554" y="307619"/>
                  </a:lnTo>
                  <a:lnTo>
                    <a:pt x="1469656" y="301269"/>
                  </a:lnTo>
                  <a:lnTo>
                    <a:pt x="1473860" y="296189"/>
                  </a:lnTo>
                  <a:lnTo>
                    <a:pt x="1478165" y="289839"/>
                  </a:lnTo>
                  <a:lnTo>
                    <a:pt x="1504937" y="258089"/>
                  </a:lnTo>
                  <a:lnTo>
                    <a:pt x="1523263" y="239039"/>
                  </a:lnTo>
                  <a:lnTo>
                    <a:pt x="1529842" y="231419"/>
                  </a:lnTo>
                  <a:lnTo>
                    <a:pt x="1536547" y="225069"/>
                  </a:lnTo>
                  <a:lnTo>
                    <a:pt x="1543354" y="218719"/>
                  </a:lnTo>
                  <a:lnTo>
                    <a:pt x="1550276" y="213639"/>
                  </a:lnTo>
                  <a:lnTo>
                    <a:pt x="1557299" y="207289"/>
                  </a:lnTo>
                  <a:lnTo>
                    <a:pt x="1564462" y="200939"/>
                  </a:lnTo>
                  <a:lnTo>
                    <a:pt x="1571764" y="195859"/>
                  </a:lnTo>
                  <a:lnTo>
                    <a:pt x="1579206" y="189509"/>
                  </a:lnTo>
                  <a:lnTo>
                    <a:pt x="1586242" y="184429"/>
                  </a:lnTo>
                  <a:lnTo>
                    <a:pt x="1593405" y="180619"/>
                  </a:lnTo>
                  <a:lnTo>
                    <a:pt x="1600669" y="175539"/>
                  </a:lnTo>
                  <a:lnTo>
                    <a:pt x="1608061" y="171729"/>
                  </a:lnTo>
                  <a:lnTo>
                    <a:pt x="1615376" y="166649"/>
                  </a:lnTo>
                  <a:lnTo>
                    <a:pt x="1637957" y="155219"/>
                  </a:lnTo>
                  <a:lnTo>
                    <a:pt x="1645818" y="152679"/>
                  </a:lnTo>
                  <a:lnTo>
                    <a:pt x="1653781" y="148869"/>
                  </a:lnTo>
                  <a:lnTo>
                    <a:pt x="1670037" y="143789"/>
                  </a:lnTo>
                  <a:lnTo>
                    <a:pt x="1678139" y="141249"/>
                  </a:lnTo>
                  <a:lnTo>
                    <a:pt x="1702892" y="137439"/>
                  </a:lnTo>
                  <a:lnTo>
                    <a:pt x="1715528" y="136169"/>
                  </a:lnTo>
                  <a:lnTo>
                    <a:pt x="1753527" y="136169"/>
                  </a:lnTo>
                  <a:lnTo>
                    <a:pt x="1778177" y="136169"/>
                  </a:lnTo>
                  <a:lnTo>
                    <a:pt x="1790496" y="137439"/>
                  </a:lnTo>
                  <a:lnTo>
                    <a:pt x="1802815" y="137439"/>
                  </a:lnTo>
                  <a:lnTo>
                    <a:pt x="1824723" y="141249"/>
                  </a:lnTo>
                  <a:lnTo>
                    <a:pt x="1832000" y="141249"/>
                  </a:lnTo>
                  <a:lnTo>
                    <a:pt x="1845170" y="143789"/>
                  </a:lnTo>
                  <a:lnTo>
                    <a:pt x="1858314" y="147599"/>
                  </a:lnTo>
                  <a:lnTo>
                    <a:pt x="1884514" y="152679"/>
                  </a:lnTo>
                  <a:lnTo>
                    <a:pt x="1941906" y="167919"/>
                  </a:lnTo>
                  <a:lnTo>
                    <a:pt x="1965680" y="175539"/>
                  </a:lnTo>
                  <a:lnTo>
                    <a:pt x="1973427" y="179349"/>
                  </a:lnTo>
                  <a:lnTo>
                    <a:pt x="1979663" y="181889"/>
                  </a:lnTo>
                  <a:lnTo>
                    <a:pt x="2011159" y="204749"/>
                  </a:lnTo>
                  <a:lnTo>
                    <a:pt x="2024113" y="217449"/>
                  </a:lnTo>
                  <a:lnTo>
                    <a:pt x="2028393" y="221259"/>
                  </a:lnTo>
                  <a:lnTo>
                    <a:pt x="2032368" y="225069"/>
                  </a:lnTo>
                  <a:lnTo>
                    <a:pt x="2036076" y="230187"/>
                  </a:lnTo>
                  <a:lnTo>
                    <a:pt x="2036660" y="231419"/>
                  </a:lnTo>
                  <a:lnTo>
                    <a:pt x="2037207" y="232689"/>
                  </a:lnTo>
                  <a:lnTo>
                    <a:pt x="2037549" y="232689"/>
                  </a:lnTo>
                  <a:lnTo>
                    <a:pt x="2038045" y="232625"/>
                  </a:lnTo>
                  <a:lnTo>
                    <a:pt x="2038172" y="231419"/>
                  </a:lnTo>
                  <a:lnTo>
                    <a:pt x="2038172" y="232613"/>
                  </a:lnTo>
                  <a:lnTo>
                    <a:pt x="2055698" y="230187"/>
                  </a:lnTo>
                  <a:lnTo>
                    <a:pt x="2038172" y="232613"/>
                  </a:lnTo>
                  <a:lnTo>
                    <a:pt x="2037549" y="232689"/>
                  </a:lnTo>
                  <a:lnTo>
                    <a:pt x="2038172" y="237058"/>
                  </a:lnTo>
                  <a:lnTo>
                    <a:pt x="2038172" y="232625"/>
                  </a:lnTo>
                  <a:lnTo>
                    <a:pt x="2038273" y="237769"/>
                  </a:lnTo>
                  <a:lnTo>
                    <a:pt x="2038172" y="241579"/>
                  </a:lnTo>
                  <a:lnTo>
                    <a:pt x="2042325" y="245389"/>
                  </a:lnTo>
                  <a:lnTo>
                    <a:pt x="2052574" y="245389"/>
                  </a:lnTo>
                  <a:lnTo>
                    <a:pt x="2056726" y="241579"/>
                  </a:lnTo>
                  <a:lnTo>
                    <a:pt x="2056726" y="231419"/>
                  </a:lnTo>
                  <a:lnTo>
                    <a:pt x="2055952" y="230492"/>
                  </a:lnTo>
                  <a:lnTo>
                    <a:pt x="2055914" y="230149"/>
                  </a:lnTo>
                  <a:lnTo>
                    <a:pt x="2055596" y="227609"/>
                  </a:lnTo>
                  <a:lnTo>
                    <a:pt x="2055063" y="226339"/>
                  </a:lnTo>
                  <a:lnTo>
                    <a:pt x="2054301" y="225069"/>
                  </a:lnTo>
                  <a:lnTo>
                    <a:pt x="2053615" y="223799"/>
                  </a:lnTo>
                  <a:lnTo>
                    <a:pt x="2052853" y="222529"/>
                  </a:lnTo>
                  <a:lnTo>
                    <a:pt x="2052027" y="219989"/>
                  </a:lnTo>
                  <a:lnTo>
                    <a:pt x="2047900" y="214909"/>
                  </a:lnTo>
                  <a:lnTo>
                    <a:pt x="2043366" y="208559"/>
                  </a:lnTo>
                  <a:lnTo>
                    <a:pt x="2038438" y="203479"/>
                  </a:lnTo>
                  <a:lnTo>
                    <a:pt x="2031822" y="195859"/>
                  </a:lnTo>
                  <a:lnTo>
                    <a:pt x="1996706" y="166649"/>
                  </a:lnTo>
                  <a:lnTo>
                    <a:pt x="1973465" y="156489"/>
                  </a:lnTo>
                  <a:lnTo>
                    <a:pt x="1964918" y="152679"/>
                  </a:lnTo>
                  <a:lnTo>
                    <a:pt x="1947583" y="147599"/>
                  </a:lnTo>
                  <a:lnTo>
                    <a:pt x="1932952" y="143789"/>
                  </a:lnTo>
                  <a:lnTo>
                    <a:pt x="1918284" y="141249"/>
                  </a:lnTo>
                  <a:lnTo>
                    <a:pt x="1888807" y="133629"/>
                  </a:lnTo>
                  <a:lnTo>
                    <a:pt x="1835213" y="123469"/>
                  </a:lnTo>
                  <a:lnTo>
                    <a:pt x="1804593" y="118389"/>
                  </a:lnTo>
                  <a:lnTo>
                    <a:pt x="1791931" y="118389"/>
                  </a:lnTo>
                  <a:lnTo>
                    <a:pt x="1779270" y="117119"/>
                  </a:lnTo>
                  <a:lnTo>
                    <a:pt x="1753933" y="117119"/>
                  </a:lnTo>
                  <a:lnTo>
                    <a:pt x="1740611" y="115849"/>
                  </a:lnTo>
                  <a:lnTo>
                    <a:pt x="1727301" y="115849"/>
                  </a:lnTo>
                  <a:lnTo>
                    <a:pt x="1682457" y="120929"/>
                  </a:lnTo>
                  <a:lnTo>
                    <a:pt x="1630108" y="138709"/>
                  </a:lnTo>
                  <a:lnTo>
                    <a:pt x="1606423" y="151409"/>
                  </a:lnTo>
                  <a:lnTo>
                    <a:pt x="1598752" y="155219"/>
                  </a:lnTo>
                  <a:lnTo>
                    <a:pt x="1561147" y="181889"/>
                  </a:lnTo>
                  <a:lnTo>
                    <a:pt x="1531950" y="207289"/>
                  </a:lnTo>
                  <a:lnTo>
                    <a:pt x="1511477" y="227609"/>
                  </a:lnTo>
                  <a:lnTo>
                    <a:pt x="1505165" y="233959"/>
                  </a:lnTo>
                  <a:lnTo>
                    <a:pt x="1498942" y="240309"/>
                  </a:lnTo>
                  <a:lnTo>
                    <a:pt x="1492808" y="246659"/>
                  </a:lnTo>
                  <a:lnTo>
                    <a:pt x="1486763" y="254279"/>
                  </a:lnTo>
                  <a:lnTo>
                    <a:pt x="1481201" y="260629"/>
                  </a:lnTo>
                  <a:lnTo>
                    <a:pt x="1475740" y="266979"/>
                  </a:lnTo>
                  <a:lnTo>
                    <a:pt x="1470393" y="273329"/>
                  </a:lnTo>
                  <a:lnTo>
                    <a:pt x="1465148" y="280949"/>
                  </a:lnTo>
                  <a:lnTo>
                    <a:pt x="1460652" y="286029"/>
                  </a:lnTo>
                  <a:lnTo>
                    <a:pt x="1456258" y="292379"/>
                  </a:lnTo>
                  <a:lnTo>
                    <a:pt x="1451952" y="298729"/>
                  </a:lnTo>
                  <a:lnTo>
                    <a:pt x="1447761" y="305079"/>
                  </a:lnTo>
                  <a:lnTo>
                    <a:pt x="1443964" y="310159"/>
                  </a:lnTo>
                  <a:lnTo>
                    <a:pt x="1440319" y="316509"/>
                  </a:lnTo>
                  <a:lnTo>
                    <a:pt x="1436827" y="322859"/>
                  </a:lnTo>
                  <a:lnTo>
                    <a:pt x="1433487" y="329209"/>
                  </a:lnTo>
                  <a:lnTo>
                    <a:pt x="1430439" y="334289"/>
                  </a:lnTo>
                  <a:lnTo>
                    <a:pt x="1415415" y="374929"/>
                  </a:lnTo>
                  <a:lnTo>
                    <a:pt x="1412494" y="404139"/>
                  </a:lnTo>
                  <a:lnTo>
                    <a:pt x="1412113" y="411759"/>
                  </a:lnTo>
                  <a:lnTo>
                    <a:pt x="1412430" y="419379"/>
                  </a:lnTo>
                  <a:lnTo>
                    <a:pt x="1413471" y="426999"/>
                  </a:lnTo>
                  <a:lnTo>
                    <a:pt x="1413776" y="428269"/>
                  </a:lnTo>
                  <a:lnTo>
                    <a:pt x="1414183" y="429539"/>
                  </a:lnTo>
                  <a:lnTo>
                    <a:pt x="1414691" y="432079"/>
                  </a:lnTo>
                  <a:lnTo>
                    <a:pt x="1416812" y="438429"/>
                  </a:lnTo>
                  <a:lnTo>
                    <a:pt x="1419961" y="444779"/>
                  </a:lnTo>
                  <a:lnTo>
                    <a:pt x="1424139" y="449859"/>
                  </a:lnTo>
                  <a:lnTo>
                    <a:pt x="1428686" y="454939"/>
                  </a:lnTo>
                  <a:lnTo>
                    <a:pt x="1433741" y="461289"/>
                  </a:lnTo>
                  <a:lnTo>
                    <a:pt x="1439316" y="465099"/>
                  </a:lnTo>
                  <a:lnTo>
                    <a:pt x="1445615" y="471449"/>
                  </a:lnTo>
                  <a:lnTo>
                    <a:pt x="1452295" y="476529"/>
                  </a:lnTo>
                  <a:lnTo>
                    <a:pt x="1459382" y="480339"/>
                  </a:lnTo>
                  <a:lnTo>
                    <a:pt x="1465376" y="484149"/>
                  </a:lnTo>
                  <a:lnTo>
                    <a:pt x="1471485" y="486689"/>
                  </a:lnTo>
                  <a:lnTo>
                    <a:pt x="1477695" y="490499"/>
                  </a:lnTo>
                  <a:lnTo>
                    <a:pt x="1484020" y="493039"/>
                  </a:lnTo>
                  <a:lnTo>
                    <a:pt x="1491272" y="496849"/>
                  </a:lnTo>
                  <a:lnTo>
                    <a:pt x="1505966" y="501929"/>
                  </a:lnTo>
                  <a:lnTo>
                    <a:pt x="1513420" y="505739"/>
                  </a:lnTo>
                  <a:lnTo>
                    <a:pt x="1537716" y="513359"/>
                  </a:lnTo>
                  <a:lnTo>
                    <a:pt x="1545907" y="514629"/>
                  </a:lnTo>
                  <a:lnTo>
                    <a:pt x="1583575" y="524789"/>
                  </a:lnTo>
                  <a:lnTo>
                    <a:pt x="1595069" y="526059"/>
                  </a:lnTo>
                  <a:lnTo>
                    <a:pt x="1629702" y="533679"/>
                  </a:lnTo>
                  <a:lnTo>
                    <a:pt x="1649056" y="536219"/>
                  </a:lnTo>
                  <a:lnTo>
                    <a:pt x="1668424" y="540029"/>
                  </a:lnTo>
                  <a:lnTo>
                    <a:pt x="1687804" y="542569"/>
                  </a:lnTo>
                  <a:lnTo>
                    <a:pt x="1707197" y="546379"/>
                  </a:lnTo>
                  <a:lnTo>
                    <a:pt x="1735023" y="550189"/>
                  </a:lnTo>
                  <a:lnTo>
                    <a:pt x="1818411" y="565429"/>
                  </a:lnTo>
                  <a:lnTo>
                    <a:pt x="1850212" y="570509"/>
                  </a:lnTo>
                  <a:lnTo>
                    <a:pt x="1913801" y="583209"/>
                  </a:lnTo>
                  <a:lnTo>
                    <a:pt x="1945589" y="588289"/>
                  </a:lnTo>
                  <a:lnTo>
                    <a:pt x="2021471" y="603529"/>
                  </a:lnTo>
                  <a:lnTo>
                    <a:pt x="2046795" y="607339"/>
                  </a:lnTo>
                  <a:lnTo>
                    <a:pt x="2112759" y="617499"/>
                  </a:lnTo>
                  <a:lnTo>
                    <a:pt x="2175840" y="622579"/>
                  </a:lnTo>
                  <a:lnTo>
                    <a:pt x="2189683" y="623849"/>
                  </a:lnTo>
                  <a:lnTo>
                    <a:pt x="2231275" y="623849"/>
                  </a:lnTo>
                  <a:lnTo>
                    <a:pt x="2282850" y="623849"/>
                  </a:lnTo>
                  <a:lnTo>
                    <a:pt x="2295563" y="622579"/>
                  </a:lnTo>
                  <a:lnTo>
                    <a:pt x="2308263" y="622579"/>
                  </a:lnTo>
                  <a:lnTo>
                    <a:pt x="2320937" y="621309"/>
                  </a:lnTo>
                  <a:lnTo>
                    <a:pt x="2333599" y="618769"/>
                  </a:lnTo>
                  <a:lnTo>
                    <a:pt x="2344940" y="617499"/>
                  </a:lnTo>
                  <a:lnTo>
                    <a:pt x="2356231" y="614959"/>
                  </a:lnTo>
                  <a:lnTo>
                    <a:pt x="2367445" y="613689"/>
                  </a:lnTo>
                  <a:lnTo>
                    <a:pt x="2378595" y="609879"/>
                  </a:lnTo>
                  <a:lnTo>
                    <a:pt x="2407399" y="602259"/>
                  </a:lnTo>
                  <a:lnTo>
                    <a:pt x="2416911" y="598449"/>
                  </a:lnTo>
                  <a:lnTo>
                    <a:pt x="2433320" y="593369"/>
                  </a:lnTo>
                  <a:lnTo>
                    <a:pt x="2449461" y="585749"/>
                  </a:lnTo>
                  <a:lnTo>
                    <a:pt x="2455926" y="583209"/>
                  </a:lnTo>
                  <a:lnTo>
                    <a:pt x="2462276" y="579399"/>
                  </a:lnTo>
                  <a:lnTo>
                    <a:pt x="2493530" y="556539"/>
                  </a:lnTo>
                  <a:lnTo>
                    <a:pt x="2511425" y="517169"/>
                  </a:lnTo>
                  <a:lnTo>
                    <a:pt x="2512733" y="503199"/>
                  </a:lnTo>
                  <a:lnTo>
                    <a:pt x="2512860" y="498119"/>
                  </a:lnTo>
                  <a:close/>
                </a:path>
                <a:path w="8333740" h="769619">
                  <a:moveTo>
                    <a:pt x="4081030" y="376008"/>
                  </a:moveTo>
                  <a:lnTo>
                    <a:pt x="4077474" y="372198"/>
                  </a:lnTo>
                  <a:lnTo>
                    <a:pt x="4068724" y="372198"/>
                  </a:lnTo>
                  <a:lnTo>
                    <a:pt x="4065168" y="376008"/>
                  </a:lnTo>
                  <a:lnTo>
                    <a:pt x="4065168" y="377812"/>
                  </a:lnTo>
                  <a:lnTo>
                    <a:pt x="4053078" y="393788"/>
                  </a:lnTo>
                  <a:lnTo>
                    <a:pt x="4046004" y="402678"/>
                  </a:lnTo>
                  <a:lnTo>
                    <a:pt x="4038714" y="412838"/>
                  </a:lnTo>
                  <a:lnTo>
                    <a:pt x="4031208" y="421728"/>
                  </a:lnTo>
                  <a:lnTo>
                    <a:pt x="3996766" y="457288"/>
                  </a:lnTo>
                  <a:lnTo>
                    <a:pt x="3966184" y="483958"/>
                  </a:lnTo>
                  <a:lnTo>
                    <a:pt x="3944251" y="499198"/>
                  </a:lnTo>
                  <a:lnTo>
                    <a:pt x="3919296" y="516978"/>
                  </a:lnTo>
                  <a:lnTo>
                    <a:pt x="3906621" y="524598"/>
                  </a:lnTo>
                  <a:lnTo>
                    <a:pt x="3893807" y="533488"/>
                  </a:lnTo>
                  <a:lnTo>
                    <a:pt x="3880002" y="541108"/>
                  </a:lnTo>
                  <a:lnTo>
                    <a:pt x="3837584" y="563968"/>
                  </a:lnTo>
                  <a:lnTo>
                    <a:pt x="3822547" y="571588"/>
                  </a:lnTo>
                  <a:lnTo>
                    <a:pt x="3807358" y="577938"/>
                  </a:lnTo>
                  <a:lnTo>
                    <a:pt x="3792016" y="585558"/>
                  </a:lnTo>
                  <a:lnTo>
                    <a:pt x="3776522" y="590638"/>
                  </a:lnTo>
                  <a:lnTo>
                    <a:pt x="3743477" y="603338"/>
                  </a:lnTo>
                  <a:lnTo>
                    <a:pt x="3709898" y="613498"/>
                  </a:lnTo>
                  <a:lnTo>
                    <a:pt x="3658920" y="624928"/>
                  </a:lnTo>
                  <a:lnTo>
                    <a:pt x="3641699" y="627468"/>
                  </a:lnTo>
                  <a:lnTo>
                    <a:pt x="3576383" y="632548"/>
                  </a:lnTo>
                  <a:lnTo>
                    <a:pt x="3559899" y="632548"/>
                  </a:lnTo>
                  <a:lnTo>
                    <a:pt x="3543427" y="631278"/>
                  </a:lnTo>
                  <a:lnTo>
                    <a:pt x="3526967" y="631278"/>
                  </a:lnTo>
                  <a:lnTo>
                    <a:pt x="3510508" y="630008"/>
                  </a:lnTo>
                  <a:lnTo>
                    <a:pt x="3493935" y="630008"/>
                  </a:lnTo>
                  <a:lnTo>
                    <a:pt x="3477437" y="627468"/>
                  </a:lnTo>
                  <a:lnTo>
                    <a:pt x="3460978" y="626198"/>
                  </a:lnTo>
                  <a:lnTo>
                    <a:pt x="3444595" y="622388"/>
                  </a:lnTo>
                  <a:lnTo>
                    <a:pt x="3428695" y="619848"/>
                  </a:lnTo>
                  <a:lnTo>
                    <a:pt x="3381654" y="608418"/>
                  </a:lnTo>
                  <a:lnTo>
                    <a:pt x="3320923" y="585558"/>
                  </a:lnTo>
                  <a:lnTo>
                    <a:pt x="3277933" y="566508"/>
                  </a:lnTo>
                  <a:lnTo>
                    <a:pt x="3263912" y="558888"/>
                  </a:lnTo>
                  <a:lnTo>
                    <a:pt x="3251670" y="552538"/>
                  </a:lnTo>
                  <a:lnTo>
                    <a:pt x="3239643" y="544918"/>
                  </a:lnTo>
                  <a:lnTo>
                    <a:pt x="3227806" y="537298"/>
                  </a:lnTo>
                  <a:lnTo>
                    <a:pt x="3216173" y="529678"/>
                  </a:lnTo>
                  <a:lnTo>
                    <a:pt x="3206115" y="522058"/>
                  </a:lnTo>
                  <a:lnTo>
                    <a:pt x="3196272" y="515708"/>
                  </a:lnTo>
                  <a:lnTo>
                    <a:pt x="3186607" y="508088"/>
                  </a:lnTo>
                  <a:lnTo>
                    <a:pt x="3177146" y="499198"/>
                  </a:lnTo>
                  <a:lnTo>
                    <a:pt x="3168751" y="492848"/>
                  </a:lnTo>
                  <a:lnTo>
                    <a:pt x="3160547" y="485228"/>
                  </a:lnTo>
                  <a:lnTo>
                    <a:pt x="3152521" y="477608"/>
                  </a:lnTo>
                  <a:lnTo>
                    <a:pt x="3144672" y="468718"/>
                  </a:lnTo>
                  <a:lnTo>
                    <a:pt x="3138195" y="462368"/>
                  </a:lnTo>
                  <a:lnTo>
                    <a:pt x="3111843" y="425538"/>
                  </a:lnTo>
                  <a:lnTo>
                    <a:pt x="3107994" y="419188"/>
                  </a:lnTo>
                  <a:lnTo>
                    <a:pt x="3095663" y="377278"/>
                  </a:lnTo>
                  <a:lnTo>
                    <a:pt x="3094812" y="364578"/>
                  </a:lnTo>
                  <a:lnTo>
                    <a:pt x="3094812" y="358228"/>
                  </a:lnTo>
                  <a:lnTo>
                    <a:pt x="3099384" y="316318"/>
                  </a:lnTo>
                  <a:lnTo>
                    <a:pt x="3113303" y="276948"/>
                  </a:lnTo>
                  <a:lnTo>
                    <a:pt x="3134626" y="238848"/>
                  </a:lnTo>
                  <a:lnTo>
                    <a:pt x="3161449" y="200748"/>
                  </a:lnTo>
                  <a:lnTo>
                    <a:pt x="3173184" y="186778"/>
                  </a:lnTo>
                  <a:lnTo>
                    <a:pt x="3179495" y="179158"/>
                  </a:lnTo>
                  <a:lnTo>
                    <a:pt x="3185947" y="172808"/>
                  </a:lnTo>
                  <a:lnTo>
                    <a:pt x="3192513" y="165188"/>
                  </a:lnTo>
                  <a:lnTo>
                    <a:pt x="3199219" y="158838"/>
                  </a:lnTo>
                  <a:lnTo>
                    <a:pt x="3206331" y="152488"/>
                  </a:lnTo>
                  <a:lnTo>
                    <a:pt x="3213582" y="144868"/>
                  </a:lnTo>
                  <a:lnTo>
                    <a:pt x="3220974" y="138518"/>
                  </a:lnTo>
                  <a:lnTo>
                    <a:pt x="3252520" y="113118"/>
                  </a:lnTo>
                  <a:lnTo>
                    <a:pt x="3260788" y="108038"/>
                  </a:lnTo>
                  <a:lnTo>
                    <a:pt x="3269399" y="101688"/>
                  </a:lnTo>
                  <a:lnTo>
                    <a:pt x="3287001" y="91528"/>
                  </a:lnTo>
                  <a:lnTo>
                    <a:pt x="3295980" y="85178"/>
                  </a:lnTo>
                  <a:lnTo>
                    <a:pt x="3305111" y="80098"/>
                  </a:lnTo>
                  <a:lnTo>
                    <a:pt x="3314344" y="76288"/>
                  </a:lnTo>
                  <a:lnTo>
                    <a:pt x="3333140" y="66128"/>
                  </a:lnTo>
                  <a:lnTo>
                    <a:pt x="3371291" y="50888"/>
                  </a:lnTo>
                  <a:lnTo>
                    <a:pt x="3380625" y="48348"/>
                  </a:lnTo>
                  <a:lnTo>
                    <a:pt x="3390036" y="44538"/>
                  </a:lnTo>
                  <a:lnTo>
                    <a:pt x="3399523" y="41998"/>
                  </a:lnTo>
                  <a:lnTo>
                    <a:pt x="3409086" y="40728"/>
                  </a:lnTo>
                  <a:lnTo>
                    <a:pt x="3418141" y="38188"/>
                  </a:lnTo>
                  <a:lnTo>
                    <a:pt x="3445649" y="34378"/>
                  </a:lnTo>
                  <a:lnTo>
                    <a:pt x="3463887" y="34378"/>
                  </a:lnTo>
                  <a:lnTo>
                    <a:pt x="3473018" y="33108"/>
                  </a:lnTo>
                  <a:lnTo>
                    <a:pt x="3482162" y="33108"/>
                  </a:lnTo>
                  <a:lnTo>
                    <a:pt x="3491496" y="34378"/>
                  </a:lnTo>
                  <a:lnTo>
                    <a:pt x="3510165" y="34378"/>
                  </a:lnTo>
                  <a:lnTo>
                    <a:pt x="3519500" y="35648"/>
                  </a:lnTo>
                  <a:lnTo>
                    <a:pt x="3528517" y="35648"/>
                  </a:lnTo>
                  <a:lnTo>
                    <a:pt x="3555479" y="39458"/>
                  </a:lnTo>
                  <a:lnTo>
                    <a:pt x="3571278" y="41998"/>
                  </a:lnTo>
                  <a:lnTo>
                    <a:pt x="3579139" y="44538"/>
                  </a:lnTo>
                  <a:lnTo>
                    <a:pt x="3586975" y="45808"/>
                  </a:lnTo>
                  <a:lnTo>
                    <a:pt x="3615575" y="53428"/>
                  </a:lnTo>
                  <a:lnTo>
                    <a:pt x="3625011" y="57238"/>
                  </a:lnTo>
                  <a:lnTo>
                    <a:pt x="3634892" y="59778"/>
                  </a:lnTo>
                  <a:lnTo>
                    <a:pt x="3654323" y="67398"/>
                  </a:lnTo>
                  <a:lnTo>
                    <a:pt x="3663861" y="72478"/>
                  </a:lnTo>
                  <a:lnTo>
                    <a:pt x="3670350" y="75018"/>
                  </a:lnTo>
                  <a:lnTo>
                    <a:pt x="3701758" y="96608"/>
                  </a:lnTo>
                  <a:lnTo>
                    <a:pt x="3724110" y="128358"/>
                  </a:lnTo>
                  <a:lnTo>
                    <a:pt x="3730599" y="142760"/>
                  </a:lnTo>
                  <a:lnTo>
                    <a:pt x="3729913" y="143598"/>
                  </a:lnTo>
                  <a:lnTo>
                    <a:pt x="3729913" y="153758"/>
                  </a:lnTo>
                  <a:lnTo>
                    <a:pt x="3734066" y="157568"/>
                  </a:lnTo>
                  <a:lnTo>
                    <a:pt x="3744315" y="157568"/>
                  </a:lnTo>
                  <a:lnTo>
                    <a:pt x="3748468" y="153758"/>
                  </a:lnTo>
                  <a:lnTo>
                    <a:pt x="3748468" y="151218"/>
                  </a:lnTo>
                  <a:lnTo>
                    <a:pt x="3748468" y="150037"/>
                  </a:lnTo>
                  <a:lnTo>
                    <a:pt x="3749484" y="147408"/>
                  </a:lnTo>
                  <a:lnTo>
                    <a:pt x="3750005" y="146138"/>
                  </a:lnTo>
                  <a:lnTo>
                    <a:pt x="3750119" y="144868"/>
                  </a:lnTo>
                  <a:lnTo>
                    <a:pt x="3735654" y="102958"/>
                  </a:lnTo>
                  <a:lnTo>
                    <a:pt x="3720427" y="82638"/>
                  </a:lnTo>
                  <a:lnTo>
                    <a:pt x="3715105" y="76288"/>
                  </a:lnTo>
                  <a:lnTo>
                    <a:pt x="3709454" y="71208"/>
                  </a:lnTo>
                  <a:lnTo>
                    <a:pt x="3703497" y="66128"/>
                  </a:lnTo>
                  <a:lnTo>
                    <a:pt x="3696589" y="62318"/>
                  </a:lnTo>
                  <a:lnTo>
                    <a:pt x="3689489" y="57238"/>
                  </a:lnTo>
                  <a:lnTo>
                    <a:pt x="3642995" y="36918"/>
                  </a:lnTo>
                  <a:lnTo>
                    <a:pt x="3632098" y="34378"/>
                  </a:lnTo>
                  <a:lnTo>
                    <a:pt x="3622154" y="30568"/>
                  </a:lnTo>
                  <a:lnTo>
                    <a:pt x="3592118" y="22948"/>
                  </a:lnTo>
                  <a:lnTo>
                    <a:pt x="3558819" y="17868"/>
                  </a:lnTo>
                  <a:lnTo>
                    <a:pt x="3530371" y="14058"/>
                  </a:lnTo>
                  <a:lnTo>
                    <a:pt x="3520859" y="14058"/>
                  </a:lnTo>
                  <a:lnTo>
                    <a:pt x="3511232" y="14058"/>
                  </a:lnTo>
                  <a:lnTo>
                    <a:pt x="3501606" y="12788"/>
                  </a:lnTo>
                  <a:lnTo>
                    <a:pt x="3482352" y="12788"/>
                  </a:lnTo>
                  <a:lnTo>
                    <a:pt x="3463213" y="12788"/>
                  </a:lnTo>
                  <a:lnTo>
                    <a:pt x="3453650" y="14058"/>
                  </a:lnTo>
                  <a:lnTo>
                    <a:pt x="3444113" y="14058"/>
                  </a:lnTo>
                  <a:lnTo>
                    <a:pt x="3424199" y="16598"/>
                  </a:lnTo>
                  <a:lnTo>
                    <a:pt x="3404552" y="21678"/>
                  </a:lnTo>
                  <a:lnTo>
                    <a:pt x="3374606" y="29298"/>
                  </a:lnTo>
                  <a:lnTo>
                    <a:pt x="3364801" y="33108"/>
                  </a:lnTo>
                  <a:lnTo>
                    <a:pt x="3344926" y="40728"/>
                  </a:lnTo>
                  <a:lnTo>
                    <a:pt x="3335109" y="45808"/>
                  </a:lnTo>
                  <a:lnTo>
                    <a:pt x="3325380" y="49618"/>
                  </a:lnTo>
                  <a:lnTo>
                    <a:pt x="3286785" y="69938"/>
                  </a:lnTo>
                  <a:lnTo>
                    <a:pt x="3250209" y="92798"/>
                  </a:lnTo>
                  <a:lnTo>
                    <a:pt x="3216694" y="118198"/>
                  </a:lnTo>
                  <a:lnTo>
                    <a:pt x="3201276" y="132168"/>
                  </a:lnTo>
                  <a:lnTo>
                    <a:pt x="3193796" y="138518"/>
                  </a:lnTo>
                  <a:lnTo>
                    <a:pt x="3186455" y="146138"/>
                  </a:lnTo>
                  <a:lnTo>
                    <a:pt x="3179572" y="153758"/>
                  </a:lnTo>
                  <a:lnTo>
                    <a:pt x="3172841" y="160108"/>
                  </a:lnTo>
                  <a:lnTo>
                    <a:pt x="3166224" y="167728"/>
                  </a:lnTo>
                  <a:lnTo>
                    <a:pt x="3159760" y="175348"/>
                  </a:lnTo>
                  <a:lnTo>
                    <a:pt x="3153626" y="182968"/>
                  </a:lnTo>
                  <a:lnTo>
                    <a:pt x="3147669" y="189318"/>
                  </a:lnTo>
                  <a:lnTo>
                    <a:pt x="3141878" y="196938"/>
                  </a:lnTo>
                  <a:lnTo>
                    <a:pt x="3136277" y="205828"/>
                  </a:lnTo>
                  <a:lnTo>
                    <a:pt x="3130778" y="213448"/>
                  </a:lnTo>
                  <a:lnTo>
                    <a:pt x="3125432" y="221068"/>
                  </a:lnTo>
                  <a:lnTo>
                    <a:pt x="3120237" y="229958"/>
                  </a:lnTo>
                  <a:lnTo>
                    <a:pt x="3115195" y="237578"/>
                  </a:lnTo>
                  <a:lnTo>
                    <a:pt x="3110661" y="245198"/>
                  </a:lnTo>
                  <a:lnTo>
                    <a:pt x="3106331" y="252818"/>
                  </a:lnTo>
                  <a:lnTo>
                    <a:pt x="3102178" y="261708"/>
                  </a:lnTo>
                  <a:lnTo>
                    <a:pt x="3098228" y="269328"/>
                  </a:lnTo>
                  <a:lnTo>
                    <a:pt x="3094990" y="276948"/>
                  </a:lnTo>
                  <a:lnTo>
                    <a:pt x="3091992" y="283298"/>
                  </a:lnTo>
                  <a:lnTo>
                    <a:pt x="3089224" y="290918"/>
                  </a:lnTo>
                  <a:lnTo>
                    <a:pt x="3086697" y="298538"/>
                  </a:lnTo>
                  <a:lnTo>
                    <a:pt x="3084550" y="306158"/>
                  </a:lnTo>
                  <a:lnTo>
                    <a:pt x="3082671" y="312508"/>
                  </a:lnTo>
                  <a:lnTo>
                    <a:pt x="3076943" y="356958"/>
                  </a:lnTo>
                  <a:lnTo>
                    <a:pt x="3076867" y="364578"/>
                  </a:lnTo>
                  <a:lnTo>
                    <a:pt x="3077095" y="372198"/>
                  </a:lnTo>
                  <a:lnTo>
                    <a:pt x="3084157" y="411568"/>
                  </a:lnTo>
                  <a:lnTo>
                    <a:pt x="3090849" y="426808"/>
                  </a:lnTo>
                  <a:lnTo>
                    <a:pt x="3094977" y="435698"/>
                  </a:lnTo>
                  <a:lnTo>
                    <a:pt x="3099498" y="443318"/>
                  </a:lnTo>
                  <a:lnTo>
                    <a:pt x="3104413" y="450938"/>
                  </a:lnTo>
                  <a:lnTo>
                    <a:pt x="3110369" y="458558"/>
                  </a:lnTo>
                  <a:lnTo>
                    <a:pt x="3116656" y="467448"/>
                  </a:lnTo>
                  <a:lnTo>
                    <a:pt x="3146615" y="499198"/>
                  </a:lnTo>
                  <a:lnTo>
                    <a:pt x="3155137" y="506818"/>
                  </a:lnTo>
                  <a:lnTo>
                    <a:pt x="3163862" y="515708"/>
                  </a:lnTo>
                  <a:lnTo>
                    <a:pt x="3173692" y="523328"/>
                  </a:lnTo>
                  <a:lnTo>
                    <a:pt x="3183750" y="530948"/>
                  </a:lnTo>
                  <a:lnTo>
                    <a:pt x="3194012" y="538568"/>
                  </a:lnTo>
                  <a:lnTo>
                    <a:pt x="3204489" y="546188"/>
                  </a:lnTo>
                  <a:lnTo>
                    <a:pt x="3216592" y="555078"/>
                  </a:lnTo>
                  <a:lnTo>
                    <a:pt x="3228911" y="562698"/>
                  </a:lnTo>
                  <a:lnTo>
                    <a:pt x="3241421" y="570318"/>
                  </a:lnTo>
                  <a:lnTo>
                    <a:pt x="3254159" y="576668"/>
                  </a:lnTo>
                  <a:lnTo>
                    <a:pt x="3283216" y="591908"/>
                  </a:lnTo>
                  <a:lnTo>
                    <a:pt x="3312947" y="604608"/>
                  </a:lnTo>
                  <a:lnTo>
                    <a:pt x="3344075" y="617308"/>
                  </a:lnTo>
                  <a:lnTo>
                    <a:pt x="3375812" y="627468"/>
                  </a:lnTo>
                  <a:lnTo>
                    <a:pt x="3391966" y="631278"/>
                  </a:lnTo>
                  <a:lnTo>
                    <a:pt x="3408235" y="636358"/>
                  </a:lnTo>
                  <a:lnTo>
                    <a:pt x="3424605" y="638898"/>
                  </a:lnTo>
                  <a:lnTo>
                    <a:pt x="3441090" y="642708"/>
                  </a:lnTo>
                  <a:lnTo>
                    <a:pt x="3475113" y="647788"/>
                  </a:lnTo>
                  <a:lnTo>
                    <a:pt x="3509378" y="650328"/>
                  </a:lnTo>
                  <a:lnTo>
                    <a:pt x="3526167" y="651598"/>
                  </a:lnTo>
                  <a:lnTo>
                    <a:pt x="3576612" y="651598"/>
                  </a:lnTo>
                  <a:lnTo>
                    <a:pt x="3593604" y="651598"/>
                  </a:lnTo>
                  <a:lnTo>
                    <a:pt x="3644404" y="647788"/>
                  </a:lnTo>
                  <a:lnTo>
                    <a:pt x="3662299" y="643978"/>
                  </a:lnTo>
                  <a:lnTo>
                    <a:pt x="3680079" y="641438"/>
                  </a:lnTo>
                  <a:lnTo>
                    <a:pt x="3749852" y="622388"/>
                  </a:lnTo>
                  <a:lnTo>
                    <a:pt x="3831272" y="590638"/>
                  </a:lnTo>
                  <a:lnTo>
                    <a:pt x="3876027" y="567778"/>
                  </a:lnTo>
                  <a:lnTo>
                    <a:pt x="3890403" y="558888"/>
                  </a:lnTo>
                  <a:lnTo>
                    <a:pt x="3904615" y="551268"/>
                  </a:lnTo>
                  <a:lnTo>
                    <a:pt x="3930700" y="533488"/>
                  </a:lnTo>
                  <a:lnTo>
                    <a:pt x="3943515" y="525868"/>
                  </a:lnTo>
                  <a:lnTo>
                    <a:pt x="3956202" y="516978"/>
                  </a:lnTo>
                  <a:lnTo>
                    <a:pt x="3989895" y="490308"/>
                  </a:lnTo>
                  <a:lnTo>
                    <a:pt x="4019994" y="462368"/>
                  </a:lnTo>
                  <a:lnTo>
                    <a:pt x="4029227" y="453478"/>
                  </a:lnTo>
                  <a:lnTo>
                    <a:pt x="4038168" y="443318"/>
                  </a:lnTo>
                  <a:lnTo>
                    <a:pt x="4046118" y="433158"/>
                  </a:lnTo>
                  <a:lnTo>
                    <a:pt x="4053675" y="424268"/>
                  </a:lnTo>
                  <a:lnTo>
                    <a:pt x="4060863" y="414108"/>
                  </a:lnTo>
                  <a:lnTo>
                    <a:pt x="4067657" y="403948"/>
                  </a:lnTo>
                  <a:lnTo>
                    <a:pt x="4077424" y="387438"/>
                  </a:lnTo>
                  <a:lnTo>
                    <a:pt x="4081030" y="383628"/>
                  </a:lnTo>
                  <a:lnTo>
                    <a:pt x="4081030" y="376008"/>
                  </a:lnTo>
                  <a:close/>
                </a:path>
                <a:path w="8333740" h="769619">
                  <a:moveTo>
                    <a:pt x="7719123" y="285559"/>
                  </a:moveTo>
                  <a:lnTo>
                    <a:pt x="7719009" y="286080"/>
                  </a:lnTo>
                  <a:lnTo>
                    <a:pt x="7719123" y="285559"/>
                  </a:lnTo>
                  <a:close/>
                </a:path>
                <a:path w="8333740" h="769619">
                  <a:moveTo>
                    <a:pt x="7878115" y="490550"/>
                  </a:moveTo>
                  <a:lnTo>
                    <a:pt x="7860868" y="465543"/>
                  </a:lnTo>
                  <a:lnTo>
                    <a:pt x="7860868" y="463880"/>
                  </a:lnTo>
                  <a:lnTo>
                    <a:pt x="7857439" y="461340"/>
                  </a:lnTo>
                  <a:lnTo>
                    <a:pt x="7848955" y="461340"/>
                  </a:lnTo>
                  <a:lnTo>
                    <a:pt x="7845514" y="463880"/>
                  </a:lnTo>
                  <a:lnTo>
                    <a:pt x="7845514" y="472770"/>
                  </a:lnTo>
                  <a:lnTo>
                    <a:pt x="7848955" y="476580"/>
                  </a:lnTo>
                  <a:lnTo>
                    <a:pt x="7853502" y="482930"/>
                  </a:lnTo>
                  <a:lnTo>
                    <a:pt x="7854988" y="485470"/>
                  </a:lnTo>
                  <a:lnTo>
                    <a:pt x="7856182" y="486740"/>
                  </a:lnTo>
                  <a:lnTo>
                    <a:pt x="7857096" y="489280"/>
                  </a:lnTo>
                  <a:lnTo>
                    <a:pt x="7857261" y="490550"/>
                  </a:lnTo>
                  <a:lnTo>
                    <a:pt x="7857439" y="491807"/>
                  </a:lnTo>
                  <a:lnTo>
                    <a:pt x="7878115" y="490550"/>
                  </a:lnTo>
                  <a:close/>
                </a:path>
                <a:path w="8333740" h="769619">
                  <a:moveTo>
                    <a:pt x="7878343" y="495630"/>
                  </a:moveTo>
                  <a:lnTo>
                    <a:pt x="7878216" y="491807"/>
                  </a:lnTo>
                  <a:lnTo>
                    <a:pt x="7878115" y="490550"/>
                  </a:lnTo>
                  <a:lnTo>
                    <a:pt x="7857452" y="491820"/>
                  </a:lnTo>
                  <a:lnTo>
                    <a:pt x="7857261" y="491820"/>
                  </a:lnTo>
                  <a:lnTo>
                    <a:pt x="7856448" y="493090"/>
                  </a:lnTo>
                  <a:lnTo>
                    <a:pt x="7855712" y="493090"/>
                  </a:lnTo>
                  <a:lnTo>
                    <a:pt x="7855064" y="494360"/>
                  </a:lnTo>
                  <a:lnTo>
                    <a:pt x="7854162" y="495630"/>
                  </a:lnTo>
                  <a:lnTo>
                    <a:pt x="7853223" y="495630"/>
                  </a:lnTo>
                  <a:lnTo>
                    <a:pt x="7852232" y="496900"/>
                  </a:lnTo>
                  <a:lnTo>
                    <a:pt x="7810309" y="522300"/>
                  </a:lnTo>
                  <a:lnTo>
                    <a:pt x="7785646" y="537540"/>
                  </a:lnTo>
                  <a:lnTo>
                    <a:pt x="7770368" y="545160"/>
                  </a:lnTo>
                  <a:lnTo>
                    <a:pt x="7755001" y="554050"/>
                  </a:lnTo>
                  <a:lnTo>
                    <a:pt x="7739545" y="561670"/>
                  </a:lnTo>
                  <a:lnTo>
                    <a:pt x="7723987" y="570560"/>
                  </a:lnTo>
                  <a:lnTo>
                    <a:pt x="7712507" y="575640"/>
                  </a:lnTo>
                  <a:lnTo>
                    <a:pt x="7700962" y="581990"/>
                  </a:lnTo>
                  <a:lnTo>
                    <a:pt x="7689367" y="587070"/>
                  </a:lnTo>
                  <a:lnTo>
                    <a:pt x="7677721" y="593420"/>
                  </a:lnTo>
                  <a:lnTo>
                    <a:pt x="7669327" y="597230"/>
                  </a:lnTo>
                  <a:lnTo>
                    <a:pt x="7660894" y="599770"/>
                  </a:lnTo>
                  <a:lnTo>
                    <a:pt x="7643850" y="607390"/>
                  </a:lnTo>
                  <a:lnTo>
                    <a:pt x="7634783" y="609930"/>
                  </a:lnTo>
                  <a:lnTo>
                    <a:pt x="7625689" y="613740"/>
                  </a:lnTo>
                  <a:lnTo>
                    <a:pt x="7616545" y="616280"/>
                  </a:lnTo>
                  <a:lnTo>
                    <a:pt x="7607376" y="620090"/>
                  </a:lnTo>
                  <a:lnTo>
                    <a:pt x="7570190" y="630250"/>
                  </a:lnTo>
                  <a:lnTo>
                    <a:pt x="7552703" y="635330"/>
                  </a:lnTo>
                  <a:lnTo>
                    <a:pt x="7543901" y="636600"/>
                  </a:lnTo>
                  <a:lnTo>
                    <a:pt x="7535062" y="639140"/>
                  </a:lnTo>
                  <a:lnTo>
                    <a:pt x="7508507" y="642950"/>
                  </a:lnTo>
                  <a:lnTo>
                    <a:pt x="7499604" y="642950"/>
                  </a:lnTo>
                  <a:lnTo>
                    <a:pt x="7490168" y="644220"/>
                  </a:lnTo>
                  <a:lnTo>
                    <a:pt x="7480732" y="644220"/>
                  </a:lnTo>
                  <a:lnTo>
                    <a:pt x="7471283" y="645490"/>
                  </a:lnTo>
                  <a:lnTo>
                    <a:pt x="7461834" y="645490"/>
                  </a:lnTo>
                  <a:lnTo>
                    <a:pt x="7423277" y="645490"/>
                  </a:lnTo>
                  <a:lnTo>
                    <a:pt x="7413422" y="644220"/>
                  </a:lnTo>
                  <a:lnTo>
                    <a:pt x="7403579" y="644220"/>
                  </a:lnTo>
                  <a:lnTo>
                    <a:pt x="7393737" y="642950"/>
                  </a:lnTo>
                  <a:lnTo>
                    <a:pt x="7383920" y="642950"/>
                  </a:lnTo>
                  <a:lnTo>
                    <a:pt x="7345324" y="637870"/>
                  </a:lnTo>
                  <a:lnTo>
                    <a:pt x="7327570" y="635330"/>
                  </a:lnTo>
                  <a:lnTo>
                    <a:pt x="7309942" y="630250"/>
                  </a:lnTo>
                  <a:lnTo>
                    <a:pt x="7301293" y="628980"/>
                  </a:lnTo>
                  <a:lnTo>
                    <a:pt x="7275576" y="621360"/>
                  </a:lnTo>
                  <a:lnTo>
                    <a:pt x="7258393" y="616280"/>
                  </a:lnTo>
                  <a:lnTo>
                    <a:pt x="7249871" y="612470"/>
                  </a:lnTo>
                  <a:lnTo>
                    <a:pt x="7241413" y="609930"/>
                  </a:lnTo>
                  <a:lnTo>
                    <a:pt x="7233310" y="606120"/>
                  </a:lnTo>
                  <a:lnTo>
                    <a:pt x="7225246" y="603580"/>
                  </a:lnTo>
                  <a:lnTo>
                    <a:pt x="7209269" y="595960"/>
                  </a:lnTo>
                  <a:lnTo>
                    <a:pt x="7201624" y="592150"/>
                  </a:lnTo>
                  <a:lnTo>
                    <a:pt x="7194080" y="589610"/>
                  </a:lnTo>
                  <a:lnTo>
                    <a:pt x="7186625" y="584530"/>
                  </a:lnTo>
                  <a:lnTo>
                    <a:pt x="7179272" y="580720"/>
                  </a:lnTo>
                  <a:lnTo>
                    <a:pt x="7172096" y="576910"/>
                  </a:lnTo>
                  <a:lnTo>
                    <a:pt x="7165010" y="571830"/>
                  </a:lnTo>
                  <a:lnTo>
                    <a:pt x="7157999" y="568020"/>
                  </a:lnTo>
                  <a:lnTo>
                    <a:pt x="7151090" y="562940"/>
                  </a:lnTo>
                  <a:lnTo>
                    <a:pt x="7144994" y="559130"/>
                  </a:lnTo>
                  <a:lnTo>
                    <a:pt x="7139025" y="554050"/>
                  </a:lnTo>
                  <a:lnTo>
                    <a:pt x="7133171" y="550240"/>
                  </a:lnTo>
                  <a:lnTo>
                    <a:pt x="7127443" y="545160"/>
                  </a:lnTo>
                  <a:lnTo>
                    <a:pt x="7122515" y="541350"/>
                  </a:lnTo>
                  <a:lnTo>
                    <a:pt x="7117753" y="536270"/>
                  </a:lnTo>
                  <a:lnTo>
                    <a:pt x="7113130" y="531190"/>
                  </a:lnTo>
                  <a:lnTo>
                    <a:pt x="7108672" y="527380"/>
                  </a:lnTo>
                  <a:lnTo>
                    <a:pt x="7103211" y="521030"/>
                  </a:lnTo>
                  <a:lnTo>
                    <a:pt x="7098157" y="514680"/>
                  </a:lnTo>
                  <a:lnTo>
                    <a:pt x="7093521" y="507060"/>
                  </a:lnTo>
                  <a:lnTo>
                    <a:pt x="7089114" y="500710"/>
                  </a:lnTo>
                  <a:lnTo>
                    <a:pt x="7085000" y="494360"/>
                  </a:lnTo>
                  <a:lnTo>
                    <a:pt x="7081202" y="486740"/>
                  </a:lnTo>
                  <a:lnTo>
                    <a:pt x="7077875" y="481660"/>
                  </a:lnTo>
                  <a:lnTo>
                    <a:pt x="7075271" y="475310"/>
                  </a:lnTo>
                  <a:lnTo>
                    <a:pt x="7073392" y="467690"/>
                  </a:lnTo>
                  <a:lnTo>
                    <a:pt x="7071614" y="461340"/>
                  </a:lnTo>
                  <a:lnTo>
                    <a:pt x="7070547" y="454990"/>
                  </a:lnTo>
                  <a:lnTo>
                    <a:pt x="7070191" y="448640"/>
                  </a:lnTo>
                  <a:lnTo>
                    <a:pt x="7070280" y="433400"/>
                  </a:lnTo>
                  <a:lnTo>
                    <a:pt x="7074192" y="397840"/>
                  </a:lnTo>
                  <a:lnTo>
                    <a:pt x="7074573" y="395300"/>
                  </a:lnTo>
                  <a:lnTo>
                    <a:pt x="7075043" y="394030"/>
                  </a:lnTo>
                  <a:lnTo>
                    <a:pt x="7076961" y="388950"/>
                  </a:lnTo>
                  <a:lnTo>
                    <a:pt x="7079272" y="383870"/>
                  </a:lnTo>
                  <a:lnTo>
                    <a:pt x="7081990" y="377520"/>
                  </a:lnTo>
                  <a:lnTo>
                    <a:pt x="7106564" y="344500"/>
                  </a:lnTo>
                  <a:lnTo>
                    <a:pt x="7111898" y="339420"/>
                  </a:lnTo>
                  <a:lnTo>
                    <a:pt x="7117791" y="333070"/>
                  </a:lnTo>
                  <a:lnTo>
                    <a:pt x="7123862" y="326720"/>
                  </a:lnTo>
                  <a:lnTo>
                    <a:pt x="7130097" y="321640"/>
                  </a:lnTo>
                  <a:lnTo>
                    <a:pt x="7136511" y="315290"/>
                  </a:lnTo>
                  <a:lnTo>
                    <a:pt x="7144867" y="308940"/>
                  </a:lnTo>
                  <a:lnTo>
                    <a:pt x="7153364" y="303860"/>
                  </a:lnTo>
                  <a:lnTo>
                    <a:pt x="7161974" y="297510"/>
                  </a:lnTo>
                  <a:lnTo>
                    <a:pt x="7170712" y="292430"/>
                  </a:lnTo>
                  <a:lnTo>
                    <a:pt x="7183628" y="283540"/>
                  </a:lnTo>
                  <a:lnTo>
                    <a:pt x="7223226" y="260680"/>
                  </a:lnTo>
                  <a:lnTo>
                    <a:pt x="7233640" y="254330"/>
                  </a:lnTo>
                  <a:lnTo>
                    <a:pt x="7265327" y="239090"/>
                  </a:lnTo>
                  <a:lnTo>
                    <a:pt x="7280097" y="231470"/>
                  </a:lnTo>
                  <a:lnTo>
                    <a:pt x="7287527" y="228930"/>
                  </a:lnTo>
                  <a:lnTo>
                    <a:pt x="7295007" y="225120"/>
                  </a:lnTo>
                  <a:lnTo>
                    <a:pt x="7302805" y="222580"/>
                  </a:lnTo>
                  <a:lnTo>
                    <a:pt x="7310641" y="218770"/>
                  </a:lnTo>
                  <a:lnTo>
                    <a:pt x="7318515" y="216230"/>
                  </a:lnTo>
                  <a:lnTo>
                    <a:pt x="7326439" y="212420"/>
                  </a:lnTo>
                  <a:lnTo>
                    <a:pt x="7356754" y="202260"/>
                  </a:lnTo>
                  <a:lnTo>
                    <a:pt x="7363968" y="200990"/>
                  </a:lnTo>
                  <a:lnTo>
                    <a:pt x="7371207" y="198450"/>
                  </a:lnTo>
                  <a:lnTo>
                    <a:pt x="7378484" y="197180"/>
                  </a:lnTo>
                  <a:lnTo>
                    <a:pt x="7385799" y="194640"/>
                  </a:lnTo>
                  <a:lnTo>
                    <a:pt x="7414387" y="189560"/>
                  </a:lnTo>
                  <a:lnTo>
                    <a:pt x="7421321" y="188290"/>
                  </a:lnTo>
                  <a:lnTo>
                    <a:pt x="7428268" y="188290"/>
                  </a:lnTo>
                  <a:lnTo>
                    <a:pt x="7435240" y="187020"/>
                  </a:lnTo>
                  <a:lnTo>
                    <a:pt x="7442225" y="187020"/>
                  </a:lnTo>
                  <a:lnTo>
                    <a:pt x="7452195" y="187020"/>
                  </a:lnTo>
                  <a:lnTo>
                    <a:pt x="7462177" y="185750"/>
                  </a:lnTo>
                  <a:lnTo>
                    <a:pt x="7482141" y="185750"/>
                  </a:lnTo>
                  <a:lnTo>
                    <a:pt x="7494727" y="187020"/>
                  </a:lnTo>
                  <a:lnTo>
                    <a:pt x="7519886" y="187020"/>
                  </a:lnTo>
                  <a:lnTo>
                    <a:pt x="7532459" y="188290"/>
                  </a:lnTo>
                  <a:lnTo>
                    <a:pt x="7543736" y="189560"/>
                  </a:lnTo>
                  <a:lnTo>
                    <a:pt x="7555001" y="189560"/>
                  </a:lnTo>
                  <a:lnTo>
                    <a:pt x="7566241" y="190830"/>
                  </a:lnTo>
                  <a:lnTo>
                    <a:pt x="7577480" y="193370"/>
                  </a:lnTo>
                  <a:lnTo>
                    <a:pt x="7588707" y="194640"/>
                  </a:lnTo>
                  <a:lnTo>
                    <a:pt x="7599870" y="197180"/>
                  </a:lnTo>
                  <a:lnTo>
                    <a:pt x="7610970" y="198450"/>
                  </a:lnTo>
                  <a:lnTo>
                    <a:pt x="7622019" y="202260"/>
                  </a:lnTo>
                  <a:lnTo>
                    <a:pt x="7660589" y="214960"/>
                  </a:lnTo>
                  <a:lnTo>
                    <a:pt x="7694193" y="237820"/>
                  </a:lnTo>
                  <a:lnTo>
                    <a:pt x="7698257" y="242900"/>
                  </a:lnTo>
                  <a:lnTo>
                    <a:pt x="7700734" y="245440"/>
                  </a:lnTo>
                  <a:lnTo>
                    <a:pt x="7702105" y="249250"/>
                  </a:lnTo>
                  <a:lnTo>
                    <a:pt x="7702385" y="253060"/>
                  </a:lnTo>
                  <a:lnTo>
                    <a:pt x="7702651" y="258140"/>
                  </a:lnTo>
                  <a:lnTo>
                    <a:pt x="7702690" y="260680"/>
                  </a:lnTo>
                  <a:lnTo>
                    <a:pt x="7702563" y="265760"/>
                  </a:lnTo>
                  <a:lnTo>
                    <a:pt x="7701877" y="272110"/>
                  </a:lnTo>
                  <a:lnTo>
                    <a:pt x="7701127" y="279209"/>
                  </a:lnTo>
                  <a:lnTo>
                    <a:pt x="7700569" y="279730"/>
                  </a:lnTo>
                  <a:lnTo>
                    <a:pt x="7700569" y="289890"/>
                  </a:lnTo>
                  <a:lnTo>
                    <a:pt x="7704722" y="293700"/>
                  </a:lnTo>
                  <a:lnTo>
                    <a:pt x="7714970" y="293700"/>
                  </a:lnTo>
                  <a:lnTo>
                    <a:pt x="7719123" y="289890"/>
                  </a:lnTo>
                  <a:lnTo>
                    <a:pt x="7719009" y="286080"/>
                  </a:lnTo>
                  <a:lnTo>
                    <a:pt x="7719123" y="279730"/>
                  </a:lnTo>
                  <a:lnTo>
                    <a:pt x="7723911" y="244170"/>
                  </a:lnTo>
                  <a:lnTo>
                    <a:pt x="7721625" y="236550"/>
                  </a:lnTo>
                  <a:lnTo>
                    <a:pt x="7716990" y="228930"/>
                  </a:lnTo>
                  <a:lnTo>
                    <a:pt x="7713015" y="223850"/>
                  </a:lnTo>
                  <a:lnTo>
                    <a:pt x="7708684" y="220040"/>
                  </a:lnTo>
                  <a:lnTo>
                    <a:pt x="7703972" y="214960"/>
                  </a:lnTo>
                  <a:lnTo>
                    <a:pt x="7670025" y="194640"/>
                  </a:lnTo>
                  <a:lnTo>
                    <a:pt x="7649045" y="187020"/>
                  </a:lnTo>
                  <a:lnTo>
                    <a:pt x="7638339" y="183210"/>
                  </a:lnTo>
                  <a:lnTo>
                    <a:pt x="7627506" y="180670"/>
                  </a:lnTo>
                  <a:lnTo>
                    <a:pt x="7580427" y="170510"/>
                  </a:lnTo>
                  <a:lnTo>
                    <a:pt x="7545641" y="166700"/>
                  </a:lnTo>
                  <a:lnTo>
                    <a:pt x="7534021" y="166700"/>
                  </a:lnTo>
                  <a:lnTo>
                    <a:pt x="7521092" y="165430"/>
                  </a:lnTo>
                  <a:lnTo>
                    <a:pt x="7508176" y="165430"/>
                  </a:lnTo>
                  <a:lnTo>
                    <a:pt x="7495235" y="164160"/>
                  </a:lnTo>
                  <a:lnTo>
                    <a:pt x="7482306" y="164160"/>
                  </a:lnTo>
                  <a:lnTo>
                    <a:pt x="7451407" y="164160"/>
                  </a:lnTo>
                  <a:lnTo>
                    <a:pt x="7441120" y="165430"/>
                  </a:lnTo>
                  <a:lnTo>
                    <a:pt x="7426134" y="165430"/>
                  </a:lnTo>
                  <a:lnTo>
                    <a:pt x="7411237" y="167970"/>
                  </a:lnTo>
                  <a:lnTo>
                    <a:pt x="7388314" y="171780"/>
                  </a:lnTo>
                  <a:lnTo>
                    <a:pt x="7380745" y="174320"/>
                  </a:lnTo>
                  <a:lnTo>
                    <a:pt x="7373086" y="175590"/>
                  </a:lnTo>
                  <a:lnTo>
                    <a:pt x="7365466" y="178130"/>
                  </a:lnTo>
                  <a:lnTo>
                    <a:pt x="7357885" y="179400"/>
                  </a:lnTo>
                  <a:lnTo>
                    <a:pt x="7350353" y="181940"/>
                  </a:lnTo>
                  <a:lnTo>
                    <a:pt x="7326808" y="189560"/>
                  </a:lnTo>
                  <a:lnTo>
                    <a:pt x="7319048" y="193370"/>
                  </a:lnTo>
                  <a:lnTo>
                    <a:pt x="7302792" y="198450"/>
                  </a:lnTo>
                  <a:lnTo>
                    <a:pt x="7286688" y="206070"/>
                  </a:lnTo>
                  <a:lnTo>
                    <a:pt x="7279005" y="208610"/>
                  </a:lnTo>
                  <a:lnTo>
                    <a:pt x="7263765" y="216230"/>
                  </a:lnTo>
                  <a:lnTo>
                    <a:pt x="7256208" y="218770"/>
                  </a:lnTo>
                  <a:lnTo>
                    <a:pt x="7245299" y="225120"/>
                  </a:lnTo>
                  <a:lnTo>
                    <a:pt x="7234466" y="230200"/>
                  </a:lnTo>
                  <a:lnTo>
                    <a:pt x="7223709" y="236550"/>
                  </a:lnTo>
                  <a:lnTo>
                    <a:pt x="7213028" y="241630"/>
                  </a:lnTo>
                  <a:lnTo>
                    <a:pt x="7199389" y="249250"/>
                  </a:lnTo>
                  <a:lnTo>
                    <a:pt x="7185876" y="258140"/>
                  </a:lnTo>
                  <a:lnTo>
                    <a:pt x="7172503" y="265760"/>
                  </a:lnTo>
                  <a:lnTo>
                    <a:pt x="7159269" y="274650"/>
                  </a:lnTo>
                  <a:lnTo>
                    <a:pt x="7150087" y="279730"/>
                  </a:lnTo>
                  <a:lnTo>
                    <a:pt x="7141045" y="286080"/>
                  </a:lnTo>
                  <a:lnTo>
                    <a:pt x="7109625" y="311480"/>
                  </a:lnTo>
                  <a:lnTo>
                    <a:pt x="7079602" y="343230"/>
                  </a:lnTo>
                  <a:lnTo>
                    <a:pt x="7056856" y="381330"/>
                  </a:lnTo>
                  <a:lnTo>
                    <a:pt x="7054596" y="387680"/>
                  </a:lnTo>
                  <a:lnTo>
                    <a:pt x="7053986" y="388950"/>
                  </a:lnTo>
                  <a:lnTo>
                    <a:pt x="7053453" y="391490"/>
                  </a:lnTo>
                  <a:lnTo>
                    <a:pt x="7052996" y="392760"/>
                  </a:lnTo>
                  <a:lnTo>
                    <a:pt x="7051268" y="401650"/>
                  </a:lnTo>
                  <a:lnTo>
                    <a:pt x="7050125" y="409270"/>
                  </a:lnTo>
                  <a:lnTo>
                    <a:pt x="7049579" y="418160"/>
                  </a:lnTo>
                  <a:lnTo>
                    <a:pt x="7049008" y="425780"/>
                  </a:lnTo>
                  <a:lnTo>
                    <a:pt x="7048665" y="433400"/>
                  </a:lnTo>
                  <a:lnTo>
                    <a:pt x="7048665" y="449910"/>
                  </a:lnTo>
                  <a:lnTo>
                    <a:pt x="7056755" y="485470"/>
                  </a:lnTo>
                  <a:lnTo>
                    <a:pt x="7059308" y="491820"/>
                  </a:lnTo>
                  <a:lnTo>
                    <a:pt x="7062203" y="498170"/>
                  </a:lnTo>
                  <a:lnTo>
                    <a:pt x="7065302" y="503250"/>
                  </a:lnTo>
                  <a:lnTo>
                    <a:pt x="7068528" y="508330"/>
                  </a:lnTo>
                  <a:lnTo>
                    <a:pt x="7071881" y="514680"/>
                  </a:lnTo>
                  <a:lnTo>
                    <a:pt x="7075348" y="519760"/>
                  </a:lnTo>
                  <a:lnTo>
                    <a:pt x="7079247" y="524840"/>
                  </a:lnTo>
                  <a:lnTo>
                    <a:pt x="7083349" y="531190"/>
                  </a:lnTo>
                  <a:lnTo>
                    <a:pt x="7087616" y="536270"/>
                  </a:lnTo>
                  <a:lnTo>
                    <a:pt x="7092086" y="541350"/>
                  </a:lnTo>
                  <a:lnTo>
                    <a:pt x="7097039" y="546430"/>
                  </a:lnTo>
                  <a:lnTo>
                    <a:pt x="7102183" y="552780"/>
                  </a:lnTo>
                  <a:lnTo>
                    <a:pt x="7107504" y="556590"/>
                  </a:lnTo>
                  <a:lnTo>
                    <a:pt x="7113016" y="561670"/>
                  </a:lnTo>
                  <a:lnTo>
                    <a:pt x="7119213" y="566750"/>
                  </a:lnTo>
                  <a:lnTo>
                    <a:pt x="7125538" y="571830"/>
                  </a:lnTo>
                  <a:lnTo>
                    <a:pt x="7131990" y="576910"/>
                  </a:lnTo>
                  <a:lnTo>
                    <a:pt x="7138568" y="581990"/>
                  </a:lnTo>
                  <a:lnTo>
                    <a:pt x="7145845" y="585800"/>
                  </a:lnTo>
                  <a:lnTo>
                    <a:pt x="7160654" y="595960"/>
                  </a:lnTo>
                  <a:lnTo>
                    <a:pt x="7168197" y="599770"/>
                  </a:lnTo>
                  <a:lnTo>
                    <a:pt x="7176033" y="604850"/>
                  </a:lnTo>
                  <a:lnTo>
                    <a:pt x="7200176" y="616280"/>
                  </a:lnTo>
                  <a:lnTo>
                    <a:pt x="7225055" y="627710"/>
                  </a:lnTo>
                  <a:lnTo>
                    <a:pt x="7233450" y="630250"/>
                  </a:lnTo>
                  <a:lnTo>
                    <a:pt x="7242276" y="634060"/>
                  </a:lnTo>
                  <a:lnTo>
                    <a:pt x="7251154" y="636600"/>
                  </a:lnTo>
                  <a:lnTo>
                    <a:pt x="7260082" y="640410"/>
                  </a:lnTo>
                  <a:lnTo>
                    <a:pt x="7269061" y="642950"/>
                  </a:lnTo>
                  <a:lnTo>
                    <a:pt x="7295820" y="650570"/>
                  </a:lnTo>
                  <a:lnTo>
                    <a:pt x="7304824" y="651840"/>
                  </a:lnTo>
                  <a:lnTo>
                    <a:pt x="7323188" y="656920"/>
                  </a:lnTo>
                  <a:lnTo>
                    <a:pt x="7341667" y="659460"/>
                  </a:lnTo>
                  <a:lnTo>
                    <a:pt x="7351712" y="662000"/>
                  </a:lnTo>
                  <a:lnTo>
                    <a:pt x="7371880" y="664540"/>
                  </a:lnTo>
                  <a:lnTo>
                    <a:pt x="7382002" y="664540"/>
                  </a:lnTo>
                  <a:lnTo>
                    <a:pt x="7392149" y="665810"/>
                  </a:lnTo>
                  <a:lnTo>
                    <a:pt x="7402309" y="665810"/>
                  </a:lnTo>
                  <a:lnTo>
                    <a:pt x="7412469" y="667080"/>
                  </a:lnTo>
                  <a:lnTo>
                    <a:pt x="7422655" y="667080"/>
                  </a:lnTo>
                  <a:lnTo>
                    <a:pt x="7462025" y="667080"/>
                  </a:lnTo>
                  <a:lnTo>
                    <a:pt x="7491603" y="667080"/>
                  </a:lnTo>
                  <a:lnTo>
                    <a:pt x="7501458" y="665810"/>
                  </a:lnTo>
                  <a:lnTo>
                    <a:pt x="7539291" y="660730"/>
                  </a:lnTo>
                  <a:lnTo>
                    <a:pt x="7548524" y="659460"/>
                  </a:lnTo>
                  <a:lnTo>
                    <a:pt x="7576032" y="651840"/>
                  </a:lnTo>
                  <a:lnTo>
                    <a:pt x="7604722" y="644220"/>
                  </a:lnTo>
                  <a:lnTo>
                    <a:pt x="7614234" y="640410"/>
                  </a:lnTo>
                  <a:lnTo>
                    <a:pt x="7633081" y="635330"/>
                  </a:lnTo>
                  <a:lnTo>
                    <a:pt x="7651788" y="627710"/>
                  </a:lnTo>
                  <a:lnTo>
                    <a:pt x="7660665" y="623900"/>
                  </a:lnTo>
                  <a:lnTo>
                    <a:pt x="7669479" y="621360"/>
                  </a:lnTo>
                  <a:lnTo>
                    <a:pt x="7686954" y="613740"/>
                  </a:lnTo>
                  <a:lnTo>
                    <a:pt x="7698829" y="607390"/>
                  </a:lnTo>
                  <a:lnTo>
                    <a:pt x="7710652" y="602310"/>
                  </a:lnTo>
                  <a:lnTo>
                    <a:pt x="7722413" y="595960"/>
                  </a:lnTo>
                  <a:lnTo>
                    <a:pt x="7734122" y="590880"/>
                  </a:lnTo>
                  <a:lnTo>
                    <a:pt x="7749921" y="581990"/>
                  </a:lnTo>
                  <a:lnTo>
                    <a:pt x="7765631" y="574370"/>
                  </a:lnTo>
                  <a:lnTo>
                    <a:pt x="7796771" y="556590"/>
                  </a:lnTo>
                  <a:lnTo>
                    <a:pt x="7809268" y="548970"/>
                  </a:lnTo>
                  <a:lnTo>
                    <a:pt x="7821727" y="542620"/>
                  </a:lnTo>
                  <a:lnTo>
                    <a:pt x="7846479" y="527380"/>
                  </a:lnTo>
                  <a:lnTo>
                    <a:pt x="7853553" y="523570"/>
                  </a:lnTo>
                  <a:lnTo>
                    <a:pt x="7860360" y="518490"/>
                  </a:lnTo>
                  <a:lnTo>
                    <a:pt x="7866913" y="513410"/>
                  </a:lnTo>
                  <a:lnTo>
                    <a:pt x="7868259" y="512140"/>
                  </a:lnTo>
                  <a:lnTo>
                    <a:pt x="7869555" y="510870"/>
                  </a:lnTo>
                  <a:lnTo>
                    <a:pt x="7870799" y="509600"/>
                  </a:lnTo>
                  <a:lnTo>
                    <a:pt x="7873949" y="507060"/>
                  </a:lnTo>
                  <a:lnTo>
                    <a:pt x="7876172" y="503250"/>
                  </a:lnTo>
                  <a:lnTo>
                    <a:pt x="7877480" y="499440"/>
                  </a:lnTo>
                  <a:lnTo>
                    <a:pt x="7878242" y="496900"/>
                  </a:lnTo>
                  <a:lnTo>
                    <a:pt x="7878343" y="495630"/>
                  </a:lnTo>
                  <a:close/>
                </a:path>
                <a:path w="8333740" h="769619">
                  <a:moveTo>
                    <a:pt x="8333156" y="755548"/>
                  </a:moveTo>
                  <a:lnTo>
                    <a:pt x="8329549" y="751738"/>
                  </a:lnTo>
                  <a:lnTo>
                    <a:pt x="8324939" y="751738"/>
                  </a:lnTo>
                  <a:lnTo>
                    <a:pt x="8316404" y="750468"/>
                  </a:lnTo>
                  <a:lnTo>
                    <a:pt x="8291728" y="746658"/>
                  </a:lnTo>
                  <a:lnTo>
                    <a:pt x="8268411" y="741578"/>
                  </a:lnTo>
                  <a:lnTo>
                    <a:pt x="8245107" y="737768"/>
                  </a:lnTo>
                  <a:lnTo>
                    <a:pt x="8216595" y="732688"/>
                  </a:lnTo>
                  <a:lnTo>
                    <a:pt x="8202282" y="731418"/>
                  </a:lnTo>
                  <a:lnTo>
                    <a:pt x="8187957" y="728878"/>
                  </a:lnTo>
                  <a:lnTo>
                    <a:pt x="8167891" y="727608"/>
                  </a:lnTo>
                  <a:lnTo>
                    <a:pt x="8127720" y="722528"/>
                  </a:lnTo>
                  <a:lnTo>
                    <a:pt x="8107629" y="721258"/>
                  </a:lnTo>
                  <a:lnTo>
                    <a:pt x="8086839" y="719988"/>
                  </a:lnTo>
                  <a:lnTo>
                    <a:pt x="8024673" y="712368"/>
                  </a:lnTo>
                  <a:lnTo>
                    <a:pt x="8008467" y="709828"/>
                  </a:lnTo>
                  <a:lnTo>
                    <a:pt x="7975917" y="707288"/>
                  </a:lnTo>
                  <a:lnTo>
                    <a:pt x="7959585" y="707288"/>
                  </a:lnTo>
                  <a:lnTo>
                    <a:pt x="7903032" y="707288"/>
                  </a:lnTo>
                  <a:lnTo>
                    <a:pt x="7887170" y="708558"/>
                  </a:lnTo>
                  <a:lnTo>
                    <a:pt x="7871307" y="708558"/>
                  </a:lnTo>
                  <a:lnTo>
                    <a:pt x="7839608" y="711098"/>
                  </a:lnTo>
                  <a:lnTo>
                    <a:pt x="7793241" y="712368"/>
                  </a:lnTo>
                  <a:lnTo>
                    <a:pt x="7746873" y="712368"/>
                  </a:lnTo>
                  <a:lnTo>
                    <a:pt x="7700505" y="713638"/>
                  </a:lnTo>
                  <a:lnTo>
                    <a:pt x="7607770" y="713638"/>
                  </a:lnTo>
                  <a:lnTo>
                    <a:pt x="7440206" y="713638"/>
                  </a:lnTo>
                  <a:lnTo>
                    <a:pt x="7384364" y="712368"/>
                  </a:lnTo>
                  <a:lnTo>
                    <a:pt x="7365797" y="712368"/>
                  </a:lnTo>
                  <a:lnTo>
                    <a:pt x="7328713" y="709828"/>
                  </a:lnTo>
                  <a:lnTo>
                    <a:pt x="7310183" y="709828"/>
                  </a:lnTo>
                  <a:lnTo>
                    <a:pt x="7237984" y="704748"/>
                  </a:lnTo>
                  <a:lnTo>
                    <a:pt x="7186549" y="703478"/>
                  </a:lnTo>
                  <a:lnTo>
                    <a:pt x="7032244" y="703478"/>
                  </a:lnTo>
                  <a:lnTo>
                    <a:pt x="6878180" y="703478"/>
                  </a:lnTo>
                  <a:lnTo>
                    <a:pt x="6826834" y="702208"/>
                  </a:lnTo>
                  <a:lnTo>
                    <a:pt x="6810629" y="702208"/>
                  </a:lnTo>
                  <a:lnTo>
                    <a:pt x="6778244" y="699668"/>
                  </a:lnTo>
                  <a:lnTo>
                    <a:pt x="6762064" y="699668"/>
                  </a:lnTo>
                  <a:lnTo>
                    <a:pt x="6709397" y="697128"/>
                  </a:lnTo>
                  <a:lnTo>
                    <a:pt x="6656705" y="697128"/>
                  </a:lnTo>
                  <a:lnTo>
                    <a:pt x="6603289" y="697128"/>
                  </a:lnTo>
                  <a:lnTo>
                    <a:pt x="6576581" y="698398"/>
                  </a:lnTo>
                  <a:lnTo>
                    <a:pt x="6549885" y="698398"/>
                  </a:lnTo>
                  <a:lnTo>
                    <a:pt x="6471628" y="703478"/>
                  </a:lnTo>
                  <a:lnTo>
                    <a:pt x="6407912" y="708558"/>
                  </a:lnTo>
                  <a:lnTo>
                    <a:pt x="6372517" y="708558"/>
                  </a:lnTo>
                  <a:lnTo>
                    <a:pt x="6354813" y="709828"/>
                  </a:lnTo>
                  <a:lnTo>
                    <a:pt x="6337109" y="709828"/>
                  </a:lnTo>
                  <a:lnTo>
                    <a:pt x="6256756" y="709828"/>
                  </a:lnTo>
                  <a:lnTo>
                    <a:pt x="6229985" y="708558"/>
                  </a:lnTo>
                  <a:lnTo>
                    <a:pt x="6053213" y="708558"/>
                  </a:lnTo>
                  <a:lnTo>
                    <a:pt x="5890184" y="708558"/>
                  </a:lnTo>
                  <a:lnTo>
                    <a:pt x="5848794" y="708558"/>
                  </a:lnTo>
                  <a:lnTo>
                    <a:pt x="5807418" y="709828"/>
                  </a:lnTo>
                  <a:lnTo>
                    <a:pt x="5724664" y="709828"/>
                  </a:lnTo>
                  <a:lnTo>
                    <a:pt x="5683275" y="709828"/>
                  </a:lnTo>
                  <a:lnTo>
                    <a:pt x="5641899" y="708558"/>
                  </a:lnTo>
                  <a:lnTo>
                    <a:pt x="5600522" y="708558"/>
                  </a:lnTo>
                  <a:lnTo>
                    <a:pt x="5559145" y="707288"/>
                  </a:lnTo>
                  <a:lnTo>
                    <a:pt x="5532996" y="706018"/>
                  </a:lnTo>
                  <a:lnTo>
                    <a:pt x="5506859" y="706018"/>
                  </a:lnTo>
                  <a:lnTo>
                    <a:pt x="5480736" y="703478"/>
                  </a:lnTo>
                  <a:lnTo>
                    <a:pt x="5454612" y="702208"/>
                  </a:lnTo>
                  <a:lnTo>
                    <a:pt x="5392534" y="698398"/>
                  </a:lnTo>
                  <a:lnTo>
                    <a:pt x="5371820" y="698398"/>
                  </a:lnTo>
                  <a:lnTo>
                    <a:pt x="5344833" y="697128"/>
                  </a:lnTo>
                  <a:lnTo>
                    <a:pt x="5263845" y="697128"/>
                  </a:lnTo>
                  <a:lnTo>
                    <a:pt x="5114633" y="697128"/>
                  </a:lnTo>
                  <a:lnTo>
                    <a:pt x="5089499" y="695858"/>
                  </a:lnTo>
                  <a:lnTo>
                    <a:pt x="5039258" y="695858"/>
                  </a:lnTo>
                  <a:lnTo>
                    <a:pt x="5014150" y="694588"/>
                  </a:lnTo>
                  <a:lnTo>
                    <a:pt x="4996281" y="693318"/>
                  </a:lnTo>
                  <a:lnTo>
                    <a:pt x="4978412" y="693318"/>
                  </a:lnTo>
                  <a:lnTo>
                    <a:pt x="4942687" y="690778"/>
                  </a:lnTo>
                  <a:lnTo>
                    <a:pt x="4918964" y="689508"/>
                  </a:lnTo>
                  <a:lnTo>
                    <a:pt x="4895240" y="689508"/>
                  </a:lnTo>
                  <a:lnTo>
                    <a:pt x="4871504" y="688238"/>
                  </a:lnTo>
                  <a:lnTo>
                    <a:pt x="4847768" y="688238"/>
                  </a:lnTo>
                  <a:lnTo>
                    <a:pt x="4819180" y="689508"/>
                  </a:lnTo>
                  <a:lnTo>
                    <a:pt x="4762030" y="689508"/>
                  </a:lnTo>
                  <a:lnTo>
                    <a:pt x="4733468" y="690778"/>
                  </a:lnTo>
                  <a:lnTo>
                    <a:pt x="4680699" y="690778"/>
                  </a:lnTo>
                  <a:lnTo>
                    <a:pt x="4627931" y="692048"/>
                  </a:lnTo>
                  <a:lnTo>
                    <a:pt x="4522406" y="692048"/>
                  </a:lnTo>
                  <a:lnTo>
                    <a:pt x="4377956" y="692048"/>
                  </a:lnTo>
                  <a:lnTo>
                    <a:pt x="4329811" y="693318"/>
                  </a:lnTo>
                  <a:lnTo>
                    <a:pt x="4312945" y="693318"/>
                  </a:lnTo>
                  <a:lnTo>
                    <a:pt x="4279252" y="695858"/>
                  </a:lnTo>
                  <a:lnTo>
                    <a:pt x="4262425" y="695858"/>
                  </a:lnTo>
                  <a:lnTo>
                    <a:pt x="4245838" y="697128"/>
                  </a:lnTo>
                  <a:lnTo>
                    <a:pt x="4229252" y="697128"/>
                  </a:lnTo>
                  <a:lnTo>
                    <a:pt x="4212653" y="698398"/>
                  </a:lnTo>
                  <a:lnTo>
                    <a:pt x="4196054" y="698398"/>
                  </a:lnTo>
                  <a:lnTo>
                    <a:pt x="4129887" y="698398"/>
                  </a:lnTo>
                  <a:lnTo>
                    <a:pt x="4116044" y="697128"/>
                  </a:lnTo>
                  <a:lnTo>
                    <a:pt x="4102214" y="697128"/>
                  </a:lnTo>
                  <a:lnTo>
                    <a:pt x="4074591" y="694588"/>
                  </a:lnTo>
                  <a:lnTo>
                    <a:pt x="4060444" y="694588"/>
                  </a:lnTo>
                  <a:lnTo>
                    <a:pt x="4032212" y="692048"/>
                  </a:lnTo>
                  <a:lnTo>
                    <a:pt x="4018115" y="689508"/>
                  </a:lnTo>
                  <a:lnTo>
                    <a:pt x="4000474" y="688238"/>
                  </a:lnTo>
                  <a:lnTo>
                    <a:pt x="3982834" y="685698"/>
                  </a:lnTo>
                  <a:lnTo>
                    <a:pt x="3965206" y="684428"/>
                  </a:lnTo>
                  <a:lnTo>
                    <a:pt x="3947591" y="681888"/>
                  </a:lnTo>
                  <a:lnTo>
                    <a:pt x="3883507" y="674268"/>
                  </a:lnTo>
                  <a:lnTo>
                    <a:pt x="3862133" y="672998"/>
                  </a:lnTo>
                  <a:lnTo>
                    <a:pt x="3839349" y="670458"/>
                  </a:lnTo>
                  <a:lnTo>
                    <a:pt x="3770934" y="666648"/>
                  </a:lnTo>
                  <a:lnTo>
                    <a:pt x="3738232" y="665378"/>
                  </a:lnTo>
                  <a:lnTo>
                    <a:pt x="3705542" y="665378"/>
                  </a:lnTo>
                  <a:lnTo>
                    <a:pt x="3672840" y="664108"/>
                  </a:lnTo>
                  <a:lnTo>
                    <a:pt x="3640150" y="664108"/>
                  </a:lnTo>
                  <a:lnTo>
                    <a:pt x="3600996" y="662838"/>
                  </a:lnTo>
                  <a:lnTo>
                    <a:pt x="3561854" y="662838"/>
                  </a:lnTo>
                  <a:lnTo>
                    <a:pt x="3483584" y="660298"/>
                  </a:lnTo>
                  <a:lnTo>
                    <a:pt x="3449053" y="660298"/>
                  </a:lnTo>
                  <a:lnTo>
                    <a:pt x="3414509" y="659028"/>
                  </a:lnTo>
                  <a:lnTo>
                    <a:pt x="3345434" y="659028"/>
                  </a:lnTo>
                  <a:lnTo>
                    <a:pt x="3268332" y="659028"/>
                  </a:lnTo>
                  <a:lnTo>
                    <a:pt x="3242653" y="660298"/>
                  </a:lnTo>
                  <a:lnTo>
                    <a:pt x="3223691" y="660298"/>
                  </a:lnTo>
                  <a:lnTo>
                    <a:pt x="3204743" y="661568"/>
                  </a:lnTo>
                  <a:lnTo>
                    <a:pt x="3185795" y="661568"/>
                  </a:lnTo>
                  <a:lnTo>
                    <a:pt x="3166872" y="662838"/>
                  </a:lnTo>
                  <a:lnTo>
                    <a:pt x="3146031" y="664108"/>
                  </a:lnTo>
                  <a:lnTo>
                    <a:pt x="3125203" y="666648"/>
                  </a:lnTo>
                  <a:lnTo>
                    <a:pt x="3083585" y="669188"/>
                  </a:lnTo>
                  <a:lnTo>
                    <a:pt x="3062478" y="671728"/>
                  </a:lnTo>
                  <a:lnTo>
                    <a:pt x="2999092" y="675538"/>
                  </a:lnTo>
                  <a:lnTo>
                    <a:pt x="2955518" y="678078"/>
                  </a:lnTo>
                  <a:lnTo>
                    <a:pt x="2933725" y="678078"/>
                  </a:lnTo>
                  <a:lnTo>
                    <a:pt x="2911919" y="679348"/>
                  </a:lnTo>
                  <a:lnTo>
                    <a:pt x="2832735" y="679348"/>
                  </a:lnTo>
                  <a:lnTo>
                    <a:pt x="2816275" y="680618"/>
                  </a:lnTo>
                  <a:lnTo>
                    <a:pt x="2783395" y="680618"/>
                  </a:lnTo>
                  <a:lnTo>
                    <a:pt x="2766974" y="681888"/>
                  </a:lnTo>
                  <a:lnTo>
                    <a:pt x="2746210" y="681888"/>
                  </a:lnTo>
                  <a:lnTo>
                    <a:pt x="2725445" y="683158"/>
                  </a:lnTo>
                  <a:lnTo>
                    <a:pt x="2704693" y="683158"/>
                  </a:lnTo>
                  <a:lnTo>
                    <a:pt x="2683941" y="684428"/>
                  </a:lnTo>
                  <a:lnTo>
                    <a:pt x="2662974" y="685698"/>
                  </a:lnTo>
                  <a:lnTo>
                    <a:pt x="2641993" y="685698"/>
                  </a:lnTo>
                  <a:lnTo>
                    <a:pt x="2621026" y="686968"/>
                  </a:lnTo>
                  <a:lnTo>
                    <a:pt x="2600058" y="686968"/>
                  </a:lnTo>
                  <a:lnTo>
                    <a:pt x="2565997" y="688238"/>
                  </a:lnTo>
                  <a:lnTo>
                    <a:pt x="2463812" y="688238"/>
                  </a:lnTo>
                  <a:lnTo>
                    <a:pt x="2363597" y="688238"/>
                  </a:lnTo>
                  <a:lnTo>
                    <a:pt x="2330196" y="689508"/>
                  </a:lnTo>
                  <a:lnTo>
                    <a:pt x="2206409" y="689508"/>
                  </a:lnTo>
                  <a:lnTo>
                    <a:pt x="2148395" y="689508"/>
                  </a:lnTo>
                  <a:lnTo>
                    <a:pt x="2090420" y="686968"/>
                  </a:lnTo>
                  <a:lnTo>
                    <a:pt x="2078380" y="686968"/>
                  </a:lnTo>
                  <a:lnTo>
                    <a:pt x="2042375" y="683158"/>
                  </a:lnTo>
                  <a:lnTo>
                    <a:pt x="1973237" y="672998"/>
                  </a:lnTo>
                  <a:lnTo>
                    <a:pt x="1956371" y="669188"/>
                  </a:lnTo>
                  <a:lnTo>
                    <a:pt x="1939467" y="666648"/>
                  </a:lnTo>
                  <a:lnTo>
                    <a:pt x="1922538" y="665378"/>
                  </a:lnTo>
                  <a:lnTo>
                    <a:pt x="1905558" y="662838"/>
                  </a:lnTo>
                  <a:lnTo>
                    <a:pt x="1894954" y="662838"/>
                  </a:lnTo>
                  <a:lnTo>
                    <a:pt x="1884337" y="661568"/>
                  </a:lnTo>
                  <a:lnTo>
                    <a:pt x="1873719" y="661568"/>
                  </a:lnTo>
                  <a:lnTo>
                    <a:pt x="1863102" y="660298"/>
                  </a:lnTo>
                  <a:lnTo>
                    <a:pt x="1836801" y="660298"/>
                  </a:lnTo>
                  <a:lnTo>
                    <a:pt x="1823656" y="659028"/>
                  </a:lnTo>
                  <a:lnTo>
                    <a:pt x="1810512" y="659028"/>
                  </a:lnTo>
                  <a:lnTo>
                    <a:pt x="1740179" y="653948"/>
                  </a:lnTo>
                  <a:lnTo>
                    <a:pt x="1705673" y="651408"/>
                  </a:lnTo>
                  <a:lnTo>
                    <a:pt x="1688452" y="648868"/>
                  </a:lnTo>
                  <a:lnTo>
                    <a:pt x="1671269" y="647598"/>
                  </a:lnTo>
                  <a:lnTo>
                    <a:pt x="1658518" y="646328"/>
                  </a:lnTo>
                  <a:lnTo>
                    <a:pt x="1645767" y="643788"/>
                  </a:lnTo>
                  <a:lnTo>
                    <a:pt x="1620240" y="641248"/>
                  </a:lnTo>
                  <a:lnTo>
                    <a:pt x="1607756" y="639978"/>
                  </a:lnTo>
                  <a:lnTo>
                    <a:pt x="1570291" y="639978"/>
                  </a:lnTo>
                  <a:lnTo>
                    <a:pt x="1518450" y="639978"/>
                  </a:lnTo>
                  <a:lnTo>
                    <a:pt x="1506474" y="641248"/>
                  </a:lnTo>
                  <a:lnTo>
                    <a:pt x="1494510" y="641248"/>
                  </a:lnTo>
                  <a:lnTo>
                    <a:pt x="1482547" y="642518"/>
                  </a:lnTo>
                  <a:lnTo>
                    <a:pt x="1470596" y="642518"/>
                  </a:lnTo>
                  <a:lnTo>
                    <a:pt x="1443126" y="645058"/>
                  </a:lnTo>
                  <a:lnTo>
                    <a:pt x="1429385" y="645058"/>
                  </a:lnTo>
                  <a:lnTo>
                    <a:pt x="1415643" y="646328"/>
                  </a:lnTo>
                  <a:lnTo>
                    <a:pt x="1319555" y="646328"/>
                  </a:lnTo>
                  <a:lnTo>
                    <a:pt x="1296009" y="646328"/>
                  </a:lnTo>
                  <a:lnTo>
                    <a:pt x="1272476" y="647598"/>
                  </a:lnTo>
                  <a:lnTo>
                    <a:pt x="1225410" y="647598"/>
                  </a:lnTo>
                  <a:lnTo>
                    <a:pt x="1209878" y="647598"/>
                  </a:lnTo>
                  <a:lnTo>
                    <a:pt x="1194358" y="648868"/>
                  </a:lnTo>
                  <a:lnTo>
                    <a:pt x="1178852" y="648868"/>
                  </a:lnTo>
                  <a:lnTo>
                    <a:pt x="1163358" y="650138"/>
                  </a:lnTo>
                  <a:lnTo>
                    <a:pt x="1141742" y="652678"/>
                  </a:lnTo>
                  <a:lnTo>
                    <a:pt x="1120165" y="653948"/>
                  </a:lnTo>
                  <a:lnTo>
                    <a:pt x="1077125" y="659028"/>
                  </a:lnTo>
                  <a:lnTo>
                    <a:pt x="1043559" y="664108"/>
                  </a:lnTo>
                  <a:lnTo>
                    <a:pt x="1026731" y="665378"/>
                  </a:lnTo>
                  <a:lnTo>
                    <a:pt x="1009904" y="667918"/>
                  </a:lnTo>
                  <a:lnTo>
                    <a:pt x="960970" y="667918"/>
                  </a:lnTo>
                  <a:lnTo>
                    <a:pt x="934212" y="667918"/>
                  </a:lnTo>
                  <a:lnTo>
                    <a:pt x="920902" y="666648"/>
                  </a:lnTo>
                  <a:lnTo>
                    <a:pt x="907630" y="664108"/>
                  </a:lnTo>
                  <a:lnTo>
                    <a:pt x="874471" y="660298"/>
                  </a:lnTo>
                  <a:lnTo>
                    <a:pt x="863346" y="660298"/>
                  </a:lnTo>
                  <a:lnTo>
                    <a:pt x="831011" y="660298"/>
                  </a:lnTo>
                  <a:lnTo>
                    <a:pt x="820242" y="661568"/>
                  </a:lnTo>
                  <a:lnTo>
                    <a:pt x="772579" y="665378"/>
                  </a:lnTo>
                  <a:lnTo>
                    <a:pt x="756754" y="667918"/>
                  </a:lnTo>
                  <a:lnTo>
                    <a:pt x="742429" y="670458"/>
                  </a:lnTo>
                  <a:lnTo>
                    <a:pt x="713689" y="672998"/>
                  </a:lnTo>
                  <a:lnTo>
                    <a:pt x="699274" y="672998"/>
                  </a:lnTo>
                  <a:lnTo>
                    <a:pt x="662952" y="672998"/>
                  </a:lnTo>
                  <a:lnTo>
                    <a:pt x="633615" y="670458"/>
                  </a:lnTo>
                  <a:lnTo>
                    <a:pt x="619010" y="667918"/>
                  </a:lnTo>
                  <a:lnTo>
                    <a:pt x="604443" y="666648"/>
                  </a:lnTo>
                  <a:lnTo>
                    <a:pt x="574636" y="662838"/>
                  </a:lnTo>
                  <a:lnTo>
                    <a:pt x="514870" y="660298"/>
                  </a:lnTo>
                  <a:lnTo>
                    <a:pt x="484911" y="660298"/>
                  </a:lnTo>
                  <a:lnTo>
                    <a:pt x="460590" y="660298"/>
                  </a:lnTo>
                  <a:lnTo>
                    <a:pt x="436283" y="659028"/>
                  </a:lnTo>
                  <a:lnTo>
                    <a:pt x="411988" y="659028"/>
                  </a:lnTo>
                  <a:lnTo>
                    <a:pt x="387705" y="657758"/>
                  </a:lnTo>
                  <a:lnTo>
                    <a:pt x="376288" y="656488"/>
                  </a:lnTo>
                  <a:lnTo>
                    <a:pt x="364921" y="653948"/>
                  </a:lnTo>
                  <a:lnTo>
                    <a:pt x="353618" y="652678"/>
                  </a:lnTo>
                  <a:lnTo>
                    <a:pt x="342379" y="650138"/>
                  </a:lnTo>
                  <a:lnTo>
                    <a:pt x="329438" y="646328"/>
                  </a:lnTo>
                  <a:lnTo>
                    <a:pt x="290398" y="638708"/>
                  </a:lnTo>
                  <a:lnTo>
                    <a:pt x="273367" y="636168"/>
                  </a:lnTo>
                  <a:lnTo>
                    <a:pt x="256324" y="634898"/>
                  </a:lnTo>
                  <a:lnTo>
                    <a:pt x="222135" y="629818"/>
                  </a:lnTo>
                  <a:lnTo>
                    <a:pt x="193929" y="627278"/>
                  </a:lnTo>
                  <a:lnTo>
                    <a:pt x="165874" y="622198"/>
                  </a:lnTo>
                  <a:lnTo>
                    <a:pt x="165519" y="622147"/>
                  </a:lnTo>
                  <a:lnTo>
                    <a:pt x="170903" y="620344"/>
                  </a:lnTo>
                  <a:lnTo>
                    <a:pt x="178968" y="617397"/>
                  </a:lnTo>
                  <a:lnTo>
                    <a:pt x="186969" y="614222"/>
                  </a:lnTo>
                  <a:lnTo>
                    <a:pt x="200190" y="608761"/>
                  </a:lnTo>
                  <a:lnTo>
                    <a:pt x="203530" y="608761"/>
                  </a:lnTo>
                  <a:lnTo>
                    <a:pt x="207683" y="604608"/>
                  </a:lnTo>
                  <a:lnTo>
                    <a:pt x="207683" y="594360"/>
                  </a:lnTo>
                  <a:lnTo>
                    <a:pt x="204444" y="591121"/>
                  </a:lnTo>
                  <a:lnTo>
                    <a:pt x="203530" y="590207"/>
                  </a:lnTo>
                  <a:lnTo>
                    <a:pt x="193281" y="590207"/>
                  </a:lnTo>
                  <a:lnTo>
                    <a:pt x="189890" y="593598"/>
                  </a:lnTo>
                  <a:lnTo>
                    <a:pt x="179755" y="599160"/>
                  </a:lnTo>
                  <a:lnTo>
                    <a:pt x="144018" y="614718"/>
                  </a:lnTo>
                  <a:lnTo>
                    <a:pt x="143040" y="615048"/>
                  </a:lnTo>
                  <a:lnTo>
                    <a:pt x="138531" y="613308"/>
                  </a:lnTo>
                  <a:lnTo>
                    <a:pt x="131038" y="609498"/>
                  </a:lnTo>
                  <a:lnTo>
                    <a:pt x="123190" y="606958"/>
                  </a:lnTo>
                  <a:lnTo>
                    <a:pt x="115011" y="605688"/>
                  </a:lnTo>
                  <a:lnTo>
                    <a:pt x="108115" y="605688"/>
                  </a:lnTo>
                  <a:lnTo>
                    <a:pt x="93903" y="605688"/>
                  </a:lnTo>
                  <a:lnTo>
                    <a:pt x="86918" y="606958"/>
                  </a:lnTo>
                  <a:lnTo>
                    <a:pt x="80467" y="609498"/>
                  </a:lnTo>
                  <a:lnTo>
                    <a:pt x="74815" y="612038"/>
                  </a:lnTo>
                  <a:lnTo>
                    <a:pt x="73494" y="613422"/>
                  </a:lnTo>
                  <a:lnTo>
                    <a:pt x="73139" y="613194"/>
                  </a:lnTo>
                  <a:lnTo>
                    <a:pt x="59270" y="609981"/>
                  </a:lnTo>
                  <a:lnTo>
                    <a:pt x="57467" y="610019"/>
                  </a:lnTo>
                  <a:lnTo>
                    <a:pt x="50114" y="610527"/>
                  </a:lnTo>
                  <a:lnTo>
                    <a:pt x="42938" y="611936"/>
                  </a:lnTo>
                  <a:lnTo>
                    <a:pt x="35928" y="614260"/>
                  </a:lnTo>
                  <a:lnTo>
                    <a:pt x="28295" y="616673"/>
                  </a:lnTo>
                  <a:lnTo>
                    <a:pt x="20612" y="618883"/>
                  </a:lnTo>
                  <a:lnTo>
                    <a:pt x="12865" y="620890"/>
                  </a:lnTo>
                  <a:lnTo>
                    <a:pt x="5778" y="622604"/>
                  </a:lnTo>
                  <a:lnTo>
                    <a:pt x="2946" y="622604"/>
                  </a:lnTo>
                  <a:lnTo>
                    <a:pt x="0" y="625551"/>
                  </a:lnTo>
                  <a:lnTo>
                    <a:pt x="0" y="632815"/>
                  </a:lnTo>
                  <a:lnTo>
                    <a:pt x="2946" y="635762"/>
                  </a:lnTo>
                  <a:lnTo>
                    <a:pt x="10210" y="635762"/>
                  </a:lnTo>
                  <a:lnTo>
                    <a:pt x="10375" y="635596"/>
                  </a:lnTo>
                  <a:lnTo>
                    <a:pt x="11036" y="634949"/>
                  </a:lnTo>
                  <a:lnTo>
                    <a:pt x="45605" y="625030"/>
                  </a:lnTo>
                  <a:lnTo>
                    <a:pt x="48145" y="624484"/>
                  </a:lnTo>
                  <a:lnTo>
                    <a:pt x="42519" y="627278"/>
                  </a:lnTo>
                  <a:lnTo>
                    <a:pt x="35445" y="631088"/>
                  </a:lnTo>
                  <a:lnTo>
                    <a:pt x="32956" y="633628"/>
                  </a:lnTo>
                  <a:lnTo>
                    <a:pt x="30289" y="634898"/>
                  </a:lnTo>
                  <a:lnTo>
                    <a:pt x="27457" y="634898"/>
                  </a:lnTo>
                  <a:lnTo>
                    <a:pt x="26835" y="636168"/>
                  </a:lnTo>
                  <a:lnTo>
                    <a:pt x="24409" y="636168"/>
                  </a:lnTo>
                  <a:lnTo>
                    <a:pt x="23025" y="634898"/>
                  </a:lnTo>
                  <a:lnTo>
                    <a:pt x="17907" y="634898"/>
                  </a:lnTo>
                  <a:lnTo>
                    <a:pt x="12776" y="634898"/>
                  </a:lnTo>
                  <a:lnTo>
                    <a:pt x="8623" y="638708"/>
                  </a:lnTo>
                  <a:lnTo>
                    <a:pt x="8623" y="648868"/>
                  </a:lnTo>
                  <a:lnTo>
                    <a:pt x="12776" y="652678"/>
                  </a:lnTo>
                  <a:lnTo>
                    <a:pt x="17907" y="652678"/>
                  </a:lnTo>
                  <a:lnTo>
                    <a:pt x="23025" y="652678"/>
                  </a:lnTo>
                  <a:lnTo>
                    <a:pt x="23888" y="652678"/>
                  </a:lnTo>
                  <a:lnTo>
                    <a:pt x="25311" y="652678"/>
                  </a:lnTo>
                  <a:lnTo>
                    <a:pt x="26720" y="651408"/>
                  </a:lnTo>
                  <a:lnTo>
                    <a:pt x="28117" y="651408"/>
                  </a:lnTo>
                  <a:lnTo>
                    <a:pt x="33540" y="650138"/>
                  </a:lnTo>
                  <a:lnTo>
                    <a:pt x="38671" y="647598"/>
                  </a:lnTo>
                  <a:lnTo>
                    <a:pt x="43497" y="643788"/>
                  </a:lnTo>
                  <a:lnTo>
                    <a:pt x="48882" y="641248"/>
                  </a:lnTo>
                  <a:lnTo>
                    <a:pt x="54686" y="638708"/>
                  </a:lnTo>
                  <a:lnTo>
                    <a:pt x="60921" y="638708"/>
                  </a:lnTo>
                  <a:lnTo>
                    <a:pt x="66967" y="638708"/>
                  </a:lnTo>
                  <a:lnTo>
                    <a:pt x="72644" y="636168"/>
                  </a:lnTo>
                  <a:lnTo>
                    <a:pt x="77978" y="633628"/>
                  </a:lnTo>
                  <a:lnTo>
                    <a:pt x="78511" y="633183"/>
                  </a:lnTo>
                  <a:lnTo>
                    <a:pt x="79425" y="633691"/>
                  </a:lnTo>
                  <a:lnTo>
                    <a:pt x="83134" y="634873"/>
                  </a:lnTo>
                  <a:lnTo>
                    <a:pt x="88963" y="636485"/>
                  </a:lnTo>
                  <a:lnTo>
                    <a:pt x="94894" y="637032"/>
                  </a:lnTo>
                  <a:lnTo>
                    <a:pt x="100926" y="636524"/>
                  </a:lnTo>
                  <a:lnTo>
                    <a:pt x="107721" y="635990"/>
                  </a:lnTo>
                  <a:lnTo>
                    <a:pt x="114477" y="635203"/>
                  </a:lnTo>
                  <a:lnTo>
                    <a:pt x="121196" y="634136"/>
                  </a:lnTo>
                  <a:lnTo>
                    <a:pt x="127876" y="632790"/>
                  </a:lnTo>
                  <a:lnTo>
                    <a:pt x="132219" y="631659"/>
                  </a:lnTo>
                  <a:lnTo>
                    <a:pt x="138150" y="633628"/>
                  </a:lnTo>
                  <a:lnTo>
                    <a:pt x="145935" y="637438"/>
                  </a:lnTo>
                  <a:lnTo>
                    <a:pt x="153847" y="639978"/>
                  </a:lnTo>
                  <a:lnTo>
                    <a:pt x="161899" y="641248"/>
                  </a:lnTo>
                  <a:lnTo>
                    <a:pt x="190855" y="646328"/>
                  </a:lnTo>
                  <a:lnTo>
                    <a:pt x="219989" y="648868"/>
                  </a:lnTo>
                  <a:lnTo>
                    <a:pt x="287096" y="659028"/>
                  </a:lnTo>
                  <a:lnTo>
                    <a:pt x="299834" y="660298"/>
                  </a:lnTo>
                  <a:lnTo>
                    <a:pt x="312547" y="662838"/>
                  </a:lnTo>
                  <a:lnTo>
                    <a:pt x="325221" y="666648"/>
                  </a:lnTo>
                  <a:lnTo>
                    <a:pt x="337870" y="669188"/>
                  </a:lnTo>
                  <a:lnTo>
                    <a:pt x="361607" y="674268"/>
                  </a:lnTo>
                  <a:lnTo>
                    <a:pt x="373570" y="675538"/>
                  </a:lnTo>
                  <a:lnTo>
                    <a:pt x="385610" y="678078"/>
                  </a:lnTo>
                  <a:lnTo>
                    <a:pt x="410400" y="679348"/>
                  </a:lnTo>
                  <a:lnTo>
                    <a:pt x="484847" y="679348"/>
                  </a:lnTo>
                  <a:lnTo>
                    <a:pt x="514083" y="680618"/>
                  </a:lnTo>
                  <a:lnTo>
                    <a:pt x="543267" y="680618"/>
                  </a:lnTo>
                  <a:lnTo>
                    <a:pt x="601459" y="685698"/>
                  </a:lnTo>
                  <a:lnTo>
                    <a:pt x="631786" y="690778"/>
                  </a:lnTo>
                  <a:lnTo>
                    <a:pt x="662279" y="693318"/>
                  </a:lnTo>
                  <a:lnTo>
                    <a:pt x="699274" y="693318"/>
                  </a:lnTo>
                  <a:lnTo>
                    <a:pt x="759396" y="688238"/>
                  </a:lnTo>
                  <a:lnTo>
                    <a:pt x="774801" y="685698"/>
                  </a:lnTo>
                  <a:lnTo>
                    <a:pt x="790257" y="684428"/>
                  </a:lnTo>
                  <a:lnTo>
                    <a:pt x="805726" y="681888"/>
                  </a:lnTo>
                  <a:lnTo>
                    <a:pt x="821232" y="680618"/>
                  </a:lnTo>
                  <a:lnTo>
                    <a:pt x="863028" y="680618"/>
                  </a:lnTo>
                  <a:lnTo>
                    <a:pt x="873353" y="680618"/>
                  </a:lnTo>
                  <a:lnTo>
                    <a:pt x="904100" y="684428"/>
                  </a:lnTo>
                  <a:lnTo>
                    <a:pt x="918222" y="685698"/>
                  </a:lnTo>
                  <a:lnTo>
                    <a:pt x="932395" y="688238"/>
                  </a:lnTo>
                  <a:lnTo>
                    <a:pt x="960869" y="688238"/>
                  </a:lnTo>
                  <a:lnTo>
                    <a:pt x="1011059" y="688238"/>
                  </a:lnTo>
                  <a:lnTo>
                    <a:pt x="1028280" y="685698"/>
                  </a:lnTo>
                  <a:lnTo>
                    <a:pt x="1045489" y="684428"/>
                  </a:lnTo>
                  <a:lnTo>
                    <a:pt x="1079842" y="679348"/>
                  </a:lnTo>
                  <a:lnTo>
                    <a:pt x="1122184" y="674268"/>
                  </a:lnTo>
                  <a:lnTo>
                    <a:pt x="1143419" y="672998"/>
                  </a:lnTo>
                  <a:lnTo>
                    <a:pt x="1164691" y="670458"/>
                  </a:lnTo>
                  <a:lnTo>
                    <a:pt x="1179944" y="670458"/>
                  </a:lnTo>
                  <a:lnTo>
                    <a:pt x="1195209" y="669188"/>
                  </a:lnTo>
                  <a:lnTo>
                    <a:pt x="1210487" y="669188"/>
                  </a:lnTo>
                  <a:lnTo>
                    <a:pt x="1225778" y="667918"/>
                  </a:lnTo>
                  <a:lnTo>
                    <a:pt x="1319555" y="667918"/>
                  </a:lnTo>
                  <a:lnTo>
                    <a:pt x="1368018" y="667918"/>
                  </a:lnTo>
                  <a:lnTo>
                    <a:pt x="1392250" y="666648"/>
                  </a:lnTo>
                  <a:lnTo>
                    <a:pt x="1416481" y="666648"/>
                  </a:lnTo>
                  <a:lnTo>
                    <a:pt x="1430375" y="665378"/>
                  </a:lnTo>
                  <a:lnTo>
                    <a:pt x="1444282" y="665378"/>
                  </a:lnTo>
                  <a:lnTo>
                    <a:pt x="1472082" y="662838"/>
                  </a:lnTo>
                  <a:lnTo>
                    <a:pt x="1483842" y="662838"/>
                  </a:lnTo>
                  <a:lnTo>
                    <a:pt x="1495615" y="661568"/>
                  </a:lnTo>
                  <a:lnTo>
                    <a:pt x="1507388" y="661568"/>
                  </a:lnTo>
                  <a:lnTo>
                    <a:pt x="1519186" y="660298"/>
                  </a:lnTo>
                  <a:lnTo>
                    <a:pt x="1570291" y="660298"/>
                  </a:lnTo>
                  <a:lnTo>
                    <a:pt x="1606359" y="660298"/>
                  </a:lnTo>
                  <a:lnTo>
                    <a:pt x="1618373" y="661568"/>
                  </a:lnTo>
                  <a:lnTo>
                    <a:pt x="1656092" y="665378"/>
                  </a:lnTo>
                  <a:lnTo>
                    <a:pt x="1668653" y="667918"/>
                  </a:lnTo>
                  <a:lnTo>
                    <a:pt x="1686090" y="669188"/>
                  </a:lnTo>
                  <a:lnTo>
                    <a:pt x="1703552" y="671728"/>
                  </a:lnTo>
                  <a:lnTo>
                    <a:pt x="1738553" y="674268"/>
                  </a:lnTo>
                  <a:lnTo>
                    <a:pt x="1809572" y="679348"/>
                  </a:lnTo>
                  <a:lnTo>
                    <a:pt x="1822792" y="679348"/>
                  </a:lnTo>
                  <a:lnTo>
                    <a:pt x="1836013" y="680618"/>
                  </a:lnTo>
                  <a:lnTo>
                    <a:pt x="1849234" y="680618"/>
                  </a:lnTo>
                  <a:lnTo>
                    <a:pt x="1862467" y="681888"/>
                  </a:lnTo>
                  <a:lnTo>
                    <a:pt x="1883194" y="681888"/>
                  </a:lnTo>
                  <a:lnTo>
                    <a:pt x="1893557" y="683158"/>
                  </a:lnTo>
                  <a:lnTo>
                    <a:pt x="1903920" y="683158"/>
                  </a:lnTo>
                  <a:lnTo>
                    <a:pt x="1969795" y="693318"/>
                  </a:lnTo>
                  <a:lnTo>
                    <a:pt x="2039835" y="703478"/>
                  </a:lnTo>
                  <a:lnTo>
                    <a:pt x="2089124" y="708558"/>
                  </a:lnTo>
                  <a:lnTo>
                    <a:pt x="2118423" y="708558"/>
                  </a:lnTo>
                  <a:lnTo>
                    <a:pt x="2147722" y="709828"/>
                  </a:lnTo>
                  <a:lnTo>
                    <a:pt x="2206371" y="709828"/>
                  </a:lnTo>
                  <a:lnTo>
                    <a:pt x="2330412" y="709828"/>
                  </a:lnTo>
                  <a:lnTo>
                    <a:pt x="2463812" y="709828"/>
                  </a:lnTo>
                  <a:lnTo>
                    <a:pt x="2566390" y="709828"/>
                  </a:lnTo>
                  <a:lnTo>
                    <a:pt x="2600591" y="708558"/>
                  </a:lnTo>
                  <a:lnTo>
                    <a:pt x="2621661" y="708558"/>
                  </a:lnTo>
                  <a:lnTo>
                    <a:pt x="2642743" y="707288"/>
                  </a:lnTo>
                  <a:lnTo>
                    <a:pt x="2663812" y="707288"/>
                  </a:lnTo>
                  <a:lnTo>
                    <a:pt x="2684894" y="706018"/>
                  </a:lnTo>
                  <a:lnTo>
                    <a:pt x="2726232" y="703478"/>
                  </a:lnTo>
                  <a:lnTo>
                    <a:pt x="2746908" y="703478"/>
                  </a:lnTo>
                  <a:lnTo>
                    <a:pt x="2767596" y="702208"/>
                  </a:lnTo>
                  <a:lnTo>
                    <a:pt x="2800350" y="702208"/>
                  </a:lnTo>
                  <a:lnTo>
                    <a:pt x="2816733" y="700938"/>
                  </a:lnTo>
                  <a:lnTo>
                    <a:pt x="2833128" y="700938"/>
                  </a:lnTo>
                  <a:lnTo>
                    <a:pt x="2852877" y="700938"/>
                  </a:lnTo>
                  <a:lnTo>
                    <a:pt x="2872638" y="699668"/>
                  </a:lnTo>
                  <a:lnTo>
                    <a:pt x="2912148" y="699668"/>
                  </a:lnTo>
                  <a:lnTo>
                    <a:pt x="2934195" y="699668"/>
                  </a:lnTo>
                  <a:lnTo>
                    <a:pt x="2956242" y="698398"/>
                  </a:lnTo>
                  <a:lnTo>
                    <a:pt x="2978277" y="698398"/>
                  </a:lnTo>
                  <a:lnTo>
                    <a:pt x="3000311" y="697128"/>
                  </a:lnTo>
                  <a:lnTo>
                    <a:pt x="3042894" y="694588"/>
                  </a:lnTo>
                  <a:lnTo>
                    <a:pt x="3064179" y="692048"/>
                  </a:lnTo>
                  <a:lnTo>
                    <a:pt x="3085452" y="690778"/>
                  </a:lnTo>
                  <a:lnTo>
                    <a:pt x="3106102" y="688238"/>
                  </a:lnTo>
                  <a:lnTo>
                    <a:pt x="3168154" y="684428"/>
                  </a:lnTo>
                  <a:lnTo>
                    <a:pt x="3205683" y="681888"/>
                  </a:lnTo>
                  <a:lnTo>
                    <a:pt x="3224466" y="681888"/>
                  </a:lnTo>
                  <a:lnTo>
                    <a:pt x="3243249" y="680618"/>
                  </a:lnTo>
                  <a:lnTo>
                    <a:pt x="3294342" y="680618"/>
                  </a:lnTo>
                  <a:lnTo>
                    <a:pt x="3319881" y="679348"/>
                  </a:lnTo>
                  <a:lnTo>
                    <a:pt x="3345434" y="679348"/>
                  </a:lnTo>
                  <a:lnTo>
                    <a:pt x="3379825" y="680618"/>
                  </a:lnTo>
                  <a:lnTo>
                    <a:pt x="3448621" y="680618"/>
                  </a:lnTo>
                  <a:lnTo>
                    <a:pt x="3483025" y="681888"/>
                  </a:lnTo>
                  <a:lnTo>
                    <a:pt x="3522230" y="683158"/>
                  </a:lnTo>
                  <a:lnTo>
                    <a:pt x="3561435" y="683158"/>
                  </a:lnTo>
                  <a:lnTo>
                    <a:pt x="3600653" y="684428"/>
                  </a:lnTo>
                  <a:lnTo>
                    <a:pt x="3639883" y="684428"/>
                  </a:lnTo>
                  <a:lnTo>
                    <a:pt x="3672433" y="685698"/>
                  </a:lnTo>
                  <a:lnTo>
                    <a:pt x="3704983" y="685698"/>
                  </a:lnTo>
                  <a:lnTo>
                    <a:pt x="3770071" y="688238"/>
                  </a:lnTo>
                  <a:lnTo>
                    <a:pt x="3792613" y="688238"/>
                  </a:lnTo>
                  <a:lnTo>
                    <a:pt x="3815156" y="690778"/>
                  </a:lnTo>
                  <a:lnTo>
                    <a:pt x="3860177" y="693318"/>
                  </a:lnTo>
                  <a:lnTo>
                    <a:pt x="3945064" y="703478"/>
                  </a:lnTo>
                  <a:lnTo>
                    <a:pt x="3962743" y="704748"/>
                  </a:lnTo>
                  <a:lnTo>
                    <a:pt x="3980421" y="707288"/>
                  </a:lnTo>
                  <a:lnTo>
                    <a:pt x="3998112" y="708558"/>
                  </a:lnTo>
                  <a:lnTo>
                    <a:pt x="4015816" y="711098"/>
                  </a:lnTo>
                  <a:lnTo>
                    <a:pt x="4072966" y="716178"/>
                  </a:lnTo>
                  <a:lnTo>
                    <a:pt x="4101198" y="718718"/>
                  </a:lnTo>
                  <a:lnTo>
                    <a:pt x="4129481" y="718718"/>
                  </a:lnTo>
                  <a:lnTo>
                    <a:pt x="4146143" y="718718"/>
                  </a:lnTo>
                  <a:lnTo>
                    <a:pt x="4162818" y="719988"/>
                  </a:lnTo>
                  <a:lnTo>
                    <a:pt x="4196156" y="719988"/>
                  </a:lnTo>
                  <a:lnTo>
                    <a:pt x="4213047" y="718718"/>
                  </a:lnTo>
                  <a:lnTo>
                    <a:pt x="4246829" y="718718"/>
                  </a:lnTo>
                  <a:lnTo>
                    <a:pt x="4263720" y="717448"/>
                  </a:lnTo>
                  <a:lnTo>
                    <a:pt x="4280408" y="716178"/>
                  </a:lnTo>
                  <a:lnTo>
                    <a:pt x="4297108" y="716178"/>
                  </a:lnTo>
                  <a:lnTo>
                    <a:pt x="4313809" y="714908"/>
                  </a:lnTo>
                  <a:lnTo>
                    <a:pt x="4330522" y="714908"/>
                  </a:lnTo>
                  <a:lnTo>
                    <a:pt x="4378490" y="713638"/>
                  </a:lnTo>
                  <a:lnTo>
                    <a:pt x="4522406" y="713638"/>
                  </a:lnTo>
                  <a:lnTo>
                    <a:pt x="4628235" y="713638"/>
                  </a:lnTo>
                  <a:lnTo>
                    <a:pt x="4734052" y="711098"/>
                  </a:lnTo>
                  <a:lnTo>
                    <a:pt x="4762487" y="711098"/>
                  </a:lnTo>
                  <a:lnTo>
                    <a:pt x="4790935" y="709828"/>
                  </a:lnTo>
                  <a:lnTo>
                    <a:pt x="4847831" y="709828"/>
                  </a:lnTo>
                  <a:lnTo>
                    <a:pt x="4894567" y="709828"/>
                  </a:lnTo>
                  <a:lnTo>
                    <a:pt x="4941278" y="712368"/>
                  </a:lnTo>
                  <a:lnTo>
                    <a:pt x="4977206" y="714908"/>
                  </a:lnTo>
                  <a:lnTo>
                    <a:pt x="4995176" y="714908"/>
                  </a:lnTo>
                  <a:lnTo>
                    <a:pt x="5013160" y="716178"/>
                  </a:lnTo>
                  <a:lnTo>
                    <a:pt x="5038496" y="717448"/>
                  </a:lnTo>
                  <a:lnTo>
                    <a:pt x="5114582" y="717448"/>
                  </a:lnTo>
                  <a:lnTo>
                    <a:pt x="5189207" y="718718"/>
                  </a:lnTo>
                  <a:lnTo>
                    <a:pt x="5263845" y="717448"/>
                  </a:lnTo>
                  <a:lnTo>
                    <a:pt x="5290642" y="717448"/>
                  </a:lnTo>
                  <a:lnTo>
                    <a:pt x="5317452" y="718718"/>
                  </a:lnTo>
                  <a:lnTo>
                    <a:pt x="5371058" y="718718"/>
                  </a:lnTo>
                  <a:lnTo>
                    <a:pt x="5453265" y="723798"/>
                  </a:lnTo>
                  <a:lnTo>
                    <a:pt x="5558421" y="728878"/>
                  </a:lnTo>
                  <a:lnTo>
                    <a:pt x="5599963" y="730148"/>
                  </a:lnTo>
                  <a:lnTo>
                    <a:pt x="5641518" y="730148"/>
                  </a:lnTo>
                  <a:lnTo>
                    <a:pt x="5683072" y="731418"/>
                  </a:lnTo>
                  <a:lnTo>
                    <a:pt x="5724639" y="731418"/>
                  </a:lnTo>
                  <a:lnTo>
                    <a:pt x="5807557" y="731418"/>
                  </a:lnTo>
                  <a:lnTo>
                    <a:pt x="5849023" y="730148"/>
                  </a:lnTo>
                  <a:lnTo>
                    <a:pt x="6391135" y="730148"/>
                  </a:lnTo>
                  <a:lnTo>
                    <a:pt x="6409106" y="728878"/>
                  </a:lnTo>
                  <a:lnTo>
                    <a:pt x="6425146" y="727608"/>
                  </a:lnTo>
                  <a:lnTo>
                    <a:pt x="6441186" y="727608"/>
                  </a:lnTo>
                  <a:lnTo>
                    <a:pt x="6473253" y="725068"/>
                  </a:lnTo>
                  <a:lnTo>
                    <a:pt x="6550749" y="719988"/>
                  </a:lnTo>
                  <a:lnTo>
                    <a:pt x="6577241" y="718718"/>
                  </a:lnTo>
                  <a:lnTo>
                    <a:pt x="6656768" y="718718"/>
                  </a:lnTo>
                  <a:lnTo>
                    <a:pt x="6734746" y="718718"/>
                  </a:lnTo>
                  <a:lnTo>
                    <a:pt x="6760731" y="719988"/>
                  </a:lnTo>
                  <a:lnTo>
                    <a:pt x="6793446" y="722528"/>
                  </a:lnTo>
                  <a:lnTo>
                    <a:pt x="6809803" y="722528"/>
                  </a:lnTo>
                  <a:lnTo>
                    <a:pt x="6826186" y="723798"/>
                  </a:lnTo>
                  <a:lnTo>
                    <a:pt x="6929209" y="723798"/>
                  </a:lnTo>
                  <a:lnTo>
                    <a:pt x="6980720" y="725068"/>
                  </a:lnTo>
                  <a:lnTo>
                    <a:pt x="7032244" y="725068"/>
                  </a:lnTo>
                  <a:lnTo>
                    <a:pt x="7083399" y="723798"/>
                  </a:lnTo>
                  <a:lnTo>
                    <a:pt x="7134568" y="725068"/>
                  </a:lnTo>
                  <a:lnTo>
                    <a:pt x="7185723" y="725068"/>
                  </a:lnTo>
                  <a:lnTo>
                    <a:pt x="7236879" y="726338"/>
                  </a:lnTo>
                  <a:lnTo>
                    <a:pt x="7254849" y="726338"/>
                  </a:lnTo>
                  <a:lnTo>
                    <a:pt x="7308761" y="730148"/>
                  </a:lnTo>
                  <a:lnTo>
                    <a:pt x="7346353" y="732688"/>
                  </a:lnTo>
                  <a:lnTo>
                    <a:pt x="7365162" y="732688"/>
                  </a:lnTo>
                  <a:lnTo>
                    <a:pt x="7383996" y="733958"/>
                  </a:lnTo>
                  <a:lnTo>
                    <a:pt x="7607770" y="733958"/>
                  </a:lnTo>
                  <a:lnTo>
                    <a:pt x="7747635" y="733958"/>
                  </a:lnTo>
                  <a:lnTo>
                    <a:pt x="7794244" y="732688"/>
                  </a:lnTo>
                  <a:lnTo>
                    <a:pt x="7840866" y="732688"/>
                  </a:lnTo>
                  <a:lnTo>
                    <a:pt x="7872336" y="730148"/>
                  </a:lnTo>
                  <a:lnTo>
                    <a:pt x="7888084" y="730148"/>
                  </a:lnTo>
                  <a:lnTo>
                    <a:pt x="7903845" y="728878"/>
                  </a:lnTo>
                  <a:lnTo>
                    <a:pt x="7959471" y="728878"/>
                  </a:lnTo>
                  <a:lnTo>
                    <a:pt x="7975041" y="728878"/>
                  </a:lnTo>
                  <a:lnTo>
                    <a:pt x="8021510" y="732688"/>
                  </a:lnTo>
                  <a:lnTo>
                    <a:pt x="8042503" y="736498"/>
                  </a:lnTo>
                  <a:lnTo>
                    <a:pt x="8063547" y="739038"/>
                  </a:lnTo>
                  <a:lnTo>
                    <a:pt x="8084617" y="740308"/>
                  </a:lnTo>
                  <a:lnTo>
                    <a:pt x="8105737" y="742848"/>
                  </a:lnTo>
                  <a:lnTo>
                    <a:pt x="8125676" y="744118"/>
                  </a:lnTo>
                  <a:lnTo>
                    <a:pt x="8145602" y="746658"/>
                  </a:lnTo>
                  <a:lnTo>
                    <a:pt x="8165516" y="747928"/>
                  </a:lnTo>
                  <a:lnTo>
                    <a:pt x="8185429" y="750468"/>
                  </a:lnTo>
                  <a:lnTo>
                    <a:pt x="8199437" y="751738"/>
                  </a:lnTo>
                  <a:lnTo>
                    <a:pt x="8241271" y="759358"/>
                  </a:lnTo>
                  <a:lnTo>
                    <a:pt x="8252879" y="760628"/>
                  </a:lnTo>
                  <a:lnTo>
                    <a:pt x="8276107" y="765708"/>
                  </a:lnTo>
                  <a:lnTo>
                    <a:pt x="8287715" y="766978"/>
                  </a:lnTo>
                  <a:lnTo>
                    <a:pt x="8295475" y="769518"/>
                  </a:lnTo>
                  <a:lnTo>
                    <a:pt x="8316773" y="769518"/>
                  </a:lnTo>
                  <a:lnTo>
                    <a:pt x="8325269" y="768248"/>
                  </a:lnTo>
                  <a:lnTo>
                    <a:pt x="8329549" y="768248"/>
                  </a:lnTo>
                  <a:lnTo>
                    <a:pt x="8333156" y="764438"/>
                  </a:lnTo>
                  <a:lnTo>
                    <a:pt x="8333156" y="755548"/>
                  </a:lnTo>
                  <a:close/>
                </a:path>
              </a:pathLst>
            </a:custGeom>
            <a:solidFill>
              <a:srgbClr val="C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513103" y="1868830"/>
              <a:ext cx="675837" cy="86282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12280" y="1498053"/>
              <a:ext cx="1037134" cy="88535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2486787" y="3346589"/>
            <a:ext cx="3819525" cy="608330"/>
          </a:xfrm>
          <a:custGeom>
            <a:avLst/>
            <a:gdLst/>
            <a:ahLst/>
            <a:cxnLst/>
            <a:rect l="l" t="t" r="r" b="b"/>
            <a:pathLst>
              <a:path w="3819525" h="608329">
                <a:moveTo>
                  <a:pt x="3683254" y="25361"/>
                </a:moveTo>
                <a:close/>
              </a:path>
              <a:path w="3819525" h="608329">
                <a:moveTo>
                  <a:pt x="3692512" y="299770"/>
                </a:moveTo>
                <a:lnTo>
                  <a:pt x="3692448" y="292100"/>
                </a:lnTo>
                <a:lnTo>
                  <a:pt x="3690074" y="289737"/>
                </a:lnTo>
                <a:lnTo>
                  <a:pt x="3689439" y="289102"/>
                </a:lnTo>
                <a:lnTo>
                  <a:pt x="3681882" y="289102"/>
                </a:lnTo>
                <a:lnTo>
                  <a:pt x="3680523" y="290449"/>
                </a:lnTo>
                <a:lnTo>
                  <a:pt x="3678923" y="290969"/>
                </a:lnTo>
                <a:lnTo>
                  <a:pt x="3678923" y="292036"/>
                </a:lnTo>
                <a:lnTo>
                  <a:pt x="3678809" y="299770"/>
                </a:lnTo>
                <a:lnTo>
                  <a:pt x="3678694" y="291769"/>
                </a:lnTo>
                <a:lnTo>
                  <a:pt x="3678859" y="292100"/>
                </a:lnTo>
                <a:lnTo>
                  <a:pt x="3678923" y="290969"/>
                </a:lnTo>
                <a:lnTo>
                  <a:pt x="3678402" y="291134"/>
                </a:lnTo>
                <a:lnTo>
                  <a:pt x="3674872" y="291769"/>
                </a:lnTo>
                <a:lnTo>
                  <a:pt x="3671341" y="291896"/>
                </a:lnTo>
                <a:lnTo>
                  <a:pt x="3667772" y="291896"/>
                </a:lnTo>
                <a:lnTo>
                  <a:pt x="3659721" y="291642"/>
                </a:lnTo>
                <a:lnTo>
                  <a:pt x="3643642" y="290880"/>
                </a:lnTo>
                <a:lnTo>
                  <a:pt x="3635629" y="290245"/>
                </a:lnTo>
                <a:lnTo>
                  <a:pt x="3625672" y="289610"/>
                </a:lnTo>
                <a:lnTo>
                  <a:pt x="3584613" y="285038"/>
                </a:lnTo>
                <a:lnTo>
                  <a:pt x="3550780" y="279831"/>
                </a:lnTo>
                <a:lnTo>
                  <a:pt x="3537623" y="277799"/>
                </a:lnTo>
                <a:lnTo>
                  <a:pt x="3497999" y="273100"/>
                </a:lnTo>
                <a:lnTo>
                  <a:pt x="3451161" y="271195"/>
                </a:lnTo>
                <a:lnTo>
                  <a:pt x="3438931" y="271195"/>
                </a:lnTo>
                <a:lnTo>
                  <a:pt x="3389172" y="272338"/>
                </a:lnTo>
                <a:lnTo>
                  <a:pt x="3350006" y="275386"/>
                </a:lnTo>
                <a:lnTo>
                  <a:pt x="3302990" y="281736"/>
                </a:lnTo>
                <a:lnTo>
                  <a:pt x="3287382" y="284276"/>
                </a:lnTo>
                <a:lnTo>
                  <a:pt x="3273145" y="286562"/>
                </a:lnTo>
                <a:lnTo>
                  <a:pt x="3230219" y="291261"/>
                </a:lnTo>
                <a:lnTo>
                  <a:pt x="3202622" y="292023"/>
                </a:lnTo>
                <a:lnTo>
                  <a:pt x="3188817" y="292023"/>
                </a:lnTo>
                <a:lnTo>
                  <a:pt x="3135007" y="289864"/>
                </a:lnTo>
                <a:lnTo>
                  <a:pt x="3090519" y="283768"/>
                </a:lnTo>
                <a:lnTo>
                  <a:pt x="3028810" y="271195"/>
                </a:lnTo>
                <a:lnTo>
                  <a:pt x="3015869" y="268528"/>
                </a:lnTo>
                <a:lnTo>
                  <a:pt x="2976689" y="262559"/>
                </a:lnTo>
                <a:lnTo>
                  <a:pt x="2931795" y="261162"/>
                </a:lnTo>
                <a:lnTo>
                  <a:pt x="2916821" y="261289"/>
                </a:lnTo>
                <a:lnTo>
                  <a:pt x="2879102" y="262178"/>
                </a:lnTo>
                <a:lnTo>
                  <a:pt x="2841421" y="264083"/>
                </a:lnTo>
                <a:lnTo>
                  <a:pt x="2823235" y="265099"/>
                </a:lnTo>
                <a:lnTo>
                  <a:pt x="2805036" y="265734"/>
                </a:lnTo>
                <a:lnTo>
                  <a:pt x="2786837" y="266115"/>
                </a:lnTo>
                <a:lnTo>
                  <a:pt x="2768625" y="266242"/>
                </a:lnTo>
                <a:lnTo>
                  <a:pt x="2753918" y="266115"/>
                </a:lnTo>
                <a:lnTo>
                  <a:pt x="2709888" y="264083"/>
                </a:lnTo>
                <a:lnTo>
                  <a:pt x="2665628" y="259130"/>
                </a:lnTo>
                <a:lnTo>
                  <a:pt x="2637409" y="255193"/>
                </a:lnTo>
                <a:lnTo>
                  <a:pt x="2623870" y="253542"/>
                </a:lnTo>
                <a:lnTo>
                  <a:pt x="2610320" y="252145"/>
                </a:lnTo>
                <a:lnTo>
                  <a:pt x="2596743" y="251002"/>
                </a:lnTo>
                <a:lnTo>
                  <a:pt x="2573324" y="250494"/>
                </a:lnTo>
                <a:lnTo>
                  <a:pt x="2526500" y="250113"/>
                </a:lnTo>
                <a:lnTo>
                  <a:pt x="2503081" y="250240"/>
                </a:lnTo>
                <a:lnTo>
                  <a:pt x="2477782" y="250240"/>
                </a:lnTo>
                <a:lnTo>
                  <a:pt x="2427198" y="249732"/>
                </a:lnTo>
                <a:lnTo>
                  <a:pt x="2385390" y="247827"/>
                </a:lnTo>
                <a:lnTo>
                  <a:pt x="2335961" y="242493"/>
                </a:lnTo>
                <a:lnTo>
                  <a:pt x="2318347" y="240207"/>
                </a:lnTo>
                <a:lnTo>
                  <a:pt x="2300706" y="238302"/>
                </a:lnTo>
                <a:lnTo>
                  <a:pt x="2265362" y="235127"/>
                </a:lnTo>
                <a:lnTo>
                  <a:pt x="2238984" y="234111"/>
                </a:lnTo>
                <a:lnTo>
                  <a:pt x="2212606" y="233476"/>
                </a:lnTo>
                <a:lnTo>
                  <a:pt x="2186228" y="233222"/>
                </a:lnTo>
                <a:lnTo>
                  <a:pt x="2159838" y="233222"/>
                </a:lnTo>
                <a:lnTo>
                  <a:pt x="2134578" y="233349"/>
                </a:lnTo>
                <a:lnTo>
                  <a:pt x="2058809" y="232841"/>
                </a:lnTo>
                <a:lnTo>
                  <a:pt x="1985086" y="229920"/>
                </a:lnTo>
                <a:lnTo>
                  <a:pt x="1934591" y="227126"/>
                </a:lnTo>
                <a:lnTo>
                  <a:pt x="1884146" y="223443"/>
                </a:lnTo>
                <a:lnTo>
                  <a:pt x="1765033" y="214426"/>
                </a:lnTo>
                <a:lnTo>
                  <a:pt x="1714080" y="210997"/>
                </a:lnTo>
                <a:lnTo>
                  <a:pt x="1663115" y="208457"/>
                </a:lnTo>
                <a:lnTo>
                  <a:pt x="1645424" y="207822"/>
                </a:lnTo>
                <a:lnTo>
                  <a:pt x="1610055" y="207187"/>
                </a:lnTo>
                <a:lnTo>
                  <a:pt x="1592376" y="207187"/>
                </a:lnTo>
                <a:lnTo>
                  <a:pt x="1578737" y="207187"/>
                </a:lnTo>
                <a:lnTo>
                  <a:pt x="1537855" y="206679"/>
                </a:lnTo>
                <a:lnTo>
                  <a:pt x="1480527" y="203885"/>
                </a:lnTo>
                <a:lnTo>
                  <a:pt x="1456397" y="202869"/>
                </a:lnTo>
                <a:lnTo>
                  <a:pt x="1432267" y="202107"/>
                </a:lnTo>
                <a:lnTo>
                  <a:pt x="1408112" y="201726"/>
                </a:lnTo>
                <a:lnTo>
                  <a:pt x="1383969" y="201853"/>
                </a:lnTo>
                <a:lnTo>
                  <a:pt x="1351267" y="202234"/>
                </a:lnTo>
                <a:lnTo>
                  <a:pt x="1285900" y="203758"/>
                </a:lnTo>
                <a:lnTo>
                  <a:pt x="1253236" y="205028"/>
                </a:lnTo>
                <a:lnTo>
                  <a:pt x="1196149" y="207060"/>
                </a:lnTo>
                <a:lnTo>
                  <a:pt x="1139037" y="208076"/>
                </a:lnTo>
                <a:lnTo>
                  <a:pt x="1121308" y="208076"/>
                </a:lnTo>
                <a:lnTo>
                  <a:pt x="1103579" y="207822"/>
                </a:lnTo>
                <a:lnTo>
                  <a:pt x="1068158" y="206679"/>
                </a:lnTo>
                <a:lnTo>
                  <a:pt x="1051128" y="205917"/>
                </a:lnTo>
                <a:lnTo>
                  <a:pt x="1017066" y="205282"/>
                </a:lnTo>
                <a:lnTo>
                  <a:pt x="1000036" y="205155"/>
                </a:lnTo>
                <a:lnTo>
                  <a:pt x="979512" y="205409"/>
                </a:lnTo>
                <a:lnTo>
                  <a:pt x="958989" y="205917"/>
                </a:lnTo>
                <a:lnTo>
                  <a:pt x="917994" y="207568"/>
                </a:lnTo>
                <a:lnTo>
                  <a:pt x="888111" y="208711"/>
                </a:lnTo>
                <a:lnTo>
                  <a:pt x="828319" y="209727"/>
                </a:lnTo>
                <a:lnTo>
                  <a:pt x="798423" y="209727"/>
                </a:lnTo>
                <a:lnTo>
                  <a:pt x="773798" y="209600"/>
                </a:lnTo>
                <a:lnTo>
                  <a:pt x="699960" y="210362"/>
                </a:lnTo>
                <a:lnTo>
                  <a:pt x="669340" y="212521"/>
                </a:lnTo>
                <a:lnTo>
                  <a:pt x="654062" y="214045"/>
                </a:lnTo>
                <a:lnTo>
                  <a:pt x="638810" y="215823"/>
                </a:lnTo>
                <a:lnTo>
                  <a:pt x="604100" y="219252"/>
                </a:lnTo>
                <a:lnTo>
                  <a:pt x="530796" y="222681"/>
                </a:lnTo>
                <a:lnTo>
                  <a:pt x="492290" y="223062"/>
                </a:lnTo>
                <a:lnTo>
                  <a:pt x="474332" y="223189"/>
                </a:lnTo>
                <a:lnTo>
                  <a:pt x="438454" y="224332"/>
                </a:lnTo>
                <a:lnTo>
                  <a:pt x="399618" y="227380"/>
                </a:lnTo>
                <a:lnTo>
                  <a:pt x="359079" y="233603"/>
                </a:lnTo>
                <a:lnTo>
                  <a:pt x="310388" y="245287"/>
                </a:lnTo>
                <a:lnTo>
                  <a:pt x="270179" y="256463"/>
                </a:lnTo>
                <a:lnTo>
                  <a:pt x="258902" y="259384"/>
                </a:lnTo>
                <a:lnTo>
                  <a:pt x="247548" y="262178"/>
                </a:lnTo>
                <a:lnTo>
                  <a:pt x="236156" y="264718"/>
                </a:lnTo>
                <a:lnTo>
                  <a:pt x="229679" y="265480"/>
                </a:lnTo>
                <a:lnTo>
                  <a:pt x="213283" y="266242"/>
                </a:lnTo>
                <a:lnTo>
                  <a:pt x="236397" y="266242"/>
                </a:lnTo>
                <a:lnTo>
                  <a:pt x="236410" y="266369"/>
                </a:lnTo>
                <a:lnTo>
                  <a:pt x="205066" y="266369"/>
                </a:lnTo>
                <a:lnTo>
                  <a:pt x="196850" y="266369"/>
                </a:lnTo>
                <a:lnTo>
                  <a:pt x="196862" y="266242"/>
                </a:lnTo>
                <a:lnTo>
                  <a:pt x="186194" y="266242"/>
                </a:lnTo>
                <a:lnTo>
                  <a:pt x="164884" y="265480"/>
                </a:lnTo>
                <a:lnTo>
                  <a:pt x="125628" y="260273"/>
                </a:lnTo>
                <a:lnTo>
                  <a:pt x="117665" y="258876"/>
                </a:lnTo>
                <a:lnTo>
                  <a:pt x="109664" y="257733"/>
                </a:lnTo>
                <a:lnTo>
                  <a:pt x="101625" y="257098"/>
                </a:lnTo>
                <a:lnTo>
                  <a:pt x="93548" y="256971"/>
                </a:lnTo>
                <a:lnTo>
                  <a:pt x="86182" y="257098"/>
                </a:lnTo>
                <a:lnTo>
                  <a:pt x="78841" y="257606"/>
                </a:lnTo>
                <a:lnTo>
                  <a:pt x="71526" y="258241"/>
                </a:lnTo>
                <a:lnTo>
                  <a:pt x="64223" y="259130"/>
                </a:lnTo>
                <a:lnTo>
                  <a:pt x="57175" y="260019"/>
                </a:lnTo>
                <a:lnTo>
                  <a:pt x="50114" y="260654"/>
                </a:lnTo>
                <a:lnTo>
                  <a:pt x="43027" y="261162"/>
                </a:lnTo>
                <a:lnTo>
                  <a:pt x="35941" y="261416"/>
                </a:lnTo>
                <a:lnTo>
                  <a:pt x="30683" y="261670"/>
                </a:lnTo>
                <a:lnTo>
                  <a:pt x="18719" y="259384"/>
                </a:lnTo>
                <a:lnTo>
                  <a:pt x="18808" y="257479"/>
                </a:lnTo>
                <a:lnTo>
                  <a:pt x="18935" y="256463"/>
                </a:lnTo>
                <a:lnTo>
                  <a:pt x="19240" y="252526"/>
                </a:lnTo>
                <a:lnTo>
                  <a:pt x="19532" y="248881"/>
                </a:lnTo>
                <a:lnTo>
                  <a:pt x="19545" y="248716"/>
                </a:lnTo>
                <a:lnTo>
                  <a:pt x="19532" y="248881"/>
                </a:lnTo>
                <a:lnTo>
                  <a:pt x="19964" y="248462"/>
                </a:lnTo>
                <a:lnTo>
                  <a:pt x="19964" y="242493"/>
                </a:lnTo>
                <a:lnTo>
                  <a:pt x="19964" y="238175"/>
                </a:lnTo>
                <a:lnTo>
                  <a:pt x="15811" y="233984"/>
                </a:lnTo>
                <a:lnTo>
                  <a:pt x="5562" y="233984"/>
                </a:lnTo>
                <a:lnTo>
                  <a:pt x="1409" y="238175"/>
                </a:lnTo>
                <a:lnTo>
                  <a:pt x="1409" y="242811"/>
                </a:lnTo>
                <a:lnTo>
                  <a:pt x="1435" y="242493"/>
                </a:lnTo>
                <a:lnTo>
                  <a:pt x="1409" y="248462"/>
                </a:lnTo>
                <a:lnTo>
                  <a:pt x="1409" y="242811"/>
                </a:lnTo>
                <a:lnTo>
                  <a:pt x="431" y="254939"/>
                </a:lnTo>
                <a:lnTo>
                  <a:pt x="63" y="258241"/>
                </a:lnTo>
                <a:lnTo>
                  <a:pt x="11722" y="278815"/>
                </a:lnTo>
                <a:lnTo>
                  <a:pt x="13144" y="279323"/>
                </a:lnTo>
                <a:lnTo>
                  <a:pt x="14592" y="279704"/>
                </a:lnTo>
                <a:lnTo>
                  <a:pt x="16052" y="279958"/>
                </a:lnTo>
                <a:lnTo>
                  <a:pt x="22707" y="280974"/>
                </a:lnTo>
                <a:lnTo>
                  <a:pt x="29413" y="281355"/>
                </a:lnTo>
                <a:lnTo>
                  <a:pt x="36156" y="281355"/>
                </a:lnTo>
                <a:lnTo>
                  <a:pt x="43789" y="281355"/>
                </a:lnTo>
                <a:lnTo>
                  <a:pt x="51435" y="281101"/>
                </a:lnTo>
                <a:lnTo>
                  <a:pt x="59055" y="280720"/>
                </a:lnTo>
                <a:lnTo>
                  <a:pt x="66687" y="280212"/>
                </a:lnTo>
                <a:lnTo>
                  <a:pt x="73317" y="279704"/>
                </a:lnTo>
                <a:lnTo>
                  <a:pt x="79971" y="279450"/>
                </a:lnTo>
                <a:lnTo>
                  <a:pt x="86614" y="279323"/>
                </a:lnTo>
                <a:lnTo>
                  <a:pt x="93281" y="279450"/>
                </a:lnTo>
                <a:lnTo>
                  <a:pt x="100177" y="279958"/>
                </a:lnTo>
                <a:lnTo>
                  <a:pt x="107035" y="280720"/>
                </a:lnTo>
                <a:lnTo>
                  <a:pt x="113855" y="281736"/>
                </a:lnTo>
                <a:lnTo>
                  <a:pt x="120637" y="283133"/>
                </a:lnTo>
                <a:lnTo>
                  <a:pt x="128397" y="284784"/>
                </a:lnTo>
                <a:lnTo>
                  <a:pt x="136194" y="286181"/>
                </a:lnTo>
                <a:lnTo>
                  <a:pt x="174294" y="289610"/>
                </a:lnTo>
                <a:lnTo>
                  <a:pt x="196735" y="289991"/>
                </a:lnTo>
                <a:lnTo>
                  <a:pt x="207556" y="289991"/>
                </a:lnTo>
                <a:lnTo>
                  <a:pt x="251980" y="285419"/>
                </a:lnTo>
                <a:lnTo>
                  <a:pt x="287870" y="276148"/>
                </a:lnTo>
                <a:lnTo>
                  <a:pt x="302069" y="272211"/>
                </a:lnTo>
                <a:lnTo>
                  <a:pt x="344944" y="261416"/>
                </a:lnTo>
                <a:lnTo>
                  <a:pt x="382422" y="254177"/>
                </a:lnTo>
                <a:lnTo>
                  <a:pt x="422414" y="250240"/>
                </a:lnTo>
                <a:lnTo>
                  <a:pt x="492379" y="248335"/>
                </a:lnTo>
                <a:lnTo>
                  <a:pt x="531393" y="247954"/>
                </a:lnTo>
                <a:lnTo>
                  <a:pt x="570407" y="246811"/>
                </a:lnTo>
                <a:lnTo>
                  <a:pt x="606107" y="244398"/>
                </a:lnTo>
                <a:lnTo>
                  <a:pt x="623912" y="242747"/>
                </a:lnTo>
                <a:lnTo>
                  <a:pt x="641705" y="240842"/>
                </a:lnTo>
                <a:lnTo>
                  <a:pt x="656488" y="239064"/>
                </a:lnTo>
                <a:lnTo>
                  <a:pt x="671296" y="237667"/>
                </a:lnTo>
                <a:lnTo>
                  <a:pt x="700976" y="235508"/>
                </a:lnTo>
                <a:lnTo>
                  <a:pt x="725322" y="235000"/>
                </a:lnTo>
                <a:lnTo>
                  <a:pt x="774052" y="234492"/>
                </a:lnTo>
                <a:lnTo>
                  <a:pt x="798423" y="234492"/>
                </a:lnTo>
                <a:lnTo>
                  <a:pt x="858850" y="233984"/>
                </a:lnTo>
                <a:lnTo>
                  <a:pt x="889050" y="233222"/>
                </a:lnTo>
                <a:lnTo>
                  <a:pt x="919251" y="232079"/>
                </a:lnTo>
                <a:lnTo>
                  <a:pt x="939431" y="231063"/>
                </a:lnTo>
                <a:lnTo>
                  <a:pt x="959624" y="230428"/>
                </a:lnTo>
                <a:lnTo>
                  <a:pt x="979817" y="230047"/>
                </a:lnTo>
                <a:lnTo>
                  <a:pt x="1000036" y="229920"/>
                </a:lnTo>
                <a:lnTo>
                  <a:pt x="1033449" y="230301"/>
                </a:lnTo>
                <a:lnTo>
                  <a:pt x="1066838" y="231698"/>
                </a:lnTo>
                <a:lnTo>
                  <a:pt x="1084872" y="232460"/>
                </a:lnTo>
                <a:lnTo>
                  <a:pt x="1120978" y="233349"/>
                </a:lnTo>
                <a:lnTo>
                  <a:pt x="1139037" y="233349"/>
                </a:lnTo>
                <a:lnTo>
                  <a:pt x="1196657" y="232460"/>
                </a:lnTo>
                <a:lnTo>
                  <a:pt x="1225461" y="231571"/>
                </a:lnTo>
                <a:lnTo>
                  <a:pt x="1254277" y="230301"/>
                </a:lnTo>
                <a:lnTo>
                  <a:pt x="1319136" y="228142"/>
                </a:lnTo>
                <a:lnTo>
                  <a:pt x="1351584" y="227507"/>
                </a:lnTo>
                <a:lnTo>
                  <a:pt x="1384046" y="227253"/>
                </a:lnTo>
                <a:lnTo>
                  <a:pt x="1407795" y="227253"/>
                </a:lnTo>
                <a:lnTo>
                  <a:pt x="1431556" y="227634"/>
                </a:lnTo>
                <a:lnTo>
                  <a:pt x="1455293" y="228396"/>
                </a:lnTo>
                <a:lnTo>
                  <a:pt x="1479042" y="229412"/>
                </a:lnTo>
                <a:lnTo>
                  <a:pt x="1493558" y="230301"/>
                </a:lnTo>
                <a:lnTo>
                  <a:pt x="1522615" y="231698"/>
                </a:lnTo>
                <a:lnTo>
                  <a:pt x="1537157" y="232206"/>
                </a:lnTo>
                <a:lnTo>
                  <a:pt x="1578559" y="232714"/>
                </a:lnTo>
                <a:lnTo>
                  <a:pt x="1592376" y="232714"/>
                </a:lnTo>
                <a:lnTo>
                  <a:pt x="1609826" y="232714"/>
                </a:lnTo>
                <a:lnTo>
                  <a:pt x="1662176" y="233984"/>
                </a:lnTo>
                <a:lnTo>
                  <a:pt x="1737969" y="238175"/>
                </a:lnTo>
                <a:lnTo>
                  <a:pt x="1882063" y="248970"/>
                </a:lnTo>
                <a:lnTo>
                  <a:pt x="1907501" y="251002"/>
                </a:lnTo>
                <a:lnTo>
                  <a:pt x="1983905" y="255574"/>
                </a:lnTo>
                <a:lnTo>
                  <a:pt x="2058238" y="258368"/>
                </a:lnTo>
                <a:lnTo>
                  <a:pt x="2134425" y="259003"/>
                </a:lnTo>
                <a:lnTo>
                  <a:pt x="2159838" y="259003"/>
                </a:lnTo>
                <a:lnTo>
                  <a:pt x="2185771" y="259003"/>
                </a:lnTo>
                <a:lnTo>
                  <a:pt x="2237613" y="260019"/>
                </a:lnTo>
                <a:lnTo>
                  <a:pt x="2298179" y="264210"/>
                </a:lnTo>
                <a:lnTo>
                  <a:pt x="2349665" y="270306"/>
                </a:lnTo>
                <a:lnTo>
                  <a:pt x="2366619" y="272084"/>
                </a:lnTo>
                <a:lnTo>
                  <a:pt x="2383599" y="273608"/>
                </a:lnTo>
                <a:lnTo>
                  <a:pt x="2400617" y="274751"/>
                </a:lnTo>
                <a:lnTo>
                  <a:pt x="2451836" y="275894"/>
                </a:lnTo>
                <a:lnTo>
                  <a:pt x="2477452" y="276021"/>
                </a:lnTo>
                <a:lnTo>
                  <a:pt x="2503081" y="276021"/>
                </a:lnTo>
                <a:lnTo>
                  <a:pt x="2549207" y="276148"/>
                </a:lnTo>
                <a:lnTo>
                  <a:pt x="2595346" y="277037"/>
                </a:lnTo>
                <a:lnTo>
                  <a:pt x="2621394" y="279450"/>
                </a:lnTo>
                <a:lnTo>
                  <a:pt x="2634399" y="281101"/>
                </a:lnTo>
                <a:lnTo>
                  <a:pt x="2647378" y="282879"/>
                </a:lnTo>
                <a:lnTo>
                  <a:pt x="2677464" y="286816"/>
                </a:lnTo>
                <a:lnTo>
                  <a:pt x="2722842" y="291007"/>
                </a:lnTo>
                <a:lnTo>
                  <a:pt x="2768511" y="292150"/>
                </a:lnTo>
                <a:lnTo>
                  <a:pt x="2787154" y="292023"/>
                </a:lnTo>
                <a:lnTo>
                  <a:pt x="2805798" y="291642"/>
                </a:lnTo>
                <a:lnTo>
                  <a:pt x="2824416" y="291007"/>
                </a:lnTo>
                <a:lnTo>
                  <a:pt x="2843047" y="289991"/>
                </a:lnTo>
                <a:lnTo>
                  <a:pt x="2861564" y="288975"/>
                </a:lnTo>
                <a:lnTo>
                  <a:pt x="2898622" y="287578"/>
                </a:lnTo>
                <a:lnTo>
                  <a:pt x="2917164" y="287197"/>
                </a:lnTo>
                <a:lnTo>
                  <a:pt x="2940088" y="287159"/>
                </a:lnTo>
                <a:lnTo>
                  <a:pt x="2945815" y="287197"/>
                </a:lnTo>
                <a:lnTo>
                  <a:pt x="2986722" y="289864"/>
                </a:lnTo>
                <a:lnTo>
                  <a:pt x="3036189" y="299516"/>
                </a:lnTo>
                <a:lnTo>
                  <a:pt x="3049206" y="302310"/>
                </a:lnTo>
                <a:lnTo>
                  <a:pt x="3096793" y="311327"/>
                </a:lnTo>
                <a:lnTo>
                  <a:pt x="3146387" y="316788"/>
                </a:lnTo>
                <a:lnTo>
                  <a:pt x="3188754" y="318058"/>
                </a:lnTo>
                <a:lnTo>
                  <a:pt x="3203041" y="318058"/>
                </a:lnTo>
                <a:lnTo>
                  <a:pt x="3246691" y="316153"/>
                </a:lnTo>
                <a:lnTo>
                  <a:pt x="3291624" y="310184"/>
                </a:lnTo>
                <a:lnTo>
                  <a:pt x="3306889" y="307771"/>
                </a:lnTo>
                <a:lnTo>
                  <a:pt x="3352876" y="301675"/>
                </a:lnTo>
                <a:lnTo>
                  <a:pt x="3402990" y="298246"/>
                </a:lnTo>
                <a:lnTo>
                  <a:pt x="3451161" y="297484"/>
                </a:lnTo>
                <a:lnTo>
                  <a:pt x="3462375" y="297611"/>
                </a:lnTo>
                <a:lnTo>
                  <a:pt x="3508794" y="300151"/>
                </a:lnTo>
                <a:lnTo>
                  <a:pt x="3546983" y="304723"/>
                </a:lnTo>
                <a:lnTo>
                  <a:pt x="3558565" y="306374"/>
                </a:lnTo>
                <a:lnTo>
                  <a:pt x="3581793" y="309168"/>
                </a:lnTo>
                <a:lnTo>
                  <a:pt x="3593452" y="310311"/>
                </a:lnTo>
                <a:lnTo>
                  <a:pt x="3603853" y="310946"/>
                </a:lnTo>
                <a:lnTo>
                  <a:pt x="3614267" y="311200"/>
                </a:lnTo>
                <a:lnTo>
                  <a:pt x="3624681" y="311327"/>
                </a:lnTo>
                <a:lnTo>
                  <a:pt x="3635121" y="311200"/>
                </a:lnTo>
                <a:lnTo>
                  <a:pt x="3673551" y="308660"/>
                </a:lnTo>
                <a:lnTo>
                  <a:pt x="3681857" y="305993"/>
                </a:lnTo>
                <a:lnTo>
                  <a:pt x="3682860" y="305612"/>
                </a:lnTo>
                <a:lnTo>
                  <a:pt x="3684778" y="304596"/>
                </a:lnTo>
                <a:lnTo>
                  <a:pt x="3687584" y="302818"/>
                </a:lnTo>
                <a:lnTo>
                  <a:pt x="3689439" y="302818"/>
                </a:lnTo>
                <a:lnTo>
                  <a:pt x="3692512" y="299770"/>
                </a:lnTo>
                <a:close/>
              </a:path>
              <a:path w="3819525" h="608329">
                <a:moveTo>
                  <a:pt x="3819080" y="151130"/>
                </a:moveTo>
                <a:lnTo>
                  <a:pt x="3812857" y="133350"/>
                </a:lnTo>
                <a:lnTo>
                  <a:pt x="3811905" y="133350"/>
                </a:lnTo>
                <a:lnTo>
                  <a:pt x="3810851" y="132080"/>
                </a:lnTo>
                <a:lnTo>
                  <a:pt x="3797008" y="125730"/>
                </a:lnTo>
                <a:lnTo>
                  <a:pt x="3792232" y="125730"/>
                </a:lnTo>
                <a:lnTo>
                  <a:pt x="3787406" y="127000"/>
                </a:lnTo>
                <a:lnTo>
                  <a:pt x="3780967" y="127000"/>
                </a:lnTo>
                <a:lnTo>
                  <a:pt x="3774643" y="128270"/>
                </a:lnTo>
                <a:lnTo>
                  <a:pt x="3768458" y="130810"/>
                </a:lnTo>
                <a:lnTo>
                  <a:pt x="3762387" y="132080"/>
                </a:lnTo>
                <a:lnTo>
                  <a:pt x="3756380" y="134620"/>
                </a:lnTo>
                <a:lnTo>
                  <a:pt x="3750538" y="138430"/>
                </a:lnTo>
                <a:lnTo>
                  <a:pt x="3744823" y="140970"/>
                </a:lnTo>
                <a:lnTo>
                  <a:pt x="3739261" y="144780"/>
                </a:lnTo>
                <a:lnTo>
                  <a:pt x="3735730" y="147320"/>
                </a:lnTo>
                <a:lnTo>
                  <a:pt x="3731958" y="149860"/>
                </a:lnTo>
                <a:lnTo>
                  <a:pt x="3727945" y="151130"/>
                </a:lnTo>
                <a:lnTo>
                  <a:pt x="3725113" y="151130"/>
                </a:lnTo>
                <a:lnTo>
                  <a:pt x="3722547" y="152400"/>
                </a:lnTo>
                <a:lnTo>
                  <a:pt x="3720122" y="152400"/>
                </a:lnTo>
                <a:lnTo>
                  <a:pt x="3719880" y="151130"/>
                </a:lnTo>
                <a:lnTo>
                  <a:pt x="3719982" y="146050"/>
                </a:lnTo>
                <a:lnTo>
                  <a:pt x="3720490" y="138430"/>
                </a:lnTo>
                <a:lnTo>
                  <a:pt x="3721989" y="129540"/>
                </a:lnTo>
                <a:lnTo>
                  <a:pt x="3724465" y="121920"/>
                </a:lnTo>
                <a:lnTo>
                  <a:pt x="3726853" y="114300"/>
                </a:lnTo>
                <a:lnTo>
                  <a:pt x="3729444" y="107950"/>
                </a:lnTo>
                <a:lnTo>
                  <a:pt x="3732250" y="100330"/>
                </a:lnTo>
                <a:lnTo>
                  <a:pt x="3735247" y="93980"/>
                </a:lnTo>
                <a:lnTo>
                  <a:pt x="3738676" y="86360"/>
                </a:lnTo>
                <a:lnTo>
                  <a:pt x="3742385" y="78740"/>
                </a:lnTo>
                <a:lnTo>
                  <a:pt x="3746373" y="72390"/>
                </a:lnTo>
                <a:lnTo>
                  <a:pt x="3750640" y="64770"/>
                </a:lnTo>
                <a:lnTo>
                  <a:pt x="3754272" y="59690"/>
                </a:lnTo>
                <a:lnTo>
                  <a:pt x="3758095" y="53340"/>
                </a:lnTo>
                <a:lnTo>
                  <a:pt x="3762095" y="48260"/>
                </a:lnTo>
                <a:lnTo>
                  <a:pt x="3766286" y="43180"/>
                </a:lnTo>
                <a:lnTo>
                  <a:pt x="3769537" y="39370"/>
                </a:lnTo>
                <a:lnTo>
                  <a:pt x="3772357" y="35560"/>
                </a:lnTo>
                <a:lnTo>
                  <a:pt x="3777907" y="20256"/>
                </a:lnTo>
                <a:lnTo>
                  <a:pt x="3777640" y="17780"/>
                </a:lnTo>
                <a:lnTo>
                  <a:pt x="3776624" y="15240"/>
                </a:lnTo>
                <a:lnTo>
                  <a:pt x="3774757" y="10160"/>
                </a:lnTo>
                <a:lnTo>
                  <a:pt x="3771569" y="6350"/>
                </a:lnTo>
                <a:lnTo>
                  <a:pt x="3767048" y="3810"/>
                </a:lnTo>
                <a:lnTo>
                  <a:pt x="3763289" y="2540"/>
                </a:lnTo>
                <a:lnTo>
                  <a:pt x="3759339" y="1270"/>
                </a:lnTo>
                <a:lnTo>
                  <a:pt x="3740327" y="1270"/>
                </a:lnTo>
                <a:lnTo>
                  <a:pt x="3732898" y="0"/>
                </a:lnTo>
                <a:lnTo>
                  <a:pt x="3725468" y="1270"/>
                </a:lnTo>
                <a:lnTo>
                  <a:pt x="3698481" y="1270"/>
                </a:lnTo>
                <a:lnTo>
                  <a:pt x="3689515" y="2540"/>
                </a:lnTo>
                <a:lnTo>
                  <a:pt x="3687165" y="2540"/>
                </a:lnTo>
                <a:lnTo>
                  <a:pt x="3684816" y="3810"/>
                </a:lnTo>
                <a:lnTo>
                  <a:pt x="3682492" y="3810"/>
                </a:lnTo>
                <a:lnTo>
                  <a:pt x="3678136" y="3810"/>
                </a:lnTo>
                <a:lnTo>
                  <a:pt x="3674122" y="6350"/>
                </a:lnTo>
                <a:lnTo>
                  <a:pt x="3670439" y="8890"/>
                </a:lnTo>
                <a:lnTo>
                  <a:pt x="3669474" y="8890"/>
                </a:lnTo>
                <a:lnTo>
                  <a:pt x="3668585" y="10160"/>
                </a:lnTo>
                <a:lnTo>
                  <a:pt x="3667772" y="11430"/>
                </a:lnTo>
                <a:lnTo>
                  <a:pt x="3666769" y="11430"/>
                </a:lnTo>
                <a:lnTo>
                  <a:pt x="3665931" y="12700"/>
                </a:lnTo>
                <a:lnTo>
                  <a:pt x="3665283" y="15240"/>
                </a:lnTo>
                <a:lnTo>
                  <a:pt x="3664521" y="16510"/>
                </a:lnTo>
                <a:lnTo>
                  <a:pt x="3664115" y="17780"/>
                </a:lnTo>
                <a:lnTo>
                  <a:pt x="3664089" y="20320"/>
                </a:lnTo>
                <a:lnTo>
                  <a:pt x="3664699" y="24053"/>
                </a:lnTo>
                <a:lnTo>
                  <a:pt x="3664699" y="29210"/>
                </a:lnTo>
                <a:lnTo>
                  <a:pt x="3668852" y="34290"/>
                </a:lnTo>
                <a:lnTo>
                  <a:pt x="3679101" y="34290"/>
                </a:lnTo>
                <a:lnTo>
                  <a:pt x="3683254" y="29210"/>
                </a:lnTo>
                <a:lnTo>
                  <a:pt x="3683254" y="26670"/>
                </a:lnTo>
                <a:lnTo>
                  <a:pt x="3683241" y="25400"/>
                </a:lnTo>
                <a:lnTo>
                  <a:pt x="3683254" y="21539"/>
                </a:lnTo>
                <a:lnTo>
                  <a:pt x="3683254" y="25361"/>
                </a:lnTo>
                <a:lnTo>
                  <a:pt x="3683330" y="25019"/>
                </a:lnTo>
                <a:lnTo>
                  <a:pt x="3683254" y="26670"/>
                </a:lnTo>
                <a:lnTo>
                  <a:pt x="3683533" y="26670"/>
                </a:lnTo>
                <a:lnTo>
                  <a:pt x="3686391" y="25400"/>
                </a:lnTo>
                <a:lnTo>
                  <a:pt x="3725595" y="25400"/>
                </a:lnTo>
                <a:lnTo>
                  <a:pt x="3748176" y="25400"/>
                </a:lnTo>
                <a:lnTo>
                  <a:pt x="3749294" y="24053"/>
                </a:lnTo>
                <a:lnTo>
                  <a:pt x="3751110" y="21539"/>
                </a:lnTo>
                <a:lnTo>
                  <a:pt x="3749294" y="24053"/>
                </a:lnTo>
                <a:lnTo>
                  <a:pt x="3748176" y="25400"/>
                </a:lnTo>
                <a:lnTo>
                  <a:pt x="3725227" y="59690"/>
                </a:lnTo>
                <a:lnTo>
                  <a:pt x="3716985" y="76200"/>
                </a:lnTo>
                <a:lnTo>
                  <a:pt x="3713276" y="83820"/>
                </a:lnTo>
                <a:lnTo>
                  <a:pt x="3710076" y="91440"/>
                </a:lnTo>
                <a:lnTo>
                  <a:pt x="3707155" y="99060"/>
                </a:lnTo>
                <a:lnTo>
                  <a:pt x="3704501" y="107950"/>
                </a:lnTo>
                <a:lnTo>
                  <a:pt x="3702126" y="115570"/>
                </a:lnTo>
                <a:lnTo>
                  <a:pt x="3697236" y="151130"/>
                </a:lnTo>
                <a:lnTo>
                  <a:pt x="3697605" y="154940"/>
                </a:lnTo>
                <a:lnTo>
                  <a:pt x="3698925" y="160020"/>
                </a:lnTo>
                <a:lnTo>
                  <a:pt x="3700183" y="165100"/>
                </a:lnTo>
                <a:lnTo>
                  <a:pt x="3702507" y="167640"/>
                </a:lnTo>
                <a:lnTo>
                  <a:pt x="3705885" y="170180"/>
                </a:lnTo>
                <a:lnTo>
                  <a:pt x="3706939" y="171450"/>
                </a:lnTo>
                <a:lnTo>
                  <a:pt x="3708044" y="171450"/>
                </a:lnTo>
                <a:lnTo>
                  <a:pt x="3709212" y="172720"/>
                </a:lnTo>
                <a:lnTo>
                  <a:pt x="3711943" y="172720"/>
                </a:lnTo>
                <a:lnTo>
                  <a:pt x="3713353" y="173990"/>
                </a:lnTo>
                <a:lnTo>
                  <a:pt x="3718369" y="173990"/>
                </a:lnTo>
                <a:lnTo>
                  <a:pt x="3723411" y="175260"/>
                </a:lnTo>
                <a:lnTo>
                  <a:pt x="3728491" y="173990"/>
                </a:lnTo>
                <a:lnTo>
                  <a:pt x="3730307" y="173990"/>
                </a:lnTo>
                <a:lnTo>
                  <a:pt x="3732098" y="172720"/>
                </a:lnTo>
                <a:lnTo>
                  <a:pt x="3733876" y="172720"/>
                </a:lnTo>
                <a:lnTo>
                  <a:pt x="3740239" y="171450"/>
                </a:lnTo>
                <a:lnTo>
                  <a:pt x="3746233" y="167640"/>
                </a:lnTo>
                <a:lnTo>
                  <a:pt x="3751859" y="165100"/>
                </a:lnTo>
                <a:lnTo>
                  <a:pt x="3758133" y="161290"/>
                </a:lnTo>
                <a:lnTo>
                  <a:pt x="3764686" y="157480"/>
                </a:lnTo>
                <a:lnTo>
                  <a:pt x="3771506" y="154940"/>
                </a:lnTo>
                <a:lnTo>
                  <a:pt x="3777107" y="152400"/>
                </a:lnTo>
                <a:lnTo>
                  <a:pt x="3782936" y="151130"/>
                </a:lnTo>
                <a:lnTo>
                  <a:pt x="3788968" y="151130"/>
                </a:lnTo>
                <a:lnTo>
                  <a:pt x="3791343" y="149860"/>
                </a:lnTo>
                <a:lnTo>
                  <a:pt x="3793680" y="149860"/>
                </a:lnTo>
                <a:lnTo>
                  <a:pt x="3794925" y="150558"/>
                </a:lnTo>
                <a:lnTo>
                  <a:pt x="3794912" y="149860"/>
                </a:lnTo>
                <a:lnTo>
                  <a:pt x="3794976" y="150469"/>
                </a:lnTo>
                <a:lnTo>
                  <a:pt x="3794988" y="150596"/>
                </a:lnTo>
                <a:lnTo>
                  <a:pt x="3794607" y="151130"/>
                </a:lnTo>
                <a:lnTo>
                  <a:pt x="3793617" y="152400"/>
                </a:lnTo>
                <a:lnTo>
                  <a:pt x="3792359" y="153670"/>
                </a:lnTo>
                <a:lnTo>
                  <a:pt x="3786517" y="158750"/>
                </a:lnTo>
                <a:lnTo>
                  <a:pt x="3781717" y="165100"/>
                </a:lnTo>
                <a:lnTo>
                  <a:pt x="3777970" y="172720"/>
                </a:lnTo>
                <a:lnTo>
                  <a:pt x="3774529" y="179070"/>
                </a:lnTo>
                <a:lnTo>
                  <a:pt x="3772141" y="186690"/>
                </a:lnTo>
                <a:lnTo>
                  <a:pt x="3770807" y="193040"/>
                </a:lnTo>
                <a:lnTo>
                  <a:pt x="3770490" y="195580"/>
                </a:lnTo>
                <a:lnTo>
                  <a:pt x="3770236" y="198120"/>
                </a:lnTo>
                <a:lnTo>
                  <a:pt x="3770071" y="199390"/>
                </a:lnTo>
                <a:lnTo>
                  <a:pt x="3769614" y="208280"/>
                </a:lnTo>
                <a:lnTo>
                  <a:pt x="3769309" y="218440"/>
                </a:lnTo>
                <a:lnTo>
                  <a:pt x="3769144" y="227330"/>
                </a:lnTo>
                <a:lnTo>
                  <a:pt x="3769144" y="248920"/>
                </a:lnTo>
                <a:lnTo>
                  <a:pt x="3769525" y="261620"/>
                </a:lnTo>
                <a:lnTo>
                  <a:pt x="3770261" y="274320"/>
                </a:lnTo>
                <a:lnTo>
                  <a:pt x="3771354" y="288290"/>
                </a:lnTo>
                <a:lnTo>
                  <a:pt x="3773144" y="306070"/>
                </a:lnTo>
                <a:lnTo>
                  <a:pt x="3776357" y="342900"/>
                </a:lnTo>
                <a:lnTo>
                  <a:pt x="3779291" y="381000"/>
                </a:lnTo>
                <a:lnTo>
                  <a:pt x="3781666" y="420370"/>
                </a:lnTo>
                <a:lnTo>
                  <a:pt x="3782911" y="469900"/>
                </a:lnTo>
                <a:lnTo>
                  <a:pt x="3782999" y="521970"/>
                </a:lnTo>
                <a:lnTo>
                  <a:pt x="3782758" y="533400"/>
                </a:lnTo>
                <a:lnTo>
                  <a:pt x="3777881" y="575310"/>
                </a:lnTo>
                <a:lnTo>
                  <a:pt x="3774313" y="586740"/>
                </a:lnTo>
                <a:lnTo>
                  <a:pt x="3773309" y="589280"/>
                </a:lnTo>
                <a:lnTo>
                  <a:pt x="3772116" y="590550"/>
                </a:lnTo>
                <a:lnTo>
                  <a:pt x="3770719" y="593090"/>
                </a:lnTo>
                <a:lnTo>
                  <a:pt x="3769004" y="594360"/>
                </a:lnTo>
                <a:lnTo>
                  <a:pt x="3766629" y="594360"/>
                </a:lnTo>
                <a:lnTo>
                  <a:pt x="3763365" y="598170"/>
                </a:lnTo>
                <a:lnTo>
                  <a:pt x="3763365" y="605790"/>
                </a:lnTo>
                <a:lnTo>
                  <a:pt x="3766629" y="608330"/>
                </a:lnTo>
                <a:lnTo>
                  <a:pt x="3774033" y="608330"/>
                </a:lnTo>
                <a:lnTo>
                  <a:pt x="3774681" y="608330"/>
                </a:lnTo>
                <a:lnTo>
                  <a:pt x="3775125" y="607987"/>
                </a:lnTo>
                <a:lnTo>
                  <a:pt x="3778021" y="607060"/>
                </a:lnTo>
                <a:lnTo>
                  <a:pt x="3779012" y="605790"/>
                </a:lnTo>
                <a:lnTo>
                  <a:pt x="3780879" y="605790"/>
                </a:lnTo>
                <a:lnTo>
                  <a:pt x="3784219" y="603250"/>
                </a:lnTo>
                <a:lnTo>
                  <a:pt x="3787140" y="600710"/>
                </a:lnTo>
                <a:lnTo>
                  <a:pt x="3789654" y="596900"/>
                </a:lnTo>
                <a:lnTo>
                  <a:pt x="3790658" y="595630"/>
                </a:lnTo>
                <a:lnTo>
                  <a:pt x="3799649" y="574040"/>
                </a:lnTo>
                <a:lnTo>
                  <a:pt x="3801427" y="567690"/>
                </a:lnTo>
                <a:lnTo>
                  <a:pt x="3806710" y="523240"/>
                </a:lnTo>
                <a:lnTo>
                  <a:pt x="3806977" y="510540"/>
                </a:lnTo>
                <a:lnTo>
                  <a:pt x="3806926" y="469900"/>
                </a:lnTo>
                <a:lnTo>
                  <a:pt x="3805707" y="419100"/>
                </a:lnTo>
                <a:lnTo>
                  <a:pt x="3803370" y="379730"/>
                </a:lnTo>
                <a:lnTo>
                  <a:pt x="3801872" y="359410"/>
                </a:lnTo>
                <a:lnTo>
                  <a:pt x="3800487" y="340360"/>
                </a:lnTo>
                <a:lnTo>
                  <a:pt x="3798913" y="322580"/>
                </a:lnTo>
                <a:lnTo>
                  <a:pt x="3797135" y="303530"/>
                </a:lnTo>
                <a:lnTo>
                  <a:pt x="3795153" y="284480"/>
                </a:lnTo>
                <a:lnTo>
                  <a:pt x="3793972" y="273050"/>
                </a:lnTo>
                <a:lnTo>
                  <a:pt x="3793172" y="260350"/>
                </a:lnTo>
                <a:lnTo>
                  <a:pt x="3792778" y="248920"/>
                </a:lnTo>
                <a:lnTo>
                  <a:pt x="3792664" y="236220"/>
                </a:lnTo>
                <a:lnTo>
                  <a:pt x="3792778" y="218440"/>
                </a:lnTo>
                <a:lnTo>
                  <a:pt x="3792969" y="210820"/>
                </a:lnTo>
                <a:lnTo>
                  <a:pt x="3793439" y="200660"/>
                </a:lnTo>
                <a:lnTo>
                  <a:pt x="3793629" y="199390"/>
                </a:lnTo>
                <a:lnTo>
                  <a:pt x="3793883" y="196862"/>
                </a:lnTo>
                <a:lnTo>
                  <a:pt x="3794810" y="193040"/>
                </a:lnTo>
                <a:lnTo>
                  <a:pt x="3796436" y="187960"/>
                </a:lnTo>
                <a:lnTo>
                  <a:pt x="3798773" y="182880"/>
                </a:lnTo>
                <a:lnTo>
                  <a:pt x="3801300" y="179070"/>
                </a:lnTo>
                <a:lnTo>
                  <a:pt x="3804539" y="173990"/>
                </a:lnTo>
                <a:lnTo>
                  <a:pt x="3808488" y="170180"/>
                </a:lnTo>
                <a:lnTo>
                  <a:pt x="3812527" y="167640"/>
                </a:lnTo>
                <a:lnTo>
                  <a:pt x="3815588" y="162560"/>
                </a:lnTo>
                <a:lnTo>
                  <a:pt x="3818191" y="156210"/>
                </a:lnTo>
                <a:lnTo>
                  <a:pt x="3818572" y="154940"/>
                </a:lnTo>
                <a:lnTo>
                  <a:pt x="3818813" y="153670"/>
                </a:lnTo>
                <a:lnTo>
                  <a:pt x="3819080" y="15113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963388" y="3584600"/>
            <a:ext cx="824903" cy="2921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03515" y="4686147"/>
            <a:ext cx="7261225" cy="680085"/>
          </a:xfrm>
          <a:custGeom>
            <a:avLst/>
            <a:gdLst/>
            <a:ahLst/>
            <a:cxnLst/>
            <a:rect l="l" t="t" r="r" b="b"/>
            <a:pathLst>
              <a:path w="7261225" h="680085">
                <a:moveTo>
                  <a:pt x="7260857" y="595630"/>
                </a:moveTo>
                <a:lnTo>
                  <a:pt x="7258126" y="593585"/>
                </a:lnTo>
                <a:lnTo>
                  <a:pt x="7257720" y="593090"/>
                </a:lnTo>
                <a:lnTo>
                  <a:pt x="7253452" y="588010"/>
                </a:lnTo>
                <a:lnTo>
                  <a:pt x="7248487" y="581660"/>
                </a:lnTo>
                <a:lnTo>
                  <a:pt x="7243800" y="575310"/>
                </a:lnTo>
                <a:lnTo>
                  <a:pt x="7239394" y="567690"/>
                </a:lnTo>
                <a:lnTo>
                  <a:pt x="7234961" y="560070"/>
                </a:lnTo>
                <a:lnTo>
                  <a:pt x="7219162" y="524522"/>
                </a:lnTo>
                <a:lnTo>
                  <a:pt x="7213308" y="485140"/>
                </a:lnTo>
                <a:lnTo>
                  <a:pt x="7213409" y="444500"/>
                </a:lnTo>
                <a:lnTo>
                  <a:pt x="7214933" y="397510"/>
                </a:lnTo>
                <a:lnTo>
                  <a:pt x="7218947" y="347980"/>
                </a:lnTo>
                <a:lnTo>
                  <a:pt x="7224446" y="297180"/>
                </a:lnTo>
                <a:lnTo>
                  <a:pt x="7226325" y="279400"/>
                </a:lnTo>
                <a:lnTo>
                  <a:pt x="7230923" y="227330"/>
                </a:lnTo>
                <a:lnTo>
                  <a:pt x="7232713" y="182880"/>
                </a:lnTo>
                <a:lnTo>
                  <a:pt x="7232790" y="168910"/>
                </a:lnTo>
                <a:lnTo>
                  <a:pt x="7232917" y="156210"/>
                </a:lnTo>
                <a:lnTo>
                  <a:pt x="7233679" y="118110"/>
                </a:lnTo>
                <a:lnTo>
                  <a:pt x="7235076" y="102870"/>
                </a:lnTo>
                <a:lnTo>
                  <a:pt x="7235393" y="100330"/>
                </a:lnTo>
                <a:lnTo>
                  <a:pt x="7236536" y="96520"/>
                </a:lnTo>
                <a:lnTo>
                  <a:pt x="7238263" y="92710"/>
                </a:lnTo>
                <a:lnTo>
                  <a:pt x="7240600" y="87630"/>
                </a:lnTo>
                <a:lnTo>
                  <a:pt x="7243534" y="83820"/>
                </a:lnTo>
                <a:lnTo>
                  <a:pt x="7245413" y="77470"/>
                </a:lnTo>
                <a:lnTo>
                  <a:pt x="7246417" y="71120"/>
                </a:lnTo>
                <a:lnTo>
                  <a:pt x="7246442" y="67310"/>
                </a:lnTo>
                <a:lnTo>
                  <a:pt x="7246201" y="60960"/>
                </a:lnTo>
                <a:lnTo>
                  <a:pt x="7244804" y="55880"/>
                </a:lnTo>
                <a:lnTo>
                  <a:pt x="7242226" y="50800"/>
                </a:lnTo>
                <a:lnTo>
                  <a:pt x="7239241" y="44450"/>
                </a:lnTo>
                <a:lnTo>
                  <a:pt x="7234834" y="40640"/>
                </a:lnTo>
                <a:lnTo>
                  <a:pt x="7229018" y="38100"/>
                </a:lnTo>
                <a:lnTo>
                  <a:pt x="7225297" y="35560"/>
                </a:lnTo>
                <a:lnTo>
                  <a:pt x="7221398" y="35560"/>
                </a:lnTo>
                <a:lnTo>
                  <a:pt x="7217334" y="34290"/>
                </a:lnTo>
                <a:lnTo>
                  <a:pt x="7189724" y="34290"/>
                </a:lnTo>
                <a:lnTo>
                  <a:pt x="7175817" y="34290"/>
                </a:lnTo>
                <a:lnTo>
                  <a:pt x="7134288" y="38100"/>
                </a:lnTo>
                <a:lnTo>
                  <a:pt x="7089140" y="43180"/>
                </a:lnTo>
                <a:lnTo>
                  <a:pt x="7038200" y="43180"/>
                </a:lnTo>
                <a:lnTo>
                  <a:pt x="6985559" y="43180"/>
                </a:lnTo>
                <a:lnTo>
                  <a:pt x="6975259" y="41910"/>
                </a:lnTo>
                <a:lnTo>
                  <a:pt x="6964972" y="41910"/>
                </a:lnTo>
                <a:lnTo>
                  <a:pt x="6944461" y="39370"/>
                </a:lnTo>
                <a:lnTo>
                  <a:pt x="6930530" y="38100"/>
                </a:lnTo>
                <a:lnTo>
                  <a:pt x="6888912" y="30480"/>
                </a:lnTo>
                <a:lnTo>
                  <a:pt x="6870535" y="27940"/>
                </a:lnTo>
                <a:lnTo>
                  <a:pt x="6815493" y="16510"/>
                </a:lnTo>
                <a:lnTo>
                  <a:pt x="6798881" y="13970"/>
                </a:lnTo>
                <a:lnTo>
                  <a:pt x="6782232" y="10160"/>
                </a:lnTo>
                <a:lnTo>
                  <a:pt x="6748869" y="5080"/>
                </a:lnTo>
                <a:lnTo>
                  <a:pt x="6716712" y="1270"/>
                </a:lnTo>
                <a:lnTo>
                  <a:pt x="6705943" y="1270"/>
                </a:lnTo>
                <a:lnTo>
                  <a:pt x="6694538" y="0"/>
                </a:lnTo>
                <a:lnTo>
                  <a:pt x="6660337" y="0"/>
                </a:lnTo>
                <a:lnTo>
                  <a:pt x="6643916" y="0"/>
                </a:lnTo>
                <a:lnTo>
                  <a:pt x="6627520" y="1270"/>
                </a:lnTo>
                <a:lnTo>
                  <a:pt x="6611125" y="1270"/>
                </a:lnTo>
                <a:lnTo>
                  <a:pt x="6594742" y="2540"/>
                </a:lnTo>
                <a:lnTo>
                  <a:pt x="6577152" y="2540"/>
                </a:lnTo>
                <a:lnTo>
                  <a:pt x="6542049" y="5080"/>
                </a:lnTo>
                <a:lnTo>
                  <a:pt x="6524536" y="7620"/>
                </a:lnTo>
                <a:lnTo>
                  <a:pt x="6507150" y="8890"/>
                </a:lnTo>
                <a:lnTo>
                  <a:pt x="6472466" y="13970"/>
                </a:lnTo>
                <a:lnTo>
                  <a:pt x="6455143" y="15240"/>
                </a:lnTo>
                <a:lnTo>
                  <a:pt x="6403060" y="22860"/>
                </a:lnTo>
                <a:lnTo>
                  <a:pt x="6377038" y="27940"/>
                </a:lnTo>
                <a:lnTo>
                  <a:pt x="6351029" y="31750"/>
                </a:lnTo>
                <a:lnTo>
                  <a:pt x="6320828" y="35560"/>
                </a:lnTo>
                <a:lnTo>
                  <a:pt x="6260401" y="45720"/>
                </a:lnTo>
                <a:lnTo>
                  <a:pt x="6230175" y="49530"/>
                </a:lnTo>
                <a:lnTo>
                  <a:pt x="6179959" y="57150"/>
                </a:lnTo>
                <a:lnTo>
                  <a:pt x="6163195" y="58420"/>
                </a:lnTo>
                <a:lnTo>
                  <a:pt x="6146127" y="60960"/>
                </a:lnTo>
                <a:lnTo>
                  <a:pt x="6129020" y="60960"/>
                </a:lnTo>
                <a:lnTo>
                  <a:pt x="6112561" y="62230"/>
                </a:lnTo>
                <a:lnTo>
                  <a:pt x="6063221" y="62230"/>
                </a:lnTo>
                <a:lnTo>
                  <a:pt x="5992647" y="62230"/>
                </a:lnTo>
                <a:lnTo>
                  <a:pt x="5969139" y="60960"/>
                </a:lnTo>
                <a:lnTo>
                  <a:pt x="5906960" y="60960"/>
                </a:lnTo>
                <a:lnTo>
                  <a:pt x="5875871" y="59690"/>
                </a:lnTo>
                <a:lnTo>
                  <a:pt x="5844794" y="59690"/>
                </a:lnTo>
                <a:lnTo>
                  <a:pt x="5788228" y="59690"/>
                </a:lnTo>
                <a:lnTo>
                  <a:pt x="5759945" y="60960"/>
                </a:lnTo>
                <a:lnTo>
                  <a:pt x="5731675" y="60960"/>
                </a:lnTo>
                <a:lnTo>
                  <a:pt x="5714339" y="60960"/>
                </a:lnTo>
                <a:lnTo>
                  <a:pt x="5697029" y="62230"/>
                </a:lnTo>
                <a:lnTo>
                  <a:pt x="5679719" y="62230"/>
                </a:lnTo>
                <a:lnTo>
                  <a:pt x="5662422" y="63500"/>
                </a:lnTo>
                <a:lnTo>
                  <a:pt x="5644947" y="63500"/>
                </a:lnTo>
                <a:lnTo>
                  <a:pt x="5592584" y="67310"/>
                </a:lnTo>
                <a:lnTo>
                  <a:pt x="5556161" y="69850"/>
                </a:lnTo>
                <a:lnTo>
                  <a:pt x="5537974" y="72390"/>
                </a:lnTo>
                <a:lnTo>
                  <a:pt x="5519788" y="73660"/>
                </a:lnTo>
                <a:lnTo>
                  <a:pt x="5501640" y="74930"/>
                </a:lnTo>
                <a:lnTo>
                  <a:pt x="5483504" y="77470"/>
                </a:lnTo>
                <a:lnTo>
                  <a:pt x="5447195" y="80010"/>
                </a:lnTo>
                <a:lnTo>
                  <a:pt x="5420792" y="82550"/>
                </a:lnTo>
                <a:lnTo>
                  <a:pt x="5407571" y="82550"/>
                </a:lnTo>
                <a:lnTo>
                  <a:pt x="5394350" y="83820"/>
                </a:lnTo>
                <a:lnTo>
                  <a:pt x="5326608" y="83820"/>
                </a:lnTo>
                <a:lnTo>
                  <a:pt x="5306619" y="83820"/>
                </a:lnTo>
                <a:lnTo>
                  <a:pt x="5286641" y="82550"/>
                </a:lnTo>
                <a:lnTo>
                  <a:pt x="5266677" y="82550"/>
                </a:lnTo>
                <a:lnTo>
                  <a:pt x="5246725" y="81280"/>
                </a:lnTo>
                <a:lnTo>
                  <a:pt x="5202364" y="77470"/>
                </a:lnTo>
                <a:lnTo>
                  <a:pt x="5187632" y="74930"/>
                </a:lnTo>
                <a:lnTo>
                  <a:pt x="5133695" y="67310"/>
                </a:lnTo>
                <a:lnTo>
                  <a:pt x="5115763" y="63500"/>
                </a:lnTo>
                <a:lnTo>
                  <a:pt x="5097564" y="60960"/>
                </a:lnTo>
                <a:lnTo>
                  <a:pt x="5079365" y="57150"/>
                </a:lnTo>
                <a:lnTo>
                  <a:pt x="5042916" y="52070"/>
                </a:lnTo>
                <a:lnTo>
                  <a:pt x="5031486" y="50800"/>
                </a:lnTo>
                <a:lnTo>
                  <a:pt x="5020043" y="48260"/>
                </a:lnTo>
                <a:lnTo>
                  <a:pt x="4997120" y="45720"/>
                </a:lnTo>
                <a:lnTo>
                  <a:pt x="4980051" y="45720"/>
                </a:lnTo>
                <a:lnTo>
                  <a:pt x="4971516" y="44450"/>
                </a:lnTo>
                <a:lnTo>
                  <a:pt x="4962969" y="44450"/>
                </a:lnTo>
                <a:lnTo>
                  <a:pt x="4910290" y="44450"/>
                </a:lnTo>
                <a:lnTo>
                  <a:pt x="4856772" y="44450"/>
                </a:lnTo>
                <a:lnTo>
                  <a:pt x="4838941" y="45720"/>
                </a:lnTo>
                <a:lnTo>
                  <a:pt x="4819916" y="45720"/>
                </a:lnTo>
                <a:lnTo>
                  <a:pt x="4800905" y="46990"/>
                </a:lnTo>
                <a:lnTo>
                  <a:pt x="4781893" y="46990"/>
                </a:lnTo>
                <a:lnTo>
                  <a:pt x="4762893" y="48260"/>
                </a:lnTo>
                <a:lnTo>
                  <a:pt x="4707941" y="50800"/>
                </a:lnTo>
                <a:lnTo>
                  <a:pt x="4680483" y="53340"/>
                </a:lnTo>
                <a:lnTo>
                  <a:pt x="4653038" y="54610"/>
                </a:lnTo>
                <a:lnTo>
                  <a:pt x="4593145" y="59690"/>
                </a:lnTo>
                <a:lnTo>
                  <a:pt x="4533265" y="63500"/>
                </a:lnTo>
                <a:lnTo>
                  <a:pt x="4511141" y="64770"/>
                </a:lnTo>
                <a:lnTo>
                  <a:pt x="4489018" y="67310"/>
                </a:lnTo>
                <a:lnTo>
                  <a:pt x="4444771" y="69850"/>
                </a:lnTo>
                <a:lnTo>
                  <a:pt x="4426255" y="69850"/>
                </a:lnTo>
                <a:lnTo>
                  <a:pt x="4389209" y="72390"/>
                </a:lnTo>
                <a:lnTo>
                  <a:pt x="4370692" y="72390"/>
                </a:lnTo>
                <a:lnTo>
                  <a:pt x="4354017" y="73660"/>
                </a:lnTo>
                <a:lnTo>
                  <a:pt x="4337355" y="73660"/>
                </a:lnTo>
                <a:lnTo>
                  <a:pt x="4320679" y="74930"/>
                </a:lnTo>
                <a:lnTo>
                  <a:pt x="4304030" y="74930"/>
                </a:lnTo>
                <a:lnTo>
                  <a:pt x="4238625" y="80010"/>
                </a:lnTo>
                <a:lnTo>
                  <a:pt x="4222115" y="81280"/>
                </a:lnTo>
                <a:lnTo>
                  <a:pt x="4172851" y="88900"/>
                </a:lnTo>
                <a:lnTo>
                  <a:pt x="4155224" y="91440"/>
                </a:lnTo>
                <a:lnTo>
                  <a:pt x="4137647" y="95250"/>
                </a:lnTo>
                <a:lnTo>
                  <a:pt x="4120121" y="97790"/>
                </a:lnTo>
                <a:lnTo>
                  <a:pt x="4102633" y="101600"/>
                </a:lnTo>
                <a:lnTo>
                  <a:pt x="4084790" y="106680"/>
                </a:lnTo>
                <a:lnTo>
                  <a:pt x="4049242" y="114300"/>
                </a:lnTo>
                <a:lnTo>
                  <a:pt x="4031526" y="119380"/>
                </a:lnTo>
                <a:lnTo>
                  <a:pt x="4019105" y="121920"/>
                </a:lnTo>
                <a:lnTo>
                  <a:pt x="3994632" y="129540"/>
                </a:lnTo>
                <a:lnTo>
                  <a:pt x="3982567" y="134620"/>
                </a:lnTo>
                <a:lnTo>
                  <a:pt x="3977017" y="135890"/>
                </a:lnTo>
                <a:lnTo>
                  <a:pt x="3971734" y="138430"/>
                </a:lnTo>
                <a:lnTo>
                  <a:pt x="3966705" y="142240"/>
                </a:lnTo>
                <a:lnTo>
                  <a:pt x="3965486" y="143510"/>
                </a:lnTo>
                <a:lnTo>
                  <a:pt x="3964330" y="143510"/>
                </a:lnTo>
                <a:lnTo>
                  <a:pt x="3963212" y="144780"/>
                </a:lnTo>
                <a:lnTo>
                  <a:pt x="3961892" y="146050"/>
                </a:lnTo>
                <a:lnTo>
                  <a:pt x="3960711" y="147320"/>
                </a:lnTo>
                <a:lnTo>
                  <a:pt x="3959656" y="148590"/>
                </a:lnTo>
                <a:lnTo>
                  <a:pt x="3958005" y="151130"/>
                </a:lnTo>
                <a:lnTo>
                  <a:pt x="3956710" y="153670"/>
                </a:lnTo>
                <a:lnTo>
                  <a:pt x="3955796" y="157480"/>
                </a:lnTo>
                <a:lnTo>
                  <a:pt x="3954043" y="162560"/>
                </a:lnTo>
                <a:lnTo>
                  <a:pt x="3952697" y="168910"/>
                </a:lnTo>
                <a:lnTo>
                  <a:pt x="3951732" y="173990"/>
                </a:lnTo>
                <a:lnTo>
                  <a:pt x="3949801" y="184150"/>
                </a:lnTo>
                <a:lnTo>
                  <a:pt x="3947680" y="194310"/>
                </a:lnTo>
                <a:lnTo>
                  <a:pt x="3945356" y="203200"/>
                </a:lnTo>
                <a:lnTo>
                  <a:pt x="3942842" y="213360"/>
                </a:lnTo>
                <a:lnTo>
                  <a:pt x="3938740" y="228600"/>
                </a:lnTo>
                <a:lnTo>
                  <a:pt x="3934574" y="242570"/>
                </a:lnTo>
                <a:lnTo>
                  <a:pt x="3930332" y="257810"/>
                </a:lnTo>
                <a:lnTo>
                  <a:pt x="3926040" y="273050"/>
                </a:lnTo>
                <a:lnTo>
                  <a:pt x="3921722" y="288290"/>
                </a:lnTo>
                <a:lnTo>
                  <a:pt x="3917556" y="303530"/>
                </a:lnTo>
                <a:lnTo>
                  <a:pt x="3913543" y="318770"/>
                </a:lnTo>
                <a:lnTo>
                  <a:pt x="3909695" y="334010"/>
                </a:lnTo>
                <a:lnTo>
                  <a:pt x="3906329" y="347980"/>
                </a:lnTo>
                <a:lnTo>
                  <a:pt x="3903103" y="363220"/>
                </a:lnTo>
                <a:lnTo>
                  <a:pt x="3900005" y="377190"/>
                </a:lnTo>
                <a:lnTo>
                  <a:pt x="3897045" y="392430"/>
                </a:lnTo>
                <a:lnTo>
                  <a:pt x="3894340" y="405130"/>
                </a:lnTo>
                <a:lnTo>
                  <a:pt x="3891965" y="419100"/>
                </a:lnTo>
                <a:lnTo>
                  <a:pt x="3886784" y="466090"/>
                </a:lnTo>
                <a:lnTo>
                  <a:pt x="3886365" y="488073"/>
                </a:lnTo>
                <a:lnTo>
                  <a:pt x="3859885" y="488073"/>
                </a:lnTo>
                <a:lnTo>
                  <a:pt x="3817594" y="486803"/>
                </a:lnTo>
                <a:lnTo>
                  <a:pt x="3733012" y="486803"/>
                </a:lnTo>
                <a:lnTo>
                  <a:pt x="3646462" y="486803"/>
                </a:lnTo>
                <a:lnTo>
                  <a:pt x="3603193" y="488073"/>
                </a:lnTo>
                <a:lnTo>
                  <a:pt x="3559924" y="488073"/>
                </a:lnTo>
                <a:lnTo>
                  <a:pt x="3531908" y="488073"/>
                </a:lnTo>
                <a:lnTo>
                  <a:pt x="3503892" y="489343"/>
                </a:lnTo>
                <a:lnTo>
                  <a:pt x="3475888" y="489343"/>
                </a:lnTo>
                <a:lnTo>
                  <a:pt x="3447885" y="490613"/>
                </a:lnTo>
                <a:lnTo>
                  <a:pt x="3425507" y="491883"/>
                </a:lnTo>
                <a:lnTo>
                  <a:pt x="3403142" y="491883"/>
                </a:lnTo>
                <a:lnTo>
                  <a:pt x="3358451" y="494423"/>
                </a:lnTo>
                <a:lnTo>
                  <a:pt x="3293757" y="498233"/>
                </a:lnTo>
                <a:lnTo>
                  <a:pt x="3272218" y="500773"/>
                </a:lnTo>
                <a:lnTo>
                  <a:pt x="3208845" y="504583"/>
                </a:lnTo>
                <a:lnTo>
                  <a:pt x="3101200" y="512203"/>
                </a:lnTo>
                <a:lnTo>
                  <a:pt x="2993453" y="517283"/>
                </a:lnTo>
                <a:lnTo>
                  <a:pt x="2860294" y="522363"/>
                </a:lnTo>
                <a:lnTo>
                  <a:pt x="2742806" y="526173"/>
                </a:lnTo>
                <a:lnTo>
                  <a:pt x="2703639" y="526173"/>
                </a:lnTo>
                <a:lnTo>
                  <a:pt x="2648331" y="527443"/>
                </a:lnTo>
                <a:lnTo>
                  <a:pt x="2427097" y="527443"/>
                </a:lnTo>
                <a:lnTo>
                  <a:pt x="2317966" y="527443"/>
                </a:lnTo>
                <a:lnTo>
                  <a:pt x="2263406" y="528713"/>
                </a:lnTo>
                <a:lnTo>
                  <a:pt x="2154288" y="528713"/>
                </a:lnTo>
                <a:lnTo>
                  <a:pt x="2125078" y="529983"/>
                </a:lnTo>
                <a:lnTo>
                  <a:pt x="2066671" y="529983"/>
                </a:lnTo>
                <a:lnTo>
                  <a:pt x="2037486" y="531253"/>
                </a:lnTo>
                <a:lnTo>
                  <a:pt x="2010854" y="532523"/>
                </a:lnTo>
                <a:lnTo>
                  <a:pt x="1984222" y="532523"/>
                </a:lnTo>
                <a:lnTo>
                  <a:pt x="1930996" y="535063"/>
                </a:lnTo>
                <a:lnTo>
                  <a:pt x="1893684" y="536333"/>
                </a:lnTo>
                <a:lnTo>
                  <a:pt x="1856384" y="538873"/>
                </a:lnTo>
                <a:lnTo>
                  <a:pt x="1819084" y="540143"/>
                </a:lnTo>
                <a:lnTo>
                  <a:pt x="1781797" y="542683"/>
                </a:lnTo>
                <a:lnTo>
                  <a:pt x="1657096" y="547763"/>
                </a:lnTo>
                <a:lnTo>
                  <a:pt x="1618145" y="550303"/>
                </a:lnTo>
                <a:lnTo>
                  <a:pt x="1598663" y="550303"/>
                </a:lnTo>
                <a:lnTo>
                  <a:pt x="1579194" y="551573"/>
                </a:lnTo>
                <a:lnTo>
                  <a:pt x="1547533" y="551573"/>
                </a:lnTo>
                <a:lnTo>
                  <a:pt x="1515884" y="552843"/>
                </a:lnTo>
                <a:lnTo>
                  <a:pt x="1484236" y="552843"/>
                </a:lnTo>
                <a:lnTo>
                  <a:pt x="1452587" y="554113"/>
                </a:lnTo>
                <a:lnTo>
                  <a:pt x="1403527" y="554113"/>
                </a:lnTo>
                <a:lnTo>
                  <a:pt x="1305420" y="556653"/>
                </a:lnTo>
                <a:lnTo>
                  <a:pt x="1256372" y="556653"/>
                </a:lnTo>
                <a:lnTo>
                  <a:pt x="1183233" y="559193"/>
                </a:lnTo>
                <a:lnTo>
                  <a:pt x="1146670" y="559193"/>
                </a:lnTo>
                <a:lnTo>
                  <a:pt x="1110107" y="560463"/>
                </a:lnTo>
                <a:lnTo>
                  <a:pt x="1016063" y="565543"/>
                </a:lnTo>
                <a:lnTo>
                  <a:pt x="933145" y="569353"/>
                </a:lnTo>
                <a:lnTo>
                  <a:pt x="905522" y="571893"/>
                </a:lnTo>
                <a:lnTo>
                  <a:pt x="839711" y="575703"/>
                </a:lnTo>
                <a:lnTo>
                  <a:pt x="817765" y="575703"/>
                </a:lnTo>
                <a:lnTo>
                  <a:pt x="778383" y="576973"/>
                </a:lnTo>
                <a:lnTo>
                  <a:pt x="660273" y="576973"/>
                </a:lnTo>
                <a:lnTo>
                  <a:pt x="618032" y="578243"/>
                </a:lnTo>
                <a:lnTo>
                  <a:pt x="533590" y="578243"/>
                </a:lnTo>
                <a:lnTo>
                  <a:pt x="491375" y="579513"/>
                </a:lnTo>
                <a:lnTo>
                  <a:pt x="412242" y="584593"/>
                </a:lnTo>
                <a:lnTo>
                  <a:pt x="395490" y="587133"/>
                </a:lnTo>
                <a:lnTo>
                  <a:pt x="345249" y="590943"/>
                </a:lnTo>
                <a:lnTo>
                  <a:pt x="311213" y="593483"/>
                </a:lnTo>
                <a:lnTo>
                  <a:pt x="277139" y="593483"/>
                </a:lnTo>
                <a:lnTo>
                  <a:pt x="233146" y="593483"/>
                </a:lnTo>
                <a:lnTo>
                  <a:pt x="218503" y="592213"/>
                </a:lnTo>
                <a:lnTo>
                  <a:pt x="176898" y="588403"/>
                </a:lnTo>
                <a:lnTo>
                  <a:pt x="163131" y="585863"/>
                </a:lnTo>
                <a:lnTo>
                  <a:pt x="143497" y="583323"/>
                </a:lnTo>
                <a:lnTo>
                  <a:pt x="104051" y="580783"/>
                </a:lnTo>
                <a:lnTo>
                  <a:pt x="84239" y="580783"/>
                </a:lnTo>
                <a:lnTo>
                  <a:pt x="35839" y="580783"/>
                </a:lnTo>
                <a:lnTo>
                  <a:pt x="33629" y="582053"/>
                </a:lnTo>
                <a:lnTo>
                  <a:pt x="31419" y="582053"/>
                </a:lnTo>
                <a:lnTo>
                  <a:pt x="18986" y="584593"/>
                </a:lnTo>
                <a:lnTo>
                  <a:pt x="13195" y="587133"/>
                </a:lnTo>
                <a:lnTo>
                  <a:pt x="5232" y="590943"/>
                </a:lnTo>
                <a:lnTo>
                  <a:pt x="4152" y="590943"/>
                </a:lnTo>
                <a:lnTo>
                  <a:pt x="0" y="594753"/>
                </a:lnTo>
                <a:lnTo>
                  <a:pt x="0" y="604913"/>
                </a:lnTo>
                <a:lnTo>
                  <a:pt x="4152" y="608723"/>
                </a:lnTo>
                <a:lnTo>
                  <a:pt x="13335" y="608723"/>
                </a:lnTo>
                <a:lnTo>
                  <a:pt x="14401" y="608723"/>
                </a:lnTo>
                <a:lnTo>
                  <a:pt x="34632" y="599833"/>
                </a:lnTo>
                <a:lnTo>
                  <a:pt x="36626" y="598563"/>
                </a:lnTo>
                <a:lnTo>
                  <a:pt x="84099" y="598563"/>
                </a:lnTo>
                <a:lnTo>
                  <a:pt x="103149" y="598563"/>
                </a:lnTo>
                <a:lnTo>
                  <a:pt x="122148" y="599833"/>
                </a:lnTo>
                <a:lnTo>
                  <a:pt x="159981" y="604913"/>
                </a:lnTo>
                <a:lnTo>
                  <a:pt x="174307" y="607453"/>
                </a:lnTo>
                <a:lnTo>
                  <a:pt x="188696" y="608723"/>
                </a:lnTo>
                <a:lnTo>
                  <a:pt x="203123" y="611263"/>
                </a:lnTo>
                <a:lnTo>
                  <a:pt x="217601" y="611263"/>
                </a:lnTo>
                <a:lnTo>
                  <a:pt x="232498" y="612533"/>
                </a:lnTo>
                <a:lnTo>
                  <a:pt x="277228" y="612533"/>
                </a:lnTo>
                <a:lnTo>
                  <a:pt x="294640" y="612533"/>
                </a:lnTo>
                <a:lnTo>
                  <a:pt x="346837" y="608723"/>
                </a:lnTo>
                <a:lnTo>
                  <a:pt x="397179" y="604913"/>
                </a:lnTo>
                <a:lnTo>
                  <a:pt x="413956" y="602373"/>
                </a:lnTo>
                <a:lnTo>
                  <a:pt x="472478" y="598563"/>
                </a:lnTo>
                <a:lnTo>
                  <a:pt x="492036" y="598563"/>
                </a:lnTo>
                <a:lnTo>
                  <a:pt x="534098" y="597293"/>
                </a:lnTo>
                <a:lnTo>
                  <a:pt x="660298" y="597293"/>
                </a:lnTo>
                <a:lnTo>
                  <a:pt x="778827" y="597293"/>
                </a:lnTo>
                <a:lnTo>
                  <a:pt x="818337" y="596023"/>
                </a:lnTo>
                <a:lnTo>
                  <a:pt x="840460" y="596023"/>
                </a:lnTo>
                <a:lnTo>
                  <a:pt x="906818" y="592213"/>
                </a:lnTo>
                <a:lnTo>
                  <a:pt x="934402" y="589673"/>
                </a:lnTo>
                <a:lnTo>
                  <a:pt x="989584" y="587133"/>
                </a:lnTo>
                <a:lnTo>
                  <a:pt x="1017181" y="584593"/>
                </a:lnTo>
                <a:lnTo>
                  <a:pt x="1110894" y="579513"/>
                </a:lnTo>
                <a:lnTo>
                  <a:pt x="1183805" y="576973"/>
                </a:lnTo>
                <a:lnTo>
                  <a:pt x="1220279" y="576973"/>
                </a:lnTo>
                <a:lnTo>
                  <a:pt x="1256766" y="575703"/>
                </a:lnTo>
                <a:lnTo>
                  <a:pt x="1354772" y="573163"/>
                </a:lnTo>
                <a:lnTo>
                  <a:pt x="1403781" y="573163"/>
                </a:lnTo>
                <a:lnTo>
                  <a:pt x="1452803" y="571893"/>
                </a:lnTo>
                <a:lnTo>
                  <a:pt x="1548003" y="571893"/>
                </a:lnTo>
                <a:lnTo>
                  <a:pt x="1579740" y="570623"/>
                </a:lnTo>
                <a:lnTo>
                  <a:pt x="1599298" y="570623"/>
                </a:lnTo>
                <a:lnTo>
                  <a:pt x="1618856" y="569353"/>
                </a:lnTo>
                <a:lnTo>
                  <a:pt x="1638401" y="569353"/>
                </a:lnTo>
                <a:lnTo>
                  <a:pt x="1657959" y="568083"/>
                </a:lnTo>
                <a:lnTo>
                  <a:pt x="1751584" y="564273"/>
                </a:lnTo>
                <a:lnTo>
                  <a:pt x="1782800" y="561733"/>
                </a:lnTo>
                <a:lnTo>
                  <a:pt x="1820049" y="560463"/>
                </a:lnTo>
                <a:lnTo>
                  <a:pt x="1857298" y="557923"/>
                </a:lnTo>
                <a:lnTo>
                  <a:pt x="1931822" y="555383"/>
                </a:lnTo>
                <a:lnTo>
                  <a:pt x="2011502" y="551573"/>
                </a:lnTo>
                <a:lnTo>
                  <a:pt x="2038083" y="551573"/>
                </a:lnTo>
                <a:lnTo>
                  <a:pt x="2067204" y="550303"/>
                </a:lnTo>
                <a:lnTo>
                  <a:pt x="2096338" y="550303"/>
                </a:lnTo>
                <a:lnTo>
                  <a:pt x="2125472" y="549033"/>
                </a:lnTo>
                <a:lnTo>
                  <a:pt x="2154618" y="549033"/>
                </a:lnTo>
                <a:lnTo>
                  <a:pt x="2209101" y="547763"/>
                </a:lnTo>
                <a:lnTo>
                  <a:pt x="2427097" y="547763"/>
                </a:lnTo>
                <a:lnTo>
                  <a:pt x="2537828" y="547763"/>
                </a:lnTo>
                <a:lnTo>
                  <a:pt x="2593200" y="546493"/>
                </a:lnTo>
                <a:lnTo>
                  <a:pt x="2703944" y="546493"/>
                </a:lnTo>
                <a:lnTo>
                  <a:pt x="2743200" y="545223"/>
                </a:lnTo>
                <a:lnTo>
                  <a:pt x="2782455" y="545223"/>
                </a:lnTo>
                <a:lnTo>
                  <a:pt x="2860979" y="542683"/>
                </a:lnTo>
                <a:lnTo>
                  <a:pt x="2994406" y="537603"/>
                </a:lnTo>
                <a:lnTo>
                  <a:pt x="3021380" y="536333"/>
                </a:lnTo>
                <a:lnTo>
                  <a:pt x="3048355" y="533793"/>
                </a:lnTo>
                <a:lnTo>
                  <a:pt x="3102318" y="531253"/>
                </a:lnTo>
                <a:lnTo>
                  <a:pt x="3188957" y="526173"/>
                </a:lnTo>
                <a:lnTo>
                  <a:pt x="3252533" y="522363"/>
                </a:lnTo>
                <a:lnTo>
                  <a:pt x="3273729" y="519823"/>
                </a:lnTo>
                <a:lnTo>
                  <a:pt x="3359556" y="514743"/>
                </a:lnTo>
                <a:lnTo>
                  <a:pt x="3404044" y="512203"/>
                </a:lnTo>
                <a:lnTo>
                  <a:pt x="3426295" y="512203"/>
                </a:lnTo>
                <a:lnTo>
                  <a:pt x="3448558" y="510933"/>
                </a:lnTo>
                <a:lnTo>
                  <a:pt x="3476460" y="509663"/>
                </a:lnTo>
                <a:lnTo>
                  <a:pt x="3504387" y="509663"/>
                </a:lnTo>
                <a:lnTo>
                  <a:pt x="3532301" y="508393"/>
                </a:lnTo>
                <a:lnTo>
                  <a:pt x="3560229" y="508393"/>
                </a:lnTo>
                <a:lnTo>
                  <a:pt x="3603421" y="508393"/>
                </a:lnTo>
                <a:lnTo>
                  <a:pt x="3646614" y="507123"/>
                </a:lnTo>
                <a:lnTo>
                  <a:pt x="3733012" y="507123"/>
                </a:lnTo>
                <a:lnTo>
                  <a:pt x="3817328" y="507123"/>
                </a:lnTo>
                <a:lnTo>
                  <a:pt x="3859492" y="508393"/>
                </a:lnTo>
                <a:lnTo>
                  <a:pt x="3887279" y="508393"/>
                </a:lnTo>
                <a:lnTo>
                  <a:pt x="3888117" y="515620"/>
                </a:lnTo>
                <a:lnTo>
                  <a:pt x="3888702" y="519430"/>
                </a:lnTo>
                <a:lnTo>
                  <a:pt x="3890149" y="523240"/>
                </a:lnTo>
                <a:lnTo>
                  <a:pt x="3892448" y="525780"/>
                </a:lnTo>
                <a:lnTo>
                  <a:pt x="3893185" y="527050"/>
                </a:lnTo>
                <a:lnTo>
                  <a:pt x="3893997" y="528320"/>
                </a:lnTo>
                <a:lnTo>
                  <a:pt x="3894886" y="528320"/>
                </a:lnTo>
                <a:lnTo>
                  <a:pt x="3896068" y="529590"/>
                </a:lnTo>
                <a:lnTo>
                  <a:pt x="3897350" y="530872"/>
                </a:lnTo>
                <a:lnTo>
                  <a:pt x="3898747" y="530872"/>
                </a:lnTo>
                <a:lnTo>
                  <a:pt x="3900576" y="532130"/>
                </a:lnTo>
                <a:lnTo>
                  <a:pt x="3904411" y="532130"/>
                </a:lnTo>
                <a:lnTo>
                  <a:pt x="3904373" y="531202"/>
                </a:lnTo>
                <a:lnTo>
                  <a:pt x="3904323" y="529602"/>
                </a:lnTo>
                <a:lnTo>
                  <a:pt x="3904450" y="531266"/>
                </a:lnTo>
                <a:lnTo>
                  <a:pt x="3904411" y="532130"/>
                </a:lnTo>
                <a:lnTo>
                  <a:pt x="3905402" y="532130"/>
                </a:lnTo>
                <a:lnTo>
                  <a:pt x="3910825" y="532130"/>
                </a:lnTo>
                <a:lnTo>
                  <a:pt x="3915651" y="532130"/>
                </a:lnTo>
                <a:lnTo>
                  <a:pt x="3919804" y="528320"/>
                </a:lnTo>
                <a:lnTo>
                  <a:pt x="3919804" y="518172"/>
                </a:lnTo>
                <a:lnTo>
                  <a:pt x="3915651" y="514350"/>
                </a:lnTo>
                <a:lnTo>
                  <a:pt x="3910228" y="514350"/>
                </a:lnTo>
                <a:lnTo>
                  <a:pt x="3905402" y="514350"/>
                </a:lnTo>
                <a:lnTo>
                  <a:pt x="3904373" y="514350"/>
                </a:lnTo>
                <a:lnTo>
                  <a:pt x="3904018" y="513080"/>
                </a:lnTo>
                <a:lnTo>
                  <a:pt x="3904018" y="515620"/>
                </a:lnTo>
                <a:lnTo>
                  <a:pt x="3904005" y="519404"/>
                </a:lnTo>
                <a:lnTo>
                  <a:pt x="3903891" y="515734"/>
                </a:lnTo>
                <a:lnTo>
                  <a:pt x="3904018" y="515620"/>
                </a:lnTo>
                <a:lnTo>
                  <a:pt x="3904018" y="513080"/>
                </a:lnTo>
                <a:lnTo>
                  <a:pt x="3903840" y="513080"/>
                </a:lnTo>
                <a:lnTo>
                  <a:pt x="3903307" y="508469"/>
                </a:lnTo>
                <a:lnTo>
                  <a:pt x="4023322" y="513473"/>
                </a:lnTo>
                <a:lnTo>
                  <a:pt x="4048125" y="513473"/>
                </a:lnTo>
                <a:lnTo>
                  <a:pt x="4122534" y="517283"/>
                </a:lnTo>
                <a:lnTo>
                  <a:pt x="4154716" y="519823"/>
                </a:lnTo>
                <a:lnTo>
                  <a:pt x="4170807" y="519823"/>
                </a:lnTo>
                <a:lnTo>
                  <a:pt x="4186910" y="521093"/>
                </a:lnTo>
                <a:lnTo>
                  <a:pt x="4286034" y="526173"/>
                </a:lnTo>
                <a:lnTo>
                  <a:pt x="4362945" y="529983"/>
                </a:lnTo>
                <a:lnTo>
                  <a:pt x="4388586" y="532523"/>
                </a:lnTo>
                <a:lnTo>
                  <a:pt x="4477220" y="537603"/>
                </a:lnTo>
                <a:lnTo>
                  <a:pt x="4503598" y="538873"/>
                </a:lnTo>
                <a:lnTo>
                  <a:pt x="4529963" y="541413"/>
                </a:lnTo>
                <a:lnTo>
                  <a:pt x="4556328" y="542683"/>
                </a:lnTo>
                <a:lnTo>
                  <a:pt x="4582693" y="545223"/>
                </a:lnTo>
                <a:lnTo>
                  <a:pt x="4683201" y="555383"/>
                </a:lnTo>
                <a:lnTo>
                  <a:pt x="4702683" y="556653"/>
                </a:lnTo>
                <a:lnTo>
                  <a:pt x="4722177" y="559193"/>
                </a:lnTo>
                <a:lnTo>
                  <a:pt x="4741659" y="560463"/>
                </a:lnTo>
                <a:lnTo>
                  <a:pt x="4761141" y="563003"/>
                </a:lnTo>
                <a:lnTo>
                  <a:pt x="4805134" y="568083"/>
                </a:lnTo>
                <a:lnTo>
                  <a:pt x="4827117" y="571893"/>
                </a:lnTo>
                <a:lnTo>
                  <a:pt x="4849101" y="574433"/>
                </a:lnTo>
                <a:lnTo>
                  <a:pt x="4934407" y="585863"/>
                </a:lnTo>
                <a:lnTo>
                  <a:pt x="4962868" y="588403"/>
                </a:lnTo>
                <a:lnTo>
                  <a:pt x="5047602" y="598563"/>
                </a:lnTo>
                <a:lnTo>
                  <a:pt x="5065471" y="599833"/>
                </a:lnTo>
                <a:lnTo>
                  <a:pt x="5083340" y="602373"/>
                </a:lnTo>
                <a:lnTo>
                  <a:pt x="5119103" y="604913"/>
                </a:lnTo>
                <a:lnTo>
                  <a:pt x="5144287" y="607453"/>
                </a:lnTo>
                <a:lnTo>
                  <a:pt x="5169484" y="608723"/>
                </a:lnTo>
                <a:lnTo>
                  <a:pt x="5219890" y="613803"/>
                </a:lnTo>
                <a:lnTo>
                  <a:pt x="5245532" y="615073"/>
                </a:lnTo>
                <a:lnTo>
                  <a:pt x="5322443" y="622693"/>
                </a:lnTo>
                <a:lnTo>
                  <a:pt x="5355742" y="625233"/>
                </a:lnTo>
                <a:lnTo>
                  <a:pt x="5455590" y="636663"/>
                </a:lnTo>
                <a:lnTo>
                  <a:pt x="5488483" y="639203"/>
                </a:lnTo>
                <a:lnTo>
                  <a:pt x="5554332" y="646823"/>
                </a:lnTo>
                <a:lnTo>
                  <a:pt x="5587276" y="649363"/>
                </a:lnTo>
                <a:lnTo>
                  <a:pt x="5637936" y="654443"/>
                </a:lnTo>
                <a:lnTo>
                  <a:pt x="5663285" y="655713"/>
                </a:lnTo>
                <a:lnTo>
                  <a:pt x="5688673" y="658253"/>
                </a:lnTo>
                <a:lnTo>
                  <a:pt x="5719623" y="659523"/>
                </a:lnTo>
                <a:lnTo>
                  <a:pt x="5750585" y="662063"/>
                </a:lnTo>
                <a:lnTo>
                  <a:pt x="5812548" y="664603"/>
                </a:lnTo>
                <a:lnTo>
                  <a:pt x="5989383" y="669683"/>
                </a:lnTo>
                <a:lnTo>
                  <a:pt x="6044400" y="670953"/>
                </a:lnTo>
                <a:lnTo>
                  <a:pt x="6099429" y="670953"/>
                </a:lnTo>
                <a:lnTo>
                  <a:pt x="6264503" y="674763"/>
                </a:lnTo>
                <a:lnTo>
                  <a:pt x="6466319" y="677303"/>
                </a:lnTo>
                <a:lnTo>
                  <a:pt x="6494272" y="678573"/>
                </a:lnTo>
                <a:lnTo>
                  <a:pt x="6578130" y="678573"/>
                </a:lnTo>
                <a:lnTo>
                  <a:pt x="6617906" y="679843"/>
                </a:lnTo>
                <a:lnTo>
                  <a:pt x="6737236" y="679843"/>
                </a:lnTo>
                <a:lnTo>
                  <a:pt x="6852564" y="679843"/>
                </a:lnTo>
                <a:lnTo>
                  <a:pt x="7022300" y="679843"/>
                </a:lnTo>
                <a:lnTo>
                  <a:pt x="7165708" y="679843"/>
                </a:lnTo>
                <a:lnTo>
                  <a:pt x="7170534" y="678573"/>
                </a:lnTo>
                <a:lnTo>
                  <a:pt x="7166915" y="678573"/>
                </a:lnTo>
                <a:lnTo>
                  <a:pt x="7165835" y="678573"/>
                </a:lnTo>
                <a:lnTo>
                  <a:pt x="7165861" y="677799"/>
                </a:lnTo>
                <a:lnTo>
                  <a:pt x="7165962" y="676313"/>
                </a:lnTo>
                <a:lnTo>
                  <a:pt x="7165886" y="677811"/>
                </a:lnTo>
                <a:lnTo>
                  <a:pt x="7170585" y="677811"/>
                </a:lnTo>
                <a:lnTo>
                  <a:pt x="7170534" y="678573"/>
                </a:lnTo>
                <a:lnTo>
                  <a:pt x="7175360" y="678573"/>
                </a:lnTo>
                <a:lnTo>
                  <a:pt x="7178776" y="676033"/>
                </a:lnTo>
                <a:lnTo>
                  <a:pt x="7178776" y="667143"/>
                </a:lnTo>
                <a:lnTo>
                  <a:pt x="7175360" y="663333"/>
                </a:lnTo>
                <a:lnTo>
                  <a:pt x="7171728" y="663333"/>
                </a:lnTo>
                <a:lnTo>
                  <a:pt x="7167042" y="662063"/>
                </a:lnTo>
                <a:lnTo>
                  <a:pt x="7130859" y="662063"/>
                </a:lnTo>
                <a:lnTo>
                  <a:pt x="7094690" y="660793"/>
                </a:lnTo>
                <a:lnTo>
                  <a:pt x="7022300" y="660793"/>
                </a:lnTo>
                <a:lnTo>
                  <a:pt x="6937540" y="660793"/>
                </a:lnTo>
                <a:lnTo>
                  <a:pt x="6895160" y="659523"/>
                </a:lnTo>
                <a:lnTo>
                  <a:pt x="6852793" y="659523"/>
                </a:lnTo>
                <a:lnTo>
                  <a:pt x="6737236" y="659523"/>
                </a:lnTo>
                <a:lnTo>
                  <a:pt x="6618084" y="659523"/>
                </a:lnTo>
                <a:lnTo>
                  <a:pt x="6578371" y="658253"/>
                </a:lnTo>
                <a:lnTo>
                  <a:pt x="6522555" y="658253"/>
                </a:lnTo>
                <a:lnTo>
                  <a:pt x="6494640" y="656983"/>
                </a:lnTo>
                <a:lnTo>
                  <a:pt x="6466738" y="656983"/>
                </a:lnTo>
                <a:lnTo>
                  <a:pt x="6365799" y="654443"/>
                </a:lnTo>
                <a:lnTo>
                  <a:pt x="6315329" y="654443"/>
                </a:lnTo>
                <a:lnTo>
                  <a:pt x="6264872" y="653173"/>
                </a:lnTo>
                <a:lnTo>
                  <a:pt x="6154826" y="651903"/>
                </a:lnTo>
                <a:lnTo>
                  <a:pt x="5989790" y="648093"/>
                </a:lnTo>
                <a:lnTo>
                  <a:pt x="5945657" y="648093"/>
                </a:lnTo>
                <a:lnTo>
                  <a:pt x="5813323" y="644283"/>
                </a:lnTo>
                <a:lnTo>
                  <a:pt x="5751639" y="641743"/>
                </a:lnTo>
                <a:lnTo>
                  <a:pt x="5720816" y="639203"/>
                </a:lnTo>
                <a:lnTo>
                  <a:pt x="5690019" y="637933"/>
                </a:lnTo>
                <a:lnTo>
                  <a:pt x="5664784" y="636663"/>
                </a:lnTo>
                <a:lnTo>
                  <a:pt x="5614352" y="631583"/>
                </a:lnTo>
                <a:lnTo>
                  <a:pt x="5589168" y="630313"/>
                </a:lnTo>
                <a:lnTo>
                  <a:pt x="5556288" y="626503"/>
                </a:lnTo>
                <a:lnTo>
                  <a:pt x="5523420" y="623963"/>
                </a:lnTo>
                <a:lnTo>
                  <a:pt x="5457710" y="616343"/>
                </a:lnTo>
                <a:lnTo>
                  <a:pt x="5424360" y="612533"/>
                </a:lnTo>
                <a:lnTo>
                  <a:pt x="5390997" y="609993"/>
                </a:lnTo>
                <a:lnTo>
                  <a:pt x="5324272" y="602373"/>
                </a:lnTo>
                <a:lnTo>
                  <a:pt x="5298579" y="601103"/>
                </a:lnTo>
                <a:lnTo>
                  <a:pt x="5221490" y="593483"/>
                </a:lnTo>
                <a:lnTo>
                  <a:pt x="5196319" y="592213"/>
                </a:lnTo>
                <a:lnTo>
                  <a:pt x="5120843" y="584593"/>
                </a:lnTo>
                <a:lnTo>
                  <a:pt x="5085258" y="582053"/>
                </a:lnTo>
                <a:lnTo>
                  <a:pt x="5067490" y="579513"/>
                </a:lnTo>
                <a:lnTo>
                  <a:pt x="5049723" y="578243"/>
                </a:lnTo>
                <a:lnTo>
                  <a:pt x="4965560" y="568083"/>
                </a:lnTo>
                <a:lnTo>
                  <a:pt x="4852073" y="552843"/>
                </a:lnTo>
                <a:lnTo>
                  <a:pt x="4829988" y="549033"/>
                </a:lnTo>
                <a:lnTo>
                  <a:pt x="4763694" y="541413"/>
                </a:lnTo>
                <a:lnTo>
                  <a:pt x="4724565" y="536333"/>
                </a:lnTo>
                <a:lnTo>
                  <a:pt x="4704994" y="535063"/>
                </a:lnTo>
                <a:lnTo>
                  <a:pt x="4685423" y="532523"/>
                </a:lnTo>
                <a:lnTo>
                  <a:pt x="4634979" y="527443"/>
                </a:lnTo>
                <a:lnTo>
                  <a:pt x="4609731" y="526173"/>
                </a:lnTo>
                <a:lnTo>
                  <a:pt x="4584497" y="523633"/>
                </a:lnTo>
                <a:lnTo>
                  <a:pt x="4558030" y="521093"/>
                </a:lnTo>
                <a:lnTo>
                  <a:pt x="4531550" y="519823"/>
                </a:lnTo>
                <a:lnTo>
                  <a:pt x="4505071" y="517283"/>
                </a:lnTo>
                <a:lnTo>
                  <a:pt x="4478579" y="516013"/>
                </a:lnTo>
                <a:lnTo>
                  <a:pt x="4389704" y="510933"/>
                </a:lnTo>
                <a:lnTo>
                  <a:pt x="4287190" y="505853"/>
                </a:lnTo>
                <a:lnTo>
                  <a:pt x="4187774" y="500773"/>
                </a:lnTo>
                <a:lnTo>
                  <a:pt x="4171734" y="499503"/>
                </a:lnTo>
                <a:lnTo>
                  <a:pt x="4155706" y="499503"/>
                </a:lnTo>
                <a:lnTo>
                  <a:pt x="4123664" y="496963"/>
                </a:lnTo>
                <a:lnTo>
                  <a:pt x="4098785" y="495693"/>
                </a:lnTo>
                <a:lnTo>
                  <a:pt x="4073906" y="495693"/>
                </a:lnTo>
                <a:lnTo>
                  <a:pt x="4024160" y="493153"/>
                </a:lnTo>
                <a:lnTo>
                  <a:pt x="3902189" y="488073"/>
                </a:lnTo>
                <a:lnTo>
                  <a:pt x="3902252" y="476250"/>
                </a:lnTo>
                <a:lnTo>
                  <a:pt x="3906723" y="435610"/>
                </a:lnTo>
                <a:lnTo>
                  <a:pt x="3914762" y="396240"/>
                </a:lnTo>
                <a:lnTo>
                  <a:pt x="3918026" y="381000"/>
                </a:lnTo>
                <a:lnTo>
                  <a:pt x="3921379" y="367030"/>
                </a:lnTo>
                <a:lnTo>
                  <a:pt x="3924795" y="353060"/>
                </a:lnTo>
                <a:lnTo>
                  <a:pt x="3928287" y="337820"/>
                </a:lnTo>
                <a:lnTo>
                  <a:pt x="3932224" y="323850"/>
                </a:lnTo>
                <a:lnTo>
                  <a:pt x="3936365" y="308610"/>
                </a:lnTo>
                <a:lnTo>
                  <a:pt x="3940683" y="293370"/>
                </a:lnTo>
                <a:lnTo>
                  <a:pt x="3954361" y="248920"/>
                </a:lnTo>
                <a:lnTo>
                  <a:pt x="3963390" y="218440"/>
                </a:lnTo>
                <a:lnTo>
                  <a:pt x="3966299" y="209550"/>
                </a:lnTo>
                <a:lnTo>
                  <a:pt x="3969042" y="199390"/>
                </a:lnTo>
                <a:lnTo>
                  <a:pt x="3971594" y="189230"/>
                </a:lnTo>
                <a:lnTo>
                  <a:pt x="3973982" y="179070"/>
                </a:lnTo>
                <a:lnTo>
                  <a:pt x="3974960" y="173990"/>
                </a:lnTo>
                <a:lnTo>
                  <a:pt x="3976268" y="168910"/>
                </a:lnTo>
                <a:lnTo>
                  <a:pt x="3978160" y="163830"/>
                </a:lnTo>
                <a:lnTo>
                  <a:pt x="3978491" y="162560"/>
                </a:lnTo>
                <a:lnTo>
                  <a:pt x="3978872" y="162560"/>
                </a:lnTo>
                <a:lnTo>
                  <a:pt x="3979202" y="162560"/>
                </a:lnTo>
                <a:lnTo>
                  <a:pt x="3979837" y="161290"/>
                </a:lnTo>
                <a:lnTo>
                  <a:pt x="3980510" y="161290"/>
                </a:lnTo>
                <a:lnTo>
                  <a:pt x="3984091" y="160020"/>
                </a:lnTo>
                <a:lnTo>
                  <a:pt x="3987787" y="157480"/>
                </a:lnTo>
                <a:lnTo>
                  <a:pt x="3991622" y="156210"/>
                </a:lnTo>
                <a:lnTo>
                  <a:pt x="4025900" y="144780"/>
                </a:lnTo>
                <a:lnTo>
                  <a:pt x="4037520" y="142240"/>
                </a:lnTo>
                <a:lnTo>
                  <a:pt x="4055033" y="137160"/>
                </a:lnTo>
                <a:lnTo>
                  <a:pt x="4107777" y="125730"/>
                </a:lnTo>
                <a:lnTo>
                  <a:pt x="4159427" y="114300"/>
                </a:lnTo>
                <a:lnTo>
                  <a:pt x="4176750" y="111760"/>
                </a:lnTo>
                <a:lnTo>
                  <a:pt x="4224820" y="104140"/>
                </a:lnTo>
                <a:lnTo>
                  <a:pt x="4240911" y="102870"/>
                </a:lnTo>
                <a:lnTo>
                  <a:pt x="4256938" y="101600"/>
                </a:lnTo>
                <a:lnTo>
                  <a:pt x="4272991" y="99060"/>
                </a:lnTo>
                <a:lnTo>
                  <a:pt x="4289069" y="99060"/>
                </a:lnTo>
                <a:lnTo>
                  <a:pt x="4305160" y="97790"/>
                </a:lnTo>
                <a:lnTo>
                  <a:pt x="4338244" y="95250"/>
                </a:lnTo>
                <a:lnTo>
                  <a:pt x="4354792" y="95250"/>
                </a:lnTo>
                <a:lnTo>
                  <a:pt x="4371352" y="93980"/>
                </a:lnTo>
                <a:lnTo>
                  <a:pt x="4390009" y="93980"/>
                </a:lnTo>
                <a:lnTo>
                  <a:pt x="4408652" y="92710"/>
                </a:lnTo>
                <a:lnTo>
                  <a:pt x="4427309" y="92710"/>
                </a:lnTo>
                <a:lnTo>
                  <a:pt x="4445952" y="91440"/>
                </a:lnTo>
                <a:lnTo>
                  <a:pt x="4534801" y="86360"/>
                </a:lnTo>
                <a:lnTo>
                  <a:pt x="4564773" y="83820"/>
                </a:lnTo>
                <a:lnTo>
                  <a:pt x="4594745" y="82550"/>
                </a:lnTo>
                <a:lnTo>
                  <a:pt x="4654689" y="77470"/>
                </a:lnTo>
                <a:lnTo>
                  <a:pt x="4682007" y="76200"/>
                </a:lnTo>
                <a:lnTo>
                  <a:pt x="4709338" y="73660"/>
                </a:lnTo>
                <a:lnTo>
                  <a:pt x="4764024" y="71120"/>
                </a:lnTo>
                <a:lnTo>
                  <a:pt x="4801743" y="68580"/>
                </a:lnTo>
                <a:lnTo>
                  <a:pt x="4839487" y="68580"/>
                </a:lnTo>
                <a:lnTo>
                  <a:pt x="4857204" y="67310"/>
                </a:lnTo>
                <a:lnTo>
                  <a:pt x="4910404" y="67310"/>
                </a:lnTo>
                <a:lnTo>
                  <a:pt x="4962550" y="67310"/>
                </a:lnTo>
                <a:lnTo>
                  <a:pt x="4987175" y="67310"/>
                </a:lnTo>
                <a:lnTo>
                  <a:pt x="4995380" y="68580"/>
                </a:lnTo>
                <a:lnTo>
                  <a:pt x="5039830" y="73660"/>
                </a:lnTo>
                <a:lnTo>
                  <a:pt x="5076025" y="78740"/>
                </a:lnTo>
                <a:lnTo>
                  <a:pt x="5094084" y="82550"/>
                </a:lnTo>
                <a:lnTo>
                  <a:pt x="5112143" y="85090"/>
                </a:lnTo>
                <a:lnTo>
                  <a:pt x="5130254" y="87630"/>
                </a:lnTo>
                <a:lnTo>
                  <a:pt x="5148377" y="91440"/>
                </a:lnTo>
                <a:lnTo>
                  <a:pt x="5184699" y="96520"/>
                </a:lnTo>
                <a:lnTo>
                  <a:pt x="5199786" y="97790"/>
                </a:lnTo>
                <a:lnTo>
                  <a:pt x="5214899" y="100330"/>
                </a:lnTo>
                <a:lnTo>
                  <a:pt x="5245227" y="102870"/>
                </a:lnTo>
                <a:lnTo>
                  <a:pt x="5265534" y="104140"/>
                </a:lnTo>
                <a:lnTo>
                  <a:pt x="5306187" y="104140"/>
                </a:lnTo>
                <a:lnTo>
                  <a:pt x="5326532" y="105410"/>
                </a:lnTo>
                <a:lnTo>
                  <a:pt x="5360657" y="105410"/>
                </a:lnTo>
                <a:lnTo>
                  <a:pt x="5377739" y="104140"/>
                </a:lnTo>
                <a:lnTo>
                  <a:pt x="5394807" y="104140"/>
                </a:lnTo>
                <a:lnTo>
                  <a:pt x="5408333" y="104140"/>
                </a:lnTo>
                <a:lnTo>
                  <a:pt x="5421858" y="102870"/>
                </a:lnTo>
                <a:lnTo>
                  <a:pt x="5435371" y="102870"/>
                </a:lnTo>
                <a:lnTo>
                  <a:pt x="5448884" y="101600"/>
                </a:lnTo>
                <a:lnTo>
                  <a:pt x="5467121" y="100330"/>
                </a:lnTo>
                <a:lnTo>
                  <a:pt x="5485358" y="97790"/>
                </a:lnTo>
                <a:lnTo>
                  <a:pt x="5521820" y="95250"/>
                </a:lnTo>
                <a:lnTo>
                  <a:pt x="5539892" y="92710"/>
                </a:lnTo>
                <a:lnTo>
                  <a:pt x="5594185" y="88900"/>
                </a:lnTo>
                <a:lnTo>
                  <a:pt x="5663527" y="83820"/>
                </a:lnTo>
                <a:lnTo>
                  <a:pt x="5680634" y="83820"/>
                </a:lnTo>
                <a:lnTo>
                  <a:pt x="5697753" y="82550"/>
                </a:lnTo>
                <a:lnTo>
                  <a:pt x="5732005" y="82550"/>
                </a:lnTo>
                <a:lnTo>
                  <a:pt x="5760199" y="81280"/>
                </a:lnTo>
                <a:lnTo>
                  <a:pt x="5844794" y="81280"/>
                </a:lnTo>
                <a:lnTo>
                  <a:pt x="5906706" y="81280"/>
                </a:lnTo>
                <a:lnTo>
                  <a:pt x="5937669" y="82550"/>
                </a:lnTo>
                <a:lnTo>
                  <a:pt x="5968631" y="82550"/>
                </a:lnTo>
                <a:lnTo>
                  <a:pt x="5992292" y="82550"/>
                </a:lnTo>
                <a:lnTo>
                  <a:pt x="6015952" y="83820"/>
                </a:lnTo>
                <a:lnTo>
                  <a:pt x="6063297" y="83820"/>
                </a:lnTo>
                <a:lnTo>
                  <a:pt x="6096584" y="83820"/>
                </a:lnTo>
                <a:lnTo>
                  <a:pt x="6113234" y="82550"/>
                </a:lnTo>
                <a:lnTo>
                  <a:pt x="6129883" y="82550"/>
                </a:lnTo>
                <a:lnTo>
                  <a:pt x="6138773" y="82550"/>
                </a:lnTo>
                <a:lnTo>
                  <a:pt x="6147651" y="81280"/>
                </a:lnTo>
                <a:lnTo>
                  <a:pt x="6156528" y="81280"/>
                </a:lnTo>
                <a:lnTo>
                  <a:pt x="6165393" y="80010"/>
                </a:lnTo>
                <a:lnTo>
                  <a:pt x="6182398" y="77470"/>
                </a:lnTo>
                <a:lnTo>
                  <a:pt x="6199390" y="76200"/>
                </a:lnTo>
                <a:lnTo>
                  <a:pt x="6233325" y="71120"/>
                </a:lnTo>
                <a:lnTo>
                  <a:pt x="6263576" y="66040"/>
                </a:lnTo>
                <a:lnTo>
                  <a:pt x="6293828" y="62230"/>
                </a:lnTo>
                <a:lnTo>
                  <a:pt x="6354318" y="52070"/>
                </a:lnTo>
                <a:lnTo>
                  <a:pt x="6458064" y="36830"/>
                </a:lnTo>
                <a:lnTo>
                  <a:pt x="6475209" y="34290"/>
                </a:lnTo>
                <a:lnTo>
                  <a:pt x="6492380" y="33020"/>
                </a:lnTo>
                <a:lnTo>
                  <a:pt x="6509563" y="30480"/>
                </a:lnTo>
                <a:lnTo>
                  <a:pt x="6526771" y="29210"/>
                </a:lnTo>
                <a:lnTo>
                  <a:pt x="6543980" y="26670"/>
                </a:lnTo>
                <a:lnTo>
                  <a:pt x="6595745" y="22860"/>
                </a:lnTo>
                <a:lnTo>
                  <a:pt x="6628092" y="22860"/>
                </a:lnTo>
                <a:lnTo>
                  <a:pt x="6644259" y="21590"/>
                </a:lnTo>
                <a:lnTo>
                  <a:pt x="6660451" y="21590"/>
                </a:lnTo>
                <a:lnTo>
                  <a:pt x="6705105" y="21590"/>
                </a:lnTo>
                <a:lnTo>
                  <a:pt x="6745808" y="26670"/>
                </a:lnTo>
                <a:lnTo>
                  <a:pt x="6795160" y="34290"/>
                </a:lnTo>
                <a:lnTo>
                  <a:pt x="6811569" y="38100"/>
                </a:lnTo>
                <a:lnTo>
                  <a:pt x="6829996" y="40640"/>
                </a:lnTo>
                <a:lnTo>
                  <a:pt x="6848449" y="44450"/>
                </a:lnTo>
                <a:lnTo>
                  <a:pt x="6866915" y="46990"/>
                </a:lnTo>
                <a:lnTo>
                  <a:pt x="6885394" y="50800"/>
                </a:lnTo>
                <a:lnTo>
                  <a:pt x="6913702" y="55880"/>
                </a:lnTo>
                <a:lnTo>
                  <a:pt x="6927888" y="57150"/>
                </a:lnTo>
                <a:lnTo>
                  <a:pt x="6942112" y="59690"/>
                </a:lnTo>
                <a:lnTo>
                  <a:pt x="6952780" y="60960"/>
                </a:lnTo>
                <a:lnTo>
                  <a:pt x="6963473" y="60960"/>
                </a:lnTo>
                <a:lnTo>
                  <a:pt x="6974192" y="62230"/>
                </a:lnTo>
                <a:lnTo>
                  <a:pt x="6984924" y="62230"/>
                </a:lnTo>
                <a:lnTo>
                  <a:pt x="7011556" y="62230"/>
                </a:lnTo>
                <a:lnTo>
                  <a:pt x="7024878" y="63500"/>
                </a:lnTo>
                <a:lnTo>
                  <a:pt x="7038200" y="63500"/>
                </a:lnTo>
                <a:lnTo>
                  <a:pt x="7051230" y="62230"/>
                </a:lnTo>
                <a:lnTo>
                  <a:pt x="7077278" y="62230"/>
                </a:lnTo>
                <a:lnTo>
                  <a:pt x="7090296" y="60960"/>
                </a:lnTo>
                <a:lnTo>
                  <a:pt x="7101827" y="60960"/>
                </a:lnTo>
                <a:lnTo>
                  <a:pt x="7136397" y="57150"/>
                </a:lnTo>
                <a:lnTo>
                  <a:pt x="7149757" y="57150"/>
                </a:lnTo>
                <a:lnTo>
                  <a:pt x="7163143" y="55880"/>
                </a:lnTo>
                <a:lnTo>
                  <a:pt x="7189965" y="55880"/>
                </a:lnTo>
                <a:lnTo>
                  <a:pt x="7215505" y="55880"/>
                </a:lnTo>
                <a:lnTo>
                  <a:pt x="7216838" y="57150"/>
                </a:lnTo>
                <a:lnTo>
                  <a:pt x="7219074" y="57150"/>
                </a:lnTo>
                <a:lnTo>
                  <a:pt x="7220547" y="58420"/>
                </a:lnTo>
                <a:lnTo>
                  <a:pt x="7221601" y="58420"/>
                </a:lnTo>
                <a:lnTo>
                  <a:pt x="7222274" y="60960"/>
                </a:lnTo>
                <a:lnTo>
                  <a:pt x="7223315" y="63500"/>
                </a:lnTo>
                <a:lnTo>
                  <a:pt x="7223811" y="66040"/>
                </a:lnTo>
                <a:lnTo>
                  <a:pt x="7223773" y="68580"/>
                </a:lnTo>
                <a:lnTo>
                  <a:pt x="7223455" y="71120"/>
                </a:lnTo>
                <a:lnTo>
                  <a:pt x="7222439" y="73660"/>
                </a:lnTo>
                <a:lnTo>
                  <a:pt x="7220737" y="76200"/>
                </a:lnTo>
                <a:lnTo>
                  <a:pt x="7217105" y="82550"/>
                </a:lnTo>
                <a:lnTo>
                  <a:pt x="7214425" y="88900"/>
                </a:lnTo>
                <a:lnTo>
                  <a:pt x="7212711" y="95250"/>
                </a:lnTo>
                <a:lnTo>
                  <a:pt x="7212254" y="97790"/>
                </a:lnTo>
                <a:lnTo>
                  <a:pt x="7211885" y="99060"/>
                </a:lnTo>
                <a:lnTo>
                  <a:pt x="7209777" y="142240"/>
                </a:lnTo>
                <a:lnTo>
                  <a:pt x="7209561" y="184150"/>
                </a:lnTo>
                <a:lnTo>
                  <a:pt x="7209447" y="194310"/>
                </a:lnTo>
                <a:lnTo>
                  <a:pt x="7207123" y="241300"/>
                </a:lnTo>
                <a:lnTo>
                  <a:pt x="7202106" y="294640"/>
                </a:lnTo>
                <a:lnTo>
                  <a:pt x="7198334" y="328930"/>
                </a:lnTo>
                <a:lnTo>
                  <a:pt x="7196633" y="345440"/>
                </a:lnTo>
                <a:lnTo>
                  <a:pt x="7192607" y="396240"/>
                </a:lnTo>
                <a:lnTo>
                  <a:pt x="7191299" y="435610"/>
                </a:lnTo>
                <a:lnTo>
                  <a:pt x="7191184" y="474980"/>
                </a:lnTo>
                <a:lnTo>
                  <a:pt x="7191248" y="480060"/>
                </a:lnTo>
                <a:lnTo>
                  <a:pt x="7196404" y="523240"/>
                </a:lnTo>
                <a:lnTo>
                  <a:pt x="7198754" y="529590"/>
                </a:lnTo>
                <a:lnTo>
                  <a:pt x="7201459" y="537222"/>
                </a:lnTo>
                <a:lnTo>
                  <a:pt x="7204507" y="544830"/>
                </a:lnTo>
                <a:lnTo>
                  <a:pt x="7208558" y="553720"/>
                </a:lnTo>
                <a:lnTo>
                  <a:pt x="7213105" y="562610"/>
                </a:lnTo>
                <a:lnTo>
                  <a:pt x="7218134" y="570230"/>
                </a:lnTo>
                <a:lnTo>
                  <a:pt x="7223658" y="579120"/>
                </a:lnTo>
                <a:lnTo>
                  <a:pt x="7228065" y="584200"/>
                </a:lnTo>
                <a:lnTo>
                  <a:pt x="7232777" y="590550"/>
                </a:lnTo>
                <a:lnTo>
                  <a:pt x="7237806" y="595630"/>
                </a:lnTo>
                <a:lnTo>
                  <a:pt x="7239000" y="596900"/>
                </a:lnTo>
                <a:lnTo>
                  <a:pt x="7240232" y="598170"/>
                </a:lnTo>
                <a:lnTo>
                  <a:pt x="7241502" y="599440"/>
                </a:lnTo>
                <a:lnTo>
                  <a:pt x="7245782" y="603732"/>
                </a:lnTo>
                <a:lnTo>
                  <a:pt x="7245782" y="604520"/>
                </a:lnTo>
                <a:lnTo>
                  <a:pt x="7249160" y="607060"/>
                </a:lnTo>
                <a:lnTo>
                  <a:pt x="7257478" y="607060"/>
                </a:lnTo>
                <a:lnTo>
                  <a:pt x="7259167" y="605790"/>
                </a:lnTo>
                <a:lnTo>
                  <a:pt x="7260857" y="604520"/>
                </a:lnTo>
                <a:lnTo>
                  <a:pt x="7260857" y="59563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40106" y="5613730"/>
            <a:ext cx="464431" cy="21335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65329" y="5533038"/>
            <a:ext cx="115570" cy="288290"/>
          </a:xfrm>
          <a:custGeom>
            <a:avLst/>
            <a:gdLst/>
            <a:ahLst/>
            <a:cxnLst/>
            <a:rect l="l" t="t" r="r" b="b"/>
            <a:pathLst>
              <a:path w="115570" h="288289">
                <a:moveTo>
                  <a:pt x="54067" y="275697"/>
                </a:moveTo>
                <a:lnTo>
                  <a:pt x="52031" y="278129"/>
                </a:lnTo>
                <a:lnTo>
                  <a:pt x="52031" y="285749"/>
                </a:lnTo>
                <a:lnTo>
                  <a:pt x="55219" y="288289"/>
                </a:lnTo>
                <a:lnTo>
                  <a:pt x="63080" y="288289"/>
                </a:lnTo>
                <a:lnTo>
                  <a:pt x="66268" y="285749"/>
                </a:lnTo>
                <a:lnTo>
                  <a:pt x="65214" y="285749"/>
                </a:lnTo>
                <a:lnTo>
                  <a:pt x="53086" y="278129"/>
                </a:lnTo>
                <a:lnTo>
                  <a:pt x="54067" y="275697"/>
                </a:lnTo>
                <a:close/>
              </a:path>
              <a:path w="115570" h="288289">
                <a:moveTo>
                  <a:pt x="62369" y="274319"/>
                </a:moveTo>
                <a:lnTo>
                  <a:pt x="55219" y="274319"/>
                </a:lnTo>
                <a:lnTo>
                  <a:pt x="54067" y="275697"/>
                </a:lnTo>
                <a:lnTo>
                  <a:pt x="53086" y="278129"/>
                </a:lnTo>
                <a:lnTo>
                  <a:pt x="65214" y="285749"/>
                </a:lnTo>
                <a:lnTo>
                  <a:pt x="66268" y="284518"/>
                </a:lnTo>
                <a:lnTo>
                  <a:pt x="66268" y="278129"/>
                </a:lnTo>
                <a:lnTo>
                  <a:pt x="63830" y="275216"/>
                </a:lnTo>
                <a:lnTo>
                  <a:pt x="62369" y="274319"/>
                </a:lnTo>
                <a:close/>
              </a:path>
              <a:path w="115570" h="288289">
                <a:moveTo>
                  <a:pt x="66268" y="284518"/>
                </a:moveTo>
                <a:lnTo>
                  <a:pt x="65214" y="285749"/>
                </a:lnTo>
                <a:lnTo>
                  <a:pt x="66268" y="285749"/>
                </a:lnTo>
                <a:lnTo>
                  <a:pt x="66268" y="284518"/>
                </a:lnTo>
                <a:close/>
              </a:path>
              <a:path w="115570" h="288289">
                <a:moveTo>
                  <a:pt x="63830" y="275216"/>
                </a:moveTo>
                <a:lnTo>
                  <a:pt x="66268" y="278129"/>
                </a:lnTo>
                <a:lnTo>
                  <a:pt x="66268" y="284518"/>
                </a:lnTo>
                <a:lnTo>
                  <a:pt x="70650" y="279399"/>
                </a:lnTo>
                <a:lnTo>
                  <a:pt x="63830" y="275216"/>
                </a:lnTo>
                <a:close/>
              </a:path>
              <a:path w="115570" h="288289">
                <a:moveTo>
                  <a:pt x="75095" y="274319"/>
                </a:moveTo>
                <a:lnTo>
                  <a:pt x="63080" y="274319"/>
                </a:lnTo>
                <a:lnTo>
                  <a:pt x="63830" y="275216"/>
                </a:lnTo>
                <a:lnTo>
                  <a:pt x="70650" y="279399"/>
                </a:lnTo>
                <a:lnTo>
                  <a:pt x="75095" y="274319"/>
                </a:lnTo>
                <a:close/>
              </a:path>
              <a:path w="115570" h="288289">
                <a:moveTo>
                  <a:pt x="56159" y="270509"/>
                </a:moveTo>
                <a:lnTo>
                  <a:pt x="54067" y="275697"/>
                </a:lnTo>
                <a:lnTo>
                  <a:pt x="55219" y="274319"/>
                </a:lnTo>
                <a:lnTo>
                  <a:pt x="62369" y="274319"/>
                </a:lnTo>
                <a:lnTo>
                  <a:pt x="56159" y="270509"/>
                </a:lnTo>
                <a:close/>
              </a:path>
              <a:path w="115570" h="288289">
                <a:moveTo>
                  <a:pt x="59143" y="256539"/>
                </a:moveTo>
                <a:lnTo>
                  <a:pt x="58597" y="261619"/>
                </a:lnTo>
                <a:lnTo>
                  <a:pt x="57607" y="265429"/>
                </a:lnTo>
                <a:lnTo>
                  <a:pt x="56159" y="270509"/>
                </a:lnTo>
                <a:lnTo>
                  <a:pt x="63830" y="275216"/>
                </a:lnTo>
                <a:lnTo>
                  <a:pt x="63080" y="274319"/>
                </a:lnTo>
                <a:lnTo>
                  <a:pt x="75095" y="274319"/>
                </a:lnTo>
                <a:lnTo>
                  <a:pt x="77965" y="267969"/>
                </a:lnTo>
                <a:lnTo>
                  <a:pt x="79260" y="260349"/>
                </a:lnTo>
                <a:lnTo>
                  <a:pt x="59143" y="256539"/>
                </a:lnTo>
                <a:close/>
              </a:path>
              <a:path w="115570" h="288289">
                <a:moveTo>
                  <a:pt x="79921" y="191769"/>
                </a:moveTo>
                <a:lnTo>
                  <a:pt x="57861" y="195579"/>
                </a:lnTo>
                <a:lnTo>
                  <a:pt x="58716" y="203199"/>
                </a:lnTo>
                <a:lnTo>
                  <a:pt x="59337" y="210819"/>
                </a:lnTo>
                <a:lnTo>
                  <a:pt x="59725" y="219709"/>
                </a:lnTo>
                <a:lnTo>
                  <a:pt x="59880" y="227329"/>
                </a:lnTo>
                <a:lnTo>
                  <a:pt x="59940" y="242569"/>
                </a:lnTo>
                <a:lnTo>
                  <a:pt x="59648" y="248919"/>
                </a:lnTo>
                <a:lnTo>
                  <a:pt x="59143" y="256539"/>
                </a:lnTo>
                <a:lnTo>
                  <a:pt x="79260" y="260349"/>
                </a:lnTo>
                <a:lnTo>
                  <a:pt x="79616" y="257809"/>
                </a:lnTo>
                <a:lnTo>
                  <a:pt x="79908" y="256539"/>
                </a:lnTo>
                <a:lnTo>
                  <a:pt x="80684" y="247649"/>
                </a:lnTo>
                <a:lnTo>
                  <a:pt x="81068" y="241299"/>
                </a:lnTo>
                <a:lnTo>
                  <a:pt x="81252" y="234949"/>
                </a:lnTo>
                <a:lnTo>
                  <a:pt x="81374" y="218439"/>
                </a:lnTo>
                <a:lnTo>
                  <a:pt x="81146" y="209549"/>
                </a:lnTo>
                <a:lnTo>
                  <a:pt x="80661" y="200659"/>
                </a:lnTo>
                <a:lnTo>
                  <a:pt x="79921" y="191769"/>
                </a:lnTo>
                <a:close/>
              </a:path>
              <a:path w="115570" h="288289">
                <a:moveTo>
                  <a:pt x="74599" y="171449"/>
                </a:moveTo>
                <a:lnTo>
                  <a:pt x="54025" y="181609"/>
                </a:lnTo>
                <a:lnTo>
                  <a:pt x="54419" y="182879"/>
                </a:lnTo>
                <a:lnTo>
                  <a:pt x="54762" y="182879"/>
                </a:lnTo>
                <a:lnTo>
                  <a:pt x="55067" y="184149"/>
                </a:lnTo>
                <a:lnTo>
                  <a:pt x="56362" y="187959"/>
                </a:lnTo>
                <a:lnTo>
                  <a:pt x="57289" y="191769"/>
                </a:lnTo>
                <a:lnTo>
                  <a:pt x="57861" y="195579"/>
                </a:lnTo>
                <a:lnTo>
                  <a:pt x="79921" y="191769"/>
                </a:lnTo>
                <a:lnTo>
                  <a:pt x="75234" y="172719"/>
                </a:lnTo>
                <a:lnTo>
                  <a:pt x="74599" y="171449"/>
                </a:lnTo>
                <a:close/>
              </a:path>
              <a:path w="115570" h="288289">
                <a:moveTo>
                  <a:pt x="61518" y="156209"/>
                </a:moveTo>
                <a:lnTo>
                  <a:pt x="48260" y="173989"/>
                </a:lnTo>
                <a:lnTo>
                  <a:pt x="50584" y="176529"/>
                </a:lnTo>
                <a:lnTo>
                  <a:pt x="52501" y="179069"/>
                </a:lnTo>
                <a:lnTo>
                  <a:pt x="54025" y="181609"/>
                </a:lnTo>
                <a:lnTo>
                  <a:pt x="74599" y="171449"/>
                </a:lnTo>
                <a:lnTo>
                  <a:pt x="71577" y="165099"/>
                </a:lnTo>
                <a:lnTo>
                  <a:pt x="67221" y="160019"/>
                </a:lnTo>
                <a:lnTo>
                  <a:pt x="61518" y="156209"/>
                </a:lnTo>
                <a:close/>
              </a:path>
              <a:path w="115570" h="288289">
                <a:moveTo>
                  <a:pt x="59423" y="154939"/>
                </a:moveTo>
                <a:lnTo>
                  <a:pt x="58585" y="154939"/>
                </a:lnTo>
                <a:lnTo>
                  <a:pt x="37960" y="156209"/>
                </a:lnTo>
                <a:lnTo>
                  <a:pt x="48260" y="173989"/>
                </a:lnTo>
                <a:lnTo>
                  <a:pt x="61518" y="156209"/>
                </a:lnTo>
                <a:lnTo>
                  <a:pt x="60426" y="156209"/>
                </a:lnTo>
                <a:lnTo>
                  <a:pt x="59423" y="154939"/>
                </a:lnTo>
                <a:close/>
              </a:path>
              <a:path w="115570" h="288289">
                <a:moveTo>
                  <a:pt x="40487" y="140969"/>
                </a:moveTo>
                <a:lnTo>
                  <a:pt x="38646" y="146049"/>
                </a:lnTo>
                <a:lnTo>
                  <a:pt x="37807" y="151129"/>
                </a:lnTo>
                <a:lnTo>
                  <a:pt x="37960" y="156209"/>
                </a:lnTo>
                <a:lnTo>
                  <a:pt x="58508" y="154939"/>
                </a:lnTo>
                <a:lnTo>
                  <a:pt x="58648" y="153669"/>
                </a:lnTo>
                <a:lnTo>
                  <a:pt x="59143" y="151129"/>
                </a:lnTo>
                <a:lnTo>
                  <a:pt x="60058" y="149859"/>
                </a:lnTo>
                <a:lnTo>
                  <a:pt x="40487" y="140969"/>
                </a:lnTo>
                <a:close/>
              </a:path>
              <a:path w="115570" h="288289">
                <a:moveTo>
                  <a:pt x="52958" y="123189"/>
                </a:moveTo>
                <a:lnTo>
                  <a:pt x="48907" y="128269"/>
                </a:lnTo>
                <a:lnTo>
                  <a:pt x="45364" y="132079"/>
                </a:lnTo>
                <a:lnTo>
                  <a:pt x="42341" y="137159"/>
                </a:lnTo>
                <a:lnTo>
                  <a:pt x="41643" y="138429"/>
                </a:lnTo>
                <a:lnTo>
                  <a:pt x="41020" y="139699"/>
                </a:lnTo>
                <a:lnTo>
                  <a:pt x="40487" y="140969"/>
                </a:lnTo>
                <a:lnTo>
                  <a:pt x="60058" y="149859"/>
                </a:lnTo>
                <a:lnTo>
                  <a:pt x="60413" y="148589"/>
                </a:lnTo>
                <a:lnTo>
                  <a:pt x="60807" y="148589"/>
                </a:lnTo>
                <a:lnTo>
                  <a:pt x="61239" y="147319"/>
                </a:lnTo>
                <a:lnTo>
                  <a:pt x="63550" y="144779"/>
                </a:lnTo>
                <a:lnTo>
                  <a:pt x="66090" y="142239"/>
                </a:lnTo>
                <a:lnTo>
                  <a:pt x="68872" y="139699"/>
                </a:lnTo>
                <a:lnTo>
                  <a:pt x="52958" y="123189"/>
                </a:lnTo>
                <a:close/>
              </a:path>
              <a:path w="115570" h="288289">
                <a:moveTo>
                  <a:pt x="68567" y="105409"/>
                </a:moveTo>
                <a:lnTo>
                  <a:pt x="63525" y="111759"/>
                </a:lnTo>
                <a:lnTo>
                  <a:pt x="58318" y="118109"/>
                </a:lnTo>
                <a:lnTo>
                  <a:pt x="52958" y="123189"/>
                </a:lnTo>
                <a:lnTo>
                  <a:pt x="68872" y="139699"/>
                </a:lnTo>
                <a:lnTo>
                  <a:pt x="73460" y="134619"/>
                </a:lnTo>
                <a:lnTo>
                  <a:pt x="77930" y="129539"/>
                </a:lnTo>
                <a:lnTo>
                  <a:pt x="82280" y="125729"/>
                </a:lnTo>
                <a:lnTo>
                  <a:pt x="86512" y="120649"/>
                </a:lnTo>
                <a:lnTo>
                  <a:pt x="68567" y="105409"/>
                </a:lnTo>
                <a:close/>
              </a:path>
              <a:path w="115570" h="288289">
                <a:moveTo>
                  <a:pt x="78016" y="91439"/>
                </a:moveTo>
                <a:lnTo>
                  <a:pt x="77597" y="92709"/>
                </a:lnTo>
                <a:lnTo>
                  <a:pt x="77127" y="92709"/>
                </a:lnTo>
                <a:lnTo>
                  <a:pt x="76631" y="93979"/>
                </a:lnTo>
                <a:lnTo>
                  <a:pt x="74269" y="97789"/>
                </a:lnTo>
                <a:lnTo>
                  <a:pt x="71589" y="101599"/>
                </a:lnTo>
                <a:lnTo>
                  <a:pt x="68567" y="105409"/>
                </a:lnTo>
                <a:lnTo>
                  <a:pt x="86512" y="120649"/>
                </a:lnTo>
                <a:lnTo>
                  <a:pt x="90639" y="115569"/>
                </a:lnTo>
                <a:lnTo>
                  <a:pt x="94310" y="110489"/>
                </a:lnTo>
                <a:lnTo>
                  <a:pt x="97523" y="105409"/>
                </a:lnTo>
                <a:lnTo>
                  <a:pt x="98348" y="104139"/>
                </a:lnTo>
                <a:lnTo>
                  <a:pt x="99110" y="102869"/>
                </a:lnTo>
                <a:lnTo>
                  <a:pt x="99822" y="100329"/>
                </a:lnTo>
                <a:lnTo>
                  <a:pt x="78016" y="91439"/>
                </a:lnTo>
                <a:close/>
              </a:path>
              <a:path w="115570" h="288289">
                <a:moveTo>
                  <a:pt x="102082" y="77469"/>
                </a:moveTo>
                <a:lnTo>
                  <a:pt x="78549" y="81279"/>
                </a:lnTo>
                <a:lnTo>
                  <a:pt x="79273" y="85089"/>
                </a:lnTo>
                <a:lnTo>
                  <a:pt x="79082" y="87629"/>
                </a:lnTo>
                <a:lnTo>
                  <a:pt x="78016" y="91439"/>
                </a:lnTo>
                <a:lnTo>
                  <a:pt x="99822" y="100329"/>
                </a:lnTo>
                <a:lnTo>
                  <a:pt x="100583" y="99059"/>
                </a:lnTo>
                <a:lnTo>
                  <a:pt x="101218" y="97789"/>
                </a:lnTo>
                <a:lnTo>
                  <a:pt x="101714" y="95249"/>
                </a:lnTo>
                <a:lnTo>
                  <a:pt x="103238" y="88899"/>
                </a:lnTo>
                <a:lnTo>
                  <a:pt x="103365" y="83819"/>
                </a:lnTo>
                <a:lnTo>
                  <a:pt x="102082" y="77469"/>
                </a:lnTo>
                <a:close/>
              </a:path>
              <a:path w="115570" h="288289">
                <a:moveTo>
                  <a:pt x="86029" y="57149"/>
                </a:moveTo>
                <a:lnTo>
                  <a:pt x="83934" y="57149"/>
                </a:lnTo>
                <a:lnTo>
                  <a:pt x="78854" y="80009"/>
                </a:lnTo>
                <a:lnTo>
                  <a:pt x="78219" y="80009"/>
                </a:lnTo>
                <a:lnTo>
                  <a:pt x="78422" y="81279"/>
                </a:lnTo>
                <a:lnTo>
                  <a:pt x="102082" y="77469"/>
                </a:lnTo>
                <a:lnTo>
                  <a:pt x="101028" y="71119"/>
                </a:lnTo>
                <a:lnTo>
                  <a:pt x="98348" y="66039"/>
                </a:lnTo>
                <a:lnTo>
                  <a:pt x="94068" y="62229"/>
                </a:lnTo>
                <a:lnTo>
                  <a:pt x="92798" y="60959"/>
                </a:lnTo>
                <a:lnTo>
                  <a:pt x="91414" y="59689"/>
                </a:lnTo>
                <a:lnTo>
                  <a:pt x="89928" y="58419"/>
                </a:lnTo>
                <a:lnTo>
                  <a:pt x="88023" y="58419"/>
                </a:lnTo>
                <a:lnTo>
                  <a:pt x="86029" y="57149"/>
                </a:lnTo>
                <a:close/>
              </a:path>
              <a:path w="115570" h="288289">
                <a:moveTo>
                  <a:pt x="62344" y="54609"/>
                </a:moveTo>
                <a:lnTo>
                  <a:pt x="54076" y="54609"/>
                </a:lnTo>
                <a:lnTo>
                  <a:pt x="53886" y="78739"/>
                </a:lnTo>
                <a:lnTo>
                  <a:pt x="75183" y="78739"/>
                </a:lnTo>
                <a:lnTo>
                  <a:pt x="76415" y="80009"/>
                </a:lnTo>
                <a:lnTo>
                  <a:pt x="78854" y="80009"/>
                </a:lnTo>
                <a:lnTo>
                  <a:pt x="83934" y="57149"/>
                </a:lnTo>
                <a:lnTo>
                  <a:pt x="82245" y="57149"/>
                </a:lnTo>
                <a:lnTo>
                  <a:pt x="80543" y="55879"/>
                </a:lnTo>
                <a:lnTo>
                  <a:pt x="70599" y="55879"/>
                </a:lnTo>
                <a:lnTo>
                  <a:pt x="62344" y="54609"/>
                </a:lnTo>
                <a:close/>
              </a:path>
              <a:path w="115570" h="288289">
                <a:moveTo>
                  <a:pt x="31673" y="53339"/>
                </a:moveTo>
                <a:lnTo>
                  <a:pt x="26949" y="53339"/>
                </a:lnTo>
                <a:lnTo>
                  <a:pt x="20574" y="73659"/>
                </a:lnTo>
                <a:lnTo>
                  <a:pt x="22644" y="74929"/>
                </a:lnTo>
                <a:lnTo>
                  <a:pt x="24739" y="74929"/>
                </a:lnTo>
                <a:lnTo>
                  <a:pt x="26860" y="76199"/>
                </a:lnTo>
                <a:lnTo>
                  <a:pt x="33572" y="76199"/>
                </a:lnTo>
                <a:lnTo>
                  <a:pt x="40316" y="77469"/>
                </a:lnTo>
                <a:lnTo>
                  <a:pt x="47088" y="77469"/>
                </a:lnTo>
                <a:lnTo>
                  <a:pt x="53886" y="78739"/>
                </a:lnTo>
                <a:lnTo>
                  <a:pt x="54066" y="55879"/>
                </a:lnTo>
                <a:lnTo>
                  <a:pt x="46583" y="55879"/>
                </a:lnTo>
                <a:lnTo>
                  <a:pt x="31673" y="53339"/>
                </a:lnTo>
                <a:close/>
              </a:path>
              <a:path w="115570" h="288289">
                <a:moveTo>
                  <a:pt x="21653" y="50848"/>
                </a:moveTo>
                <a:lnTo>
                  <a:pt x="1917" y="58419"/>
                </a:lnTo>
                <a:lnTo>
                  <a:pt x="2539" y="59689"/>
                </a:lnTo>
                <a:lnTo>
                  <a:pt x="3390" y="62229"/>
                </a:lnTo>
                <a:lnTo>
                  <a:pt x="4444" y="63499"/>
                </a:lnTo>
                <a:lnTo>
                  <a:pt x="5295" y="64769"/>
                </a:lnTo>
                <a:lnTo>
                  <a:pt x="6235" y="66039"/>
                </a:lnTo>
                <a:lnTo>
                  <a:pt x="7289" y="66039"/>
                </a:lnTo>
                <a:lnTo>
                  <a:pt x="11188" y="69849"/>
                </a:lnTo>
                <a:lnTo>
                  <a:pt x="15620" y="72389"/>
                </a:lnTo>
                <a:lnTo>
                  <a:pt x="20574" y="73659"/>
                </a:lnTo>
                <a:lnTo>
                  <a:pt x="26949" y="53339"/>
                </a:lnTo>
                <a:lnTo>
                  <a:pt x="25044" y="52069"/>
                </a:lnTo>
                <a:lnTo>
                  <a:pt x="23253" y="52069"/>
                </a:lnTo>
                <a:lnTo>
                  <a:pt x="21653" y="50848"/>
                </a:lnTo>
                <a:close/>
              </a:path>
              <a:path w="115570" h="288289">
                <a:moveTo>
                  <a:pt x="3098" y="40639"/>
                </a:moveTo>
                <a:lnTo>
                  <a:pt x="2400" y="41909"/>
                </a:lnTo>
                <a:lnTo>
                  <a:pt x="1828" y="43179"/>
                </a:lnTo>
                <a:lnTo>
                  <a:pt x="1397" y="44449"/>
                </a:lnTo>
                <a:lnTo>
                  <a:pt x="0" y="48259"/>
                </a:lnTo>
                <a:lnTo>
                  <a:pt x="177" y="53339"/>
                </a:lnTo>
                <a:lnTo>
                  <a:pt x="1917" y="58419"/>
                </a:lnTo>
                <a:lnTo>
                  <a:pt x="21589" y="50799"/>
                </a:lnTo>
                <a:lnTo>
                  <a:pt x="20980" y="50799"/>
                </a:lnTo>
                <a:lnTo>
                  <a:pt x="3098" y="40639"/>
                </a:lnTo>
                <a:close/>
              </a:path>
              <a:path w="115570" h="288289">
                <a:moveTo>
                  <a:pt x="21589" y="50799"/>
                </a:moveTo>
                <a:lnTo>
                  <a:pt x="1917" y="58419"/>
                </a:lnTo>
                <a:lnTo>
                  <a:pt x="21653" y="50848"/>
                </a:lnTo>
                <a:close/>
              </a:path>
              <a:path w="115570" h="288289">
                <a:moveTo>
                  <a:pt x="54076" y="54609"/>
                </a:moveTo>
                <a:lnTo>
                  <a:pt x="46583" y="55879"/>
                </a:lnTo>
                <a:lnTo>
                  <a:pt x="54066" y="55879"/>
                </a:lnTo>
                <a:lnTo>
                  <a:pt x="54076" y="54609"/>
                </a:lnTo>
                <a:close/>
              </a:path>
              <a:path w="115570" h="288289">
                <a:moveTo>
                  <a:pt x="21780" y="50799"/>
                </a:moveTo>
                <a:lnTo>
                  <a:pt x="21589" y="50799"/>
                </a:lnTo>
                <a:lnTo>
                  <a:pt x="21780" y="50799"/>
                </a:lnTo>
                <a:close/>
              </a:path>
              <a:path w="115570" h="288289">
                <a:moveTo>
                  <a:pt x="3098" y="40639"/>
                </a:moveTo>
                <a:lnTo>
                  <a:pt x="20980" y="50799"/>
                </a:lnTo>
                <a:lnTo>
                  <a:pt x="21437" y="50799"/>
                </a:lnTo>
                <a:lnTo>
                  <a:pt x="3098" y="40639"/>
                </a:lnTo>
                <a:close/>
              </a:path>
              <a:path w="115570" h="288289">
                <a:moveTo>
                  <a:pt x="19926" y="29209"/>
                </a:moveTo>
                <a:lnTo>
                  <a:pt x="15786" y="30479"/>
                </a:lnTo>
                <a:lnTo>
                  <a:pt x="11963" y="31749"/>
                </a:lnTo>
                <a:lnTo>
                  <a:pt x="8483" y="34289"/>
                </a:lnTo>
                <a:lnTo>
                  <a:pt x="6299" y="35559"/>
                </a:lnTo>
                <a:lnTo>
                  <a:pt x="4508" y="38099"/>
                </a:lnTo>
                <a:lnTo>
                  <a:pt x="3098" y="40639"/>
                </a:lnTo>
                <a:lnTo>
                  <a:pt x="21437" y="50799"/>
                </a:lnTo>
                <a:lnTo>
                  <a:pt x="23647" y="50799"/>
                </a:lnTo>
                <a:lnTo>
                  <a:pt x="25069" y="49529"/>
                </a:lnTo>
                <a:lnTo>
                  <a:pt x="19926" y="29209"/>
                </a:lnTo>
                <a:close/>
              </a:path>
              <a:path w="115570" h="288289">
                <a:moveTo>
                  <a:pt x="48526" y="22859"/>
                </a:moveTo>
                <a:lnTo>
                  <a:pt x="27034" y="26669"/>
                </a:lnTo>
                <a:lnTo>
                  <a:pt x="19926" y="29209"/>
                </a:lnTo>
                <a:lnTo>
                  <a:pt x="25069" y="49529"/>
                </a:lnTo>
                <a:lnTo>
                  <a:pt x="31589" y="49529"/>
                </a:lnTo>
                <a:lnTo>
                  <a:pt x="44699" y="46989"/>
                </a:lnTo>
                <a:lnTo>
                  <a:pt x="51282" y="46989"/>
                </a:lnTo>
                <a:lnTo>
                  <a:pt x="48526" y="22859"/>
                </a:lnTo>
                <a:close/>
              </a:path>
              <a:path w="115570" h="288289">
                <a:moveTo>
                  <a:pt x="73761" y="17779"/>
                </a:moveTo>
                <a:lnTo>
                  <a:pt x="72402" y="17779"/>
                </a:lnTo>
                <a:lnTo>
                  <a:pt x="71031" y="19049"/>
                </a:lnTo>
                <a:lnTo>
                  <a:pt x="69621" y="19049"/>
                </a:lnTo>
                <a:lnTo>
                  <a:pt x="62687" y="20319"/>
                </a:lnTo>
                <a:lnTo>
                  <a:pt x="55664" y="22859"/>
                </a:lnTo>
                <a:lnTo>
                  <a:pt x="48526" y="22859"/>
                </a:lnTo>
                <a:lnTo>
                  <a:pt x="51282" y="46989"/>
                </a:lnTo>
                <a:lnTo>
                  <a:pt x="57814" y="46989"/>
                </a:lnTo>
                <a:lnTo>
                  <a:pt x="77165" y="43179"/>
                </a:lnTo>
                <a:lnTo>
                  <a:pt x="79184" y="43179"/>
                </a:lnTo>
                <a:lnTo>
                  <a:pt x="81178" y="41909"/>
                </a:lnTo>
                <a:lnTo>
                  <a:pt x="83134" y="41909"/>
                </a:lnTo>
                <a:lnTo>
                  <a:pt x="73761" y="17779"/>
                </a:lnTo>
                <a:close/>
              </a:path>
              <a:path w="115570" h="288289">
                <a:moveTo>
                  <a:pt x="79959" y="14821"/>
                </a:moveTo>
                <a:lnTo>
                  <a:pt x="79387" y="15239"/>
                </a:lnTo>
                <a:lnTo>
                  <a:pt x="73761" y="17779"/>
                </a:lnTo>
                <a:lnTo>
                  <a:pt x="83134" y="41909"/>
                </a:lnTo>
                <a:lnTo>
                  <a:pt x="89284" y="38099"/>
                </a:lnTo>
                <a:lnTo>
                  <a:pt x="95123" y="35559"/>
                </a:lnTo>
                <a:lnTo>
                  <a:pt x="100647" y="31749"/>
                </a:lnTo>
                <a:lnTo>
                  <a:pt x="104552" y="27939"/>
                </a:lnTo>
                <a:lnTo>
                  <a:pt x="84112" y="27939"/>
                </a:lnTo>
                <a:lnTo>
                  <a:pt x="79959" y="24129"/>
                </a:lnTo>
                <a:lnTo>
                  <a:pt x="79959" y="14821"/>
                </a:lnTo>
                <a:close/>
              </a:path>
              <a:path w="115570" h="288289">
                <a:moveTo>
                  <a:pt x="85247" y="10909"/>
                </a:moveTo>
                <a:lnTo>
                  <a:pt x="84594" y="11429"/>
                </a:lnTo>
                <a:lnTo>
                  <a:pt x="79959" y="14821"/>
                </a:lnTo>
                <a:lnTo>
                  <a:pt x="79959" y="24129"/>
                </a:lnTo>
                <a:lnTo>
                  <a:pt x="84112" y="27939"/>
                </a:lnTo>
                <a:lnTo>
                  <a:pt x="94361" y="27939"/>
                </a:lnTo>
                <a:lnTo>
                  <a:pt x="95745" y="26669"/>
                </a:lnTo>
                <a:lnTo>
                  <a:pt x="93624" y="26669"/>
                </a:lnTo>
                <a:lnTo>
                  <a:pt x="85247" y="10909"/>
                </a:lnTo>
                <a:close/>
              </a:path>
              <a:path w="115570" h="288289">
                <a:moveTo>
                  <a:pt x="102820" y="23164"/>
                </a:moveTo>
                <a:lnTo>
                  <a:pt x="97252" y="25286"/>
                </a:lnTo>
                <a:lnTo>
                  <a:pt x="94361" y="27939"/>
                </a:lnTo>
                <a:lnTo>
                  <a:pt x="104552" y="27939"/>
                </a:lnTo>
                <a:lnTo>
                  <a:pt x="105854" y="26669"/>
                </a:lnTo>
                <a:lnTo>
                  <a:pt x="102820" y="23164"/>
                </a:lnTo>
                <a:close/>
              </a:path>
              <a:path w="115570" h="288289">
                <a:moveTo>
                  <a:pt x="89369" y="7619"/>
                </a:moveTo>
                <a:lnTo>
                  <a:pt x="85247" y="10909"/>
                </a:lnTo>
                <a:lnTo>
                  <a:pt x="93624" y="26669"/>
                </a:lnTo>
                <a:lnTo>
                  <a:pt x="97252" y="25286"/>
                </a:lnTo>
                <a:lnTo>
                  <a:pt x="98513" y="24129"/>
                </a:lnTo>
                <a:lnTo>
                  <a:pt x="98513" y="18187"/>
                </a:lnTo>
                <a:lnTo>
                  <a:pt x="89369" y="7619"/>
                </a:lnTo>
                <a:close/>
              </a:path>
              <a:path w="115570" h="288289">
                <a:moveTo>
                  <a:pt x="97252" y="25286"/>
                </a:moveTo>
                <a:lnTo>
                  <a:pt x="93624" y="26669"/>
                </a:lnTo>
                <a:lnTo>
                  <a:pt x="95745" y="26669"/>
                </a:lnTo>
                <a:lnTo>
                  <a:pt x="97252" y="25286"/>
                </a:lnTo>
                <a:close/>
              </a:path>
              <a:path w="115570" h="288289">
                <a:moveTo>
                  <a:pt x="97071" y="10734"/>
                </a:moveTo>
                <a:lnTo>
                  <a:pt x="103619" y="22859"/>
                </a:lnTo>
                <a:lnTo>
                  <a:pt x="102820" y="23164"/>
                </a:lnTo>
                <a:lnTo>
                  <a:pt x="105854" y="26669"/>
                </a:lnTo>
                <a:lnTo>
                  <a:pt x="109524" y="24129"/>
                </a:lnTo>
                <a:lnTo>
                  <a:pt x="110456" y="22859"/>
                </a:lnTo>
                <a:lnTo>
                  <a:pt x="105879" y="22859"/>
                </a:lnTo>
                <a:lnTo>
                  <a:pt x="97071" y="10734"/>
                </a:lnTo>
                <a:close/>
              </a:path>
              <a:path w="115570" h="288289">
                <a:moveTo>
                  <a:pt x="98513" y="18187"/>
                </a:moveTo>
                <a:lnTo>
                  <a:pt x="98513" y="24129"/>
                </a:lnTo>
                <a:lnTo>
                  <a:pt x="97252" y="25286"/>
                </a:lnTo>
                <a:lnTo>
                  <a:pt x="102820" y="23164"/>
                </a:lnTo>
                <a:lnTo>
                  <a:pt x="98513" y="18187"/>
                </a:lnTo>
                <a:close/>
              </a:path>
              <a:path w="115570" h="288289">
                <a:moveTo>
                  <a:pt x="95731" y="8889"/>
                </a:moveTo>
                <a:lnTo>
                  <a:pt x="94361" y="8889"/>
                </a:lnTo>
                <a:lnTo>
                  <a:pt x="98513" y="13969"/>
                </a:lnTo>
                <a:lnTo>
                  <a:pt x="98513" y="18187"/>
                </a:lnTo>
                <a:lnTo>
                  <a:pt x="102820" y="23164"/>
                </a:lnTo>
                <a:lnTo>
                  <a:pt x="103619" y="22859"/>
                </a:lnTo>
                <a:lnTo>
                  <a:pt x="97071" y="10734"/>
                </a:lnTo>
                <a:lnTo>
                  <a:pt x="95731" y="8889"/>
                </a:lnTo>
                <a:close/>
              </a:path>
              <a:path w="115570" h="288289">
                <a:moveTo>
                  <a:pt x="105384" y="0"/>
                </a:moveTo>
                <a:lnTo>
                  <a:pt x="99187" y="0"/>
                </a:lnTo>
                <a:lnTo>
                  <a:pt x="96062" y="1269"/>
                </a:lnTo>
                <a:lnTo>
                  <a:pt x="93332" y="3809"/>
                </a:lnTo>
                <a:lnTo>
                  <a:pt x="97071" y="10734"/>
                </a:lnTo>
                <a:lnTo>
                  <a:pt x="105879" y="22859"/>
                </a:lnTo>
                <a:lnTo>
                  <a:pt x="110456" y="22859"/>
                </a:lnTo>
                <a:lnTo>
                  <a:pt x="114998" y="10159"/>
                </a:lnTo>
                <a:lnTo>
                  <a:pt x="114655" y="8889"/>
                </a:lnTo>
                <a:lnTo>
                  <a:pt x="113969" y="7619"/>
                </a:lnTo>
                <a:lnTo>
                  <a:pt x="113042" y="5079"/>
                </a:lnTo>
                <a:lnTo>
                  <a:pt x="111734" y="3809"/>
                </a:lnTo>
                <a:lnTo>
                  <a:pt x="110020" y="2539"/>
                </a:lnTo>
                <a:lnTo>
                  <a:pt x="107823" y="1269"/>
                </a:lnTo>
                <a:lnTo>
                  <a:pt x="105384" y="0"/>
                </a:lnTo>
                <a:close/>
              </a:path>
              <a:path w="115570" h="288289">
                <a:moveTo>
                  <a:pt x="92963" y="5079"/>
                </a:moveTo>
                <a:lnTo>
                  <a:pt x="91732" y="5079"/>
                </a:lnTo>
                <a:lnTo>
                  <a:pt x="89369" y="7619"/>
                </a:lnTo>
                <a:lnTo>
                  <a:pt x="98513" y="18187"/>
                </a:lnTo>
                <a:lnTo>
                  <a:pt x="98513" y="13969"/>
                </a:lnTo>
                <a:lnTo>
                  <a:pt x="94361" y="8889"/>
                </a:lnTo>
                <a:lnTo>
                  <a:pt x="95731" y="8889"/>
                </a:lnTo>
                <a:lnTo>
                  <a:pt x="92963" y="5079"/>
                </a:lnTo>
                <a:close/>
              </a:path>
              <a:path w="115570" h="288289">
                <a:moveTo>
                  <a:pt x="86545" y="8889"/>
                </a:moveTo>
                <a:lnTo>
                  <a:pt x="84112" y="8889"/>
                </a:lnTo>
                <a:lnTo>
                  <a:pt x="79959" y="13969"/>
                </a:lnTo>
                <a:lnTo>
                  <a:pt x="79959" y="14821"/>
                </a:lnTo>
                <a:lnTo>
                  <a:pt x="84594" y="11429"/>
                </a:lnTo>
                <a:lnTo>
                  <a:pt x="85247" y="10909"/>
                </a:lnTo>
                <a:lnTo>
                  <a:pt x="84848" y="10159"/>
                </a:lnTo>
                <a:lnTo>
                  <a:pt x="86545" y="8889"/>
                </a:lnTo>
                <a:close/>
              </a:path>
              <a:path w="115570" h="288289">
                <a:moveTo>
                  <a:pt x="93332" y="3809"/>
                </a:moveTo>
                <a:lnTo>
                  <a:pt x="84848" y="10159"/>
                </a:lnTo>
                <a:lnTo>
                  <a:pt x="85247" y="10909"/>
                </a:lnTo>
                <a:lnTo>
                  <a:pt x="89369" y="7619"/>
                </a:lnTo>
                <a:lnTo>
                  <a:pt x="91732" y="5079"/>
                </a:lnTo>
                <a:lnTo>
                  <a:pt x="94018" y="5079"/>
                </a:lnTo>
                <a:lnTo>
                  <a:pt x="93332" y="3809"/>
                </a:lnTo>
                <a:close/>
              </a:path>
              <a:path w="115570" h="288289">
                <a:moveTo>
                  <a:pt x="94018" y="5079"/>
                </a:moveTo>
                <a:lnTo>
                  <a:pt x="92963" y="5079"/>
                </a:lnTo>
                <a:lnTo>
                  <a:pt x="97071" y="10734"/>
                </a:lnTo>
                <a:lnTo>
                  <a:pt x="94018" y="5079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62773" y="5543346"/>
            <a:ext cx="833504" cy="2542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55973" y="5569864"/>
            <a:ext cx="811269" cy="21450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37435" y="5741926"/>
            <a:ext cx="41910" cy="60325"/>
          </a:xfrm>
          <a:custGeom>
            <a:avLst/>
            <a:gdLst/>
            <a:ahLst/>
            <a:cxnLst/>
            <a:rect l="l" t="t" r="r" b="b"/>
            <a:pathLst>
              <a:path w="41909" h="60325">
                <a:moveTo>
                  <a:pt x="2384" y="46505"/>
                </a:moveTo>
                <a:lnTo>
                  <a:pt x="0" y="48891"/>
                </a:lnTo>
                <a:lnTo>
                  <a:pt x="0" y="56790"/>
                </a:lnTo>
                <a:lnTo>
                  <a:pt x="3200" y="59992"/>
                </a:lnTo>
                <a:lnTo>
                  <a:pt x="11099" y="59992"/>
                </a:lnTo>
                <a:lnTo>
                  <a:pt x="14113" y="56977"/>
                </a:lnTo>
                <a:lnTo>
                  <a:pt x="12979" y="56977"/>
                </a:lnTo>
                <a:lnTo>
                  <a:pt x="1320" y="48704"/>
                </a:lnTo>
                <a:lnTo>
                  <a:pt x="2384" y="46505"/>
                </a:lnTo>
                <a:close/>
              </a:path>
              <a:path w="41909" h="60325">
                <a:moveTo>
                  <a:pt x="3830" y="45689"/>
                </a:moveTo>
                <a:lnTo>
                  <a:pt x="3200" y="45689"/>
                </a:lnTo>
                <a:lnTo>
                  <a:pt x="2384" y="46505"/>
                </a:lnTo>
                <a:lnTo>
                  <a:pt x="1320" y="48704"/>
                </a:lnTo>
                <a:lnTo>
                  <a:pt x="12979" y="56977"/>
                </a:lnTo>
                <a:lnTo>
                  <a:pt x="14300" y="55644"/>
                </a:lnTo>
                <a:lnTo>
                  <a:pt x="14300" y="53113"/>
                </a:lnTo>
                <a:lnTo>
                  <a:pt x="3830" y="45689"/>
                </a:lnTo>
                <a:close/>
              </a:path>
              <a:path w="41909" h="60325">
                <a:moveTo>
                  <a:pt x="14300" y="55644"/>
                </a:moveTo>
                <a:lnTo>
                  <a:pt x="12979" y="56977"/>
                </a:lnTo>
                <a:lnTo>
                  <a:pt x="14113" y="56977"/>
                </a:lnTo>
                <a:lnTo>
                  <a:pt x="14300" y="56790"/>
                </a:lnTo>
                <a:lnTo>
                  <a:pt x="14300" y="55644"/>
                </a:lnTo>
                <a:close/>
              </a:path>
              <a:path w="41909" h="60325">
                <a:moveTo>
                  <a:pt x="14300" y="53113"/>
                </a:moveTo>
                <a:lnTo>
                  <a:pt x="14300" y="55644"/>
                </a:lnTo>
                <a:lnTo>
                  <a:pt x="15773" y="54157"/>
                </a:lnTo>
                <a:lnTo>
                  <a:pt x="14300" y="53113"/>
                </a:lnTo>
                <a:close/>
              </a:path>
              <a:path w="41909" h="60325">
                <a:moveTo>
                  <a:pt x="22235" y="45689"/>
                </a:moveTo>
                <a:lnTo>
                  <a:pt x="11099" y="45689"/>
                </a:lnTo>
                <a:lnTo>
                  <a:pt x="14300" y="48891"/>
                </a:lnTo>
                <a:lnTo>
                  <a:pt x="14300" y="53113"/>
                </a:lnTo>
                <a:lnTo>
                  <a:pt x="15773" y="54157"/>
                </a:lnTo>
                <a:lnTo>
                  <a:pt x="19380" y="49703"/>
                </a:lnTo>
                <a:lnTo>
                  <a:pt x="22235" y="45689"/>
                </a:lnTo>
                <a:close/>
              </a:path>
              <a:path w="41909" h="60325">
                <a:moveTo>
                  <a:pt x="6769" y="31863"/>
                </a:moveTo>
                <a:lnTo>
                  <a:pt x="5702" y="36334"/>
                </a:lnTo>
                <a:lnTo>
                  <a:pt x="4457" y="40759"/>
                </a:lnTo>
                <a:lnTo>
                  <a:pt x="3048" y="45134"/>
                </a:lnTo>
                <a:lnTo>
                  <a:pt x="14300" y="53113"/>
                </a:lnTo>
                <a:lnTo>
                  <a:pt x="14300" y="48891"/>
                </a:lnTo>
                <a:lnTo>
                  <a:pt x="11099" y="45689"/>
                </a:lnTo>
                <a:lnTo>
                  <a:pt x="22235" y="45689"/>
                </a:lnTo>
                <a:lnTo>
                  <a:pt x="22694" y="45044"/>
                </a:lnTo>
                <a:lnTo>
                  <a:pt x="25730" y="40178"/>
                </a:lnTo>
                <a:lnTo>
                  <a:pt x="6769" y="31863"/>
                </a:lnTo>
                <a:close/>
              </a:path>
              <a:path w="41909" h="60325">
                <a:moveTo>
                  <a:pt x="3048" y="45134"/>
                </a:moveTo>
                <a:lnTo>
                  <a:pt x="2384" y="46505"/>
                </a:lnTo>
                <a:lnTo>
                  <a:pt x="3200" y="45689"/>
                </a:lnTo>
                <a:lnTo>
                  <a:pt x="3830" y="45689"/>
                </a:lnTo>
                <a:lnTo>
                  <a:pt x="3048" y="45134"/>
                </a:lnTo>
                <a:close/>
              </a:path>
              <a:path w="41909" h="60325">
                <a:moveTo>
                  <a:pt x="18567" y="12842"/>
                </a:moveTo>
                <a:lnTo>
                  <a:pt x="6769" y="31863"/>
                </a:lnTo>
                <a:lnTo>
                  <a:pt x="25730" y="40178"/>
                </a:lnTo>
                <a:lnTo>
                  <a:pt x="27876" y="37085"/>
                </a:lnTo>
                <a:lnTo>
                  <a:pt x="30073" y="34034"/>
                </a:lnTo>
                <a:lnTo>
                  <a:pt x="32613" y="30648"/>
                </a:lnTo>
                <a:lnTo>
                  <a:pt x="32854" y="30253"/>
                </a:lnTo>
                <a:lnTo>
                  <a:pt x="33058" y="29841"/>
                </a:lnTo>
                <a:lnTo>
                  <a:pt x="18567" y="12842"/>
                </a:lnTo>
                <a:close/>
              </a:path>
              <a:path w="41909" h="60325">
                <a:moveTo>
                  <a:pt x="21767" y="11097"/>
                </a:moveTo>
                <a:lnTo>
                  <a:pt x="20599" y="11756"/>
                </a:lnTo>
                <a:lnTo>
                  <a:pt x="19583" y="12313"/>
                </a:lnTo>
                <a:lnTo>
                  <a:pt x="18567" y="12842"/>
                </a:lnTo>
                <a:lnTo>
                  <a:pt x="33058" y="29841"/>
                </a:lnTo>
                <a:lnTo>
                  <a:pt x="36207" y="26546"/>
                </a:lnTo>
                <a:lnTo>
                  <a:pt x="38582" y="22777"/>
                </a:lnTo>
                <a:lnTo>
                  <a:pt x="40186" y="18555"/>
                </a:lnTo>
                <a:lnTo>
                  <a:pt x="27127" y="18555"/>
                </a:lnTo>
                <a:lnTo>
                  <a:pt x="22974" y="14401"/>
                </a:lnTo>
                <a:lnTo>
                  <a:pt x="22974" y="11600"/>
                </a:lnTo>
                <a:lnTo>
                  <a:pt x="22009" y="11421"/>
                </a:lnTo>
                <a:lnTo>
                  <a:pt x="22084" y="11160"/>
                </a:lnTo>
                <a:lnTo>
                  <a:pt x="21767" y="11097"/>
                </a:lnTo>
                <a:close/>
              </a:path>
              <a:path w="41909" h="60325">
                <a:moveTo>
                  <a:pt x="22974" y="11600"/>
                </a:moveTo>
                <a:lnTo>
                  <a:pt x="22974" y="14401"/>
                </a:lnTo>
                <a:lnTo>
                  <a:pt x="27127" y="18555"/>
                </a:lnTo>
                <a:lnTo>
                  <a:pt x="37376" y="18555"/>
                </a:lnTo>
                <a:lnTo>
                  <a:pt x="40984" y="14942"/>
                </a:lnTo>
                <a:lnTo>
                  <a:pt x="22974" y="11600"/>
                </a:lnTo>
                <a:close/>
              </a:path>
              <a:path w="41909" h="60325">
                <a:moveTo>
                  <a:pt x="40987" y="14943"/>
                </a:moveTo>
                <a:lnTo>
                  <a:pt x="37376" y="18555"/>
                </a:lnTo>
                <a:lnTo>
                  <a:pt x="40186" y="18555"/>
                </a:lnTo>
                <a:lnTo>
                  <a:pt x="40576" y="17363"/>
                </a:lnTo>
                <a:lnTo>
                  <a:pt x="40855" y="16169"/>
                </a:lnTo>
                <a:lnTo>
                  <a:pt x="41033" y="14951"/>
                </a:lnTo>
                <a:close/>
              </a:path>
              <a:path w="41909" h="60325">
                <a:moveTo>
                  <a:pt x="22974" y="11338"/>
                </a:moveTo>
                <a:lnTo>
                  <a:pt x="22974" y="11600"/>
                </a:lnTo>
                <a:lnTo>
                  <a:pt x="40988" y="14942"/>
                </a:lnTo>
                <a:lnTo>
                  <a:pt x="22974" y="11338"/>
                </a:lnTo>
                <a:close/>
              </a:path>
              <a:path w="41909" h="60325">
                <a:moveTo>
                  <a:pt x="23126" y="7585"/>
                </a:moveTo>
                <a:lnTo>
                  <a:pt x="22974" y="8108"/>
                </a:lnTo>
                <a:lnTo>
                  <a:pt x="22974" y="11338"/>
                </a:lnTo>
                <a:lnTo>
                  <a:pt x="40988" y="14942"/>
                </a:lnTo>
                <a:lnTo>
                  <a:pt x="41079" y="14401"/>
                </a:lnTo>
                <a:lnTo>
                  <a:pt x="41363" y="10970"/>
                </a:lnTo>
                <a:lnTo>
                  <a:pt x="23126" y="7585"/>
                </a:lnTo>
                <a:close/>
              </a:path>
              <a:path w="41909" h="60325">
                <a:moveTo>
                  <a:pt x="41528" y="7585"/>
                </a:moveTo>
                <a:lnTo>
                  <a:pt x="23126" y="7585"/>
                </a:lnTo>
                <a:lnTo>
                  <a:pt x="41363" y="10970"/>
                </a:lnTo>
                <a:lnTo>
                  <a:pt x="41038" y="14892"/>
                </a:lnTo>
                <a:lnTo>
                  <a:pt x="41528" y="14401"/>
                </a:lnTo>
                <a:lnTo>
                  <a:pt x="41528" y="7585"/>
                </a:lnTo>
                <a:close/>
              </a:path>
              <a:path w="41909" h="60325">
                <a:moveTo>
                  <a:pt x="22084" y="11160"/>
                </a:moveTo>
                <a:lnTo>
                  <a:pt x="22009" y="11421"/>
                </a:lnTo>
                <a:lnTo>
                  <a:pt x="22974" y="11600"/>
                </a:lnTo>
                <a:lnTo>
                  <a:pt x="22974" y="11338"/>
                </a:lnTo>
                <a:lnTo>
                  <a:pt x="22084" y="11160"/>
                </a:lnTo>
                <a:close/>
              </a:path>
              <a:path w="41909" h="60325">
                <a:moveTo>
                  <a:pt x="22974" y="8108"/>
                </a:moveTo>
                <a:lnTo>
                  <a:pt x="22084" y="11160"/>
                </a:lnTo>
                <a:lnTo>
                  <a:pt x="22974" y="11338"/>
                </a:lnTo>
                <a:lnTo>
                  <a:pt x="22974" y="8108"/>
                </a:lnTo>
                <a:close/>
              </a:path>
              <a:path w="41909" h="60325">
                <a:moveTo>
                  <a:pt x="37376" y="0"/>
                </a:moveTo>
                <a:lnTo>
                  <a:pt x="27127" y="0"/>
                </a:lnTo>
                <a:lnTo>
                  <a:pt x="22974" y="4154"/>
                </a:lnTo>
                <a:lnTo>
                  <a:pt x="22974" y="8108"/>
                </a:lnTo>
                <a:lnTo>
                  <a:pt x="23126" y="7585"/>
                </a:lnTo>
                <a:lnTo>
                  <a:pt x="41528" y="7585"/>
                </a:lnTo>
                <a:lnTo>
                  <a:pt x="41528" y="4154"/>
                </a:lnTo>
                <a:lnTo>
                  <a:pt x="37376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480849" y="5556668"/>
            <a:ext cx="1372620" cy="30821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930333" y="5580989"/>
            <a:ext cx="93980" cy="80010"/>
          </a:xfrm>
          <a:custGeom>
            <a:avLst/>
            <a:gdLst/>
            <a:ahLst/>
            <a:cxnLst/>
            <a:rect l="l" t="t" r="r" b="b"/>
            <a:pathLst>
              <a:path w="93979" h="80010">
                <a:moveTo>
                  <a:pt x="34632" y="54876"/>
                </a:moveTo>
                <a:lnTo>
                  <a:pt x="32029" y="52285"/>
                </a:lnTo>
                <a:lnTo>
                  <a:pt x="31711" y="51168"/>
                </a:lnTo>
                <a:lnTo>
                  <a:pt x="31572" y="50660"/>
                </a:lnTo>
                <a:lnTo>
                  <a:pt x="30924" y="51181"/>
                </a:lnTo>
                <a:lnTo>
                  <a:pt x="31457" y="50736"/>
                </a:lnTo>
                <a:lnTo>
                  <a:pt x="31711" y="51168"/>
                </a:lnTo>
                <a:lnTo>
                  <a:pt x="32118" y="50863"/>
                </a:lnTo>
                <a:lnTo>
                  <a:pt x="27038" y="32994"/>
                </a:lnTo>
                <a:lnTo>
                  <a:pt x="25946" y="27889"/>
                </a:lnTo>
                <a:lnTo>
                  <a:pt x="25488" y="24003"/>
                </a:lnTo>
                <a:lnTo>
                  <a:pt x="25285" y="22237"/>
                </a:lnTo>
                <a:lnTo>
                  <a:pt x="25247" y="21742"/>
                </a:lnTo>
                <a:lnTo>
                  <a:pt x="25171" y="18872"/>
                </a:lnTo>
                <a:lnTo>
                  <a:pt x="25171" y="16052"/>
                </a:lnTo>
                <a:lnTo>
                  <a:pt x="25285" y="22237"/>
                </a:lnTo>
                <a:lnTo>
                  <a:pt x="27686" y="19850"/>
                </a:lnTo>
                <a:lnTo>
                  <a:pt x="27686" y="9601"/>
                </a:lnTo>
                <a:lnTo>
                  <a:pt x="23533" y="5448"/>
                </a:lnTo>
                <a:lnTo>
                  <a:pt x="23380" y="5448"/>
                </a:lnTo>
                <a:lnTo>
                  <a:pt x="22669" y="3949"/>
                </a:lnTo>
                <a:lnTo>
                  <a:pt x="20904" y="2095"/>
                </a:lnTo>
                <a:lnTo>
                  <a:pt x="18783" y="901"/>
                </a:lnTo>
                <a:lnTo>
                  <a:pt x="16294" y="355"/>
                </a:lnTo>
                <a:lnTo>
                  <a:pt x="14617" y="63"/>
                </a:lnTo>
                <a:lnTo>
                  <a:pt x="14617" y="19075"/>
                </a:lnTo>
                <a:lnTo>
                  <a:pt x="9448" y="19189"/>
                </a:lnTo>
                <a:lnTo>
                  <a:pt x="14617" y="19075"/>
                </a:lnTo>
                <a:lnTo>
                  <a:pt x="14617" y="63"/>
                </a:lnTo>
                <a:lnTo>
                  <a:pt x="0" y="14516"/>
                </a:lnTo>
                <a:lnTo>
                  <a:pt x="406" y="19354"/>
                </a:lnTo>
                <a:lnTo>
                  <a:pt x="10439" y="57835"/>
                </a:lnTo>
                <a:lnTo>
                  <a:pt x="14935" y="64020"/>
                </a:lnTo>
                <a:lnTo>
                  <a:pt x="16065" y="63106"/>
                </a:lnTo>
                <a:lnTo>
                  <a:pt x="16129" y="54876"/>
                </a:lnTo>
                <a:lnTo>
                  <a:pt x="16129" y="63068"/>
                </a:lnTo>
                <a:lnTo>
                  <a:pt x="14935" y="64020"/>
                </a:lnTo>
                <a:lnTo>
                  <a:pt x="16129" y="64668"/>
                </a:lnTo>
                <a:lnTo>
                  <a:pt x="16129" y="63106"/>
                </a:lnTo>
                <a:lnTo>
                  <a:pt x="16129" y="64668"/>
                </a:lnTo>
                <a:lnTo>
                  <a:pt x="16129" y="65100"/>
                </a:lnTo>
                <a:lnTo>
                  <a:pt x="20269" y="69240"/>
                </a:lnTo>
                <a:lnTo>
                  <a:pt x="30492" y="69240"/>
                </a:lnTo>
                <a:lnTo>
                  <a:pt x="33947" y="65786"/>
                </a:lnTo>
                <a:lnTo>
                  <a:pt x="34632" y="65100"/>
                </a:lnTo>
                <a:lnTo>
                  <a:pt x="34632" y="54876"/>
                </a:lnTo>
                <a:close/>
              </a:path>
              <a:path w="93979" h="80010">
                <a:moveTo>
                  <a:pt x="89319" y="71996"/>
                </a:moveTo>
                <a:close/>
              </a:path>
              <a:path w="93979" h="80010">
                <a:moveTo>
                  <a:pt x="93929" y="30403"/>
                </a:moveTo>
                <a:lnTo>
                  <a:pt x="80111" y="11899"/>
                </a:lnTo>
                <a:lnTo>
                  <a:pt x="77635" y="12446"/>
                </a:lnTo>
                <a:lnTo>
                  <a:pt x="75323" y="13741"/>
                </a:lnTo>
                <a:lnTo>
                  <a:pt x="72466" y="15379"/>
                </a:lnTo>
                <a:lnTo>
                  <a:pt x="69824" y="15379"/>
                </a:lnTo>
                <a:lnTo>
                  <a:pt x="65671" y="19532"/>
                </a:lnTo>
                <a:lnTo>
                  <a:pt x="65735" y="29845"/>
                </a:lnTo>
                <a:lnTo>
                  <a:pt x="69824" y="33934"/>
                </a:lnTo>
                <a:lnTo>
                  <a:pt x="73101" y="33934"/>
                </a:lnTo>
                <a:lnTo>
                  <a:pt x="72351" y="39446"/>
                </a:lnTo>
                <a:lnTo>
                  <a:pt x="71894" y="46278"/>
                </a:lnTo>
                <a:lnTo>
                  <a:pt x="71970" y="53886"/>
                </a:lnTo>
                <a:lnTo>
                  <a:pt x="72415" y="59982"/>
                </a:lnTo>
                <a:lnTo>
                  <a:pt x="73990" y="71831"/>
                </a:lnTo>
                <a:lnTo>
                  <a:pt x="73990" y="76187"/>
                </a:lnTo>
                <a:lnTo>
                  <a:pt x="77419" y="79616"/>
                </a:lnTo>
                <a:lnTo>
                  <a:pt x="85890" y="79616"/>
                </a:lnTo>
                <a:lnTo>
                  <a:pt x="89319" y="76187"/>
                </a:lnTo>
                <a:lnTo>
                  <a:pt x="89306" y="72072"/>
                </a:lnTo>
                <a:lnTo>
                  <a:pt x="89319" y="67716"/>
                </a:lnTo>
                <a:lnTo>
                  <a:pt x="89319" y="71996"/>
                </a:lnTo>
                <a:lnTo>
                  <a:pt x="90576" y="64287"/>
                </a:lnTo>
                <a:lnTo>
                  <a:pt x="91249" y="60274"/>
                </a:lnTo>
                <a:lnTo>
                  <a:pt x="92151" y="53886"/>
                </a:lnTo>
                <a:lnTo>
                  <a:pt x="92862" y="47485"/>
                </a:lnTo>
                <a:lnTo>
                  <a:pt x="93357" y="41071"/>
                </a:lnTo>
                <a:lnTo>
                  <a:pt x="93637" y="34632"/>
                </a:lnTo>
                <a:lnTo>
                  <a:pt x="93929" y="30403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165543" y="5522003"/>
            <a:ext cx="106680" cy="345440"/>
          </a:xfrm>
          <a:custGeom>
            <a:avLst/>
            <a:gdLst/>
            <a:ahLst/>
            <a:cxnLst/>
            <a:rect l="l" t="t" r="r" b="b"/>
            <a:pathLst>
              <a:path w="106679" h="345439">
                <a:moveTo>
                  <a:pt x="72638" y="337150"/>
                </a:moveTo>
                <a:lnTo>
                  <a:pt x="72625" y="337722"/>
                </a:lnTo>
                <a:lnTo>
                  <a:pt x="58833" y="338560"/>
                </a:lnTo>
                <a:lnTo>
                  <a:pt x="58820" y="341955"/>
                </a:lnTo>
                <a:lnTo>
                  <a:pt x="61906" y="345047"/>
                </a:lnTo>
                <a:lnTo>
                  <a:pt x="69539" y="345047"/>
                </a:lnTo>
                <a:lnTo>
                  <a:pt x="72638" y="341955"/>
                </a:lnTo>
                <a:lnTo>
                  <a:pt x="72638" y="337150"/>
                </a:lnTo>
                <a:close/>
              </a:path>
              <a:path w="106679" h="345439">
                <a:moveTo>
                  <a:pt x="69539" y="331234"/>
                </a:moveTo>
                <a:lnTo>
                  <a:pt x="61906" y="331234"/>
                </a:lnTo>
                <a:lnTo>
                  <a:pt x="58820" y="334327"/>
                </a:lnTo>
                <a:lnTo>
                  <a:pt x="58833" y="338560"/>
                </a:lnTo>
                <a:lnTo>
                  <a:pt x="72625" y="337722"/>
                </a:lnTo>
                <a:lnTo>
                  <a:pt x="72638" y="334327"/>
                </a:lnTo>
                <a:lnTo>
                  <a:pt x="69539" y="331234"/>
                </a:lnTo>
                <a:close/>
              </a:path>
              <a:path w="106679" h="345439">
                <a:moveTo>
                  <a:pt x="73158" y="313714"/>
                </a:moveTo>
                <a:lnTo>
                  <a:pt x="55391" y="314793"/>
                </a:lnTo>
                <a:lnTo>
                  <a:pt x="58820" y="338472"/>
                </a:lnTo>
                <a:lnTo>
                  <a:pt x="58820" y="334327"/>
                </a:lnTo>
                <a:lnTo>
                  <a:pt x="61906" y="331234"/>
                </a:lnTo>
                <a:lnTo>
                  <a:pt x="72769" y="331234"/>
                </a:lnTo>
                <a:lnTo>
                  <a:pt x="73158" y="313714"/>
                </a:lnTo>
                <a:close/>
              </a:path>
              <a:path w="106679" h="345439">
                <a:moveTo>
                  <a:pt x="72769" y="331234"/>
                </a:moveTo>
                <a:lnTo>
                  <a:pt x="69539" y="331234"/>
                </a:lnTo>
                <a:lnTo>
                  <a:pt x="72638" y="334327"/>
                </a:lnTo>
                <a:lnTo>
                  <a:pt x="72638" y="337150"/>
                </a:lnTo>
                <a:lnTo>
                  <a:pt x="72769" y="331234"/>
                </a:lnTo>
                <a:close/>
              </a:path>
              <a:path w="106679" h="345439">
                <a:moveTo>
                  <a:pt x="73908" y="223734"/>
                </a:moveTo>
                <a:lnTo>
                  <a:pt x="51378" y="223795"/>
                </a:lnTo>
                <a:lnTo>
                  <a:pt x="51521" y="246591"/>
                </a:lnTo>
                <a:lnTo>
                  <a:pt x="52237" y="269356"/>
                </a:lnTo>
                <a:lnTo>
                  <a:pt x="53526" y="292090"/>
                </a:lnTo>
                <a:lnTo>
                  <a:pt x="55391" y="314793"/>
                </a:lnTo>
                <a:lnTo>
                  <a:pt x="73158" y="313714"/>
                </a:lnTo>
                <a:lnTo>
                  <a:pt x="73483" y="291220"/>
                </a:lnTo>
                <a:lnTo>
                  <a:pt x="73714" y="268725"/>
                </a:lnTo>
                <a:lnTo>
                  <a:pt x="73853" y="246591"/>
                </a:lnTo>
                <a:lnTo>
                  <a:pt x="73908" y="223734"/>
                </a:lnTo>
                <a:close/>
              </a:path>
              <a:path w="106679" h="345439">
                <a:moveTo>
                  <a:pt x="71241" y="144801"/>
                </a:moveTo>
                <a:lnTo>
                  <a:pt x="49511" y="149275"/>
                </a:lnTo>
                <a:lnTo>
                  <a:pt x="50351" y="167892"/>
                </a:lnTo>
                <a:lnTo>
                  <a:pt x="50944" y="186518"/>
                </a:lnTo>
                <a:lnTo>
                  <a:pt x="51288" y="205152"/>
                </a:lnTo>
                <a:lnTo>
                  <a:pt x="51378" y="223795"/>
                </a:lnTo>
                <a:lnTo>
                  <a:pt x="73908" y="223734"/>
                </a:lnTo>
                <a:lnTo>
                  <a:pt x="73306" y="172138"/>
                </a:lnTo>
                <a:lnTo>
                  <a:pt x="71888" y="148156"/>
                </a:lnTo>
                <a:lnTo>
                  <a:pt x="71241" y="144801"/>
                </a:lnTo>
                <a:close/>
              </a:path>
              <a:path w="106679" h="345439">
                <a:moveTo>
                  <a:pt x="47968" y="141896"/>
                </a:moveTo>
                <a:lnTo>
                  <a:pt x="47847" y="142253"/>
                </a:lnTo>
                <a:lnTo>
                  <a:pt x="48660" y="144616"/>
                </a:lnTo>
                <a:lnTo>
                  <a:pt x="49206" y="146917"/>
                </a:lnTo>
                <a:lnTo>
                  <a:pt x="49511" y="149275"/>
                </a:lnTo>
                <a:lnTo>
                  <a:pt x="71241" y="144801"/>
                </a:lnTo>
                <a:lnTo>
                  <a:pt x="70594" y="141980"/>
                </a:lnTo>
                <a:lnTo>
                  <a:pt x="48050" y="141980"/>
                </a:lnTo>
                <a:close/>
              </a:path>
              <a:path w="106679" h="345439">
                <a:moveTo>
                  <a:pt x="59303" y="125524"/>
                </a:moveTo>
                <a:lnTo>
                  <a:pt x="47968" y="141896"/>
                </a:lnTo>
                <a:lnTo>
                  <a:pt x="59303" y="125524"/>
                </a:lnTo>
                <a:close/>
              </a:path>
              <a:path w="106679" h="345439">
                <a:moveTo>
                  <a:pt x="59303" y="125524"/>
                </a:moveTo>
                <a:lnTo>
                  <a:pt x="48050" y="141980"/>
                </a:lnTo>
                <a:lnTo>
                  <a:pt x="70594" y="141980"/>
                </a:lnTo>
                <a:lnTo>
                  <a:pt x="59303" y="125524"/>
                </a:lnTo>
                <a:close/>
              </a:path>
              <a:path w="106679" h="345439">
                <a:moveTo>
                  <a:pt x="41129" y="119456"/>
                </a:moveTo>
                <a:lnTo>
                  <a:pt x="36862" y="136768"/>
                </a:lnTo>
                <a:lnTo>
                  <a:pt x="40291" y="137695"/>
                </a:lnTo>
                <a:lnTo>
                  <a:pt x="43542" y="139042"/>
                </a:lnTo>
                <a:lnTo>
                  <a:pt x="46603" y="140809"/>
                </a:lnTo>
                <a:lnTo>
                  <a:pt x="47136" y="141145"/>
                </a:lnTo>
                <a:lnTo>
                  <a:pt x="47619" y="141535"/>
                </a:lnTo>
                <a:lnTo>
                  <a:pt x="47968" y="141896"/>
                </a:lnTo>
                <a:lnTo>
                  <a:pt x="59303" y="125524"/>
                </a:lnTo>
                <a:lnTo>
                  <a:pt x="46184" y="120412"/>
                </a:lnTo>
                <a:lnTo>
                  <a:pt x="41129" y="119456"/>
                </a:lnTo>
                <a:close/>
              </a:path>
              <a:path w="106679" h="345439">
                <a:moveTo>
                  <a:pt x="20542" y="120630"/>
                </a:moveTo>
                <a:lnTo>
                  <a:pt x="36862" y="136768"/>
                </a:lnTo>
                <a:lnTo>
                  <a:pt x="40719" y="121118"/>
                </a:lnTo>
                <a:lnTo>
                  <a:pt x="37598" y="121118"/>
                </a:lnTo>
                <a:lnTo>
                  <a:pt x="20542" y="120630"/>
                </a:lnTo>
                <a:close/>
              </a:path>
              <a:path w="106679" h="345439">
                <a:moveTo>
                  <a:pt x="36532" y="118112"/>
                </a:moveTo>
                <a:lnTo>
                  <a:pt x="20542" y="120630"/>
                </a:lnTo>
                <a:lnTo>
                  <a:pt x="37598" y="121118"/>
                </a:lnTo>
                <a:lnTo>
                  <a:pt x="37867" y="118676"/>
                </a:lnTo>
                <a:lnTo>
                  <a:pt x="36532" y="118112"/>
                </a:lnTo>
                <a:close/>
              </a:path>
              <a:path w="106679" h="345439">
                <a:moveTo>
                  <a:pt x="37867" y="118676"/>
                </a:moveTo>
                <a:lnTo>
                  <a:pt x="37598" y="121118"/>
                </a:lnTo>
                <a:lnTo>
                  <a:pt x="40719" y="121118"/>
                </a:lnTo>
                <a:lnTo>
                  <a:pt x="41129" y="119456"/>
                </a:lnTo>
                <a:lnTo>
                  <a:pt x="39541" y="119183"/>
                </a:lnTo>
                <a:lnTo>
                  <a:pt x="38005" y="118734"/>
                </a:lnTo>
                <a:lnTo>
                  <a:pt x="37867" y="118676"/>
                </a:lnTo>
                <a:close/>
              </a:path>
              <a:path w="106679" h="345439">
                <a:moveTo>
                  <a:pt x="23514" y="106725"/>
                </a:moveTo>
                <a:lnTo>
                  <a:pt x="21749" y="111202"/>
                </a:lnTo>
                <a:lnTo>
                  <a:pt x="20771" y="115837"/>
                </a:lnTo>
                <a:lnTo>
                  <a:pt x="20542" y="120630"/>
                </a:lnTo>
                <a:lnTo>
                  <a:pt x="36532" y="118112"/>
                </a:lnTo>
                <a:lnTo>
                  <a:pt x="37996" y="118112"/>
                </a:lnTo>
                <a:lnTo>
                  <a:pt x="38652" y="115938"/>
                </a:lnTo>
                <a:lnTo>
                  <a:pt x="39884" y="113548"/>
                </a:lnTo>
                <a:lnTo>
                  <a:pt x="23514" y="106725"/>
                </a:lnTo>
                <a:close/>
              </a:path>
              <a:path w="106679" h="345439">
                <a:moveTo>
                  <a:pt x="37996" y="118112"/>
                </a:moveTo>
                <a:lnTo>
                  <a:pt x="36532" y="118112"/>
                </a:lnTo>
                <a:lnTo>
                  <a:pt x="37867" y="118676"/>
                </a:lnTo>
                <a:lnTo>
                  <a:pt x="37890" y="118461"/>
                </a:lnTo>
                <a:lnTo>
                  <a:pt x="37996" y="118112"/>
                </a:lnTo>
                <a:close/>
              </a:path>
              <a:path w="106679" h="345439">
                <a:moveTo>
                  <a:pt x="35693" y="85956"/>
                </a:moveTo>
                <a:lnTo>
                  <a:pt x="23514" y="106725"/>
                </a:lnTo>
                <a:lnTo>
                  <a:pt x="39884" y="113548"/>
                </a:lnTo>
                <a:lnTo>
                  <a:pt x="40392" y="112577"/>
                </a:lnTo>
                <a:lnTo>
                  <a:pt x="40926" y="111627"/>
                </a:lnTo>
                <a:lnTo>
                  <a:pt x="41497" y="110698"/>
                </a:lnTo>
                <a:lnTo>
                  <a:pt x="44469" y="106048"/>
                </a:lnTo>
                <a:lnTo>
                  <a:pt x="47669" y="101554"/>
                </a:lnTo>
                <a:lnTo>
                  <a:pt x="51086" y="97212"/>
                </a:lnTo>
                <a:lnTo>
                  <a:pt x="35693" y="85956"/>
                </a:lnTo>
                <a:close/>
              </a:path>
              <a:path w="106679" h="345439">
                <a:moveTo>
                  <a:pt x="63938" y="50553"/>
                </a:moveTo>
                <a:lnTo>
                  <a:pt x="56573" y="59166"/>
                </a:lnTo>
                <a:lnTo>
                  <a:pt x="49411" y="67937"/>
                </a:lnTo>
                <a:lnTo>
                  <a:pt x="42452" y="76867"/>
                </a:lnTo>
                <a:lnTo>
                  <a:pt x="35693" y="85956"/>
                </a:lnTo>
                <a:lnTo>
                  <a:pt x="51086" y="97212"/>
                </a:lnTo>
                <a:lnTo>
                  <a:pt x="57982" y="88902"/>
                </a:lnTo>
                <a:lnTo>
                  <a:pt x="65072" y="80762"/>
                </a:lnTo>
                <a:lnTo>
                  <a:pt x="72356" y="72793"/>
                </a:lnTo>
                <a:lnTo>
                  <a:pt x="79839" y="64993"/>
                </a:lnTo>
                <a:lnTo>
                  <a:pt x="63938" y="50553"/>
                </a:lnTo>
                <a:close/>
              </a:path>
              <a:path w="106679" h="345439">
                <a:moveTo>
                  <a:pt x="80249" y="28921"/>
                </a:moveTo>
                <a:lnTo>
                  <a:pt x="63938" y="50553"/>
                </a:lnTo>
                <a:lnTo>
                  <a:pt x="79839" y="64993"/>
                </a:lnTo>
                <a:lnTo>
                  <a:pt x="104057" y="34399"/>
                </a:lnTo>
                <a:lnTo>
                  <a:pt x="104743" y="32227"/>
                </a:lnTo>
                <a:lnTo>
                  <a:pt x="93578" y="29484"/>
                </a:lnTo>
                <a:lnTo>
                  <a:pt x="83026" y="29484"/>
                </a:lnTo>
                <a:lnTo>
                  <a:pt x="81197" y="29090"/>
                </a:lnTo>
                <a:lnTo>
                  <a:pt x="80249" y="28921"/>
                </a:lnTo>
                <a:close/>
              </a:path>
              <a:path w="106679" h="345439">
                <a:moveTo>
                  <a:pt x="5340" y="34704"/>
                </a:moveTo>
                <a:lnTo>
                  <a:pt x="5340" y="37790"/>
                </a:lnTo>
                <a:lnTo>
                  <a:pt x="9493" y="41942"/>
                </a:lnTo>
                <a:lnTo>
                  <a:pt x="19742" y="41942"/>
                </a:lnTo>
                <a:lnTo>
                  <a:pt x="23895" y="37790"/>
                </a:lnTo>
                <a:lnTo>
                  <a:pt x="23895" y="35694"/>
                </a:lnTo>
                <a:lnTo>
                  <a:pt x="5848" y="35694"/>
                </a:lnTo>
                <a:lnTo>
                  <a:pt x="5340" y="34704"/>
                </a:lnTo>
                <a:close/>
              </a:path>
              <a:path w="106679" h="345439">
                <a:moveTo>
                  <a:pt x="18534" y="22210"/>
                </a:moveTo>
                <a:lnTo>
                  <a:pt x="6509" y="26372"/>
                </a:lnTo>
                <a:lnTo>
                  <a:pt x="5467" y="27414"/>
                </a:lnTo>
                <a:lnTo>
                  <a:pt x="5340" y="34704"/>
                </a:lnTo>
                <a:lnTo>
                  <a:pt x="5848" y="35694"/>
                </a:lnTo>
                <a:lnTo>
                  <a:pt x="23387" y="29636"/>
                </a:lnTo>
                <a:lnTo>
                  <a:pt x="22955" y="27401"/>
                </a:lnTo>
                <a:lnTo>
                  <a:pt x="19399" y="27401"/>
                </a:lnTo>
                <a:lnTo>
                  <a:pt x="18534" y="22210"/>
                </a:lnTo>
                <a:close/>
              </a:path>
              <a:path w="106679" h="345439">
                <a:moveTo>
                  <a:pt x="23658" y="27303"/>
                </a:moveTo>
                <a:lnTo>
                  <a:pt x="22939" y="27320"/>
                </a:lnTo>
                <a:lnTo>
                  <a:pt x="23387" y="29636"/>
                </a:lnTo>
                <a:lnTo>
                  <a:pt x="5848" y="35694"/>
                </a:lnTo>
                <a:lnTo>
                  <a:pt x="23895" y="35694"/>
                </a:lnTo>
                <a:lnTo>
                  <a:pt x="23768" y="27414"/>
                </a:lnTo>
                <a:close/>
              </a:path>
              <a:path w="106679" h="345439">
                <a:moveTo>
                  <a:pt x="6509" y="26372"/>
                </a:moveTo>
                <a:lnTo>
                  <a:pt x="1886" y="27972"/>
                </a:lnTo>
                <a:lnTo>
                  <a:pt x="5340" y="34704"/>
                </a:lnTo>
                <a:lnTo>
                  <a:pt x="5467" y="27414"/>
                </a:lnTo>
                <a:lnTo>
                  <a:pt x="6509" y="26372"/>
                </a:lnTo>
                <a:close/>
              </a:path>
              <a:path w="106679" h="345439">
                <a:moveTo>
                  <a:pt x="85022" y="27206"/>
                </a:moveTo>
                <a:lnTo>
                  <a:pt x="84896" y="27351"/>
                </a:lnTo>
                <a:lnTo>
                  <a:pt x="104743" y="32227"/>
                </a:lnTo>
                <a:lnTo>
                  <a:pt x="85022" y="27206"/>
                </a:lnTo>
                <a:close/>
              </a:path>
              <a:path w="106679" h="345439">
                <a:moveTo>
                  <a:pt x="100565" y="9469"/>
                </a:moveTo>
                <a:lnTo>
                  <a:pt x="85091" y="27128"/>
                </a:lnTo>
                <a:lnTo>
                  <a:pt x="104743" y="32227"/>
                </a:lnTo>
                <a:lnTo>
                  <a:pt x="106277" y="27541"/>
                </a:lnTo>
                <a:lnTo>
                  <a:pt x="106390" y="25686"/>
                </a:lnTo>
                <a:lnTo>
                  <a:pt x="106505" y="22943"/>
                </a:lnTo>
                <a:lnTo>
                  <a:pt x="106437" y="22210"/>
                </a:lnTo>
                <a:lnTo>
                  <a:pt x="100565" y="9469"/>
                </a:lnTo>
                <a:close/>
              </a:path>
              <a:path w="106679" h="345439">
                <a:moveTo>
                  <a:pt x="81245" y="26454"/>
                </a:moveTo>
                <a:lnTo>
                  <a:pt x="81044" y="27185"/>
                </a:lnTo>
                <a:lnTo>
                  <a:pt x="80926" y="27541"/>
                </a:lnTo>
                <a:lnTo>
                  <a:pt x="80499" y="28519"/>
                </a:lnTo>
                <a:lnTo>
                  <a:pt x="80249" y="28921"/>
                </a:lnTo>
                <a:lnTo>
                  <a:pt x="81197" y="29090"/>
                </a:lnTo>
                <a:lnTo>
                  <a:pt x="83026" y="29484"/>
                </a:lnTo>
                <a:lnTo>
                  <a:pt x="84851" y="27401"/>
                </a:lnTo>
                <a:lnTo>
                  <a:pt x="81245" y="26454"/>
                </a:lnTo>
                <a:close/>
              </a:path>
              <a:path w="106679" h="345439">
                <a:moveTo>
                  <a:pt x="84896" y="27351"/>
                </a:moveTo>
                <a:lnTo>
                  <a:pt x="83026" y="29484"/>
                </a:lnTo>
                <a:lnTo>
                  <a:pt x="93578" y="29484"/>
                </a:lnTo>
                <a:lnTo>
                  <a:pt x="84896" y="27351"/>
                </a:lnTo>
                <a:close/>
              </a:path>
              <a:path w="106679" h="345439">
                <a:moveTo>
                  <a:pt x="81172" y="1239"/>
                </a:moveTo>
                <a:lnTo>
                  <a:pt x="77464" y="28468"/>
                </a:lnTo>
                <a:lnTo>
                  <a:pt x="79343" y="28760"/>
                </a:lnTo>
                <a:lnTo>
                  <a:pt x="80249" y="28921"/>
                </a:lnTo>
                <a:lnTo>
                  <a:pt x="81232" y="25229"/>
                </a:lnTo>
                <a:lnTo>
                  <a:pt x="81020" y="24747"/>
                </a:lnTo>
                <a:lnTo>
                  <a:pt x="100565" y="9469"/>
                </a:lnTo>
                <a:lnTo>
                  <a:pt x="85566" y="1772"/>
                </a:lnTo>
                <a:lnTo>
                  <a:pt x="81172" y="1239"/>
                </a:lnTo>
                <a:close/>
              </a:path>
              <a:path w="106679" h="345439">
                <a:moveTo>
                  <a:pt x="56321" y="0"/>
                </a:moveTo>
                <a:lnTo>
                  <a:pt x="48012" y="83"/>
                </a:lnTo>
                <a:lnTo>
                  <a:pt x="48012" y="27185"/>
                </a:lnTo>
                <a:lnTo>
                  <a:pt x="55389" y="27244"/>
                </a:lnTo>
                <a:lnTo>
                  <a:pt x="62757" y="27479"/>
                </a:lnTo>
                <a:lnTo>
                  <a:pt x="70115" y="27887"/>
                </a:lnTo>
                <a:lnTo>
                  <a:pt x="77464" y="28468"/>
                </a:lnTo>
                <a:lnTo>
                  <a:pt x="81172" y="1239"/>
                </a:lnTo>
                <a:lnTo>
                  <a:pt x="72899" y="580"/>
                </a:lnTo>
                <a:lnTo>
                  <a:pt x="64616" y="166"/>
                </a:lnTo>
                <a:lnTo>
                  <a:pt x="56321" y="0"/>
                </a:lnTo>
                <a:close/>
              </a:path>
              <a:path w="106679" h="345439">
                <a:moveTo>
                  <a:pt x="15272" y="2649"/>
                </a:moveTo>
                <a:lnTo>
                  <a:pt x="0" y="20873"/>
                </a:lnTo>
                <a:lnTo>
                  <a:pt x="245" y="23388"/>
                </a:lnTo>
                <a:lnTo>
                  <a:pt x="845" y="25686"/>
                </a:lnTo>
                <a:lnTo>
                  <a:pt x="1886" y="27972"/>
                </a:lnTo>
                <a:lnTo>
                  <a:pt x="6509" y="26372"/>
                </a:lnTo>
                <a:lnTo>
                  <a:pt x="9493" y="23388"/>
                </a:lnTo>
                <a:lnTo>
                  <a:pt x="15132" y="23388"/>
                </a:lnTo>
                <a:lnTo>
                  <a:pt x="18534" y="22210"/>
                </a:lnTo>
                <a:lnTo>
                  <a:pt x="15272" y="2649"/>
                </a:lnTo>
                <a:close/>
              </a:path>
              <a:path w="106679" h="345439">
                <a:moveTo>
                  <a:pt x="21660" y="21128"/>
                </a:moveTo>
                <a:lnTo>
                  <a:pt x="18534" y="22210"/>
                </a:lnTo>
                <a:lnTo>
                  <a:pt x="19399" y="27401"/>
                </a:lnTo>
                <a:lnTo>
                  <a:pt x="19996" y="25229"/>
                </a:lnTo>
                <a:lnTo>
                  <a:pt x="20422" y="24068"/>
                </a:lnTo>
                <a:lnTo>
                  <a:pt x="19742" y="23388"/>
                </a:lnTo>
                <a:lnTo>
                  <a:pt x="20671" y="23388"/>
                </a:lnTo>
                <a:lnTo>
                  <a:pt x="20834" y="22943"/>
                </a:lnTo>
                <a:lnTo>
                  <a:pt x="21660" y="21128"/>
                </a:lnTo>
                <a:close/>
              </a:path>
              <a:path w="106679" h="345439">
                <a:moveTo>
                  <a:pt x="20422" y="24068"/>
                </a:moveTo>
                <a:lnTo>
                  <a:pt x="19996" y="25229"/>
                </a:lnTo>
                <a:lnTo>
                  <a:pt x="19399" y="27401"/>
                </a:lnTo>
                <a:lnTo>
                  <a:pt x="22939" y="27320"/>
                </a:lnTo>
                <a:lnTo>
                  <a:pt x="22771" y="26454"/>
                </a:lnTo>
                <a:lnTo>
                  <a:pt x="20422" y="24068"/>
                </a:lnTo>
                <a:close/>
              </a:path>
              <a:path w="106679" h="345439">
                <a:moveTo>
                  <a:pt x="22939" y="27320"/>
                </a:moveTo>
                <a:lnTo>
                  <a:pt x="19399" y="27401"/>
                </a:lnTo>
                <a:lnTo>
                  <a:pt x="22955" y="27401"/>
                </a:lnTo>
                <a:close/>
              </a:path>
              <a:path w="106679" h="345439">
                <a:moveTo>
                  <a:pt x="81299" y="26258"/>
                </a:moveTo>
                <a:lnTo>
                  <a:pt x="81245" y="26454"/>
                </a:lnTo>
                <a:lnTo>
                  <a:pt x="84896" y="27351"/>
                </a:lnTo>
                <a:lnTo>
                  <a:pt x="84940" y="27185"/>
                </a:lnTo>
                <a:lnTo>
                  <a:pt x="81299" y="26258"/>
                </a:lnTo>
                <a:close/>
              </a:path>
              <a:path w="106679" h="345439">
                <a:moveTo>
                  <a:pt x="22763" y="26408"/>
                </a:moveTo>
                <a:lnTo>
                  <a:pt x="22939" y="27320"/>
                </a:lnTo>
                <a:lnTo>
                  <a:pt x="23658" y="27303"/>
                </a:lnTo>
                <a:lnTo>
                  <a:pt x="22763" y="26408"/>
                </a:lnTo>
                <a:close/>
              </a:path>
              <a:path w="106679" h="345439">
                <a:moveTo>
                  <a:pt x="48012" y="20543"/>
                </a:moveTo>
                <a:lnTo>
                  <a:pt x="21927" y="20543"/>
                </a:lnTo>
                <a:lnTo>
                  <a:pt x="21863" y="20683"/>
                </a:lnTo>
                <a:lnTo>
                  <a:pt x="21741" y="21128"/>
                </a:lnTo>
                <a:lnTo>
                  <a:pt x="22734" y="26258"/>
                </a:lnTo>
                <a:lnTo>
                  <a:pt x="22808" y="26454"/>
                </a:lnTo>
                <a:lnTo>
                  <a:pt x="23658" y="27303"/>
                </a:lnTo>
                <a:lnTo>
                  <a:pt x="26553" y="27237"/>
                </a:lnTo>
                <a:lnTo>
                  <a:pt x="33706" y="27145"/>
                </a:lnTo>
                <a:lnTo>
                  <a:pt x="48012" y="27128"/>
                </a:lnTo>
                <a:lnTo>
                  <a:pt x="48012" y="20543"/>
                </a:lnTo>
                <a:close/>
              </a:path>
              <a:path w="106679" h="345439">
                <a:moveTo>
                  <a:pt x="85853" y="26258"/>
                </a:moveTo>
                <a:lnTo>
                  <a:pt x="81299" y="26258"/>
                </a:lnTo>
                <a:lnTo>
                  <a:pt x="85022" y="27206"/>
                </a:lnTo>
                <a:lnTo>
                  <a:pt x="85853" y="26258"/>
                </a:lnTo>
                <a:close/>
              </a:path>
              <a:path w="106679" h="345439">
                <a:moveTo>
                  <a:pt x="48012" y="27128"/>
                </a:moveTo>
                <a:lnTo>
                  <a:pt x="40859" y="27128"/>
                </a:lnTo>
                <a:lnTo>
                  <a:pt x="48012" y="27185"/>
                </a:lnTo>
                <a:close/>
              </a:path>
              <a:path w="106679" h="345439">
                <a:moveTo>
                  <a:pt x="100565" y="9469"/>
                </a:moveTo>
                <a:lnTo>
                  <a:pt x="81020" y="24747"/>
                </a:lnTo>
                <a:lnTo>
                  <a:pt x="81232" y="25229"/>
                </a:lnTo>
                <a:lnTo>
                  <a:pt x="81245" y="26454"/>
                </a:lnTo>
                <a:lnTo>
                  <a:pt x="81299" y="26258"/>
                </a:lnTo>
                <a:lnTo>
                  <a:pt x="85853" y="26258"/>
                </a:lnTo>
                <a:lnTo>
                  <a:pt x="100565" y="9469"/>
                </a:lnTo>
                <a:close/>
              </a:path>
              <a:path w="106679" h="345439">
                <a:moveTo>
                  <a:pt x="21736" y="21102"/>
                </a:moveTo>
                <a:lnTo>
                  <a:pt x="20834" y="22943"/>
                </a:lnTo>
                <a:lnTo>
                  <a:pt x="20422" y="24068"/>
                </a:lnTo>
                <a:lnTo>
                  <a:pt x="22763" y="26408"/>
                </a:lnTo>
                <a:lnTo>
                  <a:pt x="21736" y="21102"/>
                </a:lnTo>
                <a:close/>
              </a:path>
              <a:path w="106679" h="345439">
                <a:moveTo>
                  <a:pt x="15132" y="23388"/>
                </a:moveTo>
                <a:lnTo>
                  <a:pt x="9493" y="23388"/>
                </a:lnTo>
                <a:lnTo>
                  <a:pt x="6509" y="26372"/>
                </a:lnTo>
                <a:lnTo>
                  <a:pt x="15132" y="23388"/>
                </a:lnTo>
                <a:close/>
              </a:path>
              <a:path w="106679" h="345439">
                <a:moveTo>
                  <a:pt x="20671" y="23388"/>
                </a:moveTo>
                <a:lnTo>
                  <a:pt x="19742" y="23388"/>
                </a:lnTo>
                <a:lnTo>
                  <a:pt x="20422" y="24068"/>
                </a:lnTo>
                <a:lnTo>
                  <a:pt x="20671" y="23388"/>
                </a:lnTo>
                <a:close/>
              </a:path>
              <a:path w="106679" h="345439">
                <a:moveTo>
                  <a:pt x="48012" y="83"/>
                </a:moveTo>
                <a:lnTo>
                  <a:pt x="15272" y="2649"/>
                </a:lnTo>
                <a:lnTo>
                  <a:pt x="18534" y="22210"/>
                </a:lnTo>
                <a:lnTo>
                  <a:pt x="21660" y="21128"/>
                </a:lnTo>
                <a:lnTo>
                  <a:pt x="21774" y="20683"/>
                </a:lnTo>
                <a:lnTo>
                  <a:pt x="21927" y="20543"/>
                </a:lnTo>
                <a:lnTo>
                  <a:pt x="48012" y="20543"/>
                </a:lnTo>
                <a:lnTo>
                  <a:pt x="48012" y="83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3840"/>
            <a:ext cx="26168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75" dirty="0"/>
              <a:t>Loop</a:t>
            </a:r>
            <a:r>
              <a:rPr sz="4400" spc="-400" dirty="0"/>
              <a:t> </a:t>
            </a:r>
            <a:r>
              <a:rPr sz="4400" spc="-190" dirty="0"/>
              <a:t>Basics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600207"/>
            <a:ext cx="6901815" cy="1127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65" dirty="0">
                <a:latin typeface="Trebuchet MS"/>
                <a:cs typeface="Trebuchet MS"/>
              </a:rPr>
              <a:t>How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105" dirty="0">
                <a:latin typeface="Trebuchet MS"/>
                <a:cs typeface="Trebuchet MS"/>
              </a:rPr>
              <a:t>to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120" dirty="0">
                <a:latin typeface="Trebuchet MS"/>
                <a:cs typeface="Trebuchet MS"/>
              </a:rPr>
              <a:t>access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-120" dirty="0">
                <a:latin typeface="Trebuchet MS"/>
                <a:cs typeface="Trebuchet MS"/>
              </a:rPr>
              <a:t>elements</a:t>
            </a:r>
            <a:r>
              <a:rPr sz="2600" spc="-210" dirty="0">
                <a:latin typeface="Trebuchet MS"/>
                <a:cs typeface="Trebuchet MS"/>
              </a:rPr>
              <a:t> </a:t>
            </a:r>
            <a:r>
              <a:rPr sz="2600" spc="-100" dirty="0">
                <a:latin typeface="Trebuchet MS"/>
                <a:cs typeface="Trebuchet MS"/>
              </a:rPr>
              <a:t>in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a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114" dirty="0">
                <a:latin typeface="Trebuchet MS"/>
                <a:cs typeface="Trebuchet MS"/>
              </a:rPr>
              <a:t>very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114" dirty="0">
                <a:latin typeface="Trebuchet MS"/>
                <a:cs typeface="Trebuchet MS"/>
              </a:rPr>
              <a:t>very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-85" dirty="0">
                <a:latin typeface="Trebuchet MS"/>
                <a:cs typeface="Trebuchet MS"/>
              </a:rPr>
              <a:t>long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array?</a:t>
            </a:r>
            <a:endParaRPr sz="2600">
              <a:latin typeface="Trebuchet MS"/>
              <a:cs typeface="Trebuchet MS"/>
            </a:endParaRPr>
          </a:p>
          <a:p>
            <a:pPr marL="241300" indent="-228600">
              <a:lnSpc>
                <a:spcPts val="2975"/>
              </a:lnSpc>
              <a:spcBef>
                <a:spcPts val="8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85" dirty="0">
                <a:latin typeface="Trebuchet MS"/>
                <a:cs typeface="Trebuchet MS"/>
              </a:rPr>
              <a:t>Loops</a:t>
            </a:r>
            <a:endParaRPr sz="2600">
              <a:latin typeface="Trebuchet MS"/>
              <a:cs typeface="Trebuchet MS"/>
            </a:endParaRPr>
          </a:p>
          <a:p>
            <a:pPr marL="698500" lvl="1" indent="-228600">
              <a:lnSpc>
                <a:spcPts val="249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95" dirty="0">
                <a:latin typeface="Trebuchet MS"/>
                <a:cs typeface="Trebuchet MS"/>
              </a:rPr>
              <a:t>For-loop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2940" y="2683935"/>
            <a:ext cx="708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i++){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139" y="2683935"/>
            <a:ext cx="4305300" cy="344932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69265" marR="51435" indent="-457200">
              <a:lnSpc>
                <a:spcPts val="2000"/>
              </a:lnSpc>
              <a:spcBef>
                <a:spcPts val="300"/>
              </a:spcBef>
            </a:pPr>
            <a:r>
              <a:rPr sz="1800" spc="-10" dirty="0">
                <a:latin typeface="Courier New"/>
                <a:cs typeface="Courier New"/>
              </a:rPr>
              <a:t>for (int </a:t>
            </a:r>
            <a:r>
              <a:rPr sz="1800" dirty="0">
                <a:latin typeface="Courier New"/>
                <a:cs typeface="Courier New"/>
              </a:rPr>
              <a:t>i = </a:t>
            </a:r>
            <a:r>
              <a:rPr sz="1800" spc="-5" dirty="0">
                <a:latin typeface="Courier New"/>
                <a:cs typeface="Courier New"/>
              </a:rPr>
              <a:t>0; </a:t>
            </a:r>
            <a:r>
              <a:rPr sz="1800" dirty="0">
                <a:latin typeface="Courier New"/>
                <a:cs typeface="Courier New"/>
              </a:rPr>
              <a:t>i &lt;</a:t>
            </a:r>
            <a:r>
              <a:rPr sz="1800" spc="-1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arr.length;  System.out.println(arr[i]);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814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241300" indent="-228600">
              <a:lnSpc>
                <a:spcPts val="2425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14" dirty="0">
                <a:latin typeface="Trebuchet MS"/>
                <a:cs typeface="Trebuchet MS"/>
              </a:rPr>
              <a:t>For-each</a:t>
            </a:r>
            <a:r>
              <a:rPr sz="2200" spc="-175" dirty="0">
                <a:latin typeface="Trebuchet MS"/>
                <a:cs typeface="Trebuchet MS"/>
              </a:rPr>
              <a:t> </a:t>
            </a:r>
            <a:r>
              <a:rPr sz="2200" spc="-70" dirty="0">
                <a:latin typeface="Trebuchet MS"/>
                <a:cs typeface="Trebuchet MS"/>
              </a:rPr>
              <a:t>loop</a:t>
            </a:r>
            <a:endParaRPr sz="2200">
              <a:latin typeface="Trebuchet MS"/>
              <a:cs typeface="Trebuchet MS"/>
            </a:endParaRPr>
          </a:p>
          <a:p>
            <a:pPr marL="469265" marR="5080" indent="-457200">
              <a:lnSpc>
                <a:spcPts val="2000"/>
              </a:lnSpc>
              <a:spcBef>
                <a:spcPts val="130"/>
              </a:spcBef>
            </a:pPr>
            <a:r>
              <a:rPr sz="1800" spc="-10" dirty="0">
                <a:latin typeface="Courier New"/>
                <a:cs typeface="Courier New"/>
              </a:rPr>
              <a:t>for (int element </a:t>
            </a:r>
            <a:r>
              <a:rPr sz="1800" dirty="0">
                <a:latin typeface="Courier New"/>
                <a:cs typeface="Courier New"/>
              </a:rPr>
              <a:t>: </a:t>
            </a:r>
            <a:r>
              <a:rPr sz="1800" spc="-10" dirty="0">
                <a:latin typeface="Courier New"/>
                <a:cs typeface="Courier New"/>
              </a:rPr>
              <a:t>arr){  System.out.println(element);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845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241300" indent="-228600">
              <a:lnSpc>
                <a:spcPts val="2425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75" dirty="0">
                <a:latin typeface="Trebuchet MS"/>
                <a:cs typeface="Trebuchet MS"/>
              </a:rPr>
              <a:t>While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65" dirty="0">
                <a:latin typeface="Trebuchet MS"/>
                <a:cs typeface="Trebuchet MS"/>
              </a:rPr>
              <a:t>loop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ts val="2010"/>
              </a:lnSpc>
            </a:pPr>
            <a:r>
              <a:rPr sz="1800" spc="-10" dirty="0">
                <a:latin typeface="Courier New"/>
                <a:cs typeface="Courier New"/>
              </a:rPr>
              <a:t>int </a:t>
            </a:r>
            <a:r>
              <a:rPr sz="1800" dirty="0">
                <a:latin typeface="Courier New"/>
                <a:cs typeface="Courier New"/>
              </a:rPr>
              <a:t>i =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469265" marR="140970" indent="-457200">
              <a:lnSpc>
                <a:spcPct val="93400"/>
              </a:lnSpc>
              <a:spcBef>
                <a:spcPts val="60"/>
              </a:spcBef>
            </a:pPr>
            <a:r>
              <a:rPr sz="1800" spc="-10" dirty="0">
                <a:latin typeface="Courier New"/>
                <a:cs typeface="Courier New"/>
              </a:rPr>
              <a:t>while </a:t>
            </a:r>
            <a:r>
              <a:rPr sz="1800" spc="-5" dirty="0">
                <a:latin typeface="Courier New"/>
                <a:cs typeface="Courier New"/>
              </a:rPr>
              <a:t>(i </a:t>
            </a:r>
            <a:r>
              <a:rPr sz="1800" dirty="0">
                <a:latin typeface="Courier New"/>
                <a:cs typeface="Courier New"/>
              </a:rPr>
              <a:t>&lt; </a:t>
            </a:r>
            <a:r>
              <a:rPr sz="1800" spc="-10" dirty="0">
                <a:latin typeface="Courier New"/>
                <a:cs typeface="Courier New"/>
              </a:rPr>
              <a:t>arr.length){  System.out.println(arr[i]);  i++;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60872" y="2418969"/>
            <a:ext cx="798776" cy="324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58548" y="2654642"/>
            <a:ext cx="1232166" cy="729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622042" y="1922602"/>
            <a:ext cx="3982085" cy="1132205"/>
            <a:chOff x="1622042" y="1922602"/>
            <a:chExt cx="3982085" cy="1132205"/>
          </a:xfrm>
        </p:grpSpPr>
        <p:sp>
          <p:nvSpPr>
            <p:cNvPr id="9" name="object 9"/>
            <p:cNvSpPr/>
            <p:nvPr/>
          </p:nvSpPr>
          <p:spPr>
            <a:xfrm>
              <a:off x="1622042" y="2350740"/>
              <a:ext cx="895350" cy="412750"/>
            </a:xfrm>
            <a:custGeom>
              <a:avLst/>
              <a:gdLst/>
              <a:ahLst/>
              <a:cxnLst/>
              <a:rect l="l" t="t" r="r" b="b"/>
              <a:pathLst>
                <a:path w="895350" h="412750">
                  <a:moveTo>
                    <a:pt x="270092" y="388620"/>
                  </a:moveTo>
                  <a:lnTo>
                    <a:pt x="252261" y="388620"/>
                  </a:lnTo>
                  <a:lnTo>
                    <a:pt x="251030" y="411479"/>
                  </a:lnTo>
                  <a:lnTo>
                    <a:pt x="269120" y="412750"/>
                  </a:lnTo>
                  <a:lnTo>
                    <a:pt x="323407" y="412750"/>
                  </a:lnTo>
                  <a:lnTo>
                    <a:pt x="323597" y="389889"/>
                  </a:lnTo>
                  <a:lnTo>
                    <a:pt x="287925" y="389889"/>
                  </a:lnTo>
                  <a:lnTo>
                    <a:pt x="270092" y="388620"/>
                  </a:lnTo>
                  <a:close/>
                </a:path>
                <a:path w="895350" h="412750">
                  <a:moveTo>
                    <a:pt x="398400" y="389889"/>
                  </a:moveTo>
                  <a:lnTo>
                    <a:pt x="323597" y="389889"/>
                  </a:lnTo>
                  <a:lnTo>
                    <a:pt x="323407" y="412750"/>
                  </a:lnTo>
                  <a:lnTo>
                    <a:pt x="399023" y="412750"/>
                  </a:lnTo>
                  <a:lnTo>
                    <a:pt x="398400" y="389889"/>
                  </a:lnTo>
                  <a:close/>
                </a:path>
                <a:path w="895350" h="412750">
                  <a:moveTo>
                    <a:pt x="450813" y="386079"/>
                  </a:moveTo>
                  <a:lnTo>
                    <a:pt x="424631" y="388620"/>
                  </a:lnTo>
                  <a:lnTo>
                    <a:pt x="411521" y="388620"/>
                  </a:lnTo>
                  <a:lnTo>
                    <a:pt x="398400" y="389889"/>
                  </a:lnTo>
                  <a:lnTo>
                    <a:pt x="399023" y="412750"/>
                  </a:lnTo>
                  <a:lnTo>
                    <a:pt x="412505" y="412750"/>
                  </a:lnTo>
                  <a:lnTo>
                    <a:pt x="425978" y="411479"/>
                  </a:lnTo>
                  <a:lnTo>
                    <a:pt x="439442" y="411479"/>
                  </a:lnTo>
                  <a:lnTo>
                    <a:pt x="452896" y="410210"/>
                  </a:lnTo>
                  <a:lnTo>
                    <a:pt x="450813" y="386079"/>
                  </a:lnTo>
                  <a:close/>
                </a:path>
                <a:path w="895350" h="412750">
                  <a:moveTo>
                    <a:pt x="207989" y="384810"/>
                  </a:moveTo>
                  <a:lnTo>
                    <a:pt x="205322" y="407670"/>
                  </a:lnTo>
                  <a:lnTo>
                    <a:pt x="239580" y="411479"/>
                  </a:lnTo>
                  <a:lnTo>
                    <a:pt x="251030" y="411479"/>
                  </a:lnTo>
                  <a:lnTo>
                    <a:pt x="252261" y="388620"/>
                  </a:lnTo>
                  <a:lnTo>
                    <a:pt x="241179" y="387350"/>
                  </a:lnTo>
                  <a:lnTo>
                    <a:pt x="230106" y="387350"/>
                  </a:lnTo>
                  <a:lnTo>
                    <a:pt x="207989" y="384810"/>
                  </a:lnTo>
                  <a:close/>
                </a:path>
                <a:path w="895350" h="412750">
                  <a:moveTo>
                    <a:pt x="502528" y="381000"/>
                  </a:moveTo>
                  <a:lnTo>
                    <a:pt x="450813" y="386079"/>
                  </a:lnTo>
                  <a:lnTo>
                    <a:pt x="452896" y="410210"/>
                  </a:lnTo>
                  <a:lnTo>
                    <a:pt x="479314" y="407670"/>
                  </a:lnTo>
                  <a:lnTo>
                    <a:pt x="492499" y="405129"/>
                  </a:lnTo>
                  <a:lnTo>
                    <a:pt x="505665" y="403860"/>
                  </a:lnTo>
                  <a:lnTo>
                    <a:pt x="502528" y="381000"/>
                  </a:lnTo>
                  <a:close/>
                </a:path>
                <a:path w="895350" h="412750">
                  <a:moveTo>
                    <a:pt x="169102" y="378460"/>
                  </a:moveTo>
                  <a:lnTo>
                    <a:pt x="164568" y="401320"/>
                  </a:lnTo>
                  <a:lnTo>
                    <a:pt x="174709" y="403860"/>
                  </a:lnTo>
                  <a:lnTo>
                    <a:pt x="205322" y="407670"/>
                  </a:lnTo>
                  <a:lnTo>
                    <a:pt x="207989" y="384810"/>
                  </a:lnTo>
                  <a:lnTo>
                    <a:pt x="178777" y="381000"/>
                  </a:lnTo>
                  <a:lnTo>
                    <a:pt x="169102" y="378460"/>
                  </a:lnTo>
                  <a:close/>
                </a:path>
                <a:path w="895350" h="412750">
                  <a:moveTo>
                    <a:pt x="554191" y="373379"/>
                  </a:moveTo>
                  <a:lnTo>
                    <a:pt x="541297" y="374650"/>
                  </a:lnTo>
                  <a:lnTo>
                    <a:pt x="528388" y="377189"/>
                  </a:lnTo>
                  <a:lnTo>
                    <a:pt x="515465" y="378460"/>
                  </a:lnTo>
                  <a:lnTo>
                    <a:pt x="502528" y="381000"/>
                  </a:lnTo>
                  <a:lnTo>
                    <a:pt x="505665" y="403860"/>
                  </a:lnTo>
                  <a:lnTo>
                    <a:pt x="518773" y="402589"/>
                  </a:lnTo>
                  <a:lnTo>
                    <a:pt x="531868" y="400050"/>
                  </a:lnTo>
                  <a:lnTo>
                    <a:pt x="544948" y="398779"/>
                  </a:lnTo>
                  <a:lnTo>
                    <a:pt x="558014" y="396239"/>
                  </a:lnTo>
                  <a:lnTo>
                    <a:pt x="554191" y="373379"/>
                  </a:lnTo>
                  <a:close/>
                </a:path>
                <a:path w="895350" h="412750">
                  <a:moveTo>
                    <a:pt x="135040" y="370839"/>
                  </a:moveTo>
                  <a:lnTo>
                    <a:pt x="128576" y="392429"/>
                  </a:lnTo>
                  <a:lnTo>
                    <a:pt x="155503" y="400050"/>
                  </a:lnTo>
                  <a:lnTo>
                    <a:pt x="164568" y="401320"/>
                  </a:lnTo>
                  <a:lnTo>
                    <a:pt x="169102" y="378460"/>
                  </a:lnTo>
                  <a:lnTo>
                    <a:pt x="160522" y="377189"/>
                  </a:lnTo>
                  <a:lnTo>
                    <a:pt x="151985" y="374650"/>
                  </a:lnTo>
                  <a:lnTo>
                    <a:pt x="143492" y="373379"/>
                  </a:lnTo>
                  <a:lnTo>
                    <a:pt x="135040" y="370839"/>
                  </a:lnTo>
                  <a:close/>
                </a:path>
                <a:path w="895350" h="412750">
                  <a:moveTo>
                    <a:pt x="603518" y="364489"/>
                  </a:moveTo>
                  <a:lnTo>
                    <a:pt x="591199" y="367029"/>
                  </a:lnTo>
                  <a:lnTo>
                    <a:pt x="578874" y="368300"/>
                  </a:lnTo>
                  <a:lnTo>
                    <a:pt x="554191" y="373379"/>
                  </a:lnTo>
                  <a:lnTo>
                    <a:pt x="558014" y="396239"/>
                  </a:lnTo>
                  <a:lnTo>
                    <a:pt x="570487" y="393700"/>
                  </a:lnTo>
                  <a:lnTo>
                    <a:pt x="582949" y="392429"/>
                  </a:lnTo>
                  <a:lnTo>
                    <a:pt x="607836" y="387350"/>
                  </a:lnTo>
                  <a:lnTo>
                    <a:pt x="603518" y="364489"/>
                  </a:lnTo>
                  <a:close/>
                </a:path>
                <a:path w="895350" h="412750">
                  <a:moveTo>
                    <a:pt x="106605" y="360679"/>
                  </a:moveTo>
                  <a:lnTo>
                    <a:pt x="97575" y="382270"/>
                  </a:lnTo>
                  <a:lnTo>
                    <a:pt x="128576" y="392429"/>
                  </a:lnTo>
                  <a:lnTo>
                    <a:pt x="135040" y="370839"/>
                  </a:lnTo>
                  <a:lnTo>
                    <a:pt x="106605" y="360679"/>
                  </a:lnTo>
                  <a:close/>
                </a:path>
                <a:path w="895350" h="412750">
                  <a:moveTo>
                    <a:pt x="672568" y="350520"/>
                  </a:moveTo>
                  <a:lnTo>
                    <a:pt x="638062" y="358139"/>
                  </a:lnTo>
                  <a:lnTo>
                    <a:pt x="620794" y="360679"/>
                  </a:lnTo>
                  <a:lnTo>
                    <a:pt x="603518" y="364489"/>
                  </a:lnTo>
                  <a:lnTo>
                    <a:pt x="607836" y="387350"/>
                  </a:lnTo>
                  <a:lnTo>
                    <a:pt x="625203" y="383539"/>
                  </a:lnTo>
                  <a:lnTo>
                    <a:pt x="642558" y="381000"/>
                  </a:lnTo>
                  <a:lnTo>
                    <a:pt x="677242" y="373379"/>
                  </a:lnTo>
                  <a:lnTo>
                    <a:pt x="672568" y="350520"/>
                  </a:lnTo>
                  <a:close/>
                </a:path>
                <a:path w="895350" h="412750">
                  <a:moveTo>
                    <a:pt x="83199" y="349250"/>
                  </a:moveTo>
                  <a:lnTo>
                    <a:pt x="71693" y="369570"/>
                  </a:lnTo>
                  <a:lnTo>
                    <a:pt x="78025" y="372110"/>
                  </a:lnTo>
                  <a:lnTo>
                    <a:pt x="84448" y="375920"/>
                  </a:lnTo>
                  <a:lnTo>
                    <a:pt x="90965" y="378460"/>
                  </a:lnTo>
                  <a:lnTo>
                    <a:pt x="97575" y="382270"/>
                  </a:lnTo>
                  <a:lnTo>
                    <a:pt x="106605" y="360679"/>
                  </a:lnTo>
                  <a:lnTo>
                    <a:pt x="94735" y="355600"/>
                  </a:lnTo>
                  <a:lnTo>
                    <a:pt x="88926" y="351789"/>
                  </a:lnTo>
                  <a:lnTo>
                    <a:pt x="83199" y="349250"/>
                  </a:lnTo>
                  <a:close/>
                </a:path>
                <a:path w="895350" h="412750">
                  <a:moveTo>
                    <a:pt x="753632" y="335279"/>
                  </a:moveTo>
                  <a:lnTo>
                    <a:pt x="672568" y="350520"/>
                  </a:lnTo>
                  <a:lnTo>
                    <a:pt x="677242" y="373379"/>
                  </a:lnTo>
                  <a:lnTo>
                    <a:pt x="737497" y="361950"/>
                  </a:lnTo>
                  <a:lnTo>
                    <a:pt x="757645" y="359410"/>
                  </a:lnTo>
                  <a:lnTo>
                    <a:pt x="753632" y="335279"/>
                  </a:lnTo>
                  <a:close/>
                </a:path>
                <a:path w="895350" h="412750">
                  <a:moveTo>
                    <a:pt x="63031" y="335279"/>
                  </a:moveTo>
                  <a:lnTo>
                    <a:pt x="48909" y="354329"/>
                  </a:lnTo>
                  <a:lnTo>
                    <a:pt x="54419" y="358139"/>
                  </a:lnTo>
                  <a:lnTo>
                    <a:pt x="60053" y="361950"/>
                  </a:lnTo>
                  <a:lnTo>
                    <a:pt x="65811" y="365760"/>
                  </a:lnTo>
                  <a:lnTo>
                    <a:pt x="71693" y="369570"/>
                  </a:lnTo>
                  <a:lnTo>
                    <a:pt x="83199" y="349250"/>
                  </a:lnTo>
                  <a:lnTo>
                    <a:pt x="76176" y="345439"/>
                  </a:lnTo>
                  <a:lnTo>
                    <a:pt x="69458" y="340360"/>
                  </a:lnTo>
                  <a:lnTo>
                    <a:pt x="63031" y="335279"/>
                  </a:lnTo>
                  <a:close/>
                </a:path>
                <a:path w="895350" h="412750">
                  <a:moveTo>
                    <a:pt x="814897" y="326389"/>
                  </a:moveTo>
                  <a:lnTo>
                    <a:pt x="799543" y="327660"/>
                  </a:lnTo>
                  <a:lnTo>
                    <a:pt x="753632" y="335279"/>
                  </a:lnTo>
                  <a:lnTo>
                    <a:pt x="757645" y="359410"/>
                  </a:lnTo>
                  <a:lnTo>
                    <a:pt x="817881" y="349250"/>
                  </a:lnTo>
                  <a:lnTo>
                    <a:pt x="814897" y="326389"/>
                  </a:lnTo>
                  <a:close/>
                </a:path>
                <a:path w="895350" h="412750">
                  <a:moveTo>
                    <a:pt x="46306" y="320039"/>
                  </a:moveTo>
                  <a:lnTo>
                    <a:pt x="29567" y="336550"/>
                  </a:lnTo>
                  <a:lnTo>
                    <a:pt x="34161" y="341629"/>
                  </a:lnTo>
                  <a:lnTo>
                    <a:pt x="38914" y="345439"/>
                  </a:lnTo>
                  <a:lnTo>
                    <a:pt x="43829" y="349250"/>
                  </a:lnTo>
                  <a:lnTo>
                    <a:pt x="48909" y="354329"/>
                  </a:lnTo>
                  <a:lnTo>
                    <a:pt x="63031" y="335279"/>
                  </a:lnTo>
                  <a:lnTo>
                    <a:pt x="57088" y="331470"/>
                  </a:lnTo>
                  <a:lnTo>
                    <a:pt x="51513" y="326389"/>
                  </a:lnTo>
                  <a:lnTo>
                    <a:pt x="46306" y="320039"/>
                  </a:lnTo>
                  <a:close/>
                </a:path>
                <a:path w="895350" h="412750">
                  <a:moveTo>
                    <a:pt x="862055" y="321437"/>
                  </a:moveTo>
                  <a:lnTo>
                    <a:pt x="814897" y="326389"/>
                  </a:lnTo>
                  <a:lnTo>
                    <a:pt x="817881" y="349250"/>
                  </a:lnTo>
                  <a:lnTo>
                    <a:pt x="853007" y="345439"/>
                  </a:lnTo>
                  <a:lnTo>
                    <a:pt x="864744" y="345439"/>
                  </a:lnTo>
                  <a:lnTo>
                    <a:pt x="863357" y="322712"/>
                  </a:lnTo>
                  <a:lnTo>
                    <a:pt x="862055" y="321437"/>
                  </a:lnTo>
                  <a:close/>
                </a:path>
                <a:path w="895350" h="412750">
                  <a:moveTo>
                    <a:pt x="863357" y="322712"/>
                  </a:moveTo>
                  <a:lnTo>
                    <a:pt x="864744" y="345439"/>
                  </a:lnTo>
                  <a:lnTo>
                    <a:pt x="870828" y="344170"/>
                  </a:lnTo>
                  <a:lnTo>
                    <a:pt x="876797" y="344170"/>
                  </a:lnTo>
                  <a:lnTo>
                    <a:pt x="882664" y="341629"/>
                  </a:lnTo>
                  <a:lnTo>
                    <a:pt x="886779" y="340360"/>
                  </a:lnTo>
                  <a:lnTo>
                    <a:pt x="890106" y="339089"/>
                  </a:lnTo>
                  <a:lnTo>
                    <a:pt x="892646" y="335279"/>
                  </a:lnTo>
                  <a:lnTo>
                    <a:pt x="893230" y="334010"/>
                  </a:lnTo>
                  <a:lnTo>
                    <a:pt x="893713" y="332739"/>
                  </a:lnTo>
                  <a:lnTo>
                    <a:pt x="873965" y="332739"/>
                  </a:lnTo>
                  <a:lnTo>
                    <a:pt x="873050" y="331470"/>
                  </a:lnTo>
                  <a:lnTo>
                    <a:pt x="872021" y="330200"/>
                  </a:lnTo>
                  <a:lnTo>
                    <a:pt x="870891" y="328929"/>
                  </a:lnTo>
                  <a:lnTo>
                    <a:pt x="864519" y="323850"/>
                  </a:lnTo>
                  <a:lnTo>
                    <a:pt x="863357" y="322712"/>
                  </a:lnTo>
                  <a:close/>
                </a:path>
                <a:path w="895350" h="412750">
                  <a:moveTo>
                    <a:pt x="34126" y="306070"/>
                  </a:moveTo>
                  <a:lnTo>
                    <a:pt x="14937" y="318770"/>
                  </a:lnTo>
                  <a:lnTo>
                    <a:pt x="19318" y="325120"/>
                  </a:lnTo>
                  <a:lnTo>
                    <a:pt x="24195" y="331470"/>
                  </a:lnTo>
                  <a:lnTo>
                    <a:pt x="29567" y="336550"/>
                  </a:lnTo>
                  <a:lnTo>
                    <a:pt x="46306" y="320039"/>
                  </a:lnTo>
                  <a:lnTo>
                    <a:pt x="41835" y="316229"/>
                  </a:lnTo>
                  <a:lnTo>
                    <a:pt x="37771" y="311150"/>
                  </a:lnTo>
                  <a:lnTo>
                    <a:pt x="34126" y="306070"/>
                  </a:lnTo>
                  <a:close/>
                </a:path>
                <a:path w="895350" h="412750">
                  <a:moveTo>
                    <a:pt x="876581" y="320039"/>
                  </a:moveTo>
                  <a:lnTo>
                    <a:pt x="872187" y="321310"/>
                  </a:lnTo>
                  <a:lnTo>
                    <a:pt x="863271" y="321310"/>
                  </a:lnTo>
                  <a:lnTo>
                    <a:pt x="863357" y="322712"/>
                  </a:lnTo>
                  <a:lnTo>
                    <a:pt x="864519" y="323850"/>
                  </a:lnTo>
                  <a:lnTo>
                    <a:pt x="870891" y="328929"/>
                  </a:lnTo>
                  <a:lnTo>
                    <a:pt x="872021" y="330200"/>
                  </a:lnTo>
                  <a:lnTo>
                    <a:pt x="873050" y="331470"/>
                  </a:lnTo>
                  <a:lnTo>
                    <a:pt x="873965" y="332739"/>
                  </a:lnTo>
                  <a:lnTo>
                    <a:pt x="892811" y="321310"/>
                  </a:lnTo>
                  <a:lnTo>
                    <a:pt x="876581" y="320039"/>
                  </a:lnTo>
                  <a:close/>
                </a:path>
                <a:path w="895350" h="412750">
                  <a:moveTo>
                    <a:pt x="892811" y="321310"/>
                  </a:moveTo>
                  <a:lnTo>
                    <a:pt x="873965" y="332739"/>
                  </a:lnTo>
                  <a:lnTo>
                    <a:pt x="893713" y="332739"/>
                  </a:lnTo>
                  <a:lnTo>
                    <a:pt x="894081" y="331470"/>
                  </a:lnTo>
                  <a:lnTo>
                    <a:pt x="895110" y="328929"/>
                  </a:lnTo>
                  <a:lnTo>
                    <a:pt x="894691" y="325120"/>
                  </a:lnTo>
                  <a:lnTo>
                    <a:pt x="892811" y="321310"/>
                  </a:lnTo>
                  <a:close/>
                </a:path>
                <a:path w="895350" h="412750">
                  <a:moveTo>
                    <a:pt x="863271" y="321310"/>
                  </a:moveTo>
                  <a:lnTo>
                    <a:pt x="862055" y="321437"/>
                  </a:lnTo>
                  <a:lnTo>
                    <a:pt x="863357" y="322712"/>
                  </a:lnTo>
                  <a:lnTo>
                    <a:pt x="863271" y="321310"/>
                  </a:lnTo>
                  <a:close/>
                </a:path>
                <a:path w="895350" h="412750">
                  <a:moveTo>
                    <a:pt x="857391" y="290829"/>
                  </a:moveTo>
                  <a:lnTo>
                    <a:pt x="844716" y="306070"/>
                  </a:lnTo>
                  <a:lnTo>
                    <a:pt x="851432" y="311150"/>
                  </a:lnTo>
                  <a:lnTo>
                    <a:pt x="858032" y="317500"/>
                  </a:lnTo>
                  <a:lnTo>
                    <a:pt x="862055" y="321437"/>
                  </a:lnTo>
                  <a:lnTo>
                    <a:pt x="863271" y="321310"/>
                  </a:lnTo>
                  <a:lnTo>
                    <a:pt x="872187" y="321310"/>
                  </a:lnTo>
                  <a:lnTo>
                    <a:pt x="876581" y="320039"/>
                  </a:lnTo>
                  <a:lnTo>
                    <a:pt x="891694" y="320039"/>
                  </a:lnTo>
                  <a:lnTo>
                    <a:pt x="890411" y="318770"/>
                  </a:lnTo>
                  <a:lnTo>
                    <a:pt x="888976" y="316229"/>
                  </a:lnTo>
                  <a:lnTo>
                    <a:pt x="881294" y="309879"/>
                  </a:lnTo>
                  <a:lnTo>
                    <a:pt x="873469" y="303529"/>
                  </a:lnTo>
                  <a:lnTo>
                    <a:pt x="865502" y="297179"/>
                  </a:lnTo>
                  <a:lnTo>
                    <a:pt x="857391" y="290829"/>
                  </a:lnTo>
                  <a:close/>
                </a:path>
                <a:path w="895350" h="412750">
                  <a:moveTo>
                    <a:pt x="891694" y="320039"/>
                  </a:moveTo>
                  <a:lnTo>
                    <a:pt x="876581" y="320039"/>
                  </a:lnTo>
                  <a:lnTo>
                    <a:pt x="892811" y="321310"/>
                  </a:lnTo>
                  <a:lnTo>
                    <a:pt x="891694" y="320039"/>
                  </a:lnTo>
                  <a:close/>
                </a:path>
                <a:path w="895350" h="412750">
                  <a:moveTo>
                    <a:pt x="26646" y="290829"/>
                  </a:moveTo>
                  <a:lnTo>
                    <a:pt x="5005" y="299720"/>
                  </a:lnTo>
                  <a:lnTo>
                    <a:pt x="7609" y="306070"/>
                  </a:lnTo>
                  <a:lnTo>
                    <a:pt x="10911" y="312420"/>
                  </a:lnTo>
                  <a:lnTo>
                    <a:pt x="14937" y="318770"/>
                  </a:lnTo>
                  <a:lnTo>
                    <a:pt x="34126" y="306070"/>
                  </a:lnTo>
                  <a:lnTo>
                    <a:pt x="31091" y="300989"/>
                  </a:lnTo>
                  <a:lnTo>
                    <a:pt x="28602" y="295910"/>
                  </a:lnTo>
                  <a:lnTo>
                    <a:pt x="26646" y="290829"/>
                  </a:lnTo>
                  <a:close/>
                </a:path>
                <a:path w="895350" h="412750">
                  <a:moveTo>
                    <a:pt x="803416" y="248920"/>
                  </a:moveTo>
                  <a:lnTo>
                    <a:pt x="792494" y="264160"/>
                  </a:lnTo>
                  <a:lnTo>
                    <a:pt x="818801" y="284479"/>
                  </a:lnTo>
                  <a:lnTo>
                    <a:pt x="831808" y="295910"/>
                  </a:lnTo>
                  <a:lnTo>
                    <a:pt x="844716" y="306070"/>
                  </a:lnTo>
                  <a:lnTo>
                    <a:pt x="857391" y="290829"/>
                  </a:lnTo>
                  <a:lnTo>
                    <a:pt x="844044" y="279400"/>
                  </a:lnTo>
                  <a:lnTo>
                    <a:pt x="803416" y="248920"/>
                  </a:lnTo>
                  <a:close/>
                </a:path>
                <a:path w="895350" h="412750">
                  <a:moveTo>
                    <a:pt x="23204" y="276860"/>
                  </a:moveTo>
                  <a:lnTo>
                    <a:pt x="205" y="279400"/>
                  </a:lnTo>
                  <a:lnTo>
                    <a:pt x="954" y="285750"/>
                  </a:lnTo>
                  <a:lnTo>
                    <a:pt x="2554" y="293370"/>
                  </a:lnTo>
                  <a:lnTo>
                    <a:pt x="5005" y="299720"/>
                  </a:lnTo>
                  <a:lnTo>
                    <a:pt x="26646" y="290829"/>
                  </a:lnTo>
                  <a:lnTo>
                    <a:pt x="24906" y="287020"/>
                  </a:lnTo>
                  <a:lnTo>
                    <a:pt x="23763" y="281939"/>
                  </a:lnTo>
                  <a:lnTo>
                    <a:pt x="23204" y="276860"/>
                  </a:lnTo>
                  <a:close/>
                </a:path>
                <a:path w="895350" h="412750">
                  <a:moveTo>
                    <a:pt x="751" y="251460"/>
                  </a:moveTo>
                  <a:lnTo>
                    <a:pt x="172" y="257810"/>
                  </a:lnTo>
                  <a:lnTo>
                    <a:pt x="125" y="259079"/>
                  </a:lnTo>
                  <a:lnTo>
                    <a:pt x="0" y="274320"/>
                  </a:lnTo>
                  <a:lnTo>
                    <a:pt x="205" y="279400"/>
                  </a:lnTo>
                  <a:lnTo>
                    <a:pt x="23204" y="276860"/>
                  </a:lnTo>
                  <a:lnTo>
                    <a:pt x="23077" y="275589"/>
                  </a:lnTo>
                  <a:lnTo>
                    <a:pt x="22988" y="274320"/>
                  </a:lnTo>
                  <a:lnTo>
                    <a:pt x="22976" y="264160"/>
                  </a:lnTo>
                  <a:lnTo>
                    <a:pt x="23153" y="259079"/>
                  </a:lnTo>
                  <a:lnTo>
                    <a:pt x="23750" y="252729"/>
                  </a:lnTo>
                  <a:lnTo>
                    <a:pt x="751" y="251460"/>
                  </a:lnTo>
                  <a:close/>
                </a:path>
                <a:path w="895350" h="412750">
                  <a:moveTo>
                    <a:pt x="763703" y="222250"/>
                  </a:moveTo>
                  <a:lnTo>
                    <a:pt x="754635" y="236220"/>
                  </a:lnTo>
                  <a:lnTo>
                    <a:pt x="764139" y="242570"/>
                  </a:lnTo>
                  <a:lnTo>
                    <a:pt x="773617" y="250189"/>
                  </a:lnTo>
                  <a:lnTo>
                    <a:pt x="783069" y="256539"/>
                  </a:lnTo>
                  <a:lnTo>
                    <a:pt x="792494" y="264160"/>
                  </a:lnTo>
                  <a:lnTo>
                    <a:pt x="803416" y="248920"/>
                  </a:lnTo>
                  <a:lnTo>
                    <a:pt x="783760" y="236220"/>
                  </a:lnTo>
                  <a:lnTo>
                    <a:pt x="773780" y="228600"/>
                  </a:lnTo>
                  <a:lnTo>
                    <a:pt x="763703" y="222250"/>
                  </a:lnTo>
                  <a:close/>
                </a:path>
                <a:path w="895350" h="412750">
                  <a:moveTo>
                    <a:pt x="5526" y="220979"/>
                  </a:moveTo>
                  <a:lnTo>
                    <a:pt x="3799" y="228600"/>
                  </a:lnTo>
                  <a:lnTo>
                    <a:pt x="2429" y="236220"/>
                  </a:lnTo>
                  <a:lnTo>
                    <a:pt x="1413" y="243839"/>
                  </a:lnTo>
                  <a:lnTo>
                    <a:pt x="751" y="251460"/>
                  </a:lnTo>
                  <a:lnTo>
                    <a:pt x="23750" y="252729"/>
                  </a:lnTo>
                  <a:lnTo>
                    <a:pt x="24246" y="246379"/>
                  </a:lnTo>
                  <a:lnTo>
                    <a:pt x="25147" y="238760"/>
                  </a:lnTo>
                  <a:lnTo>
                    <a:pt x="26455" y="232410"/>
                  </a:lnTo>
                  <a:lnTo>
                    <a:pt x="26786" y="231139"/>
                  </a:lnTo>
                  <a:lnTo>
                    <a:pt x="27154" y="228600"/>
                  </a:lnTo>
                  <a:lnTo>
                    <a:pt x="27573" y="227329"/>
                  </a:lnTo>
                  <a:lnTo>
                    <a:pt x="5526" y="220979"/>
                  </a:lnTo>
                  <a:close/>
                </a:path>
                <a:path w="895350" h="412750">
                  <a:moveTo>
                    <a:pt x="748273" y="212089"/>
                  </a:moveTo>
                  <a:lnTo>
                    <a:pt x="739992" y="224789"/>
                  </a:lnTo>
                  <a:lnTo>
                    <a:pt x="754635" y="236220"/>
                  </a:lnTo>
                  <a:lnTo>
                    <a:pt x="761230" y="226060"/>
                  </a:lnTo>
                  <a:lnTo>
                    <a:pt x="748184" y="226060"/>
                  </a:lnTo>
                  <a:lnTo>
                    <a:pt x="751486" y="222250"/>
                  </a:lnTo>
                  <a:lnTo>
                    <a:pt x="751486" y="214629"/>
                  </a:lnTo>
                  <a:lnTo>
                    <a:pt x="750629" y="213641"/>
                  </a:lnTo>
                  <a:lnTo>
                    <a:pt x="748273" y="212089"/>
                  </a:lnTo>
                  <a:close/>
                </a:path>
                <a:path w="895350" h="412750">
                  <a:moveTo>
                    <a:pt x="13349" y="200660"/>
                  </a:moveTo>
                  <a:lnTo>
                    <a:pt x="10276" y="207010"/>
                  </a:lnTo>
                  <a:lnTo>
                    <a:pt x="5526" y="220979"/>
                  </a:lnTo>
                  <a:lnTo>
                    <a:pt x="27573" y="227329"/>
                  </a:lnTo>
                  <a:lnTo>
                    <a:pt x="29389" y="222250"/>
                  </a:lnTo>
                  <a:lnTo>
                    <a:pt x="31612" y="215900"/>
                  </a:lnTo>
                  <a:lnTo>
                    <a:pt x="34253" y="209550"/>
                  </a:lnTo>
                  <a:lnTo>
                    <a:pt x="13349" y="200660"/>
                  </a:lnTo>
                  <a:close/>
                </a:path>
                <a:path w="895350" h="412750">
                  <a:moveTo>
                    <a:pt x="748184" y="210820"/>
                  </a:moveTo>
                  <a:lnTo>
                    <a:pt x="740068" y="210820"/>
                  </a:lnTo>
                  <a:lnTo>
                    <a:pt x="736779" y="214629"/>
                  </a:lnTo>
                  <a:lnTo>
                    <a:pt x="736779" y="222250"/>
                  </a:lnTo>
                  <a:lnTo>
                    <a:pt x="740068" y="226060"/>
                  </a:lnTo>
                  <a:lnTo>
                    <a:pt x="741619" y="226060"/>
                  </a:lnTo>
                  <a:lnTo>
                    <a:pt x="739992" y="224789"/>
                  </a:lnTo>
                  <a:lnTo>
                    <a:pt x="748273" y="212089"/>
                  </a:lnTo>
                  <a:lnTo>
                    <a:pt x="749284" y="212089"/>
                  </a:lnTo>
                  <a:lnTo>
                    <a:pt x="748184" y="210820"/>
                  </a:lnTo>
                  <a:close/>
                </a:path>
                <a:path w="895350" h="412750">
                  <a:moveTo>
                    <a:pt x="750629" y="213641"/>
                  </a:moveTo>
                  <a:lnTo>
                    <a:pt x="751486" y="214629"/>
                  </a:lnTo>
                  <a:lnTo>
                    <a:pt x="751486" y="222250"/>
                  </a:lnTo>
                  <a:lnTo>
                    <a:pt x="748184" y="226060"/>
                  </a:lnTo>
                  <a:lnTo>
                    <a:pt x="761230" y="226060"/>
                  </a:lnTo>
                  <a:lnTo>
                    <a:pt x="763703" y="222250"/>
                  </a:lnTo>
                  <a:lnTo>
                    <a:pt x="750629" y="213641"/>
                  </a:lnTo>
                  <a:close/>
                </a:path>
                <a:path w="895350" h="412750">
                  <a:moveTo>
                    <a:pt x="749284" y="212089"/>
                  </a:moveTo>
                  <a:lnTo>
                    <a:pt x="748273" y="212089"/>
                  </a:lnTo>
                  <a:lnTo>
                    <a:pt x="750629" y="213641"/>
                  </a:lnTo>
                  <a:lnTo>
                    <a:pt x="749284" y="212089"/>
                  </a:lnTo>
                  <a:close/>
                </a:path>
                <a:path w="895350" h="412750">
                  <a:moveTo>
                    <a:pt x="23725" y="180339"/>
                  </a:moveTo>
                  <a:lnTo>
                    <a:pt x="19928" y="186689"/>
                  </a:lnTo>
                  <a:lnTo>
                    <a:pt x="16473" y="194310"/>
                  </a:lnTo>
                  <a:lnTo>
                    <a:pt x="13349" y="200660"/>
                  </a:lnTo>
                  <a:lnTo>
                    <a:pt x="34253" y="209550"/>
                  </a:lnTo>
                  <a:lnTo>
                    <a:pt x="37073" y="204470"/>
                  </a:lnTo>
                  <a:lnTo>
                    <a:pt x="40197" y="198120"/>
                  </a:lnTo>
                  <a:lnTo>
                    <a:pt x="43626" y="193039"/>
                  </a:lnTo>
                  <a:lnTo>
                    <a:pt x="23725" y="180339"/>
                  </a:lnTo>
                  <a:close/>
                </a:path>
                <a:path w="895350" h="412750">
                  <a:moveTo>
                    <a:pt x="44743" y="151129"/>
                  </a:moveTo>
                  <a:lnTo>
                    <a:pt x="39179" y="158750"/>
                  </a:lnTo>
                  <a:lnTo>
                    <a:pt x="33820" y="166370"/>
                  </a:lnTo>
                  <a:lnTo>
                    <a:pt x="28668" y="172720"/>
                  </a:lnTo>
                  <a:lnTo>
                    <a:pt x="23725" y="180339"/>
                  </a:lnTo>
                  <a:lnTo>
                    <a:pt x="43626" y="193039"/>
                  </a:lnTo>
                  <a:lnTo>
                    <a:pt x="48224" y="185420"/>
                  </a:lnTo>
                  <a:lnTo>
                    <a:pt x="52991" y="179070"/>
                  </a:lnTo>
                  <a:lnTo>
                    <a:pt x="57926" y="172720"/>
                  </a:lnTo>
                  <a:lnTo>
                    <a:pt x="63031" y="166370"/>
                  </a:lnTo>
                  <a:lnTo>
                    <a:pt x="44743" y="151129"/>
                  </a:lnTo>
                  <a:close/>
                </a:path>
                <a:path w="895350" h="412750">
                  <a:moveTo>
                    <a:pt x="78119" y="113029"/>
                  </a:moveTo>
                  <a:lnTo>
                    <a:pt x="69411" y="123189"/>
                  </a:lnTo>
                  <a:lnTo>
                    <a:pt x="60945" y="132079"/>
                  </a:lnTo>
                  <a:lnTo>
                    <a:pt x="52723" y="142239"/>
                  </a:lnTo>
                  <a:lnTo>
                    <a:pt x="44743" y="151129"/>
                  </a:lnTo>
                  <a:lnTo>
                    <a:pt x="63031" y="166370"/>
                  </a:lnTo>
                  <a:lnTo>
                    <a:pt x="70625" y="156210"/>
                  </a:lnTo>
                  <a:lnTo>
                    <a:pt x="78452" y="147320"/>
                  </a:lnTo>
                  <a:lnTo>
                    <a:pt x="86513" y="138429"/>
                  </a:lnTo>
                  <a:lnTo>
                    <a:pt x="94807" y="129539"/>
                  </a:lnTo>
                  <a:lnTo>
                    <a:pt x="78119" y="113029"/>
                  </a:lnTo>
                  <a:close/>
                </a:path>
                <a:path w="895350" h="412750">
                  <a:moveTo>
                    <a:pt x="522761" y="142959"/>
                  </a:moveTo>
                  <a:lnTo>
                    <a:pt x="521273" y="144779"/>
                  </a:lnTo>
                  <a:lnTo>
                    <a:pt x="521273" y="154939"/>
                  </a:lnTo>
                  <a:lnTo>
                    <a:pt x="525426" y="158750"/>
                  </a:lnTo>
                  <a:lnTo>
                    <a:pt x="535675" y="158750"/>
                  </a:lnTo>
                  <a:lnTo>
                    <a:pt x="539828" y="154939"/>
                  </a:lnTo>
                  <a:lnTo>
                    <a:pt x="539828" y="152400"/>
                  </a:lnTo>
                  <a:lnTo>
                    <a:pt x="539332" y="152400"/>
                  </a:lnTo>
                  <a:lnTo>
                    <a:pt x="521768" y="146050"/>
                  </a:lnTo>
                  <a:lnTo>
                    <a:pt x="522761" y="142959"/>
                  </a:lnTo>
                  <a:close/>
                </a:path>
                <a:path w="895350" h="412750">
                  <a:moveTo>
                    <a:pt x="535675" y="139700"/>
                  </a:moveTo>
                  <a:lnTo>
                    <a:pt x="525426" y="139700"/>
                  </a:lnTo>
                  <a:lnTo>
                    <a:pt x="522761" y="142959"/>
                  </a:lnTo>
                  <a:lnTo>
                    <a:pt x="521768" y="146050"/>
                  </a:lnTo>
                  <a:lnTo>
                    <a:pt x="539332" y="152400"/>
                  </a:lnTo>
                  <a:lnTo>
                    <a:pt x="539786" y="151129"/>
                  </a:lnTo>
                  <a:lnTo>
                    <a:pt x="539828" y="144779"/>
                  </a:lnTo>
                  <a:lnTo>
                    <a:pt x="535675" y="139700"/>
                  </a:lnTo>
                  <a:close/>
                </a:path>
                <a:path w="895350" h="412750">
                  <a:moveTo>
                    <a:pt x="539828" y="151014"/>
                  </a:moveTo>
                  <a:lnTo>
                    <a:pt x="539332" y="152400"/>
                  </a:lnTo>
                  <a:lnTo>
                    <a:pt x="539828" y="152400"/>
                  </a:lnTo>
                  <a:lnTo>
                    <a:pt x="539828" y="151014"/>
                  </a:lnTo>
                  <a:close/>
                </a:path>
                <a:path w="895350" h="412750">
                  <a:moveTo>
                    <a:pt x="535791" y="139700"/>
                  </a:moveTo>
                  <a:lnTo>
                    <a:pt x="539828" y="144779"/>
                  </a:lnTo>
                  <a:lnTo>
                    <a:pt x="539828" y="151014"/>
                  </a:lnTo>
                  <a:lnTo>
                    <a:pt x="542964" y="142239"/>
                  </a:lnTo>
                  <a:lnTo>
                    <a:pt x="535791" y="139700"/>
                  </a:lnTo>
                  <a:close/>
                </a:path>
                <a:path w="895350" h="412750">
                  <a:moveTo>
                    <a:pt x="525032" y="135889"/>
                  </a:moveTo>
                  <a:lnTo>
                    <a:pt x="522761" y="142959"/>
                  </a:lnTo>
                  <a:lnTo>
                    <a:pt x="525426" y="139700"/>
                  </a:lnTo>
                  <a:lnTo>
                    <a:pt x="535791" y="139700"/>
                  </a:lnTo>
                  <a:lnTo>
                    <a:pt x="525032" y="135889"/>
                  </a:lnTo>
                  <a:close/>
                </a:path>
                <a:path w="895350" h="412750">
                  <a:moveTo>
                    <a:pt x="541745" y="96520"/>
                  </a:moveTo>
                  <a:lnTo>
                    <a:pt x="524537" y="109220"/>
                  </a:lnTo>
                  <a:lnTo>
                    <a:pt x="524994" y="110489"/>
                  </a:lnTo>
                  <a:lnTo>
                    <a:pt x="525400" y="110489"/>
                  </a:lnTo>
                  <a:lnTo>
                    <a:pt x="525743" y="111760"/>
                  </a:lnTo>
                  <a:lnTo>
                    <a:pt x="526937" y="114300"/>
                  </a:lnTo>
                  <a:lnTo>
                    <a:pt x="527534" y="116839"/>
                  </a:lnTo>
                  <a:lnTo>
                    <a:pt x="527661" y="124460"/>
                  </a:lnTo>
                  <a:lnTo>
                    <a:pt x="526810" y="130810"/>
                  </a:lnTo>
                  <a:lnTo>
                    <a:pt x="525032" y="135889"/>
                  </a:lnTo>
                  <a:lnTo>
                    <a:pt x="542964" y="142239"/>
                  </a:lnTo>
                  <a:lnTo>
                    <a:pt x="545644" y="134620"/>
                  </a:lnTo>
                  <a:lnTo>
                    <a:pt x="547206" y="127000"/>
                  </a:lnTo>
                  <a:lnTo>
                    <a:pt x="548057" y="113029"/>
                  </a:lnTo>
                  <a:lnTo>
                    <a:pt x="546990" y="107950"/>
                  </a:lnTo>
                  <a:lnTo>
                    <a:pt x="544501" y="101600"/>
                  </a:lnTo>
                  <a:lnTo>
                    <a:pt x="543701" y="100329"/>
                  </a:lnTo>
                  <a:lnTo>
                    <a:pt x="542787" y="97789"/>
                  </a:lnTo>
                  <a:lnTo>
                    <a:pt x="541745" y="96520"/>
                  </a:lnTo>
                  <a:close/>
                </a:path>
                <a:path w="895350" h="412750">
                  <a:moveTo>
                    <a:pt x="116689" y="77470"/>
                  </a:moveTo>
                  <a:lnTo>
                    <a:pt x="106712" y="86360"/>
                  </a:lnTo>
                  <a:lnTo>
                    <a:pt x="96956" y="95250"/>
                  </a:lnTo>
                  <a:lnTo>
                    <a:pt x="87425" y="104139"/>
                  </a:lnTo>
                  <a:lnTo>
                    <a:pt x="78119" y="113029"/>
                  </a:lnTo>
                  <a:lnTo>
                    <a:pt x="94807" y="129539"/>
                  </a:lnTo>
                  <a:lnTo>
                    <a:pt x="103687" y="120650"/>
                  </a:lnTo>
                  <a:lnTo>
                    <a:pt x="112782" y="111760"/>
                  </a:lnTo>
                  <a:lnTo>
                    <a:pt x="122094" y="104139"/>
                  </a:lnTo>
                  <a:lnTo>
                    <a:pt x="131624" y="95250"/>
                  </a:lnTo>
                  <a:lnTo>
                    <a:pt x="116689" y="77470"/>
                  </a:lnTo>
                  <a:close/>
                </a:path>
                <a:path w="895350" h="412750">
                  <a:moveTo>
                    <a:pt x="519647" y="76200"/>
                  </a:moveTo>
                  <a:lnTo>
                    <a:pt x="506490" y="93979"/>
                  </a:lnTo>
                  <a:lnTo>
                    <a:pt x="511913" y="97789"/>
                  </a:lnTo>
                  <a:lnTo>
                    <a:pt x="517069" y="102870"/>
                  </a:lnTo>
                  <a:lnTo>
                    <a:pt x="521959" y="106679"/>
                  </a:lnTo>
                  <a:lnTo>
                    <a:pt x="522873" y="107950"/>
                  </a:lnTo>
                  <a:lnTo>
                    <a:pt x="523724" y="107950"/>
                  </a:lnTo>
                  <a:lnTo>
                    <a:pt x="524537" y="109220"/>
                  </a:lnTo>
                  <a:lnTo>
                    <a:pt x="541745" y="96520"/>
                  </a:lnTo>
                  <a:lnTo>
                    <a:pt x="540653" y="95250"/>
                  </a:lnTo>
                  <a:lnTo>
                    <a:pt x="539485" y="93979"/>
                  </a:lnTo>
                  <a:lnTo>
                    <a:pt x="538240" y="92710"/>
                  </a:lnTo>
                  <a:lnTo>
                    <a:pt x="532500" y="86360"/>
                  </a:lnTo>
                  <a:lnTo>
                    <a:pt x="526289" y="81279"/>
                  </a:lnTo>
                  <a:lnTo>
                    <a:pt x="519647" y="76200"/>
                  </a:lnTo>
                  <a:close/>
                </a:path>
                <a:path w="895350" h="412750">
                  <a:moveTo>
                    <a:pt x="158510" y="46989"/>
                  </a:moveTo>
                  <a:lnTo>
                    <a:pt x="147675" y="54610"/>
                  </a:lnTo>
                  <a:lnTo>
                    <a:pt x="137095" y="62229"/>
                  </a:lnTo>
                  <a:lnTo>
                    <a:pt x="126767" y="69850"/>
                  </a:lnTo>
                  <a:lnTo>
                    <a:pt x="116689" y="77470"/>
                  </a:lnTo>
                  <a:lnTo>
                    <a:pt x="131624" y="95250"/>
                  </a:lnTo>
                  <a:lnTo>
                    <a:pt x="141094" y="87629"/>
                  </a:lnTo>
                  <a:lnTo>
                    <a:pt x="150798" y="80010"/>
                  </a:lnTo>
                  <a:lnTo>
                    <a:pt x="160735" y="73660"/>
                  </a:lnTo>
                  <a:lnTo>
                    <a:pt x="170905" y="66039"/>
                  </a:lnTo>
                  <a:lnTo>
                    <a:pt x="158510" y="46989"/>
                  </a:lnTo>
                  <a:close/>
                </a:path>
                <a:path w="895350" h="412750">
                  <a:moveTo>
                    <a:pt x="473064" y="48260"/>
                  </a:moveTo>
                  <a:lnTo>
                    <a:pt x="462091" y="67310"/>
                  </a:lnTo>
                  <a:lnTo>
                    <a:pt x="484652" y="80010"/>
                  </a:lnTo>
                  <a:lnTo>
                    <a:pt x="495663" y="87629"/>
                  </a:lnTo>
                  <a:lnTo>
                    <a:pt x="506490" y="93979"/>
                  </a:lnTo>
                  <a:lnTo>
                    <a:pt x="519647" y="76200"/>
                  </a:lnTo>
                  <a:lnTo>
                    <a:pt x="508356" y="68579"/>
                  </a:lnTo>
                  <a:lnTo>
                    <a:pt x="496827" y="60960"/>
                  </a:lnTo>
                  <a:lnTo>
                    <a:pt x="485063" y="54610"/>
                  </a:lnTo>
                  <a:lnTo>
                    <a:pt x="473064" y="48260"/>
                  </a:lnTo>
                  <a:close/>
                </a:path>
                <a:path w="895350" h="412750">
                  <a:moveTo>
                    <a:pt x="421108" y="21589"/>
                  </a:moveTo>
                  <a:lnTo>
                    <a:pt x="412472" y="43179"/>
                  </a:lnTo>
                  <a:lnTo>
                    <a:pt x="425095" y="49529"/>
                  </a:lnTo>
                  <a:lnTo>
                    <a:pt x="437572" y="54610"/>
                  </a:lnTo>
                  <a:lnTo>
                    <a:pt x="462091" y="67310"/>
                  </a:lnTo>
                  <a:lnTo>
                    <a:pt x="473064" y="48260"/>
                  </a:lnTo>
                  <a:lnTo>
                    <a:pt x="460338" y="40639"/>
                  </a:lnTo>
                  <a:lnTo>
                    <a:pt x="421108" y="21589"/>
                  </a:lnTo>
                  <a:close/>
                </a:path>
                <a:path w="895350" h="412750">
                  <a:moveTo>
                    <a:pt x="202897" y="22860"/>
                  </a:moveTo>
                  <a:lnTo>
                    <a:pt x="191536" y="27939"/>
                  </a:lnTo>
                  <a:lnTo>
                    <a:pt x="180351" y="34289"/>
                  </a:lnTo>
                  <a:lnTo>
                    <a:pt x="158510" y="46989"/>
                  </a:lnTo>
                  <a:lnTo>
                    <a:pt x="170905" y="66039"/>
                  </a:lnTo>
                  <a:lnTo>
                    <a:pt x="181150" y="60960"/>
                  </a:lnTo>
                  <a:lnTo>
                    <a:pt x="202129" y="48260"/>
                  </a:lnTo>
                  <a:lnTo>
                    <a:pt x="212866" y="43179"/>
                  </a:lnTo>
                  <a:lnTo>
                    <a:pt x="202897" y="22860"/>
                  </a:lnTo>
                  <a:close/>
                </a:path>
                <a:path w="895350" h="412750">
                  <a:moveTo>
                    <a:pt x="239104" y="7620"/>
                  </a:moveTo>
                  <a:lnTo>
                    <a:pt x="229884" y="11429"/>
                  </a:lnTo>
                  <a:lnTo>
                    <a:pt x="220777" y="13970"/>
                  </a:lnTo>
                  <a:lnTo>
                    <a:pt x="211781" y="17779"/>
                  </a:lnTo>
                  <a:lnTo>
                    <a:pt x="202897" y="22860"/>
                  </a:lnTo>
                  <a:lnTo>
                    <a:pt x="212866" y="43179"/>
                  </a:lnTo>
                  <a:lnTo>
                    <a:pt x="237610" y="31750"/>
                  </a:lnTo>
                  <a:lnTo>
                    <a:pt x="246064" y="29210"/>
                  </a:lnTo>
                  <a:lnTo>
                    <a:pt x="239104" y="7620"/>
                  </a:lnTo>
                  <a:close/>
                </a:path>
                <a:path w="895350" h="412750">
                  <a:moveTo>
                    <a:pt x="387580" y="10160"/>
                  </a:moveTo>
                  <a:lnTo>
                    <a:pt x="381306" y="31750"/>
                  </a:lnTo>
                  <a:lnTo>
                    <a:pt x="397022" y="36829"/>
                  </a:lnTo>
                  <a:lnTo>
                    <a:pt x="404781" y="40639"/>
                  </a:lnTo>
                  <a:lnTo>
                    <a:pt x="412472" y="43179"/>
                  </a:lnTo>
                  <a:lnTo>
                    <a:pt x="421108" y="21589"/>
                  </a:lnTo>
                  <a:lnTo>
                    <a:pt x="412833" y="19050"/>
                  </a:lnTo>
                  <a:lnTo>
                    <a:pt x="404487" y="15239"/>
                  </a:lnTo>
                  <a:lnTo>
                    <a:pt x="387580" y="10160"/>
                  </a:lnTo>
                  <a:close/>
                </a:path>
                <a:path w="895350" h="412750">
                  <a:moveTo>
                    <a:pt x="363348" y="3810"/>
                  </a:moveTo>
                  <a:lnTo>
                    <a:pt x="359234" y="26670"/>
                  </a:lnTo>
                  <a:lnTo>
                    <a:pt x="374029" y="29210"/>
                  </a:lnTo>
                  <a:lnTo>
                    <a:pt x="381306" y="31750"/>
                  </a:lnTo>
                  <a:lnTo>
                    <a:pt x="387580" y="10160"/>
                  </a:lnTo>
                  <a:lnTo>
                    <a:pt x="379592" y="7620"/>
                  </a:lnTo>
                  <a:lnTo>
                    <a:pt x="371514" y="6350"/>
                  </a:lnTo>
                  <a:lnTo>
                    <a:pt x="363348" y="3810"/>
                  </a:lnTo>
                  <a:close/>
                </a:path>
                <a:path w="895350" h="412750">
                  <a:moveTo>
                    <a:pt x="265012" y="1270"/>
                  </a:moveTo>
                  <a:lnTo>
                    <a:pt x="245496" y="5079"/>
                  </a:lnTo>
                  <a:lnTo>
                    <a:pt x="239104" y="7620"/>
                  </a:lnTo>
                  <a:lnTo>
                    <a:pt x="246064" y="29210"/>
                  </a:lnTo>
                  <a:lnTo>
                    <a:pt x="253354" y="26670"/>
                  </a:lnTo>
                  <a:lnTo>
                    <a:pt x="268365" y="24129"/>
                  </a:lnTo>
                  <a:lnTo>
                    <a:pt x="265012" y="1270"/>
                  </a:lnTo>
                  <a:close/>
                </a:path>
                <a:path w="895350" h="412750">
                  <a:moveTo>
                    <a:pt x="335565" y="1270"/>
                  </a:moveTo>
                  <a:lnTo>
                    <a:pt x="326252" y="1270"/>
                  </a:lnTo>
                  <a:lnTo>
                    <a:pt x="325109" y="22860"/>
                  </a:lnTo>
                  <a:lnTo>
                    <a:pt x="333677" y="24129"/>
                  </a:lnTo>
                  <a:lnTo>
                    <a:pt x="342219" y="24129"/>
                  </a:lnTo>
                  <a:lnTo>
                    <a:pt x="359234" y="26670"/>
                  </a:lnTo>
                  <a:lnTo>
                    <a:pt x="363348" y="3810"/>
                  </a:lnTo>
                  <a:lnTo>
                    <a:pt x="354114" y="2539"/>
                  </a:lnTo>
                  <a:lnTo>
                    <a:pt x="344852" y="2539"/>
                  </a:lnTo>
                  <a:lnTo>
                    <a:pt x="335565" y="1270"/>
                  </a:lnTo>
                  <a:close/>
                </a:path>
                <a:path w="895350" h="412750">
                  <a:moveTo>
                    <a:pt x="290069" y="0"/>
                  </a:moveTo>
                  <a:lnTo>
                    <a:pt x="273318" y="0"/>
                  </a:lnTo>
                  <a:lnTo>
                    <a:pt x="265012" y="1270"/>
                  </a:lnTo>
                  <a:lnTo>
                    <a:pt x="268365" y="24129"/>
                  </a:lnTo>
                  <a:lnTo>
                    <a:pt x="275566" y="22860"/>
                  </a:lnTo>
                  <a:lnTo>
                    <a:pt x="290069" y="22860"/>
                  </a:lnTo>
                  <a:lnTo>
                    <a:pt x="290069" y="0"/>
                  </a:lnTo>
                  <a:close/>
                </a:path>
                <a:path w="895350" h="412750">
                  <a:moveTo>
                    <a:pt x="317210" y="0"/>
                  </a:moveTo>
                  <a:lnTo>
                    <a:pt x="290069" y="0"/>
                  </a:lnTo>
                  <a:lnTo>
                    <a:pt x="290069" y="22860"/>
                  </a:lnTo>
                  <a:lnTo>
                    <a:pt x="325109" y="22860"/>
                  </a:lnTo>
                  <a:lnTo>
                    <a:pt x="326252" y="1270"/>
                  </a:lnTo>
                  <a:lnTo>
                    <a:pt x="317210" y="0"/>
                  </a:lnTo>
                  <a:close/>
                </a:path>
              </a:pathLst>
            </a:custGeom>
            <a:solidFill>
              <a:srgbClr val="C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64118" y="2475222"/>
              <a:ext cx="1313675" cy="57925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10840" y="2015845"/>
              <a:ext cx="438086" cy="204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92699" y="1922602"/>
              <a:ext cx="1126049" cy="2800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70287" y="2935639"/>
              <a:ext cx="1981835" cy="66040"/>
            </a:xfrm>
            <a:custGeom>
              <a:avLst/>
              <a:gdLst/>
              <a:ahLst/>
              <a:cxnLst/>
              <a:rect l="l" t="t" r="r" b="b"/>
              <a:pathLst>
                <a:path w="1981835" h="66039">
                  <a:moveTo>
                    <a:pt x="390740" y="45465"/>
                  </a:moveTo>
                  <a:lnTo>
                    <a:pt x="388416" y="63880"/>
                  </a:lnTo>
                  <a:lnTo>
                    <a:pt x="401261" y="64897"/>
                  </a:lnTo>
                  <a:lnTo>
                    <a:pt x="414116" y="65532"/>
                  </a:lnTo>
                  <a:lnTo>
                    <a:pt x="426984" y="65912"/>
                  </a:lnTo>
                  <a:lnTo>
                    <a:pt x="439864" y="65912"/>
                  </a:lnTo>
                  <a:lnTo>
                    <a:pt x="439864" y="46989"/>
                  </a:lnTo>
                  <a:lnTo>
                    <a:pt x="427570" y="46989"/>
                  </a:lnTo>
                  <a:lnTo>
                    <a:pt x="415283" y="46736"/>
                  </a:lnTo>
                  <a:lnTo>
                    <a:pt x="403006" y="46227"/>
                  </a:lnTo>
                  <a:lnTo>
                    <a:pt x="390740" y="45465"/>
                  </a:lnTo>
                  <a:close/>
                </a:path>
                <a:path w="1981835" h="66039">
                  <a:moveTo>
                    <a:pt x="490092" y="44576"/>
                  </a:moveTo>
                  <a:lnTo>
                    <a:pt x="477567" y="45720"/>
                  </a:lnTo>
                  <a:lnTo>
                    <a:pt x="465021" y="46482"/>
                  </a:lnTo>
                  <a:lnTo>
                    <a:pt x="452454" y="46862"/>
                  </a:lnTo>
                  <a:lnTo>
                    <a:pt x="439864" y="46862"/>
                  </a:lnTo>
                  <a:lnTo>
                    <a:pt x="439864" y="65912"/>
                  </a:lnTo>
                  <a:lnTo>
                    <a:pt x="453168" y="65912"/>
                  </a:lnTo>
                  <a:lnTo>
                    <a:pt x="466450" y="65659"/>
                  </a:lnTo>
                  <a:lnTo>
                    <a:pt x="479710" y="64897"/>
                  </a:lnTo>
                  <a:lnTo>
                    <a:pt x="492950" y="63753"/>
                  </a:lnTo>
                  <a:lnTo>
                    <a:pt x="490092" y="44576"/>
                  </a:lnTo>
                  <a:close/>
                </a:path>
                <a:path w="1981835" h="66039">
                  <a:moveTo>
                    <a:pt x="358139" y="39115"/>
                  </a:moveTo>
                  <a:lnTo>
                    <a:pt x="388416" y="63880"/>
                  </a:lnTo>
                  <a:lnTo>
                    <a:pt x="390740" y="45465"/>
                  </a:lnTo>
                  <a:lnTo>
                    <a:pt x="382525" y="44196"/>
                  </a:lnTo>
                  <a:lnTo>
                    <a:pt x="374354" y="42672"/>
                  </a:lnTo>
                  <a:lnTo>
                    <a:pt x="366227" y="41021"/>
                  </a:lnTo>
                  <a:lnTo>
                    <a:pt x="358139" y="39115"/>
                  </a:lnTo>
                  <a:close/>
                </a:path>
                <a:path w="1981835" h="66039">
                  <a:moveTo>
                    <a:pt x="532028" y="37211"/>
                  </a:moveTo>
                  <a:lnTo>
                    <a:pt x="511084" y="41021"/>
                  </a:lnTo>
                  <a:lnTo>
                    <a:pt x="490092" y="44576"/>
                  </a:lnTo>
                  <a:lnTo>
                    <a:pt x="492950" y="63753"/>
                  </a:lnTo>
                  <a:lnTo>
                    <a:pt x="514332" y="60198"/>
                  </a:lnTo>
                  <a:lnTo>
                    <a:pt x="524999" y="58292"/>
                  </a:lnTo>
                  <a:lnTo>
                    <a:pt x="535647" y="56261"/>
                  </a:lnTo>
                  <a:lnTo>
                    <a:pt x="532028" y="37211"/>
                  </a:lnTo>
                  <a:close/>
                </a:path>
                <a:path w="1981835" h="66039">
                  <a:moveTo>
                    <a:pt x="8469" y="43941"/>
                  </a:moveTo>
                  <a:lnTo>
                    <a:pt x="4152" y="43941"/>
                  </a:lnTo>
                  <a:lnTo>
                    <a:pt x="0" y="48133"/>
                  </a:lnTo>
                  <a:lnTo>
                    <a:pt x="0" y="58292"/>
                  </a:lnTo>
                  <a:lnTo>
                    <a:pt x="4152" y="62484"/>
                  </a:lnTo>
                  <a:lnTo>
                    <a:pt x="14401" y="62484"/>
                  </a:lnTo>
                  <a:lnTo>
                    <a:pt x="14653" y="62229"/>
                  </a:lnTo>
                  <a:lnTo>
                    <a:pt x="11455" y="62229"/>
                  </a:lnTo>
                  <a:lnTo>
                    <a:pt x="7099" y="44196"/>
                  </a:lnTo>
                  <a:lnTo>
                    <a:pt x="8469" y="43941"/>
                  </a:lnTo>
                  <a:close/>
                </a:path>
                <a:path w="1981835" h="66039">
                  <a:moveTo>
                    <a:pt x="18059" y="42163"/>
                  </a:moveTo>
                  <a:lnTo>
                    <a:pt x="7099" y="44196"/>
                  </a:lnTo>
                  <a:lnTo>
                    <a:pt x="11455" y="62229"/>
                  </a:lnTo>
                  <a:lnTo>
                    <a:pt x="15984" y="60886"/>
                  </a:lnTo>
                  <a:lnTo>
                    <a:pt x="18554" y="58292"/>
                  </a:lnTo>
                  <a:lnTo>
                    <a:pt x="18554" y="48133"/>
                  </a:lnTo>
                  <a:lnTo>
                    <a:pt x="14401" y="43941"/>
                  </a:lnTo>
                  <a:lnTo>
                    <a:pt x="18491" y="43941"/>
                  </a:lnTo>
                  <a:lnTo>
                    <a:pt x="18059" y="42163"/>
                  </a:lnTo>
                  <a:close/>
                </a:path>
                <a:path w="1981835" h="66039">
                  <a:moveTo>
                    <a:pt x="15984" y="60886"/>
                  </a:moveTo>
                  <a:lnTo>
                    <a:pt x="11455" y="62229"/>
                  </a:lnTo>
                  <a:lnTo>
                    <a:pt x="14653" y="62229"/>
                  </a:lnTo>
                  <a:lnTo>
                    <a:pt x="15984" y="60886"/>
                  </a:lnTo>
                  <a:close/>
                </a:path>
                <a:path w="1981835" h="66039">
                  <a:moveTo>
                    <a:pt x="1647380" y="38735"/>
                  </a:moveTo>
                  <a:lnTo>
                    <a:pt x="1646110" y="60451"/>
                  </a:lnTo>
                  <a:lnTo>
                    <a:pt x="1654395" y="60833"/>
                  </a:lnTo>
                  <a:lnTo>
                    <a:pt x="1662679" y="60960"/>
                  </a:lnTo>
                  <a:lnTo>
                    <a:pt x="1670965" y="60960"/>
                  </a:lnTo>
                  <a:lnTo>
                    <a:pt x="1679257" y="60705"/>
                  </a:lnTo>
                  <a:lnTo>
                    <a:pt x="1678303" y="39115"/>
                  </a:lnTo>
                  <a:lnTo>
                    <a:pt x="1662831" y="39115"/>
                  </a:lnTo>
                  <a:lnTo>
                    <a:pt x="1655105" y="38988"/>
                  </a:lnTo>
                  <a:lnTo>
                    <a:pt x="1647380" y="38735"/>
                  </a:lnTo>
                  <a:close/>
                </a:path>
                <a:path w="1981835" h="66039">
                  <a:moveTo>
                    <a:pt x="18491" y="43941"/>
                  </a:moveTo>
                  <a:lnTo>
                    <a:pt x="14401" y="43941"/>
                  </a:lnTo>
                  <a:lnTo>
                    <a:pt x="18554" y="48133"/>
                  </a:lnTo>
                  <a:lnTo>
                    <a:pt x="18554" y="58292"/>
                  </a:lnTo>
                  <a:lnTo>
                    <a:pt x="15984" y="60886"/>
                  </a:lnTo>
                  <a:lnTo>
                    <a:pt x="22161" y="59054"/>
                  </a:lnTo>
                  <a:lnTo>
                    <a:pt x="18491" y="43941"/>
                  </a:lnTo>
                  <a:close/>
                </a:path>
                <a:path w="1981835" h="66039">
                  <a:moveTo>
                    <a:pt x="1720011" y="30099"/>
                  </a:moveTo>
                  <a:lnTo>
                    <a:pt x="1680921" y="38735"/>
                  </a:lnTo>
                  <a:lnTo>
                    <a:pt x="1678292" y="38862"/>
                  </a:lnTo>
                  <a:lnTo>
                    <a:pt x="1679257" y="60705"/>
                  </a:lnTo>
                  <a:lnTo>
                    <a:pt x="1717015" y="53975"/>
                  </a:lnTo>
                  <a:lnTo>
                    <a:pt x="1726323" y="51435"/>
                  </a:lnTo>
                  <a:lnTo>
                    <a:pt x="1720011" y="30099"/>
                  </a:lnTo>
                  <a:close/>
                </a:path>
                <a:path w="1981835" h="66039">
                  <a:moveTo>
                    <a:pt x="1609293" y="32512"/>
                  </a:moveTo>
                  <a:lnTo>
                    <a:pt x="1646110" y="60451"/>
                  </a:lnTo>
                  <a:lnTo>
                    <a:pt x="1647380" y="38735"/>
                  </a:lnTo>
                  <a:lnTo>
                    <a:pt x="1637771" y="37718"/>
                  </a:lnTo>
                  <a:lnTo>
                    <a:pt x="1628222" y="36322"/>
                  </a:lnTo>
                  <a:lnTo>
                    <a:pt x="1618730" y="34543"/>
                  </a:lnTo>
                  <a:lnTo>
                    <a:pt x="1609293" y="32512"/>
                  </a:lnTo>
                  <a:close/>
                </a:path>
                <a:path w="1981835" h="66039">
                  <a:moveTo>
                    <a:pt x="54635" y="39497"/>
                  </a:moveTo>
                  <a:lnTo>
                    <a:pt x="18059" y="42163"/>
                  </a:lnTo>
                  <a:lnTo>
                    <a:pt x="22161" y="59054"/>
                  </a:lnTo>
                  <a:lnTo>
                    <a:pt x="23977" y="58547"/>
                  </a:lnTo>
                  <a:lnTo>
                    <a:pt x="27686" y="57785"/>
                  </a:lnTo>
                  <a:lnTo>
                    <a:pt x="34477" y="56896"/>
                  </a:lnTo>
                  <a:lnTo>
                    <a:pt x="41289" y="56134"/>
                  </a:lnTo>
                  <a:lnTo>
                    <a:pt x="48122" y="55752"/>
                  </a:lnTo>
                  <a:lnTo>
                    <a:pt x="54978" y="55499"/>
                  </a:lnTo>
                  <a:lnTo>
                    <a:pt x="54635" y="39497"/>
                  </a:lnTo>
                  <a:close/>
                </a:path>
                <a:path w="1981835" h="66039">
                  <a:moveTo>
                    <a:pt x="317957" y="29590"/>
                  </a:moveTo>
                  <a:lnTo>
                    <a:pt x="313956" y="47243"/>
                  </a:lnTo>
                  <a:lnTo>
                    <a:pt x="323912" y="49529"/>
                  </a:lnTo>
                  <a:lnTo>
                    <a:pt x="343781" y="54355"/>
                  </a:lnTo>
                  <a:lnTo>
                    <a:pt x="353695" y="56896"/>
                  </a:lnTo>
                  <a:lnTo>
                    <a:pt x="358139" y="39115"/>
                  </a:lnTo>
                  <a:lnTo>
                    <a:pt x="338072" y="34289"/>
                  </a:lnTo>
                  <a:lnTo>
                    <a:pt x="328020" y="32003"/>
                  </a:lnTo>
                  <a:lnTo>
                    <a:pt x="317957" y="29590"/>
                  </a:lnTo>
                  <a:close/>
                </a:path>
                <a:path w="1981835" h="66039">
                  <a:moveTo>
                    <a:pt x="585355" y="27686"/>
                  </a:moveTo>
                  <a:lnTo>
                    <a:pt x="558658" y="32258"/>
                  </a:lnTo>
                  <a:lnTo>
                    <a:pt x="532028" y="37211"/>
                  </a:lnTo>
                  <a:lnTo>
                    <a:pt x="535647" y="56261"/>
                  </a:lnTo>
                  <a:lnTo>
                    <a:pt x="575270" y="49149"/>
                  </a:lnTo>
                  <a:lnTo>
                    <a:pt x="588505" y="46989"/>
                  </a:lnTo>
                  <a:lnTo>
                    <a:pt x="585355" y="27686"/>
                  </a:lnTo>
                  <a:close/>
                </a:path>
                <a:path w="1981835" h="66039">
                  <a:moveTo>
                    <a:pt x="1476476" y="32512"/>
                  </a:moveTo>
                  <a:lnTo>
                    <a:pt x="1472133" y="53848"/>
                  </a:lnTo>
                  <a:lnTo>
                    <a:pt x="1479253" y="54990"/>
                  </a:lnTo>
                  <a:lnTo>
                    <a:pt x="1486403" y="55752"/>
                  </a:lnTo>
                  <a:lnTo>
                    <a:pt x="1493584" y="56134"/>
                  </a:lnTo>
                  <a:lnTo>
                    <a:pt x="1500797" y="56134"/>
                  </a:lnTo>
                  <a:lnTo>
                    <a:pt x="1500558" y="34671"/>
                  </a:lnTo>
                  <a:lnTo>
                    <a:pt x="1492453" y="34671"/>
                  </a:lnTo>
                  <a:lnTo>
                    <a:pt x="1484439" y="34036"/>
                  </a:lnTo>
                  <a:lnTo>
                    <a:pt x="1476476" y="32512"/>
                  </a:lnTo>
                  <a:close/>
                </a:path>
                <a:path w="1981835" h="66039">
                  <a:moveTo>
                    <a:pt x="1525612" y="31876"/>
                  </a:moveTo>
                  <a:lnTo>
                    <a:pt x="1517345" y="33527"/>
                  </a:lnTo>
                  <a:lnTo>
                    <a:pt x="1508988" y="34416"/>
                  </a:lnTo>
                  <a:lnTo>
                    <a:pt x="1500555" y="34416"/>
                  </a:lnTo>
                  <a:lnTo>
                    <a:pt x="1500797" y="56134"/>
                  </a:lnTo>
                  <a:lnTo>
                    <a:pt x="1508226" y="56007"/>
                  </a:lnTo>
                  <a:lnTo>
                    <a:pt x="1515617" y="55372"/>
                  </a:lnTo>
                  <a:lnTo>
                    <a:pt x="1522971" y="54483"/>
                  </a:lnTo>
                  <a:lnTo>
                    <a:pt x="1530286" y="53086"/>
                  </a:lnTo>
                  <a:lnTo>
                    <a:pt x="1525612" y="31876"/>
                  </a:lnTo>
                  <a:close/>
                </a:path>
                <a:path w="1981835" h="66039">
                  <a:moveTo>
                    <a:pt x="107175" y="38735"/>
                  </a:moveTo>
                  <a:lnTo>
                    <a:pt x="54635" y="39497"/>
                  </a:lnTo>
                  <a:lnTo>
                    <a:pt x="54978" y="55499"/>
                  </a:lnTo>
                  <a:lnTo>
                    <a:pt x="107289" y="54737"/>
                  </a:lnTo>
                  <a:lnTo>
                    <a:pt x="107175" y="38735"/>
                  </a:lnTo>
                  <a:close/>
                </a:path>
                <a:path w="1981835" h="66039">
                  <a:moveTo>
                    <a:pt x="1886978" y="32765"/>
                  </a:moveTo>
                  <a:lnTo>
                    <a:pt x="1884121" y="53975"/>
                  </a:lnTo>
                  <a:lnTo>
                    <a:pt x="1891631" y="54610"/>
                  </a:lnTo>
                  <a:lnTo>
                    <a:pt x="1899153" y="55117"/>
                  </a:lnTo>
                  <a:lnTo>
                    <a:pt x="1906686" y="55372"/>
                  </a:lnTo>
                  <a:lnTo>
                    <a:pt x="1914232" y="55372"/>
                  </a:lnTo>
                  <a:lnTo>
                    <a:pt x="1914232" y="34925"/>
                  </a:lnTo>
                  <a:lnTo>
                    <a:pt x="1907391" y="34671"/>
                  </a:lnTo>
                  <a:lnTo>
                    <a:pt x="1900567" y="34289"/>
                  </a:lnTo>
                  <a:lnTo>
                    <a:pt x="1893762" y="33654"/>
                  </a:lnTo>
                  <a:lnTo>
                    <a:pt x="1886978" y="32765"/>
                  </a:lnTo>
                  <a:close/>
                </a:path>
                <a:path w="1981835" h="66039">
                  <a:moveTo>
                    <a:pt x="1914232" y="34925"/>
                  </a:moveTo>
                  <a:lnTo>
                    <a:pt x="1914232" y="55372"/>
                  </a:lnTo>
                  <a:lnTo>
                    <a:pt x="1921979" y="55372"/>
                  </a:lnTo>
                  <a:lnTo>
                    <a:pt x="1929561" y="54355"/>
                  </a:lnTo>
                  <a:lnTo>
                    <a:pt x="1937003" y="52197"/>
                  </a:lnTo>
                  <a:lnTo>
                    <a:pt x="1938972" y="51562"/>
                  </a:lnTo>
                  <a:lnTo>
                    <a:pt x="1942782" y="50037"/>
                  </a:lnTo>
                  <a:lnTo>
                    <a:pt x="1935874" y="35051"/>
                  </a:lnTo>
                  <a:lnTo>
                    <a:pt x="1919859" y="35051"/>
                  </a:lnTo>
                  <a:lnTo>
                    <a:pt x="1914232" y="34925"/>
                  </a:lnTo>
                  <a:close/>
                </a:path>
                <a:path w="1981835" h="66039">
                  <a:moveTo>
                    <a:pt x="154851" y="36322"/>
                  </a:moveTo>
                  <a:lnTo>
                    <a:pt x="142954" y="37337"/>
                  </a:lnTo>
                  <a:lnTo>
                    <a:pt x="131041" y="38100"/>
                  </a:lnTo>
                  <a:lnTo>
                    <a:pt x="119114" y="38480"/>
                  </a:lnTo>
                  <a:lnTo>
                    <a:pt x="107175" y="38735"/>
                  </a:lnTo>
                  <a:lnTo>
                    <a:pt x="107289" y="54737"/>
                  </a:lnTo>
                  <a:lnTo>
                    <a:pt x="119628" y="54610"/>
                  </a:lnTo>
                  <a:lnTo>
                    <a:pt x="131956" y="54228"/>
                  </a:lnTo>
                  <a:lnTo>
                    <a:pt x="144269" y="53466"/>
                  </a:lnTo>
                  <a:lnTo>
                    <a:pt x="156565" y="52577"/>
                  </a:lnTo>
                  <a:lnTo>
                    <a:pt x="154851" y="36322"/>
                  </a:lnTo>
                  <a:close/>
                </a:path>
                <a:path w="1981835" h="66039">
                  <a:moveTo>
                    <a:pt x="1849183" y="24129"/>
                  </a:moveTo>
                  <a:lnTo>
                    <a:pt x="1884121" y="53975"/>
                  </a:lnTo>
                  <a:lnTo>
                    <a:pt x="1886978" y="32765"/>
                  </a:lnTo>
                  <a:lnTo>
                    <a:pt x="1877451" y="30987"/>
                  </a:lnTo>
                  <a:lnTo>
                    <a:pt x="1867976" y="28955"/>
                  </a:lnTo>
                  <a:lnTo>
                    <a:pt x="1858553" y="26670"/>
                  </a:lnTo>
                  <a:lnTo>
                    <a:pt x="1849183" y="24129"/>
                  </a:lnTo>
                  <a:close/>
                </a:path>
                <a:path w="1981835" h="66039">
                  <a:moveTo>
                    <a:pt x="1455547" y="26288"/>
                  </a:moveTo>
                  <a:lnTo>
                    <a:pt x="1447749" y="46609"/>
                  </a:lnTo>
                  <a:lnTo>
                    <a:pt x="1453738" y="48767"/>
                  </a:lnTo>
                  <a:lnTo>
                    <a:pt x="1459798" y="50800"/>
                  </a:lnTo>
                  <a:lnTo>
                    <a:pt x="1465930" y="52450"/>
                  </a:lnTo>
                  <a:lnTo>
                    <a:pt x="1472133" y="53848"/>
                  </a:lnTo>
                  <a:lnTo>
                    <a:pt x="1476476" y="32512"/>
                  </a:lnTo>
                  <a:lnTo>
                    <a:pt x="1469339" y="30987"/>
                  </a:lnTo>
                  <a:lnTo>
                    <a:pt x="1462366" y="28955"/>
                  </a:lnTo>
                  <a:lnTo>
                    <a:pt x="1455547" y="26288"/>
                  </a:lnTo>
                  <a:close/>
                </a:path>
                <a:path w="1981835" h="66039">
                  <a:moveTo>
                    <a:pt x="1573072" y="27812"/>
                  </a:moveTo>
                  <a:lnTo>
                    <a:pt x="1560842" y="27812"/>
                  </a:lnTo>
                  <a:lnTo>
                    <a:pt x="1561922" y="49657"/>
                  </a:lnTo>
                  <a:lnTo>
                    <a:pt x="1572652" y="49657"/>
                  </a:lnTo>
                  <a:lnTo>
                    <a:pt x="1583315" y="50418"/>
                  </a:lnTo>
                  <a:lnTo>
                    <a:pt x="1593911" y="51815"/>
                  </a:lnTo>
                  <a:lnTo>
                    <a:pt x="1604441" y="53848"/>
                  </a:lnTo>
                  <a:lnTo>
                    <a:pt x="1609293" y="32512"/>
                  </a:lnTo>
                  <a:lnTo>
                    <a:pt x="1597299" y="30099"/>
                  </a:lnTo>
                  <a:lnTo>
                    <a:pt x="1585225" y="28575"/>
                  </a:lnTo>
                  <a:lnTo>
                    <a:pt x="1573072" y="27812"/>
                  </a:lnTo>
                  <a:close/>
                </a:path>
                <a:path w="1981835" h="66039">
                  <a:moveTo>
                    <a:pt x="1560842" y="27812"/>
                  </a:moveTo>
                  <a:lnTo>
                    <a:pt x="1551975" y="28321"/>
                  </a:lnTo>
                  <a:lnTo>
                    <a:pt x="1543146" y="29210"/>
                  </a:lnTo>
                  <a:lnTo>
                    <a:pt x="1534359" y="30352"/>
                  </a:lnTo>
                  <a:lnTo>
                    <a:pt x="1525612" y="31876"/>
                  </a:lnTo>
                  <a:lnTo>
                    <a:pt x="1530286" y="53086"/>
                  </a:lnTo>
                  <a:lnTo>
                    <a:pt x="1538144" y="51815"/>
                  </a:lnTo>
                  <a:lnTo>
                    <a:pt x="1546037" y="50800"/>
                  </a:lnTo>
                  <a:lnTo>
                    <a:pt x="1553964" y="50164"/>
                  </a:lnTo>
                  <a:lnTo>
                    <a:pt x="1561922" y="49657"/>
                  </a:lnTo>
                  <a:lnTo>
                    <a:pt x="1560842" y="27812"/>
                  </a:lnTo>
                  <a:close/>
                </a:path>
                <a:path w="1981835" h="66039">
                  <a:moveTo>
                    <a:pt x="197002" y="30861"/>
                  </a:moveTo>
                  <a:lnTo>
                    <a:pt x="175960" y="33909"/>
                  </a:lnTo>
                  <a:lnTo>
                    <a:pt x="165414" y="35178"/>
                  </a:lnTo>
                  <a:lnTo>
                    <a:pt x="154851" y="36322"/>
                  </a:lnTo>
                  <a:lnTo>
                    <a:pt x="156565" y="52577"/>
                  </a:lnTo>
                  <a:lnTo>
                    <a:pt x="178014" y="50037"/>
                  </a:lnTo>
                  <a:lnTo>
                    <a:pt x="188721" y="48640"/>
                  </a:lnTo>
                  <a:lnTo>
                    <a:pt x="199415" y="47116"/>
                  </a:lnTo>
                  <a:lnTo>
                    <a:pt x="197002" y="30861"/>
                  </a:lnTo>
                  <a:close/>
                </a:path>
                <a:path w="1981835" h="66039">
                  <a:moveTo>
                    <a:pt x="1761312" y="19430"/>
                  </a:moveTo>
                  <a:lnTo>
                    <a:pt x="1750879" y="21716"/>
                  </a:lnTo>
                  <a:lnTo>
                    <a:pt x="1740519" y="24129"/>
                  </a:lnTo>
                  <a:lnTo>
                    <a:pt x="1730229" y="26924"/>
                  </a:lnTo>
                  <a:lnTo>
                    <a:pt x="1720011" y="30099"/>
                  </a:lnTo>
                  <a:lnTo>
                    <a:pt x="1726323" y="51435"/>
                  </a:lnTo>
                  <a:lnTo>
                    <a:pt x="1735827" y="48640"/>
                  </a:lnTo>
                  <a:lnTo>
                    <a:pt x="1745387" y="46100"/>
                  </a:lnTo>
                  <a:lnTo>
                    <a:pt x="1755007" y="43814"/>
                  </a:lnTo>
                  <a:lnTo>
                    <a:pt x="1764690" y="41783"/>
                  </a:lnTo>
                  <a:lnTo>
                    <a:pt x="1761312" y="19430"/>
                  </a:lnTo>
                  <a:close/>
                </a:path>
                <a:path w="1981835" h="66039">
                  <a:moveTo>
                    <a:pt x="1956155" y="20192"/>
                  </a:moveTo>
                  <a:lnTo>
                    <a:pt x="1949183" y="24637"/>
                  </a:lnTo>
                  <a:lnTo>
                    <a:pt x="1941982" y="28575"/>
                  </a:lnTo>
                  <a:lnTo>
                    <a:pt x="1934527" y="32130"/>
                  </a:lnTo>
                  <a:lnTo>
                    <a:pt x="1942782" y="50037"/>
                  </a:lnTo>
                  <a:lnTo>
                    <a:pt x="1946160" y="48260"/>
                  </a:lnTo>
                  <a:lnTo>
                    <a:pt x="1947786" y="47243"/>
                  </a:lnTo>
                  <a:lnTo>
                    <a:pt x="1954263" y="43307"/>
                  </a:lnTo>
                  <a:lnTo>
                    <a:pt x="1960359" y="38735"/>
                  </a:lnTo>
                  <a:lnTo>
                    <a:pt x="1966087" y="33654"/>
                  </a:lnTo>
                  <a:lnTo>
                    <a:pt x="1956155" y="20192"/>
                  </a:lnTo>
                  <a:close/>
                </a:path>
                <a:path w="1981835" h="66039">
                  <a:moveTo>
                    <a:pt x="280492" y="24764"/>
                  </a:moveTo>
                  <a:lnTo>
                    <a:pt x="280288" y="42545"/>
                  </a:lnTo>
                  <a:lnTo>
                    <a:pt x="288792" y="43052"/>
                  </a:lnTo>
                  <a:lnTo>
                    <a:pt x="297237" y="44068"/>
                  </a:lnTo>
                  <a:lnTo>
                    <a:pt x="305624" y="45465"/>
                  </a:lnTo>
                  <a:lnTo>
                    <a:pt x="313956" y="47243"/>
                  </a:lnTo>
                  <a:lnTo>
                    <a:pt x="317957" y="29590"/>
                  </a:lnTo>
                  <a:lnTo>
                    <a:pt x="308679" y="27686"/>
                  </a:lnTo>
                  <a:lnTo>
                    <a:pt x="299343" y="26288"/>
                  </a:lnTo>
                  <a:lnTo>
                    <a:pt x="289948" y="25273"/>
                  </a:lnTo>
                  <a:lnTo>
                    <a:pt x="280492" y="24764"/>
                  </a:lnTo>
                  <a:close/>
                </a:path>
                <a:path w="1981835" h="66039">
                  <a:moveTo>
                    <a:pt x="242468" y="26035"/>
                  </a:moveTo>
                  <a:lnTo>
                    <a:pt x="231060" y="26797"/>
                  </a:lnTo>
                  <a:lnTo>
                    <a:pt x="219678" y="27939"/>
                  </a:lnTo>
                  <a:lnTo>
                    <a:pt x="208324" y="29210"/>
                  </a:lnTo>
                  <a:lnTo>
                    <a:pt x="197002" y="30861"/>
                  </a:lnTo>
                  <a:lnTo>
                    <a:pt x="199415" y="47116"/>
                  </a:lnTo>
                  <a:lnTo>
                    <a:pt x="210343" y="45592"/>
                  </a:lnTo>
                  <a:lnTo>
                    <a:pt x="221295" y="44576"/>
                  </a:lnTo>
                  <a:lnTo>
                    <a:pt x="232274" y="43687"/>
                  </a:lnTo>
                  <a:lnTo>
                    <a:pt x="243281" y="43052"/>
                  </a:lnTo>
                  <a:lnTo>
                    <a:pt x="242468" y="26035"/>
                  </a:lnTo>
                  <a:close/>
                </a:path>
                <a:path w="1981835" h="66039">
                  <a:moveTo>
                    <a:pt x="439864" y="46862"/>
                  </a:moveTo>
                  <a:lnTo>
                    <a:pt x="427570" y="46989"/>
                  </a:lnTo>
                  <a:lnTo>
                    <a:pt x="439864" y="46989"/>
                  </a:lnTo>
                  <a:close/>
                </a:path>
                <a:path w="1981835" h="66039">
                  <a:moveTo>
                    <a:pt x="648106" y="19050"/>
                  </a:moveTo>
                  <a:lnTo>
                    <a:pt x="616688" y="22987"/>
                  </a:lnTo>
                  <a:lnTo>
                    <a:pt x="585355" y="27686"/>
                  </a:lnTo>
                  <a:lnTo>
                    <a:pt x="588505" y="46989"/>
                  </a:lnTo>
                  <a:lnTo>
                    <a:pt x="603964" y="44576"/>
                  </a:lnTo>
                  <a:lnTo>
                    <a:pt x="634939" y="40259"/>
                  </a:lnTo>
                  <a:lnTo>
                    <a:pt x="650455" y="38353"/>
                  </a:lnTo>
                  <a:lnTo>
                    <a:pt x="648106" y="19050"/>
                  </a:lnTo>
                  <a:close/>
                </a:path>
                <a:path w="1981835" h="66039">
                  <a:moveTo>
                    <a:pt x="1431683" y="18287"/>
                  </a:moveTo>
                  <a:lnTo>
                    <a:pt x="1425587" y="39115"/>
                  </a:lnTo>
                  <a:lnTo>
                    <a:pt x="1433080" y="41401"/>
                  </a:lnTo>
                  <a:lnTo>
                    <a:pt x="1440459" y="43814"/>
                  </a:lnTo>
                  <a:lnTo>
                    <a:pt x="1447749" y="46609"/>
                  </a:lnTo>
                  <a:lnTo>
                    <a:pt x="1455547" y="26288"/>
                  </a:lnTo>
                  <a:lnTo>
                    <a:pt x="1447698" y="23367"/>
                  </a:lnTo>
                  <a:lnTo>
                    <a:pt x="1439748" y="20700"/>
                  </a:lnTo>
                  <a:lnTo>
                    <a:pt x="1431683" y="18287"/>
                  </a:lnTo>
                  <a:close/>
                </a:path>
                <a:path w="1981835" h="66039">
                  <a:moveTo>
                    <a:pt x="1797342" y="17145"/>
                  </a:moveTo>
                  <a:lnTo>
                    <a:pt x="1797710" y="39877"/>
                  </a:lnTo>
                  <a:lnTo>
                    <a:pt x="1809318" y="40259"/>
                  </a:lnTo>
                  <a:lnTo>
                    <a:pt x="1820843" y="41275"/>
                  </a:lnTo>
                  <a:lnTo>
                    <a:pt x="1832282" y="43052"/>
                  </a:lnTo>
                  <a:lnTo>
                    <a:pt x="1843633" y="45592"/>
                  </a:lnTo>
                  <a:lnTo>
                    <a:pt x="1849183" y="24129"/>
                  </a:lnTo>
                  <a:lnTo>
                    <a:pt x="1836391" y="21082"/>
                  </a:lnTo>
                  <a:lnTo>
                    <a:pt x="1823486" y="18923"/>
                  </a:lnTo>
                  <a:lnTo>
                    <a:pt x="1810469" y="17525"/>
                  </a:lnTo>
                  <a:lnTo>
                    <a:pt x="1797342" y="17145"/>
                  </a:lnTo>
                  <a:close/>
                </a:path>
                <a:path w="1981835" h="66039">
                  <a:moveTo>
                    <a:pt x="280492" y="24764"/>
                  </a:moveTo>
                  <a:lnTo>
                    <a:pt x="270979" y="24891"/>
                  </a:lnTo>
                  <a:lnTo>
                    <a:pt x="261470" y="25146"/>
                  </a:lnTo>
                  <a:lnTo>
                    <a:pt x="251967" y="25526"/>
                  </a:lnTo>
                  <a:lnTo>
                    <a:pt x="242468" y="26035"/>
                  </a:lnTo>
                  <a:lnTo>
                    <a:pt x="243281" y="43052"/>
                  </a:lnTo>
                  <a:lnTo>
                    <a:pt x="261785" y="42545"/>
                  </a:lnTo>
                  <a:lnTo>
                    <a:pt x="280288" y="42545"/>
                  </a:lnTo>
                  <a:lnTo>
                    <a:pt x="280492" y="24764"/>
                  </a:lnTo>
                  <a:close/>
                </a:path>
                <a:path w="1981835" h="66039">
                  <a:moveTo>
                    <a:pt x="1797342" y="17145"/>
                  </a:moveTo>
                  <a:lnTo>
                    <a:pt x="1788303" y="17399"/>
                  </a:lnTo>
                  <a:lnTo>
                    <a:pt x="1779284" y="17779"/>
                  </a:lnTo>
                  <a:lnTo>
                    <a:pt x="1770286" y="18541"/>
                  </a:lnTo>
                  <a:lnTo>
                    <a:pt x="1761312" y="19430"/>
                  </a:lnTo>
                  <a:lnTo>
                    <a:pt x="1764690" y="41783"/>
                  </a:lnTo>
                  <a:lnTo>
                    <a:pt x="1772919" y="41021"/>
                  </a:lnTo>
                  <a:lnTo>
                    <a:pt x="1781167" y="40386"/>
                  </a:lnTo>
                  <a:lnTo>
                    <a:pt x="1789430" y="40004"/>
                  </a:lnTo>
                  <a:lnTo>
                    <a:pt x="1797710" y="39877"/>
                  </a:lnTo>
                  <a:lnTo>
                    <a:pt x="1797342" y="17145"/>
                  </a:lnTo>
                  <a:close/>
                </a:path>
                <a:path w="1981835" h="66039">
                  <a:moveTo>
                    <a:pt x="1308265" y="16890"/>
                  </a:moveTo>
                  <a:lnTo>
                    <a:pt x="1342009" y="40132"/>
                  </a:lnTo>
                  <a:lnTo>
                    <a:pt x="1342009" y="19050"/>
                  </a:lnTo>
                  <a:lnTo>
                    <a:pt x="1333541" y="19050"/>
                  </a:lnTo>
                  <a:lnTo>
                    <a:pt x="1325094" y="18668"/>
                  </a:lnTo>
                  <a:lnTo>
                    <a:pt x="1316668" y="17907"/>
                  </a:lnTo>
                  <a:lnTo>
                    <a:pt x="1308265" y="16890"/>
                  </a:lnTo>
                  <a:close/>
                </a:path>
                <a:path w="1981835" h="66039">
                  <a:moveTo>
                    <a:pt x="1373479" y="16890"/>
                  </a:moveTo>
                  <a:lnTo>
                    <a:pt x="1365647" y="17907"/>
                  </a:lnTo>
                  <a:lnTo>
                    <a:pt x="1357791" y="18668"/>
                  </a:lnTo>
                  <a:lnTo>
                    <a:pt x="1349912" y="19050"/>
                  </a:lnTo>
                  <a:lnTo>
                    <a:pt x="1342009" y="19050"/>
                  </a:lnTo>
                  <a:lnTo>
                    <a:pt x="1342009" y="40132"/>
                  </a:lnTo>
                  <a:lnTo>
                    <a:pt x="1350760" y="40132"/>
                  </a:lnTo>
                  <a:lnTo>
                    <a:pt x="1359487" y="39750"/>
                  </a:lnTo>
                  <a:lnTo>
                    <a:pt x="1368190" y="39115"/>
                  </a:lnTo>
                  <a:lnTo>
                    <a:pt x="1376870" y="38100"/>
                  </a:lnTo>
                  <a:lnTo>
                    <a:pt x="1373479" y="16890"/>
                  </a:lnTo>
                  <a:close/>
                </a:path>
                <a:path w="1981835" h="66039">
                  <a:moveTo>
                    <a:pt x="1426479" y="36067"/>
                  </a:moveTo>
                  <a:lnTo>
                    <a:pt x="1410550" y="36067"/>
                  </a:lnTo>
                  <a:lnTo>
                    <a:pt x="1418145" y="37084"/>
                  </a:lnTo>
                  <a:lnTo>
                    <a:pt x="1425587" y="39115"/>
                  </a:lnTo>
                  <a:lnTo>
                    <a:pt x="1426479" y="36067"/>
                  </a:lnTo>
                  <a:close/>
                </a:path>
                <a:path w="1981835" h="66039">
                  <a:moveTo>
                    <a:pt x="1678292" y="38862"/>
                  </a:moveTo>
                  <a:lnTo>
                    <a:pt x="1670560" y="39115"/>
                  </a:lnTo>
                  <a:lnTo>
                    <a:pt x="1678303" y="39115"/>
                  </a:lnTo>
                  <a:lnTo>
                    <a:pt x="1678292" y="38862"/>
                  </a:lnTo>
                  <a:close/>
                </a:path>
                <a:path w="1981835" h="66039">
                  <a:moveTo>
                    <a:pt x="728726" y="12700"/>
                  </a:moveTo>
                  <a:lnTo>
                    <a:pt x="708528" y="13715"/>
                  </a:lnTo>
                  <a:lnTo>
                    <a:pt x="688359" y="15112"/>
                  </a:lnTo>
                  <a:lnTo>
                    <a:pt x="668218" y="16890"/>
                  </a:lnTo>
                  <a:lnTo>
                    <a:pt x="648106" y="19050"/>
                  </a:lnTo>
                  <a:lnTo>
                    <a:pt x="650455" y="38353"/>
                  </a:lnTo>
                  <a:lnTo>
                    <a:pt x="670189" y="36195"/>
                  </a:lnTo>
                  <a:lnTo>
                    <a:pt x="689954" y="34416"/>
                  </a:lnTo>
                  <a:lnTo>
                    <a:pt x="709750" y="33020"/>
                  </a:lnTo>
                  <a:lnTo>
                    <a:pt x="729576" y="31876"/>
                  </a:lnTo>
                  <a:lnTo>
                    <a:pt x="728726" y="12700"/>
                  </a:lnTo>
                  <a:close/>
                </a:path>
                <a:path w="1981835" h="66039">
                  <a:moveTo>
                    <a:pt x="1402816" y="14604"/>
                  </a:moveTo>
                  <a:lnTo>
                    <a:pt x="1395446" y="14732"/>
                  </a:lnTo>
                  <a:lnTo>
                    <a:pt x="1388100" y="15112"/>
                  </a:lnTo>
                  <a:lnTo>
                    <a:pt x="1380778" y="15875"/>
                  </a:lnTo>
                  <a:lnTo>
                    <a:pt x="1373479" y="16890"/>
                  </a:lnTo>
                  <a:lnTo>
                    <a:pt x="1376870" y="38100"/>
                  </a:lnTo>
                  <a:lnTo>
                    <a:pt x="1383328" y="37211"/>
                  </a:lnTo>
                  <a:lnTo>
                    <a:pt x="1389805" y="36575"/>
                  </a:lnTo>
                  <a:lnTo>
                    <a:pt x="1396301" y="36195"/>
                  </a:lnTo>
                  <a:lnTo>
                    <a:pt x="1402816" y="36195"/>
                  </a:lnTo>
                  <a:lnTo>
                    <a:pt x="1402816" y="14604"/>
                  </a:lnTo>
                  <a:close/>
                </a:path>
                <a:path w="1981835" h="66039">
                  <a:moveTo>
                    <a:pt x="1259370" y="7492"/>
                  </a:moveTo>
                  <a:lnTo>
                    <a:pt x="1255115" y="27686"/>
                  </a:lnTo>
                  <a:lnTo>
                    <a:pt x="1267548" y="30352"/>
                  </a:lnTo>
                  <a:lnTo>
                    <a:pt x="1292484" y="35178"/>
                  </a:lnTo>
                  <a:lnTo>
                    <a:pt x="1304988" y="37464"/>
                  </a:lnTo>
                  <a:lnTo>
                    <a:pt x="1308265" y="16890"/>
                  </a:lnTo>
                  <a:lnTo>
                    <a:pt x="1296006" y="14732"/>
                  </a:lnTo>
                  <a:lnTo>
                    <a:pt x="1283769" y="12446"/>
                  </a:lnTo>
                  <a:lnTo>
                    <a:pt x="1271556" y="10033"/>
                  </a:lnTo>
                  <a:lnTo>
                    <a:pt x="1259370" y="7492"/>
                  </a:lnTo>
                  <a:close/>
                </a:path>
                <a:path w="1981835" h="66039">
                  <a:moveTo>
                    <a:pt x="1402816" y="14604"/>
                  </a:moveTo>
                  <a:lnTo>
                    <a:pt x="1402816" y="36195"/>
                  </a:lnTo>
                  <a:lnTo>
                    <a:pt x="1410550" y="36067"/>
                  </a:lnTo>
                  <a:lnTo>
                    <a:pt x="1426479" y="36067"/>
                  </a:lnTo>
                  <a:lnTo>
                    <a:pt x="1431683" y="18287"/>
                  </a:lnTo>
                  <a:lnTo>
                    <a:pt x="1424565" y="16637"/>
                  </a:lnTo>
                  <a:lnTo>
                    <a:pt x="1417383" y="15366"/>
                  </a:lnTo>
                  <a:lnTo>
                    <a:pt x="1410134" y="14732"/>
                  </a:lnTo>
                  <a:lnTo>
                    <a:pt x="1402816" y="14604"/>
                  </a:lnTo>
                  <a:close/>
                </a:path>
                <a:path w="1981835" h="66039">
                  <a:moveTo>
                    <a:pt x="1934527" y="32130"/>
                  </a:moveTo>
                  <a:lnTo>
                    <a:pt x="1933346" y="32638"/>
                  </a:lnTo>
                  <a:lnTo>
                    <a:pt x="1932139" y="33020"/>
                  </a:lnTo>
                  <a:lnTo>
                    <a:pt x="1930908" y="33274"/>
                  </a:lnTo>
                  <a:lnTo>
                    <a:pt x="1925421" y="34543"/>
                  </a:lnTo>
                  <a:lnTo>
                    <a:pt x="1919859" y="35051"/>
                  </a:lnTo>
                  <a:lnTo>
                    <a:pt x="1935874" y="35051"/>
                  </a:lnTo>
                  <a:lnTo>
                    <a:pt x="1934527" y="32130"/>
                  </a:lnTo>
                  <a:close/>
                </a:path>
                <a:path w="1981835" h="66039">
                  <a:moveTo>
                    <a:pt x="1500555" y="34416"/>
                  </a:moveTo>
                  <a:lnTo>
                    <a:pt x="1492453" y="34671"/>
                  </a:lnTo>
                  <a:lnTo>
                    <a:pt x="1500558" y="34671"/>
                  </a:lnTo>
                  <a:lnTo>
                    <a:pt x="1500555" y="34416"/>
                  </a:lnTo>
                  <a:close/>
                </a:path>
                <a:path w="1981835" h="66039">
                  <a:moveTo>
                    <a:pt x="1967754" y="12949"/>
                  </a:moveTo>
                  <a:lnTo>
                    <a:pt x="1956155" y="20192"/>
                  </a:lnTo>
                  <a:lnTo>
                    <a:pt x="1966087" y="33654"/>
                  </a:lnTo>
                  <a:lnTo>
                    <a:pt x="1977321" y="23875"/>
                  </a:lnTo>
                  <a:lnTo>
                    <a:pt x="1970887" y="23875"/>
                  </a:lnTo>
                  <a:lnTo>
                    <a:pt x="1967876" y="20827"/>
                  </a:lnTo>
                  <a:lnTo>
                    <a:pt x="1967754" y="12949"/>
                  </a:lnTo>
                  <a:close/>
                </a:path>
                <a:path w="1981835" h="66039">
                  <a:moveTo>
                    <a:pt x="791095" y="9778"/>
                  </a:moveTo>
                  <a:lnTo>
                    <a:pt x="728726" y="12700"/>
                  </a:lnTo>
                  <a:lnTo>
                    <a:pt x="729576" y="31876"/>
                  </a:lnTo>
                  <a:lnTo>
                    <a:pt x="792162" y="28955"/>
                  </a:lnTo>
                  <a:lnTo>
                    <a:pt x="791095" y="9778"/>
                  </a:lnTo>
                  <a:close/>
                </a:path>
                <a:path w="1981835" h="66039">
                  <a:moveTo>
                    <a:pt x="844562" y="5334"/>
                  </a:moveTo>
                  <a:lnTo>
                    <a:pt x="831206" y="6603"/>
                  </a:lnTo>
                  <a:lnTo>
                    <a:pt x="791095" y="9778"/>
                  </a:lnTo>
                  <a:lnTo>
                    <a:pt x="792162" y="28955"/>
                  </a:lnTo>
                  <a:lnTo>
                    <a:pt x="832815" y="26035"/>
                  </a:lnTo>
                  <a:lnTo>
                    <a:pt x="846353" y="24891"/>
                  </a:lnTo>
                  <a:lnTo>
                    <a:pt x="844562" y="5334"/>
                  </a:lnTo>
                  <a:close/>
                </a:path>
                <a:path w="1981835" h="66039">
                  <a:moveTo>
                    <a:pt x="1198295" y="126"/>
                  </a:moveTo>
                  <a:lnTo>
                    <a:pt x="1198295" y="20700"/>
                  </a:lnTo>
                  <a:lnTo>
                    <a:pt x="1212621" y="21462"/>
                  </a:lnTo>
                  <a:lnTo>
                    <a:pt x="1226867" y="22860"/>
                  </a:lnTo>
                  <a:lnTo>
                    <a:pt x="1241033" y="24891"/>
                  </a:lnTo>
                  <a:lnTo>
                    <a:pt x="1255115" y="27686"/>
                  </a:lnTo>
                  <a:lnTo>
                    <a:pt x="1259370" y="7492"/>
                  </a:lnTo>
                  <a:lnTo>
                    <a:pt x="1244230" y="4445"/>
                  </a:lnTo>
                  <a:lnTo>
                    <a:pt x="1229004" y="2286"/>
                  </a:lnTo>
                  <a:lnTo>
                    <a:pt x="1213692" y="888"/>
                  </a:lnTo>
                  <a:lnTo>
                    <a:pt x="1198295" y="126"/>
                  </a:lnTo>
                  <a:close/>
                </a:path>
                <a:path w="1981835" h="66039">
                  <a:moveTo>
                    <a:pt x="1034529" y="2412"/>
                  </a:moveTo>
                  <a:lnTo>
                    <a:pt x="1080847" y="24764"/>
                  </a:lnTo>
                  <a:lnTo>
                    <a:pt x="1096797" y="25018"/>
                  </a:lnTo>
                  <a:lnTo>
                    <a:pt x="1096924" y="4952"/>
                  </a:lnTo>
                  <a:lnTo>
                    <a:pt x="1065703" y="4063"/>
                  </a:lnTo>
                  <a:lnTo>
                    <a:pt x="1034529" y="2412"/>
                  </a:lnTo>
                  <a:close/>
                </a:path>
                <a:path w="1981835" h="66039">
                  <a:moveTo>
                    <a:pt x="1149680" y="2793"/>
                  </a:moveTo>
                  <a:lnTo>
                    <a:pt x="1136516" y="3810"/>
                  </a:lnTo>
                  <a:lnTo>
                    <a:pt x="1123335" y="4572"/>
                  </a:lnTo>
                  <a:lnTo>
                    <a:pt x="1110137" y="4952"/>
                  </a:lnTo>
                  <a:lnTo>
                    <a:pt x="1096924" y="4952"/>
                  </a:lnTo>
                  <a:lnTo>
                    <a:pt x="1096797" y="25018"/>
                  </a:lnTo>
                  <a:lnTo>
                    <a:pt x="1110563" y="25018"/>
                  </a:lnTo>
                  <a:lnTo>
                    <a:pt x="1124315" y="24637"/>
                  </a:lnTo>
                  <a:lnTo>
                    <a:pt x="1138052" y="23875"/>
                  </a:lnTo>
                  <a:lnTo>
                    <a:pt x="1151775" y="22860"/>
                  </a:lnTo>
                  <a:lnTo>
                    <a:pt x="1149680" y="2793"/>
                  </a:lnTo>
                  <a:close/>
                </a:path>
                <a:path w="1981835" h="66039">
                  <a:moveTo>
                    <a:pt x="896988" y="888"/>
                  </a:moveTo>
                  <a:lnTo>
                    <a:pt x="870756" y="2921"/>
                  </a:lnTo>
                  <a:lnTo>
                    <a:pt x="844562" y="5334"/>
                  </a:lnTo>
                  <a:lnTo>
                    <a:pt x="846353" y="24891"/>
                  </a:lnTo>
                  <a:lnTo>
                    <a:pt x="872177" y="22733"/>
                  </a:lnTo>
                  <a:lnTo>
                    <a:pt x="898029" y="21082"/>
                  </a:lnTo>
                  <a:lnTo>
                    <a:pt x="896988" y="888"/>
                  </a:lnTo>
                  <a:close/>
                </a:path>
                <a:path w="1981835" h="66039">
                  <a:moveTo>
                    <a:pt x="1970595" y="11175"/>
                  </a:moveTo>
                  <a:lnTo>
                    <a:pt x="1967754" y="12949"/>
                  </a:lnTo>
                  <a:lnTo>
                    <a:pt x="1967876" y="20827"/>
                  </a:lnTo>
                  <a:lnTo>
                    <a:pt x="1970887" y="23875"/>
                  </a:lnTo>
                  <a:lnTo>
                    <a:pt x="1977321" y="23875"/>
                  </a:lnTo>
                  <a:lnTo>
                    <a:pt x="1978926" y="22478"/>
                  </a:lnTo>
                  <a:lnTo>
                    <a:pt x="1970595" y="11175"/>
                  </a:lnTo>
                  <a:close/>
                </a:path>
                <a:path w="1981835" h="66039">
                  <a:moveTo>
                    <a:pt x="1980014" y="11175"/>
                  </a:moveTo>
                  <a:lnTo>
                    <a:pt x="1970595" y="11175"/>
                  </a:lnTo>
                  <a:lnTo>
                    <a:pt x="1978926" y="22478"/>
                  </a:lnTo>
                  <a:lnTo>
                    <a:pt x="1977321" y="23875"/>
                  </a:lnTo>
                  <a:lnTo>
                    <a:pt x="1978634" y="23875"/>
                  </a:lnTo>
                  <a:lnTo>
                    <a:pt x="1981646" y="20827"/>
                  </a:lnTo>
                  <a:lnTo>
                    <a:pt x="1981767" y="12949"/>
                  </a:lnTo>
                  <a:lnTo>
                    <a:pt x="1980014" y="11175"/>
                  </a:lnTo>
                  <a:close/>
                </a:path>
                <a:path w="1981835" h="66039">
                  <a:moveTo>
                    <a:pt x="1198295" y="126"/>
                  </a:moveTo>
                  <a:lnTo>
                    <a:pt x="1186118" y="380"/>
                  </a:lnTo>
                  <a:lnTo>
                    <a:pt x="1173954" y="888"/>
                  </a:lnTo>
                  <a:lnTo>
                    <a:pt x="1161807" y="1650"/>
                  </a:lnTo>
                  <a:lnTo>
                    <a:pt x="1149680" y="2793"/>
                  </a:lnTo>
                  <a:lnTo>
                    <a:pt x="1151775" y="22860"/>
                  </a:lnTo>
                  <a:lnTo>
                    <a:pt x="1163384" y="21971"/>
                  </a:lnTo>
                  <a:lnTo>
                    <a:pt x="1175007" y="21209"/>
                  </a:lnTo>
                  <a:lnTo>
                    <a:pt x="1186644" y="20827"/>
                  </a:lnTo>
                  <a:lnTo>
                    <a:pt x="1198295" y="20700"/>
                  </a:lnTo>
                  <a:lnTo>
                    <a:pt x="1198295" y="126"/>
                  </a:lnTo>
                  <a:close/>
                </a:path>
                <a:path w="1981835" h="66039">
                  <a:moveTo>
                    <a:pt x="958405" y="0"/>
                  </a:moveTo>
                  <a:lnTo>
                    <a:pt x="958405" y="20192"/>
                  </a:lnTo>
                  <a:lnTo>
                    <a:pt x="977081" y="20320"/>
                  </a:lnTo>
                  <a:lnTo>
                    <a:pt x="995749" y="20700"/>
                  </a:lnTo>
                  <a:lnTo>
                    <a:pt x="1014408" y="21462"/>
                  </a:lnTo>
                  <a:lnTo>
                    <a:pt x="1033056" y="22478"/>
                  </a:lnTo>
                  <a:lnTo>
                    <a:pt x="1034529" y="2412"/>
                  </a:lnTo>
                  <a:lnTo>
                    <a:pt x="1015512" y="1270"/>
                  </a:lnTo>
                  <a:lnTo>
                    <a:pt x="996486" y="508"/>
                  </a:lnTo>
                  <a:lnTo>
                    <a:pt x="977450" y="126"/>
                  </a:lnTo>
                  <a:lnTo>
                    <a:pt x="958405" y="0"/>
                  </a:lnTo>
                  <a:close/>
                </a:path>
                <a:path w="1981835" h="66039">
                  <a:moveTo>
                    <a:pt x="958405" y="0"/>
                  </a:moveTo>
                  <a:lnTo>
                    <a:pt x="943044" y="0"/>
                  </a:lnTo>
                  <a:lnTo>
                    <a:pt x="927687" y="126"/>
                  </a:lnTo>
                  <a:lnTo>
                    <a:pt x="896988" y="888"/>
                  </a:lnTo>
                  <a:lnTo>
                    <a:pt x="898029" y="21082"/>
                  </a:lnTo>
                  <a:lnTo>
                    <a:pt x="928212" y="20320"/>
                  </a:lnTo>
                  <a:lnTo>
                    <a:pt x="958405" y="20192"/>
                  </a:lnTo>
                  <a:lnTo>
                    <a:pt x="958405" y="0"/>
                  </a:lnTo>
                  <a:close/>
                </a:path>
                <a:path w="1981835" h="66039">
                  <a:moveTo>
                    <a:pt x="1978634" y="9778"/>
                  </a:moveTo>
                  <a:lnTo>
                    <a:pt x="1970887" y="9778"/>
                  </a:lnTo>
                  <a:lnTo>
                    <a:pt x="1967754" y="12949"/>
                  </a:lnTo>
                  <a:lnTo>
                    <a:pt x="1970595" y="11175"/>
                  </a:lnTo>
                  <a:lnTo>
                    <a:pt x="1980014" y="11175"/>
                  </a:lnTo>
                  <a:lnTo>
                    <a:pt x="1978634" y="9778"/>
                  </a:lnTo>
                  <a:close/>
                </a:path>
              </a:pathLst>
            </a:custGeom>
            <a:solidFill>
              <a:srgbClr val="C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71191" y="2219452"/>
              <a:ext cx="3032363" cy="82421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7894535" y="2402979"/>
            <a:ext cx="509143" cy="3063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26949" y="3150641"/>
            <a:ext cx="468048" cy="3788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54908" y="3149879"/>
            <a:ext cx="576293" cy="3706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85772" y="3008439"/>
            <a:ext cx="263728" cy="1866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80273" y="3283483"/>
            <a:ext cx="2043430" cy="532765"/>
          </a:xfrm>
          <a:custGeom>
            <a:avLst/>
            <a:gdLst/>
            <a:ahLst/>
            <a:cxnLst/>
            <a:rect l="l" t="t" r="r" b="b"/>
            <a:pathLst>
              <a:path w="2043429" h="532764">
                <a:moveTo>
                  <a:pt x="2042998" y="478205"/>
                </a:moveTo>
                <a:lnTo>
                  <a:pt x="2039835" y="475145"/>
                </a:lnTo>
                <a:lnTo>
                  <a:pt x="2036356" y="475145"/>
                </a:lnTo>
                <a:lnTo>
                  <a:pt x="2027008" y="474129"/>
                </a:lnTo>
                <a:lnTo>
                  <a:pt x="2019617" y="473506"/>
                </a:lnTo>
                <a:lnTo>
                  <a:pt x="2004822" y="472744"/>
                </a:lnTo>
                <a:lnTo>
                  <a:pt x="1997430" y="472478"/>
                </a:lnTo>
                <a:lnTo>
                  <a:pt x="1958187" y="470712"/>
                </a:lnTo>
                <a:lnTo>
                  <a:pt x="1945119" y="469950"/>
                </a:lnTo>
                <a:lnTo>
                  <a:pt x="1835886" y="462445"/>
                </a:lnTo>
                <a:lnTo>
                  <a:pt x="1748802" y="456222"/>
                </a:lnTo>
                <a:lnTo>
                  <a:pt x="1719757" y="454456"/>
                </a:lnTo>
                <a:lnTo>
                  <a:pt x="1634858" y="450392"/>
                </a:lnTo>
                <a:lnTo>
                  <a:pt x="1598536" y="448983"/>
                </a:lnTo>
                <a:lnTo>
                  <a:pt x="1562201" y="448106"/>
                </a:lnTo>
                <a:lnTo>
                  <a:pt x="1492885" y="447840"/>
                </a:lnTo>
                <a:lnTo>
                  <a:pt x="1458226" y="447840"/>
                </a:lnTo>
                <a:lnTo>
                  <a:pt x="1423568" y="447979"/>
                </a:lnTo>
                <a:lnTo>
                  <a:pt x="1297889" y="448805"/>
                </a:lnTo>
                <a:lnTo>
                  <a:pt x="1331518" y="441960"/>
                </a:lnTo>
                <a:lnTo>
                  <a:pt x="1343952" y="438150"/>
                </a:lnTo>
                <a:lnTo>
                  <a:pt x="1355813" y="435610"/>
                </a:lnTo>
                <a:lnTo>
                  <a:pt x="1367650" y="431800"/>
                </a:lnTo>
                <a:lnTo>
                  <a:pt x="1379461" y="429260"/>
                </a:lnTo>
                <a:lnTo>
                  <a:pt x="1391259" y="425450"/>
                </a:lnTo>
                <a:lnTo>
                  <a:pt x="1402321" y="421640"/>
                </a:lnTo>
                <a:lnTo>
                  <a:pt x="1413357" y="419100"/>
                </a:lnTo>
                <a:lnTo>
                  <a:pt x="1435366" y="411480"/>
                </a:lnTo>
                <a:lnTo>
                  <a:pt x="1445501" y="408940"/>
                </a:lnTo>
                <a:lnTo>
                  <a:pt x="1475663" y="397510"/>
                </a:lnTo>
                <a:lnTo>
                  <a:pt x="1513408" y="382270"/>
                </a:lnTo>
                <a:lnTo>
                  <a:pt x="1525854" y="375920"/>
                </a:lnTo>
                <a:lnTo>
                  <a:pt x="1538249" y="370840"/>
                </a:lnTo>
                <a:lnTo>
                  <a:pt x="1550593" y="364490"/>
                </a:lnTo>
                <a:lnTo>
                  <a:pt x="1562874" y="359410"/>
                </a:lnTo>
                <a:lnTo>
                  <a:pt x="1575816" y="353060"/>
                </a:lnTo>
                <a:lnTo>
                  <a:pt x="1588630" y="345440"/>
                </a:lnTo>
                <a:lnTo>
                  <a:pt x="1601292" y="339090"/>
                </a:lnTo>
                <a:lnTo>
                  <a:pt x="1613814" y="331470"/>
                </a:lnTo>
                <a:lnTo>
                  <a:pt x="1631264" y="321310"/>
                </a:lnTo>
                <a:lnTo>
                  <a:pt x="1633677" y="321310"/>
                </a:lnTo>
                <a:lnTo>
                  <a:pt x="1636534" y="317500"/>
                </a:lnTo>
                <a:lnTo>
                  <a:pt x="1636534" y="311150"/>
                </a:lnTo>
                <a:lnTo>
                  <a:pt x="1633677" y="308610"/>
                </a:lnTo>
                <a:lnTo>
                  <a:pt x="1626831" y="308610"/>
                </a:lnTo>
                <a:lnTo>
                  <a:pt x="1626603" y="308610"/>
                </a:lnTo>
                <a:lnTo>
                  <a:pt x="1625968" y="309156"/>
                </a:lnTo>
                <a:lnTo>
                  <a:pt x="1607223" y="321310"/>
                </a:lnTo>
                <a:lnTo>
                  <a:pt x="1594954" y="327660"/>
                </a:lnTo>
                <a:lnTo>
                  <a:pt x="1582559" y="335280"/>
                </a:lnTo>
                <a:lnTo>
                  <a:pt x="1557324" y="347980"/>
                </a:lnTo>
                <a:lnTo>
                  <a:pt x="1545170" y="353060"/>
                </a:lnTo>
                <a:lnTo>
                  <a:pt x="1532953" y="359410"/>
                </a:lnTo>
                <a:lnTo>
                  <a:pt x="1520698" y="364490"/>
                </a:lnTo>
                <a:lnTo>
                  <a:pt x="1508379" y="370840"/>
                </a:lnTo>
                <a:lnTo>
                  <a:pt x="1471091" y="386080"/>
                </a:lnTo>
                <a:lnTo>
                  <a:pt x="1461223" y="389890"/>
                </a:lnTo>
                <a:lnTo>
                  <a:pt x="1451317" y="392430"/>
                </a:lnTo>
                <a:lnTo>
                  <a:pt x="1431391" y="400050"/>
                </a:lnTo>
                <a:lnTo>
                  <a:pt x="1420507" y="403860"/>
                </a:lnTo>
                <a:lnTo>
                  <a:pt x="1409585" y="406400"/>
                </a:lnTo>
                <a:lnTo>
                  <a:pt x="1398651" y="410210"/>
                </a:lnTo>
                <a:lnTo>
                  <a:pt x="1387678" y="412750"/>
                </a:lnTo>
                <a:lnTo>
                  <a:pt x="1364259" y="420370"/>
                </a:lnTo>
                <a:lnTo>
                  <a:pt x="1340764" y="425450"/>
                </a:lnTo>
                <a:lnTo>
                  <a:pt x="1291424" y="436880"/>
                </a:lnTo>
                <a:lnTo>
                  <a:pt x="1238999" y="447040"/>
                </a:lnTo>
                <a:lnTo>
                  <a:pt x="1092365" y="452805"/>
                </a:lnTo>
                <a:lnTo>
                  <a:pt x="1002741" y="455079"/>
                </a:lnTo>
                <a:lnTo>
                  <a:pt x="1002741" y="476262"/>
                </a:lnTo>
                <a:lnTo>
                  <a:pt x="967359" y="480060"/>
                </a:lnTo>
                <a:lnTo>
                  <a:pt x="943698" y="481330"/>
                </a:lnTo>
                <a:lnTo>
                  <a:pt x="897102" y="485140"/>
                </a:lnTo>
                <a:lnTo>
                  <a:pt x="881545" y="485140"/>
                </a:lnTo>
                <a:lnTo>
                  <a:pt x="859015" y="486410"/>
                </a:lnTo>
                <a:lnTo>
                  <a:pt x="791438" y="486410"/>
                </a:lnTo>
                <a:lnTo>
                  <a:pt x="768426" y="486410"/>
                </a:lnTo>
                <a:lnTo>
                  <a:pt x="745439" y="485140"/>
                </a:lnTo>
                <a:lnTo>
                  <a:pt x="722439" y="485140"/>
                </a:lnTo>
                <a:lnTo>
                  <a:pt x="699465" y="483870"/>
                </a:lnTo>
                <a:lnTo>
                  <a:pt x="684060" y="483870"/>
                </a:lnTo>
                <a:lnTo>
                  <a:pt x="668655" y="482600"/>
                </a:lnTo>
                <a:lnTo>
                  <a:pt x="653262" y="482600"/>
                </a:lnTo>
                <a:lnTo>
                  <a:pt x="637870" y="481330"/>
                </a:lnTo>
                <a:lnTo>
                  <a:pt x="637451" y="481304"/>
                </a:lnTo>
                <a:lnTo>
                  <a:pt x="806551" y="479348"/>
                </a:lnTo>
                <a:lnTo>
                  <a:pt x="962914" y="477304"/>
                </a:lnTo>
                <a:lnTo>
                  <a:pt x="1002741" y="476262"/>
                </a:lnTo>
                <a:lnTo>
                  <a:pt x="1002741" y="455079"/>
                </a:lnTo>
                <a:lnTo>
                  <a:pt x="962571" y="456095"/>
                </a:lnTo>
                <a:lnTo>
                  <a:pt x="806310" y="458012"/>
                </a:lnTo>
                <a:lnTo>
                  <a:pt x="629843" y="459536"/>
                </a:lnTo>
                <a:lnTo>
                  <a:pt x="526694" y="460679"/>
                </a:lnTo>
                <a:lnTo>
                  <a:pt x="480783" y="461683"/>
                </a:lnTo>
                <a:lnTo>
                  <a:pt x="437045" y="463156"/>
                </a:lnTo>
                <a:lnTo>
                  <a:pt x="428459" y="462280"/>
                </a:lnTo>
                <a:lnTo>
                  <a:pt x="415912" y="459740"/>
                </a:lnTo>
                <a:lnTo>
                  <a:pt x="403555" y="458470"/>
                </a:lnTo>
                <a:lnTo>
                  <a:pt x="391210" y="455930"/>
                </a:lnTo>
                <a:lnTo>
                  <a:pt x="378879" y="454660"/>
                </a:lnTo>
                <a:lnTo>
                  <a:pt x="366560" y="452120"/>
                </a:lnTo>
                <a:lnTo>
                  <a:pt x="354660" y="450850"/>
                </a:lnTo>
                <a:lnTo>
                  <a:pt x="319151" y="443230"/>
                </a:lnTo>
                <a:lnTo>
                  <a:pt x="296849" y="438150"/>
                </a:lnTo>
                <a:lnTo>
                  <a:pt x="285788" y="434340"/>
                </a:lnTo>
                <a:lnTo>
                  <a:pt x="274789" y="431800"/>
                </a:lnTo>
                <a:lnTo>
                  <a:pt x="264883" y="427990"/>
                </a:lnTo>
                <a:lnTo>
                  <a:pt x="255054" y="425450"/>
                </a:lnTo>
                <a:lnTo>
                  <a:pt x="235661" y="417830"/>
                </a:lnTo>
                <a:lnTo>
                  <a:pt x="217970" y="410210"/>
                </a:lnTo>
                <a:lnTo>
                  <a:pt x="209257" y="405130"/>
                </a:lnTo>
                <a:lnTo>
                  <a:pt x="200660" y="401320"/>
                </a:lnTo>
                <a:lnTo>
                  <a:pt x="192341" y="396240"/>
                </a:lnTo>
                <a:lnTo>
                  <a:pt x="184111" y="392430"/>
                </a:lnTo>
                <a:lnTo>
                  <a:pt x="167868" y="382270"/>
                </a:lnTo>
                <a:lnTo>
                  <a:pt x="160197" y="377190"/>
                </a:lnTo>
                <a:lnTo>
                  <a:pt x="152603" y="373380"/>
                </a:lnTo>
                <a:lnTo>
                  <a:pt x="137579" y="363220"/>
                </a:lnTo>
                <a:lnTo>
                  <a:pt x="116547" y="347980"/>
                </a:lnTo>
                <a:lnTo>
                  <a:pt x="109639" y="342900"/>
                </a:lnTo>
                <a:lnTo>
                  <a:pt x="103212" y="339090"/>
                </a:lnTo>
                <a:lnTo>
                  <a:pt x="96888" y="334010"/>
                </a:lnTo>
                <a:lnTo>
                  <a:pt x="90639" y="328930"/>
                </a:lnTo>
                <a:lnTo>
                  <a:pt x="84480" y="323850"/>
                </a:lnTo>
                <a:lnTo>
                  <a:pt x="79273" y="318770"/>
                </a:lnTo>
                <a:lnTo>
                  <a:pt x="74180" y="314960"/>
                </a:lnTo>
                <a:lnTo>
                  <a:pt x="69189" y="309880"/>
                </a:lnTo>
                <a:lnTo>
                  <a:pt x="64325" y="304800"/>
                </a:lnTo>
                <a:lnTo>
                  <a:pt x="59004" y="299720"/>
                </a:lnTo>
                <a:lnTo>
                  <a:pt x="53962" y="293370"/>
                </a:lnTo>
                <a:lnTo>
                  <a:pt x="49212" y="288290"/>
                </a:lnTo>
                <a:lnTo>
                  <a:pt x="44894" y="281940"/>
                </a:lnTo>
                <a:lnTo>
                  <a:pt x="40932" y="276860"/>
                </a:lnTo>
                <a:lnTo>
                  <a:pt x="37325" y="270510"/>
                </a:lnTo>
                <a:lnTo>
                  <a:pt x="33959" y="265430"/>
                </a:lnTo>
                <a:lnTo>
                  <a:pt x="30937" y="259080"/>
                </a:lnTo>
                <a:lnTo>
                  <a:pt x="28244" y="254000"/>
                </a:lnTo>
                <a:lnTo>
                  <a:pt x="24091" y="242570"/>
                </a:lnTo>
                <a:lnTo>
                  <a:pt x="20789" y="214630"/>
                </a:lnTo>
                <a:lnTo>
                  <a:pt x="20815" y="198120"/>
                </a:lnTo>
                <a:lnTo>
                  <a:pt x="21107" y="193040"/>
                </a:lnTo>
                <a:lnTo>
                  <a:pt x="21805" y="185420"/>
                </a:lnTo>
                <a:lnTo>
                  <a:pt x="22847" y="177800"/>
                </a:lnTo>
                <a:lnTo>
                  <a:pt x="23291" y="176530"/>
                </a:lnTo>
                <a:lnTo>
                  <a:pt x="23837" y="173990"/>
                </a:lnTo>
                <a:lnTo>
                  <a:pt x="44526" y="139700"/>
                </a:lnTo>
                <a:lnTo>
                  <a:pt x="54622" y="130810"/>
                </a:lnTo>
                <a:lnTo>
                  <a:pt x="61315" y="125730"/>
                </a:lnTo>
                <a:lnTo>
                  <a:pt x="68224" y="121920"/>
                </a:lnTo>
                <a:lnTo>
                  <a:pt x="75323" y="116840"/>
                </a:lnTo>
                <a:lnTo>
                  <a:pt x="82638" y="113030"/>
                </a:lnTo>
                <a:lnTo>
                  <a:pt x="120764" y="97790"/>
                </a:lnTo>
                <a:lnTo>
                  <a:pt x="136728" y="91440"/>
                </a:lnTo>
                <a:lnTo>
                  <a:pt x="152768" y="86360"/>
                </a:lnTo>
                <a:lnTo>
                  <a:pt x="168871" y="80010"/>
                </a:lnTo>
                <a:lnTo>
                  <a:pt x="185051" y="74930"/>
                </a:lnTo>
                <a:lnTo>
                  <a:pt x="225856" y="62230"/>
                </a:lnTo>
                <a:lnTo>
                  <a:pt x="246354" y="57150"/>
                </a:lnTo>
                <a:lnTo>
                  <a:pt x="266903" y="50800"/>
                </a:lnTo>
                <a:lnTo>
                  <a:pt x="301980" y="40640"/>
                </a:lnTo>
                <a:lnTo>
                  <a:pt x="319570" y="36830"/>
                </a:lnTo>
                <a:lnTo>
                  <a:pt x="337185" y="31750"/>
                </a:lnTo>
                <a:lnTo>
                  <a:pt x="349961" y="27940"/>
                </a:lnTo>
                <a:lnTo>
                  <a:pt x="388658" y="20320"/>
                </a:lnTo>
                <a:lnTo>
                  <a:pt x="408889" y="17780"/>
                </a:lnTo>
                <a:lnTo>
                  <a:pt x="429272" y="17780"/>
                </a:lnTo>
                <a:lnTo>
                  <a:pt x="452120" y="17780"/>
                </a:lnTo>
                <a:lnTo>
                  <a:pt x="474941" y="20320"/>
                </a:lnTo>
                <a:lnTo>
                  <a:pt x="484606" y="20320"/>
                </a:lnTo>
                <a:lnTo>
                  <a:pt x="494258" y="21590"/>
                </a:lnTo>
                <a:lnTo>
                  <a:pt x="503872" y="24130"/>
                </a:lnTo>
                <a:lnTo>
                  <a:pt x="513461" y="25400"/>
                </a:lnTo>
                <a:lnTo>
                  <a:pt x="547293" y="33020"/>
                </a:lnTo>
                <a:lnTo>
                  <a:pt x="558507" y="36830"/>
                </a:lnTo>
                <a:lnTo>
                  <a:pt x="575157" y="40640"/>
                </a:lnTo>
                <a:lnTo>
                  <a:pt x="608253" y="50800"/>
                </a:lnTo>
                <a:lnTo>
                  <a:pt x="624713" y="57150"/>
                </a:lnTo>
                <a:lnTo>
                  <a:pt x="659879" y="67310"/>
                </a:lnTo>
                <a:lnTo>
                  <a:pt x="677545" y="73660"/>
                </a:lnTo>
                <a:lnTo>
                  <a:pt x="695274" y="78740"/>
                </a:lnTo>
                <a:lnTo>
                  <a:pt x="707999" y="82550"/>
                </a:lnTo>
                <a:lnTo>
                  <a:pt x="720763" y="85090"/>
                </a:lnTo>
                <a:lnTo>
                  <a:pt x="733564" y="88900"/>
                </a:lnTo>
                <a:lnTo>
                  <a:pt x="746404" y="91440"/>
                </a:lnTo>
                <a:lnTo>
                  <a:pt x="754684" y="93980"/>
                </a:lnTo>
                <a:lnTo>
                  <a:pt x="779780" y="97790"/>
                </a:lnTo>
                <a:lnTo>
                  <a:pt x="788301" y="97790"/>
                </a:lnTo>
                <a:lnTo>
                  <a:pt x="796823" y="99060"/>
                </a:lnTo>
                <a:lnTo>
                  <a:pt x="813930" y="99060"/>
                </a:lnTo>
                <a:lnTo>
                  <a:pt x="849477" y="99060"/>
                </a:lnTo>
                <a:lnTo>
                  <a:pt x="861326" y="97790"/>
                </a:lnTo>
                <a:lnTo>
                  <a:pt x="875563" y="97790"/>
                </a:lnTo>
                <a:lnTo>
                  <a:pt x="889774" y="96520"/>
                </a:lnTo>
                <a:lnTo>
                  <a:pt x="903973" y="96520"/>
                </a:lnTo>
                <a:lnTo>
                  <a:pt x="918159" y="93980"/>
                </a:lnTo>
                <a:lnTo>
                  <a:pt x="955548" y="90170"/>
                </a:lnTo>
                <a:lnTo>
                  <a:pt x="967981" y="87630"/>
                </a:lnTo>
                <a:lnTo>
                  <a:pt x="1002449" y="82550"/>
                </a:lnTo>
                <a:lnTo>
                  <a:pt x="1019416" y="82550"/>
                </a:lnTo>
                <a:lnTo>
                  <a:pt x="1027912" y="81280"/>
                </a:lnTo>
                <a:lnTo>
                  <a:pt x="1036434" y="81280"/>
                </a:lnTo>
                <a:lnTo>
                  <a:pt x="1047572" y="81280"/>
                </a:lnTo>
                <a:lnTo>
                  <a:pt x="1058710" y="82550"/>
                </a:lnTo>
                <a:lnTo>
                  <a:pt x="1080985" y="82550"/>
                </a:lnTo>
                <a:lnTo>
                  <a:pt x="1114386" y="86360"/>
                </a:lnTo>
                <a:lnTo>
                  <a:pt x="1125423" y="88900"/>
                </a:lnTo>
                <a:lnTo>
                  <a:pt x="1134516" y="90170"/>
                </a:lnTo>
                <a:lnTo>
                  <a:pt x="1161567" y="97790"/>
                </a:lnTo>
                <a:lnTo>
                  <a:pt x="1170965" y="100330"/>
                </a:lnTo>
                <a:lnTo>
                  <a:pt x="1180350" y="104140"/>
                </a:lnTo>
                <a:lnTo>
                  <a:pt x="1189697" y="106680"/>
                </a:lnTo>
                <a:lnTo>
                  <a:pt x="1199032" y="110490"/>
                </a:lnTo>
                <a:lnTo>
                  <a:pt x="1219568" y="118110"/>
                </a:lnTo>
                <a:lnTo>
                  <a:pt x="1240078" y="124460"/>
                </a:lnTo>
                <a:lnTo>
                  <a:pt x="1260551" y="132080"/>
                </a:lnTo>
                <a:lnTo>
                  <a:pt x="1281010" y="140970"/>
                </a:lnTo>
                <a:lnTo>
                  <a:pt x="1362595" y="171450"/>
                </a:lnTo>
                <a:lnTo>
                  <a:pt x="1374990" y="176530"/>
                </a:lnTo>
                <a:lnTo>
                  <a:pt x="1387271" y="182880"/>
                </a:lnTo>
                <a:lnTo>
                  <a:pt x="1399425" y="187960"/>
                </a:lnTo>
                <a:lnTo>
                  <a:pt x="1411478" y="194310"/>
                </a:lnTo>
                <a:lnTo>
                  <a:pt x="1420037" y="198120"/>
                </a:lnTo>
                <a:lnTo>
                  <a:pt x="1428470" y="203200"/>
                </a:lnTo>
                <a:lnTo>
                  <a:pt x="1460385" y="227330"/>
                </a:lnTo>
                <a:lnTo>
                  <a:pt x="1466100" y="234823"/>
                </a:lnTo>
                <a:lnTo>
                  <a:pt x="1466100" y="226060"/>
                </a:lnTo>
                <a:lnTo>
                  <a:pt x="1466176" y="234950"/>
                </a:lnTo>
                <a:lnTo>
                  <a:pt x="1466100" y="234823"/>
                </a:lnTo>
                <a:lnTo>
                  <a:pt x="1466100" y="236220"/>
                </a:lnTo>
                <a:lnTo>
                  <a:pt x="1470253" y="240030"/>
                </a:lnTo>
                <a:lnTo>
                  <a:pt x="1480502" y="240030"/>
                </a:lnTo>
                <a:lnTo>
                  <a:pt x="1483271" y="237490"/>
                </a:lnTo>
                <a:lnTo>
                  <a:pt x="1484655" y="236220"/>
                </a:lnTo>
                <a:lnTo>
                  <a:pt x="1484655" y="226060"/>
                </a:lnTo>
                <a:lnTo>
                  <a:pt x="1480502" y="222250"/>
                </a:lnTo>
                <a:lnTo>
                  <a:pt x="1479702" y="222250"/>
                </a:lnTo>
                <a:lnTo>
                  <a:pt x="1474863" y="215900"/>
                </a:lnTo>
                <a:lnTo>
                  <a:pt x="1438414" y="186690"/>
                </a:lnTo>
                <a:lnTo>
                  <a:pt x="1395564" y="165100"/>
                </a:lnTo>
                <a:lnTo>
                  <a:pt x="1383068" y="158750"/>
                </a:lnTo>
                <a:lnTo>
                  <a:pt x="1370495" y="153670"/>
                </a:lnTo>
                <a:lnTo>
                  <a:pt x="1329690" y="135890"/>
                </a:lnTo>
                <a:lnTo>
                  <a:pt x="1288529" y="120650"/>
                </a:lnTo>
                <a:lnTo>
                  <a:pt x="1206144" y="90170"/>
                </a:lnTo>
                <a:lnTo>
                  <a:pt x="1196606" y="86360"/>
                </a:lnTo>
                <a:lnTo>
                  <a:pt x="1187043" y="83820"/>
                </a:lnTo>
                <a:lnTo>
                  <a:pt x="1177455" y="80010"/>
                </a:lnTo>
                <a:lnTo>
                  <a:pt x="1167853" y="77470"/>
                </a:lnTo>
                <a:lnTo>
                  <a:pt x="1129601" y="67310"/>
                </a:lnTo>
                <a:lnTo>
                  <a:pt x="1117854" y="66040"/>
                </a:lnTo>
                <a:lnTo>
                  <a:pt x="1106055" y="63500"/>
                </a:lnTo>
                <a:lnTo>
                  <a:pt x="1094219" y="62230"/>
                </a:lnTo>
                <a:lnTo>
                  <a:pt x="1082332" y="62230"/>
                </a:lnTo>
                <a:lnTo>
                  <a:pt x="1070825" y="60960"/>
                </a:lnTo>
                <a:lnTo>
                  <a:pt x="1036281" y="60960"/>
                </a:lnTo>
                <a:lnTo>
                  <a:pt x="1009421" y="60960"/>
                </a:lnTo>
                <a:lnTo>
                  <a:pt x="1000493" y="62230"/>
                </a:lnTo>
                <a:lnTo>
                  <a:pt x="991476" y="62230"/>
                </a:lnTo>
                <a:lnTo>
                  <a:pt x="973505" y="64770"/>
                </a:lnTo>
                <a:lnTo>
                  <a:pt x="964552" y="67310"/>
                </a:lnTo>
                <a:lnTo>
                  <a:pt x="940155" y="69850"/>
                </a:lnTo>
                <a:lnTo>
                  <a:pt x="927925" y="72390"/>
                </a:lnTo>
                <a:lnTo>
                  <a:pt x="915695" y="73660"/>
                </a:lnTo>
                <a:lnTo>
                  <a:pt x="874407" y="77470"/>
                </a:lnTo>
                <a:lnTo>
                  <a:pt x="860615" y="77470"/>
                </a:lnTo>
                <a:lnTo>
                  <a:pt x="848995" y="78740"/>
                </a:lnTo>
                <a:lnTo>
                  <a:pt x="814146" y="78740"/>
                </a:lnTo>
                <a:lnTo>
                  <a:pt x="797890" y="78740"/>
                </a:lnTo>
                <a:lnTo>
                  <a:pt x="789787" y="77470"/>
                </a:lnTo>
                <a:lnTo>
                  <a:pt x="781697" y="77470"/>
                </a:lnTo>
                <a:lnTo>
                  <a:pt x="750544" y="72390"/>
                </a:lnTo>
                <a:lnTo>
                  <a:pt x="725411" y="67310"/>
                </a:lnTo>
                <a:lnTo>
                  <a:pt x="700468" y="59690"/>
                </a:lnTo>
                <a:lnTo>
                  <a:pt x="630491" y="39370"/>
                </a:lnTo>
                <a:lnTo>
                  <a:pt x="613752" y="33020"/>
                </a:lnTo>
                <a:lnTo>
                  <a:pt x="596976" y="27940"/>
                </a:lnTo>
                <a:lnTo>
                  <a:pt x="580123" y="24130"/>
                </a:lnTo>
                <a:lnTo>
                  <a:pt x="563219" y="19050"/>
                </a:lnTo>
                <a:lnTo>
                  <a:pt x="551700" y="16510"/>
                </a:lnTo>
                <a:lnTo>
                  <a:pt x="540143" y="12700"/>
                </a:lnTo>
                <a:lnTo>
                  <a:pt x="516928" y="7620"/>
                </a:lnTo>
                <a:lnTo>
                  <a:pt x="476529" y="2540"/>
                </a:lnTo>
                <a:lnTo>
                  <a:pt x="464756" y="1270"/>
                </a:lnTo>
                <a:lnTo>
                  <a:pt x="452983" y="1270"/>
                </a:lnTo>
                <a:lnTo>
                  <a:pt x="441198" y="0"/>
                </a:lnTo>
                <a:lnTo>
                  <a:pt x="429412" y="0"/>
                </a:lnTo>
                <a:lnTo>
                  <a:pt x="418515" y="0"/>
                </a:lnTo>
                <a:lnTo>
                  <a:pt x="407657" y="1270"/>
                </a:lnTo>
                <a:lnTo>
                  <a:pt x="396824" y="1270"/>
                </a:lnTo>
                <a:lnTo>
                  <a:pt x="386029" y="2540"/>
                </a:lnTo>
                <a:lnTo>
                  <a:pt x="345973" y="10160"/>
                </a:lnTo>
                <a:lnTo>
                  <a:pt x="332740" y="13970"/>
                </a:lnTo>
                <a:lnTo>
                  <a:pt x="314934" y="17780"/>
                </a:lnTo>
                <a:lnTo>
                  <a:pt x="279450" y="27940"/>
                </a:lnTo>
                <a:lnTo>
                  <a:pt x="261772" y="31750"/>
                </a:lnTo>
                <a:lnTo>
                  <a:pt x="179235" y="57150"/>
                </a:lnTo>
                <a:lnTo>
                  <a:pt x="146456" y="67310"/>
                </a:lnTo>
                <a:lnTo>
                  <a:pt x="113957" y="80010"/>
                </a:lnTo>
                <a:lnTo>
                  <a:pt x="84023" y="91440"/>
                </a:lnTo>
                <a:lnTo>
                  <a:pt x="74244" y="96520"/>
                </a:lnTo>
                <a:lnTo>
                  <a:pt x="66167" y="100330"/>
                </a:lnTo>
                <a:lnTo>
                  <a:pt x="58280" y="105410"/>
                </a:lnTo>
                <a:lnTo>
                  <a:pt x="25082" y="130810"/>
                </a:lnTo>
                <a:lnTo>
                  <a:pt x="11150" y="151130"/>
                </a:lnTo>
                <a:lnTo>
                  <a:pt x="7759" y="157480"/>
                </a:lnTo>
                <a:lnTo>
                  <a:pt x="5003" y="165100"/>
                </a:lnTo>
                <a:lnTo>
                  <a:pt x="4178" y="168910"/>
                </a:lnTo>
                <a:lnTo>
                  <a:pt x="3467" y="171450"/>
                </a:lnTo>
                <a:lnTo>
                  <a:pt x="0" y="215900"/>
                </a:lnTo>
                <a:lnTo>
                  <a:pt x="152" y="222250"/>
                </a:lnTo>
                <a:lnTo>
                  <a:pt x="558" y="228600"/>
                </a:lnTo>
                <a:lnTo>
                  <a:pt x="1181" y="236220"/>
                </a:lnTo>
                <a:lnTo>
                  <a:pt x="1447" y="238760"/>
                </a:lnTo>
                <a:lnTo>
                  <a:pt x="1803" y="240030"/>
                </a:lnTo>
                <a:lnTo>
                  <a:pt x="2260" y="242570"/>
                </a:lnTo>
                <a:lnTo>
                  <a:pt x="3937" y="248920"/>
                </a:lnTo>
                <a:lnTo>
                  <a:pt x="6184" y="255270"/>
                </a:lnTo>
                <a:lnTo>
                  <a:pt x="9029" y="261620"/>
                </a:lnTo>
                <a:lnTo>
                  <a:pt x="12077" y="269240"/>
                </a:lnTo>
                <a:lnTo>
                  <a:pt x="37807" y="307340"/>
                </a:lnTo>
                <a:lnTo>
                  <a:pt x="65087" y="335280"/>
                </a:lnTo>
                <a:lnTo>
                  <a:pt x="96901" y="360680"/>
                </a:lnTo>
                <a:lnTo>
                  <a:pt x="133299" y="386080"/>
                </a:lnTo>
                <a:lnTo>
                  <a:pt x="165239" y="405130"/>
                </a:lnTo>
                <a:lnTo>
                  <a:pt x="190919" y="420370"/>
                </a:lnTo>
                <a:lnTo>
                  <a:pt x="199999" y="424180"/>
                </a:lnTo>
                <a:lnTo>
                  <a:pt x="209181" y="429260"/>
                </a:lnTo>
                <a:lnTo>
                  <a:pt x="227850" y="436880"/>
                </a:lnTo>
                <a:lnTo>
                  <a:pt x="248183" y="444500"/>
                </a:lnTo>
                <a:lnTo>
                  <a:pt x="258470" y="447040"/>
                </a:lnTo>
                <a:lnTo>
                  <a:pt x="268833" y="450850"/>
                </a:lnTo>
                <a:lnTo>
                  <a:pt x="280212" y="454660"/>
                </a:lnTo>
                <a:lnTo>
                  <a:pt x="314718" y="462280"/>
                </a:lnTo>
                <a:lnTo>
                  <a:pt x="326783" y="466090"/>
                </a:lnTo>
                <a:lnTo>
                  <a:pt x="338874" y="467360"/>
                </a:lnTo>
                <a:lnTo>
                  <a:pt x="342684" y="468160"/>
                </a:lnTo>
                <a:lnTo>
                  <a:pt x="340296" y="468299"/>
                </a:lnTo>
                <a:lnTo>
                  <a:pt x="320357" y="469569"/>
                </a:lnTo>
                <a:lnTo>
                  <a:pt x="260540" y="472744"/>
                </a:lnTo>
                <a:lnTo>
                  <a:pt x="228295" y="473621"/>
                </a:lnTo>
                <a:lnTo>
                  <a:pt x="196062" y="474002"/>
                </a:lnTo>
                <a:lnTo>
                  <a:pt x="167449" y="474383"/>
                </a:lnTo>
                <a:lnTo>
                  <a:pt x="126136" y="476415"/>
                </a:lnTo>
                <a:lnTo>
                  <a:pt x="108216" y="480479"/>
                </a:lnTo>
                <a:lnTo>
                  <a:pt x="103555" y="482384"/>
                </a:lnTo>
                <a:lnTo>
                  <a:pt x="88265" y="518261"/>
                </a:lnTo>
                <a:lnTo>
                  <a:pt x="88201" y="528624"/>
                </a:lnTo>
                <a:lnTo>
                  <a:pt x="92354" y="532676"/>
                </a:lnTo>
                <a:lnTo>
                  <a:pt x="102603" y="532676"/>
                </a:lnTo>
                <a:lnTo>
                  <a:pt x="106756" y="528624"/>
                </a:lnTo>
                <a:lnTo>
                  <a:pt x="106680" y="518261"/>
                </a:lnTo>
                <a:lnTo>
                  <a:pt x="106616" y="514134"/>
                </a:lnTo>
                <a:lnTo>
                  <a:pt x="106603" y="512368"/>
                </a:lnTo>
                <a:lnTo>
                  <a:pt x="132295" y="494703"/>
                </a:lnTo>
                <a:lnTo>
                  <a:pt x="139357" y="494842"/>
                </a:lnTo>
                <a:lnTo>
                  <a:pt x="196151" y="494842"/>
                </a:lnTo>
                <a:lnTo>
                  <a:pt x="261340" y="493699"/>
                </a:lnTo>
                <a:lnTo>
                  <a:pt x="301472" y="491909"/>
                </a:lnTo>
                <a:lnTo>
                  <a:pt x="341604" y="489635"/>
                </a:lnTo>
                <a:lnTo>
                  <a:pt x="365125" y="488226"/>
                </a:lnTo>
                <a:lnTo>
                  <a:pt x="412191" y="485940"/>
                </a:lnTo>
                <a:lnTo>
                  <a:pt x="435737" y="485051"/>
                </a:lnTo>
                <a:lnTo>
                  <a:pt x="447078" y="484759"/>
                </a:lnTo>
                <a:lnTo>
                  <a:pt x="450951" y="485140"/>
                </a:lnTo>
                <a:lnTo>
                  <a:pt x="463638" y="487680"/>
                </a:lnTo>
                <a:lnTo>
                  <a:pt x="517245" y="492760"/>
                </a:lnTo>
                <a:lnTo>
                  <a:pt x="576249" y="497840"/>
                </a:lnTo>
                <a:lnTo>
                  <a:pt x="591375" y="499110"/>
                </a:lnTo>
                <a:lnTo>
                  <a:pt x="606513" y="499110"/>
                </a:lnTo>
                <a:lnTo>
                  <a:pt x="636803" y="501650"/>
                </a:lnTo>
                <a:lnTo>
                  <a:pt x="652297" y="501650"/>
                </a:lnTo>
                <a:lnTo>
                  <a:pt x="667804" y="502920"/>
                </a:lnTo>
                <a:lnTo>
                  <a:pt x="683310" y="502920"/>
                </a:lnTo>
                <a:lnTo>
                  <a:pt x="698817" y="504190"/>
                </a:lnTo>
                <a:lnTo>
                  <a:pt x="791324" y="504190"/>
                </a:lnTo>
                <a:lnTo>
                  <a:pt x="882167" y="504190"/>
                </a:lnTo>
                <a:lnTo>
                  <a:pt x="945337" y="499110"/>
                </a:lnTo>
                <a:lnTo>
                  <a:pt x="969060" y="496570"/>
                </a:lnTo>
                <a:lnTo>
                  <a:pt x="992797" y="495300"/>
                </a:lnTo>
                <a:lnTo>
                  <a:pt x="1016508" y="491490"/>
                </a:lnTo>
                <a:lnTo>
                  <a:pt x="1040218" y="488950"/>
                </a:lnTo>
                <a:lnTo>
                  <a:pt x="1130249" y="478790"/>
                </a:lnTo>
                <a:lnTo>
                  <a:pt x="1144219" y="476250"/>
                </a:lnTo>
                <a:lnTo>
                  <a:pt x="1158176" y="474980"/>
                </a:lnTo>
                <a:lnTo>
                  <a:pt x="1174635" y="471982"/>
                </a:lnTo>
                <a:lnTo>
                  <a:pt x="1250581" y="470204"/>
                </a:lnTo>
                <a:lnTo>
                  <a:pt x="1423606" y="469176"/>
                </a:lnTo>
                <a:lnTo>
                  <a:pt x="1561896" y="469442"/>
                </a:lnTo>
                <a:lnTo>
                  <a:pt x="1633956" y="471716"/>
                </a:lnTo>
                <a:lnTo>
                  <a:pt x="1718589" y="475792"/>
                </a:lnTo>
                <a:lnTo>
                  <a:pt x="1834426" y="483031"/>
                </a:lnTo>
                <a:lnTo>
                  <a:pt x="1889366" y="486587"/>
                </a:lnTo>
                <a:lnTo>
                  <a:pt x="1944382" y="489000"/>
                </a:lnTo>
                <a:lnTo>
                  <a:pt x="1970824" y="489381"/>
                </a:lnTo>
                <a:lnTo>
                  <a:pt x="1997278" y="489381"/>
                </a:lnTo>
                <a:lnTo>
                  <a:pt x="2011705" y="489115"/>
                </a:lnTo>
                <a:lnTo>
                  <a:pt x="2026145" y="489115"/>
                </a:lnTo>
                <a:lnTo>
                  <a:pt x="2032063" y="489115"/>
                </a:lnTo>
                <a:lnTo>
                  <a:pt x="2035543" y="489115"/>
                </a:lnTo>
                <a:lnTo>
                  <a:pt x="2039835" y="489115"/>
                </a:lnTo>
                <a:lnTo>
                  <a:pt x="2042998" y="486079"/>
                </a:lnTo>
                <a:lnTo>
                  <a:pt x="2042998" y="478205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35570" y="4010092"/>
            <a:ext cx="3422015" cy="148590"/>
          </a:xfrm>
          <a:custGeom>
            <a:avLst/>
            <a:gdLst/>
            <a:ahLst/>
            <a:cxnLst/>
            <a:rect l="l" t="t" r="r" b="b"/>
            <a:pathLst>
              <a:path w="3422015" h="148589">
                <a:moveTo>
                  <a:pt x="2761830" y="121919"/>
                </a:moveTo>
                <a:lnTo>
                  <a:pt x="2758325" y="146050"/>
                </a:lnTo>
                <a:lnTo>
                  <a:pt x="2790166" y="148589"/>
                </a:lnTo>
                <a:lnTo>
                  <a:pt x="2822130" y="148589"/>
                </a:lnTo>
                <a:lnTo>
                  <a:pt x="2822333" y="125729"/>
                </a:lnTo>
                <a:lnTo>
                  <a:pt x="2807165" y="124459"/>
                </a:lnTo>
                <a:lnTo>
                  <a:pt x="2792025" y="124459"/>
                </a:lnTo>
                <a:lnTo>
                  <a:pt x="2761830" y="121919"/>
                </a:lnTo>
                <a:close/>
              </a:path>
              <a:path w="3422015" h="148589">
                <a:moveTo>
                  <a:pt x="2880423" y="124459"/>
                </a:moveTo>
                <a:lnTo>
                  <a:pt x="2865907" y="124459"/>
                </a:lnTo>
                <a:lnTo>
                  <a:pt x="2851388" y="125729"/>
                </a:lnTo>
                <a:lnTo>
                  <a:pt x="2822333" y="125729"/>
                </a:lnTo>
                <a:lnTo>
                  <a:pt x="2822130" y="148589"/>
                </a:lnTo>
                <a:lnTo>
                  <a:pt x="2882214" y="148589"/>
                </a:lnTo>
                <a:lnTo>
                  <a:pt x="2880423" y="124459"/>
                </a:lnTo>
                <a:close/>
              </a:path>
              <a:path w="3422015" h="148589">
                <a:moveTo>
                  <a:pt x="2961944" y="111759"/>
                </a:moveTo>
                <a:lnTo>
                  <a:pt x="2941632" y="115569"/>
                </a:lnTo>
                <a:lnTo>
                  <a:pt x="2921274" y="118109"/>
                </a:lnTo>
                <a:lnTo>
                  <a:pt x="2900871" y="121919"/>
                </a:lnTo>
                <a:lnTo>
                  <a:pt x="2880423" y="124459"/>
                </a:lnTo>
                <a:lnTo>
                  <a:pt x="2882214" y="148589"/>
                </a:lnTo>
                <a:lnTo>
                  <a:pt x="2903249" y="144779"/>
                </a:lnTo>
                <a:lnTo>
                  <a:pt x="2924236" y="142239"/>
                </a:lnTo>
                <a:lnTo>
                  <a:pt x="2966059" y="134619"/>
                </a:lnTo>
                <a:lnTo>
                  <a:pt x="2961944" y="111759"/>
                </a:lnTo>
                <a:close/>
              </a:path>
              <a:path w="3422015" h="148589">
                <a:moveTo>
                  <a:pt x="2701683" y="107950"/>
                </a:moveTo>
                <a:lnTo>
                  <a:pt x="2695600" y="132079"/>
                </a:lnTo>
                <a:lnTo>
                  <a:pt x="2726796" y="139700"/>
                </a:lnTo>
                <a:lnTo>
                  <a:pt x="2742518" y="142239"/>
                </a:lnTo>
                <a:lnTo>
                  <a:pt x="2758325" y="146050"/>
                </a:lnTo>
                <a:lnTo>
                  <a:pt x="2761830" y="121919"/>
                </a:lnTo>
                <a:lnTo>
                  <a:pt x="2746676" y="119379"/>
                </a:lnTo>
                <a:lnTo>
                  <a:pt x="2701683" y="107950"/>
                </a:lnTo>
                <a:close/>
              </a:path>
              <a:path w="3422015" h="148589">
                <a:moveTo>
                  <a:pt x="1593418" y="118109"/>
                </a:moveTo>
                <a:lnTo>
                  <a:pt x="1591640" y="139700"/>
                </a:lnTo>
                <a:lnTo>
                  <a:pt x="1601567" y="140969"/>
                </a:lnTo>
                <a:lnTo>
                  <a:pt x="1631391" y="140969"/>
                </a:lnTo>
                <a:lnTo>
                  <a:pt x="1631238" y="119379"/>
                </a:lnTo>
                <a:lnTo>
                  <a:pt x="1602862" y="119379"/>
                </a:lnTo>
                <a:lnTo>
                  <a:pt x="1593418" y="118109"/>
                </a:lnTo>
                <a:close/>
              </a:path>
              <a:path w="3422015" h="148589">
                <a:moveTo>
                  <a:pt x="1696034" y="111759"/>
                </a:moveTo>
                <a:lnTo>
                  <a:pt x="1663765" y="116839"/>
                </a:lnTo>
                <a:lnTo>
                  <a:pt x="1631238" y="119379"/>
                </a:lnTo>
                <a:lnTo>
                  <a:pt x="1631391" y="140969"/>
                </a:lnTo>
                <a:lnTo>
                  <a:pt x="1665665" y="138429"/>
                </a:lnTo>
                <a:lnTo>
                  <a:pt x="1699691" y="133350"/>
                </a:lnTo>
                <a:lnTo>
                  <a:pt x="1696034" y="111759"/>
                </a:lnTo>
                <a:close/>
              </a:path>
              <a:path w="3422015" h="148589">
                <a:moveTo>
                  <a:pt x="1565541" y="114300"/>
                </a:moveTo>
                <a:lnTo>
                  <a:pt x="1560436" y="134619"/>
                </a:lnTo>
                <a:lnTo>
                  <a:pt x="1568171" y="137159"/>
                </a:lnTo>
                <a:lnTo>
                  <a:pt x="1583769" y="139700"/>
                </a:lnTo>
                <a:lnTo>
                  <a:pt x="1591640" y="139700"/>
                </a:lnTo>
                <a:lnTo>
                  <a:pt x="1593418" y="118109"/>
                </a:lnTo>
                <a:lnTo>
                  <a:pt x="1586383" y="118109"/>
                </a:lnTo>
                <a:lnTo>
                  <a:pt x="1565541" y="114300"/>
                </a:lnTo>
                <a:close/>
              </a:path>
              <a:path w="3422015" h="148589">
                <a:moveTo>
                  <a:pt x="1536763" y="104139"/>
                </a:moveTo>
                <a:lnTo>
                  <a:pt x="1528686" y="124459"/>
                </a:lnTo>
                <a:lnTo>
                  <a:pt x="1536494" y="128269"/>
                </a:lnTo>
                <a:lnTo>
                  <a:pt x="1552371" y="133350"/>
                </a:lnTo>
                <a:lnTo>
                  <a:pt x="1560436" y="134619"/>
                </a:lnTo>
                <a:lnTo>
                  <a:pt x="1565541" y="114300"/>
                </a:lnTo>
                <a:lnTo>
                  <a:pt x="1536763" y="104139"/>
                </a:lnTo>
                <a:close/>
              </a:path>
              <a:path w="3422015" h="148589">
                <a:moveTo>
                  <a:pt x="3049663" y="97789"/>
                </a:moveTo>
                <a:lnTo>
                  <a:pt x="3027658" y="101600"/>
                </a:lnTo>
                <a:lnTo>
                  <a:pt x="3005704" y="104139"/>
                </a:lnTo>
                <a:lnTo>
                  <a:pt x="2961944" y="111759"/>
                </a:lnTo>
                <a:lnTo>
                  <a:pt x="2966059" y="134619"/>
                </a:lnTo>
                <a:lnTo>
                  <a:pt x="2987438" y="130809"/>
                </a:lnTo>
                <a:lnTo>
                  <a:pt x="3008864" y="128269"/>
                </a:lnTo>
                <a:lnTo>
                  <a:pt x="3030339" y="124459"/>
                </a:lnTo>
                <a:lnTo>
                  <a:pt x="3051860" y="121919"/>
                </a:lnTo>
                <a:lnTo>
                  <a:pt x="3049663" y="97789"/>
                </a:lnTo>
                <a:close/>
              </a:path>
              <a:path w="3422015" h="148589">
                <a:moveTo>
                  <a:pt x="1757273" y="102869"/>
                </a:moveTo>
                <a:lnTo>
                  <a:pt x="1741931" y="104139"/>
                </a:lnTo>
                <a:lnTo>
                  <a:pt x="1696034" y="111759"/>
                </a:lnTo>
                <a:lnTo>
                  <a:pt x="1699691" y="133350"/>
                </a:lnTo>
                <a:lnTo>
                  <a:pt x="1729733" y="128269"/>
                </a:lnTo>
                <a:lnTo>
                  <a:pt x="1744797" y="127000"/>
                </a:lnTo>
                <a:lnTo>
                  <a:pt x="1759889" y="124459"/>
                </a:lnTo>
                <a:lnTo>
                  <a:pt x="1757273" y="102869"/>
                </a:lnTo>
                <a:close/>
              </a:path>
              <a:path w="3422015" h="148589">
                <a:moveTo>
                  <a:pt x="2640939" y="92709"/>
                </a:moveTo>
                <a:lnTo>
                  <a:pt x="2635643" y="116839"/>
                </a:lnTo>
                <a:lnTo>
                  <a:pt x="2695600" y="132079"/>
                </a:lnTo>
                <a:lnTo>
                  <a:pt x="2701683" y="107950"/>
                </a:lnTo>
                <a:lnTo>
                  <a:pt x="2640939" y="92709"/>
                </a:lnTo>
                <a:close/>
              </a:path>
              <a:path w="3422015" h="148589">
                <a:moveTo>
                  <a:pt x="2004272" y="105409"/>
                </a:moveTo>
                <a:lnTo>
                  <a:pt x="1993404" y="105409"/>
                </a:lnTo>
                <a:lnTo>
                  <a:pt x="1992845" y="129539"/>
                </a:lnTo>
                <a:lnTo>
                  <a:pt x="2003954" y="129539"/>
                </a:lnTo>
                <a:lnTo>
                  <a:pt x="2015064" y="130809"/>
                </a:lnTo>
                <a:lnTo>
                  <a:pt x="2037283" y="130809"/>
                </a:lnTo>
                <a:lnTo>
                  <a:pt x="2036864" y="106679"/>
                </a:lnTo>
                <a:lnTo>
                  <a:pt x="2015139" y="106679"/>
                </a:lnTo>
                <a:lnTo>
                  <a:pt x="2004272" y="105409"/>
                </a:lnTo>
                <a:close/>
              </a:path>
              <a:path w="3422015" h="148589">
                <a:moveTo>
                  <a:pt x="2058936" y="105409"/>
                </a:moveTo>
                <a:lnTo>
                  <a:pt x="2051608" y="105409"/>
                </a:lnTo>
                <a:lnTo>
                  <a:pt x="2044242" y="106679"/>
                </a:lnTo>
                <a:lnTo>
                  <a:pt x="2036864" y="106679"/>
                </a:lnTo>
                <a:lnTo>
                  <a:pt x="2037283" y="130809"/>
                </a:lnTo>
                <a:lnTo>
                  <a:pt x="2045411" y="130809"/>
                </a:lnTo>
                <a:lnTo>
                  <a:pt x="2061603" y="128269"/>
                </a:lnTo>
                <a:lnTo>
                  <a:pt x="2058936" y="105409"/>
                </a:lnTo>
                <a:close/>
              </a:path>
              <a:path w="3422015" h="148589">
                <a:moveTo>
                  <a:pt x="1920659" y="101600"/>
                </a:moveTo>
                <a:lnTo>
                  <a:pt x="1918627" y="125729"/>
                </a:lnTo>
                <a:lnTo>
                  <a:pt x="1974269" y="129539"/>
                </a:lnTo>
                <a:lnTo>
                  <a:pt x="1992845" y="129539"/>
                </a:lnTo>
                <a:lnTo>
                  <a:pt x="1993404" y="105409"/>
                </a:lnTo>
                <a:lnTo>
                  <a:pt x="1975198" y="105409"/>
                </a:lnTo>
                <a:lnTo>
                  <a:pt x="1920659" y="101600"/>
                </a:lnTo>
                <a:close/>
              </a:path>
              <a:path w="3422015" h="148589">
                <a:moveTo>
                  <a:pt x="2093798" y="97789"/>
                </a:moveTo>
                <a:lnTo>
                  <a:pt x="2085132" y="100329"/>
                </a:lnTo>
                <a:lnTo>
                  <a:pt x="2067702" y="102869"/>
                </a:lnTo>
                <a:lnTo>
                  <a:pt x="2058936" y="105409"/>
                </a:lnTo>
                <a:lnTo>
                  <a:pt x="2061603" y="128269"/>
                </a:lnTo>
                <a:lnTo>
                  <a:pt x="2089682" y="124459"/>
                </a:lnTo>
                <a:lnTo>
                  <a:pt x="2098967" y="121919"/>
                </a:lnTo>
                <a:lnTo>
                  <a:pt x="2093798" y="97789"/>
                </a:lnTo>
                <a:close/>
              </a:path>
              <a:path w="3422015" h="148589">
                <a:moveTo>
                  <a:pt x="1865382" y="97789"/>
                </a:moveTo>
                <a:lnTo>
                  <a:pt x="1846922" y="97789"/>
                </a:lnTo>
                <a:lnTo>
                  <a:pt x="1846922" y="121919"/>
                </a:lnTo>
                <a:lnTo>
                  <a:pt x="1864877" y="121919"/>
                </a:lnTo>
                <a:lnTo>
                  <a:pt x="1918627" y="125729"/>
                </a:lnTo>
                <a:lnTo>
                  <a:pt x="1920659" y="101600"/>
                </a:lnTo>
                <a:lnTo>
                  <a:pt x="1865382" y="97789"/>
                </a:lnTo>
                <a:close/>
              </a:path>
              <a:path w="3422015" h="148589">
                <a:moveTo>
                  <a:pt x="1476819" y="77469"/>
                </a:moveTo>
                <a:lnTo>
                  <a:pt x="1467485" y="99059"/>
                </a:lnTo>
                <a:lnTo>
                  <a:pt x="1528686" y="124459"/>
                </a:lnTo>
                <a:lnTo>
                  <a:pt x="1536763" y="104139"/>
                </a:lnTo>
                <a:lnTo>
                  <a:pt x="1491711" y="85089"/>
                </a:lnTo>
                <a:lnTo>
                  <a:pt x="1476819" y="77469"/>
                </a:lnTo>
                <a:close/>
              </a:path>
              <a:path w="3422015" h="148589">
                <a:moveTo>
                  <a:pt x="1795716" y="99059"/>
                </a:moveTo>
                <a:lnTo>
                  <a:pt x="1786077" y="99059"/>
                </a:lnTo>
                <a:lnTo>
                  <a:pt x="1757273" y="102869"/>
                </a:lnTo>
                <a:lnTo>
                  <a:pt x="1759889" y="124459"/>
                </a:lnTo>
                <a:lnTo>
                  <a:pt x="1769040" y="123189"/>
                </a:lnTo>
                <a:lnTo>
                  <a:pt x="1787380" y="123189"/>
                </a:lnTo>
                <a:lnTo>
                  <a:pt x="1796567" y="121919"/>
                </a:lnTo>
                <a:lnTo>
                  <a:pt x="1795716" y="99059"/>
                </a:lnTo>
                <a:close/>
              </a:path>
              <a:path w="3422015" h="148589">
                <a:moveTo>
                  <a:pt x="3418116" y="109219"/>
                </a:moveTo>
                <a:lnTo>
                  <a:pt x="3416465" y="109219"/>
                </a:lnTo>
                <a:lnTo>
                  <a:pt x="3411410" y="123189"/>
                </a:lnTo>
                <a:lnTo>
                  <a:pt x="3408633" y="123189"/>
                </a:lnTo>
                <a:lnTo>
                  <a:pt x="3409759" y="124459"/>
                </a:lnTo>
                <a:lnTo>
                  <a:pt x="3418116" y="124459"/>
                </a:lnTo>
                <a:lnTo>
                  <a:pt x="3421494" y="120650"/>
                </a:lnTo>
                <a:lnTo>
                  <a:pt x="3421494" y="111759"/>
                </a:lnTo>
                <a:lnTo>
                  <a:pt x="3418116" y="109219"/>
                </a:lnTo>
                <a:close/>
              </a:path>
              <a:path w="3422015" h="148589">
                <a:moveTo>
                  <a:pt x="3322713" y="97789"/>
                </a:moveTo>
                <a:lnTo>
                  <a:pt x="3320935" y="120650"/>
                </a:lnTo>
                <a:lnTo>
                  <a:pt x="3351961" y="123189"/>
                </a:lnTo>
                <a:lnTo>
                  <a:pt x="3383026" y="123189"/>
                </a:lnTo>
                <a:lnTo>
                  <a:pt x="3383864" y="102869"/>
                </a:lnTo>
                <a:lnTo>
                  <a:pt x="3322713" y="97789"/>
                </a:lnTo>
                <a:close/>
              </a:path>
              <a:path w="3422015" h="148589">
                <a:moveTo>
                  <a:pt x="3383864" y="102869"/>
                </a:moveTo>
                <a:lnTo>
                  <a:pt x="3383026" y="123189"/>
                </a:lnTo>
                <a:lnTo>
                  <a:pt x="3408633" y="123189"/>
                </a:lnTo>
                <a:lnTo>
                  <a:pt x="3406381" y="120650"/>
                </a:lnTo>
                <a:lnTo>
                  <a:pt x="3406381" y="111759"/>
                </a:lnTo>
                <a:lnTo>
                  <a:pt x="3409759" y="109219"/>
                </a:lnTo>
                <a:lnTo>
                  <a:pt x="3413745" y="109219"/>
                </a:lnTo>
                <a:lnTo>
                  <a:pt x="3414204" y="107950"/>
                </a:lnTo>
                <a:lnTo>
                  <a:pt x="3412858" y="106679"/>
                </a:lnTo>
                <a:lnTo>
                  <a:pt x="3410064" y="106679"/>
                </a:lnTo>
                <a:lnTo>
                  <a:pt x="3396997" y="104139"/>
                </a:lnTo>
                <a:lnTo>
                  <a:pt x="3390438" y="104139"/>
                </a:lnTo>
                <a:lnTo>
                  <a:pt x="3383864" y="102869"/>
                </a:lnTo>
                <a:close/>
              </a:path>
              <a:path w="3422015" h="148589">
                <a:moveTo>
                  <a:pt x="3413745" y="109219"/>
                </a:moveTo>
                <a:lnTo>
                  <a:pt x="3409759" y="109219"/>
                </a:lnTo>
                <a:lnTo>
                  <a:pt x="3406381" y="111759"/>
                </a:lnTo>
                <a:lnTo>
                  <a:pt x="3406381" y="120650"/>
                </a:lnTo>
                <a:lnTo>
                  <a:pt x="3408633" y="123189"/>
                </a:lnTo>
                <a:lnTo>
                  <a:pt x="3413745" y="109219"/>
                </a:lnTo>
                <a:close/>
              </a:path>
              <a:path w="3422015" h="148589">
                <a:moveTo>
                  <a:pt x="3414204" y="107950"/>
                </a:moveTo>
                <a:lnTo>
                  <a:pt x="3408692" y="123189"/>
                </a:lnTo>
                <a:lnTo>
                  <a:pt x="3409200" y="123189"/>
                </a:lnTo>
                <a:lnTo>
                  <a:pt x="3414204" y="107950"/>
                </a:lnTo>
                <a:close/>
              </a:path>
              <a:path w="3422015" h="148589">
                <a:moveTo>
                  <a:pt x="3414204" y="107950"/>
                </a:moveTo>
                <a:lnTo>
                  <a:pt x="3409200" y="123189"/>
                </a:lnTo>
                <a:lnTo>
                  <a:pt x="3411410" y="123189"/>
                </a:lnTo>
                <a:lnTo>
                  <a:pt x="3416465" y="109219"/>
                </a:lnTo>
                <a:lnTo>
                  <a:pt x="3414204" y="107950"/>
                </a:lnTo>
                <a:close/>
              </a:path>
              <a:path w="3422015" h="148589">
                <a:moveTo>
                  <a:pt x="1846922" y="97789"/>
                </a:moveTo>
                <a:lnTo>
                  <a:pt x="1821310" y="97789"/>
                </a:lnTo>
                <a:lnTo>
                  <a:pt x="1808510" y="99059"/>
                </a:lnTo>
                <a:lnTo>
                  <a:pt x="1795716" y="99059"/>
                </a:lnTo>
                <a:lnTo>
                  <a:pt x="1796567" y="121919"/>
                </a:lnTo>
                <a:lnTo>
                  <a:pt x="1846922" y="121919"/>
                </a:lnTo>
                <a:lnTo>
                  <a:pt x="1846922" y="97789"/>
                </a:lnTo>
                <a:close/>
              </a:path>
              <a:path w="3422015" h="148589">
                <a:moveTo>
                  <a:pt x="2167229" y="80009"/>
                </a:moveTo>
                <a:lnTo>
                  <a:pt x="2130575" y="90169"/>
                </a:lnTo>
                <a:lnTo>
                  <a:pt x="2093798" y="97789"/>
                </a:lnTo>
                <a:lnTo>
                  <a:pt x="2098967" y="121919"/>
                </a:lnTo>
                <a:lnTo>
                  <a:pt x="2117554" y="118109"/>
                </a:lnTo>
                <a:lnTo>
                  <a:pt x="2136113" y="113029"/>
                </a:lnTo>
                <a:lnTo>
                  <a:pt x="2154640" y="109219"/>
                </a:lnTo>
                <a:lnTo>
                  <a:pt x="2173135" y="104139"/>
                </a:lnTo>
                <a:lnTo>
                  <a:pt x="2167229" y="80009"/>
                </a:lnTo>
                <a:close/>
              </a:path>
              <a:path w="3422015" h="148589">
                <a:moveTo>
                  <a:pt x="3104375" y="95250"/>
                </a:moveTo>
                <a:lnTo>
                  <a:pt x="3090675" y="95250"/>
                </a:lnTo>
                <a:lnTo>
                  <a:pt x="3076990" y="96519"/>
                </a:lnTo>
                <a:lnTo>
                  <a:pt x="3063320" y="96519"/>
                </a:lnTo>
                <a:lnTo>
                  <a:pt x="3049663" y="97789"/>
                </a:lnTo>
                <a:lnTo>
                  <a:pt x="3051860" y="121919"/>
                </a:lnTo>
                <a:lnTo>
                  <a:pt x="3078492" y="119379"/>
                </a:lnTo>
                <a:lnTo>
                  <a:pt x="3091822" y="119379"/>
                </a:lnTo>
                <a:lnTo>
                  <a:pt x="3105162" y="118109"/>
                </a:lnTo>
                <a:lnTo>
                  <a:pt x="3104375" y="95250"/>
                </a:lnTo>
                <a:close/>
              </a:path>
              <a:path w="3422015" h="148589">
                <a:moveTo>
                  <a:pt x="3279501" y="95250"/>
                </a:moveTo>
                <a:lnTo>
                  <a:pt x="3265068" y="95250"/>
                </a:lnTo>
                <a:lnTo>
                  <a:pt x="3264509" y="118109"/>
                </a:lnTo>
                <a:lnTo>
                  <a:pt x="3278630" y="118109"/>
                </a:lnTo>
                <a:lnTo>
                  <a:pt x="3292741" y="119379"/>
                </a:lnTo>
                <a:lnTo>
                  <a:pt x="3306843" y="119379"/>
                </a:lnTo>
                <a:lnTo>
                  <a:pt x="3320935" y="120650"/>
                </a:lnTo>
                <a:lnTo>
                  <a:pt x="3322713" y="97789"/>
                </a:lnTo>
                <a:lnTo>
                  <a:pt x="3308323" y="96519"/>
                </a:lnTo>
                <a:lnTo>
                  <a:pt x="3293919" y="96519"/>
                </a:lnTo>
                <a:lnTo>
                  <a:pt x="3279501" y="95250"/>
                </a:lnTo>
                <a:close/>
              </a:path>
              <a:path w="3422015" h="148589">
                <a:moveTo>
                  <a:pt x="3190074" y="93979"/>
                </a:moveTo>
                <a:lnTo>
                  <a:pt x="3125797" y="93979"/>
                </a:lnTo>
                <a:lnTo>
                  <a:pt x="3104375" y="95250"/>
                </a:lnTo>
                <a:lnTo>
                  <a:pt x="3105162" y="118109"/>
                </a:lnTo>
                <a:lnTo>
                  <a:pt x="3147614" y="118109"/>
                </a:lnTo>
                <a:lnTo>
                  <a:pt x="3168843" y="116839"/>
                </a:lnTo>
                <a:lnTo>
                  <a:pt x="3190074" y="116839"/>
                </a:lnTo>
                <a:lnTo>
                  <a:pt x="3190074" y="93979"/>
                </a:lnTo>
                <a:close/>
              </a:path>
              <a:path w="3422015" h="148589">
                <a:moveTo>
                  <a:pt x="3246323" y="93979"/>
                </a:moveTo>
                <a:lnTo>
                  <a:pt x="3190074" y="93979"/>
                </a:lnTo>
                <a:lnTo>
                  <a:pt x="3190074" y="116839"/>
                </a:lnTo>
                <a:lnTo>
                  <a:pt x="3227292" y="116839"/>
                </a:lnTo>
                <a:lnTo>
                  <a:pt x="3245899" y="118109"/>
                </a:lnTo>
                <a:lnTo>
                  <a:pt x="3264509" y="118109"/>
                </a:lnTo>
                <a:lnTo>
                  <a:pt x="3265068" y="95250"/>
                </a:lnTo>
                <a:lnTo>
                  <a:pt x="3246323" y="93979"/>
                </a:lnTo>
                <a:close/>
              </a:path>
              <a:path w="3422015" h="148589">
                <a:moveTo>
                  <a:pt x="2592501" y="85089"/>
                </a:moveTo>
                <a:lnTo>
                  <a:pt x="2589123" y="107950"/>
                </a:lnTo>
                <a:lnTo>
                  <a:pt x="2600817" y="110489"/>
                </a:lnTo>
                <a:lnTo>
                  <a:pt x="2612469" y="111759"/>
                </a:lnTo>
                <a:lnTo>
                  <a:pt x="2635643" y="116839"/>
                </a:lnTo>
                <a:lnTo>
                  <a:pt x="2640939" y="92709"/>
                </a:lnTo>
                <a:lnTo>
                  <a:pt x="2628895" y="91439"/>
                </a:lnTo>
                <a:lnTo>
                  <a:pt x="2604674" y="86359"/>
                </a:lnTo>
                <a:lnTo>
                  <a:pt x="2592501" y="85089"/>
                </a:lnTo>
                <a:close/>
              </a:path>
              <a:path w="3422015" h="148589">
                <a:moveTo>
                  <a:pt x="2538247" y="74929"/>
                </a:moveTo>
                <a:lnTo>
                  <a:pt x="2533650" y="99059"/>
                </a:lnTo>
                <a:lnTo>
                  <a:pt x="2575212" y="106679"/>
                </a:lnTo>
                <a:lnTo>
                  <a:pt x="2589123" y="107950"/>
                </a:lnTo>
                <a:lnTo>
                  <a:pt x="2592501" y="85089"/>
                </a:lnTo>
                <a:lnTo>
                  <a:pt x="2538247" y="74929"/>
                </a:lnTo>
                <a:close/>
              </a:path>
              <a:path w="3422015" h="148589">
                <a:moveTo>
                  <a:pt x="2241626" y="63500"/>
                </a:moveTo>
                <a:lnTo>
                  <a:pt x="2204337" y="71119"/>
                </a:lnTo>
                <a:lnTo>
                  <a:pt x="2185760" y="76200"/>
                </a:lnTo>
                <a:lnTo>
                  <a:pt x="2167229" y="80009"/>
                </a:lnTo>
                <a:lnTo>
                  <a:pt x="2173135" y="104139"/>
                </a:lnTo>
                <a:lnTo>
                  <a:pt x="2191370" y="99059"/>
                </a:lnTo>
                <a:lnTo>
                  <a:pt x="2209652" y="95250"/>
                </a:lnTo>
                <a:lnTo>
                  <a:pt x="2227979" y="90169"/>
                </a:lnTo>
                <a:lnTo>
                  <a:pt x="2246350" y="86359"/>
                </a:lnTo>
                <a:lnTo>
                  <a:pt x="2241626" y="63500"/>
                </a:lnTo>
                <a:close/>
              </a:path>
              <a:path w="3422015" h="148589">
                <a:moveTo>
                  <a:pt x="1411020" y="49529"/>
                </a:moveTo>
                <a:lnTo>
                  <a:pt x="1403248" y="72389"/>
                </a:lnTo>
                <a:lnTo>
                  <a:pt x="1419471" y="77469"/>
                </a:lnTo>
                <a:lnTo>
                  <a:pt x="1435585" y="85089"/>
                </a:lnTo>
                <a:lnTo>
                  <a:pt x="1451590" y="91439"/>
                </a:lnTo>
                <a:lnTo>
                  <a:pt x="1467485" y="99059"/>
                </a:lnTo>
                <a:lnTo>
                  <a:pt x="1476819" y="77469"/>
                </a:lnTo>
                <a:lnTo>
                  <a:pt x="1460562" y="69850"/>
                </a:lnTo>
                <a:lnTo>
                  <a:pt x="1444177" y="63500"/>
                </a:lnTo>
                <a:lnTo>
                  <a:pt x="1427663" y="55879"/>
                </a:lnTo>
                <a:lnTo>
                  <a:pt x="1411020" y="49529"/>
                </a:lnTo>
                <a:close/>
              </a:path>
              <a:path w="3422015" h="148589">
                <a:moveTo>
                  <a:pt x="2482215" y="63500"/>
                </a:moveTo>
                <a:lnTo>
                  <a:pt x="2476411" y="86359"/>
                </a:lnTo>
                <a:lnTo>
                  <a:pt x="2490660" y="88900"/>
                </a:lnTo>
                <a:lnTo>
                  <a:pt x="2519278" y="96519"/>
                </a:lnTo>
                <a:lnTo>
                  <a:pt x="2533650" y="99059"/>
                </a:lnTo>
                <a:lnTo>
                  <a:pt x="2538247" y="74929"/>
                </a:lnTo>
                <a:lnTo>
                  <a:pt x="2510150" y="69850"/>
                </a:lnTo>
                <a:lnTo>
                  <a:pt x="2496161" y="66039"/>
                </a:lnTo>
                <a:lnTo>
                  <a:pt x="2482215" y="63500"/>
                </a:lnTo>
                <a:close/>
              </a:path>
              <a:path w="3422015" h="148589">
                <a:moveTo>
                  <a:pt x="2291588" y="55879"/>
                </a:moveTo>
                <a:lnTo>
                  <a:pt x="2266526" y="58419"/>
                </a:lnTo>
                <a:lnTo>
                  <a:pt x="2241626" y="63500"/>
                </a:lnTo>
                <a:lnTo>
                  <a:pt x="2246350" y="86359"/>
                </a:lnTo>
                <a:lnTo>
                  <a:pt x="2258247" y="83819"/>
                </a:lnTo>
                <a:lnTo>
                  <a:pt x="2282155" y="81279"/>
                </a:lnTo>
                <a:lnTo>
                  <a:pt x="2294166" y="78739"/>
                </a:lnTo>
                <a:lnTo>
                  <a:pt x="2291588" y="55879"/>
                </a:lnTo>
                <a:close/>
              </a:path>
              <a:path w="3422015" h="148589">
                <a:moveTo>
                  <a:pt x="2435618" y="53339"/>
                </a:moveTo>
                <a:lnTo>
                  <a:pt x="2432304" y="76200"/>
                </a:lnTo>
                <a:lnTo>
                  <a:pt x="2476411" y="86359"/>
                </a:lnTo>
                <a:lnTo>
                  <a:pt x="2482215" y="63500"/>
                </a:lnTo>
                <a:lnTo>
                  <a:pt x="2470651" y="59689"/>
                </a:lnTo>
                <a:lnTo>
                  <a:pt x="2447353" y="54609"/>
                </a:lnTo>
                <a:lnTo>
                  <a:pt x="2435618" y="53339"/>
                </a:lnTo>
                <a:close/>
              </a:path>
              <a:path w="3422015" h="148589">
                <a:moveTo>
                  <a:pt x="2347747" y="52069"/>
                </a:moveTo>
                <a:lnTo>
                  <a:pt x="2333678" y="52069"/>
                </a:lnTo>
                <a:lnTo>
                  <a:pt x="2291588" y="55879"/>
                </a:lnTo>
                <a:lnTo>
                  <a:pt x="2294166" y="78739"/>
                </a:lnTo>
                <a:lnTo>
                  <a:pt x="2307739" y="77469"/>
                </a:lnTo>
                <a:lnTo>
                  <a:pt x="2321329" y="77469"/>
                </a:lnTo>
                <a:lnTo>
                  <a:pt x="2334937" y="76200"/>
                </a:lnTo>
                <a:lnTo>
                  <a:pt x="2348560" y="76200"/>
                </a:lnTo>
                <a:lnTo>
                  <a:pt x="2347747" y="52069"/>
                </a:lnTo>
                <a:close/>
              </a:path>
              <a:path w="3422015" h="148589">
                <a:moveTo>
                  <a:pt x="2398394" y="50800"/>
                </a:moveTo>
                <a:lnTo>
                  <a:pt x="2360406" y="50800"/>
                </a:lnTo>
                <a:lnTo>
                  <a:pt x="2347747" y="52069"/>
                </a:lnTo>
                <a:lnTo>
                  <a:pt x="2348560" y="76200"/>
                </a:lnTo>
                <a:lnTo>
                  <a:pt x="2361011" y="74929"/>
                </a:lnTo>
                <a:lnTo>
                  <a:pt x="2398394" y="74929"/>
                </a:lnTo>
                <a:lnTo>
                  <a:pt x="2398394" y="50800"/>
                </a:lnTo>
                <a:close/>
              </a:path>
              <a:path w="3422015" h="148589">
                <a:moveTo>
                  <a:pt x="2417054" y="50800"/>
                </a:moveTo>
                <a:lnTo>
                  <a:pt x="2398394" y="50800"/>
                </a:lnTo>
                <a:lnTo>
                  <a:pt x="2398394" y="74929"/>
                </a:lnTo>
                <a:lnTo>
                  <a:pt x="2415387" y="74929"/>
                </a:lnTo>
                <a:lnTo>
                  <a:pt x="2423855" y="76200"/>
                </a:lnTo>
                <a:lnTo>
                  <a:pt x="2432304" y="76200"/>
                </a:lnTo>
                <a:lnTo>
                  <a:pt x="2435618" y="53339"/>
                </a:lnTo>
                <a:lnTo>
                  <a:pt x="2417054" y="50800"/>
                </a:lnTo>
                <a:close/>
              </a:path>
              <a:path w="3422015" h="148589">
                <a:moveTo>
                  <a:pt x="1367409" y="36829"/>
                </a:moveTo>
                <a:lnTo>
                  <a:pt x="1361859" y="59689"/>
                </a:lnTo>
                <a:lnTo>
                  <a:pt x="1382701" y="64769"/>
                </a:lnTo>
                <a:lnTo>
                  <a:pt x="1403248" y="72389"/>
                </a:lnTo>
                <a:lnTo>
                  <a:pt x="1411020" y="49529"/>
                </a:lnTo>
                <a:lnTo>
                  <a:pt x="1400243" y="45719"/>
                </a:lnTo>
                <a:lnTo>
                  <a:pt x="1389381" y="43179"/>
                </a:lnTo>
                <a:lnTo>
                  <a:pt x="1378436" y="39369"/>
                </a:lnTo>
                <a:lnTo>
                  <a:pt x="1367409" y="36829"/>
                </a:lnTo>
                <a:close/>
              </a:path>
              <a:path w="3422015" h="148589">
                <a:moveTo>
                  <a:pt x="974991" y="45719"/>
                </a:moveTo>
                <a:lnTo>
                  <a:pt x="957503" y="45719"/>
                </a:lnTo>
                <a:lnTo>
                  <a:pt x="956348" y="69850"/>
                </a:lnTo>
                <a:lnTo>
                  <a:pt x="974102" y="69850"/>
                </a:lnTo>
                <a:lnTo>
                  <a:pt x="991858" y="71119"/>
                </a:lnTo>
                <a:lnTo>
                  <a:pt x="1027379" y="71119"/>
                </a:lnTo>
                <a:lnTo>
                  <a:pt x="1027468" y="46989"/>
                </a:lnTo>
                <a:lnTo>
                  <a:pt x="992481" y="46989"/>
                </a:lnTo>
                <a:lnTo>
                  <a:pt x="974991" y="45719"/>
                </a:lnTo>
                <a:close/>
              </a:path>
              <a:path w="3422015" h="148589">
                <a:moveTo>
                  <a:pt x="1098156" y="45719"/>
                </a:moveTo>
                <a:lnTo>
                  <a:pt x="1080487" y="46989"/>
                </a:lnTo>
                <a:lnTo>
                  <a:pt x="1027468" y="46989"/>
                </a:lnTo>
                <a:lnTo>
                  <a:pt x="1027379" y="71119"/>
                </a:lnTo>
                <a:lnTo>
                  <a:pt x="1081135" y="71119"/>
                </a:lnTo>
                <a:lnTo>
                  <a:pt x="1099045" y="69850"/>
                </a:lnTo>
                <a:lnTo>
                  <a:pt x="1098156" y="45719"/>
                </a:lnTo>
                <a:close/>
              </a:path>
              <a:path w="3422015" h="148589">
                <a:moveTo>
                  <a:pt x="901357" y="41909"/>
                </a:moveTo>
                <a:lnTo>
                  <a:pt x="899147" y="64769"/>
                </a:lnTo>
                <a:lnTo>
                  <a:pt x="956348" y="69850"/>
                </a:lnTo>
                <a:lnTo>
                  <a:pt x="957503" y="45719"/>
                </a:lnTo>
                <a:lnTo>
                  <a:pt x="943449" y="44450"/>
                </a:lnTo>
                <a:lnTo>
                  <a:pt x="929406" y="44450"/>
                </a:lnTo>
                <a:lnTo>
                  <a:pt x="901357" y="41909"/>
                </a:lnTo>
                <a:close/>
              </a:path>
              <a:path w="3422015" h="148589">
                <a:moveTo>
                  <a:pt x="1158836" y="40639"/>
                </a:moveTo>
                <a:lnTo>
                  <a:pt x="1143713" y="41909"/>
                </a:lnTo>
                <a:lnTo>
                  <a:pt x="1128558" y="44450"/>
                </a:lnTo>
                <a:lnTo>
                  <a:pt x="1113372" y="45719"/>
                </a:lnTo>
                <a:lnTo>
                  <a:pt x="1098156" y="45719"/>
                </a:lnTo>
                <a:lnTo>
                  <a:pt x="1099045" y="69850"/>
                </a:lnTo>
                <a:lnTo>
                  <a:pt x="1146277" y="66039"/>
                </a:lnTo>
                <a:lnTo>
                  <a:pt x="1161961" y="63500"/>
                </a:lnTo>
                <a:lnTo>
                  <a:pt x="1158836" y="40639"/>
                </a:lnTo>
                <a:close/>
              </a:path>
              <a:path w="3422015" h="148589">
                <a:moveTo>
                  <a:pt x="848360" y="35559"/>
                </a:moveTo>
                <a:lnTo>
                  <a:pt x="845312" y="59689"/>
                </a:lnTo>
                <a:lnTo>
                  <a:pt x="899147" y="64769"/>
                </a:lnTo>
                <a:lnTo>
                  <a:pt x="901357" y="41909"/>
                </a:lnTo>
                <a:lnTo>
                  <a:pt x="861594" y="38100"/>
                </a:lnTo>
                <a:lnTo>
                  <a:pt x="848360" y="35559"/>
                </a:lnTo>
                <a:close/>
              </a:path>
              <a:path w="3422015" h="148589">
                <a:moveTo>
                  <a:pt x="1222375" y="33019"/>
                </a:moveTo>
                <a:lnTo>
                  <a:pt x="1206467" y="34289"/>
                </a:lnTo>
                <a:lnTo>
                  <a:pt x="1190577" y="36829"/>
                </a:lnTo>
                <a:lnTo>
                  <a:pt x="1174701" y="38100"/>
                </a:lnTo>
                <a:lnTo>
                  <a:pt x="1158836" y="40639"/>
                </a:lnTo>
                <a:lnTo>
                  <a:pt x="1161961" y="63500"/>
                </a:lnTo>
                <a:lnTo>
                  <a:pt x="1177629" y="62229"/>
                </a:lnTo>
                <a:lnTo>
                  <a:pt x="1193315" y="59689"/>
                </a:lnTo>
                <a:lnTo>
                  <a:pt x="1209018" y="58419"/>
                </a:lnTo>
                <a:lnTo>
                  <a:pt x="1224737" y="55879"/>
                </a:lnTo>
                <a:lnTo>
                  <a:pt x="1222375" y="33019"/>
                </a:lnTo>
                <a:close/>
              </a:path>
              <a:path w="3422015" h="148589">
                <a:moveTo>
                  <a:pt x="809536" y="31750"/>
                </a:moveTo>
                <a:lnTo>
                  <a:pt x="807389" y="54609"/>
                </a:lnTo>
                <a:lnTo>
                  <a:pt x="845312" y="59689"/>
                </a:lnTo>
                <a:lnTo>
                  <a:pt x="848360" y="35559"/>
                </a:lnTo>
                <a:lnTo>
                  <a:pt x="838668" y="34289"/>
                </a:lnTo>
                <a:lnTo>
                  <a:pt x="828967" y="34289"/>
                </a:lnTo>
                <a:lnTo>
                  <a:pt x="809536" y="31750"/>
                </a:lnTo>
                <a:close/>
              </a:path>
              <a:path w="3422015" h="148589">
                <a:moveTo>
                  <a:pt x="1332166" y="30479"/>
                </a:moveTo>
                <a:lnTo>
                  <a:pt x="1329880" y="53339"/>
                </a:lnTo>
                <a:lnTo>
                  <a:pt x="1353931" y="57150"/>
                </a:lnTo>
                <a:lnTo>
                  <a:pt x="1361859" y="59689"/>
                </a:lnTo>
                <a:lnTo>
                  <a:pt x="1367409" y="36829"/>
                </a:lnTo>
                <a:lnTo>
                  <a:pt x="1358675" y="34289"/>
                </a:lnTo>
                <a:lnTo>
                  <a:pt x="1332166" y="30479"/>
                </a:lnTo>
                <a:close/>
              </a:path>
              <a:path w="3422015" h="148589">
                <a:moveTo>
                  <a:pt x="1271663" y="29209"/>
                </a:moveTo>
                <a:lnTo>
                  <a:pt x="1259324" y="30479"/>
                </a:lnTo>
                <a:lnTo>
                  <a:pt x="1246995" y="30479"/>
                </a:lnTo>
                <a:lnTo>
                  <a:pt x="1222375" y="33019"/>
                </a:lnTo>
                <a:lnTo>
                  <a:pt x="1224737" y="55879"/>
                </a:lnTo>
                <a:lnTo>
                  <a:pt x="1236631" y="54609"/>
                </a:lnTo>
                <a:lnTo>
                  <a:pt x="1248540" y="54609"/>
                </a:lnTo>
                <a:lnTo>
                  <a:pt x="1260463" y="53339"/>
                </a:lnTo>
                <a:lnTo>
                  <a:pt x="1272400" y="53339"/>
                </a:lnTo>
                <a:lnTo>
                  <a:pt x="1271663" y="29209"/>
                </a:lnTo>
                <a:close/>
              </a:path>
              <a:path w="3422015" h="148589">
                <a:moveTo>
                  <a:pt x="579711" y="29209"/>
                </a:moveTo>
                <a:lnTo>
                  <a:pt x="565264" y="29209"/>
                </a:lnTo>
                <a:lnTo>
                  <a:pt x="562165" y="52069"/>
                </a:lnTo>
                <a:lnTo>
                  <a:pt x="577345" y="53339"/>
                </a:lnTo>
                <a:lnTo>
                  <a:pt x="607749" y="53339"/>
                </a:lnTo>
                <a:lnTo>
                  <a:pt x="622973" y="54609"/>
                </a:lnTo>
                <a:lnTo>
                  <a:pt x="623150" y="30479"/>
                </a:lnTo>
                <a:lnTo>
                  <a:pt x="594174" y="30479"/>
                </a:lnTo>
                <a:lnTo>
                  <a:pt x="579711" y="29209"/>
                </a:lnTo>
                <a:close/>
              </a:path>
              <a:path w="3422015" h="148589">
                <a:moveTo>
                  <a:pt x="700760" y="30479"/>
                </a:moveTo>
                <a:lnTo>
                  <a:pt x="623150" y="30479"/>
                </a:lnTo>
                <a:lnTo>
                  <a:pt x="622973" y="54609"/>
                </a:lnTo>
                <a:lnTo>
                  <a:pt x="662101" y="54609"/>
                </a:lnTo>
                <a:lnTo>
                  <a:pt x="681666" y="53339"/>
                </a:lnTo>
                <a:lnTo>
                  <a:pt x="701230" y="53339"/>
                </a:lnTo>
                <a:lnTo>
                  <a:pt x="700760" y="30479"/>
                </a:lnTo>
                <a:close/>
              </a:path>
              <a:path w="3422015" h="148589">
                <a:moveTo>
                  <a:pt x="797653" y="30479"/>
                </a:moveTo>
                <a:lnTo>
                  <a:pt x="761949" y="30479"/>
                </a:lnTo>
                <a:lnTo>
                  <a:pt x="761809" y="53339"/>
                </a:lnTo>
                <a:lnTo>
                  <a:pt x="784623" y="53339"/>
                </a:lnTo>
                <a:lnTo>
                  <a:pt x="796011" y="54609"/>
                </a:lnTo>
                <a:lnTo>
                  <a:pt x="807389" y="54609"/>
                </a:lnTo>
                <a:lnTo>
                  <a:pt x="809536" y="31750"/>
                </a:lnTo>
                <a:lnTo>
                  <a:pt x="797653" y="30479"/>
                </a:lnTo>
                <a:close/>
              </a:path>
              <a:path w="3422015" h="148589">
                <a:moveTo>
                  <a:pt x="761949" y="30479"/>
                </a:moveTo>
                <a:lnTo>
                  <a:pt x="700760" y="30479"/>
                </a:lnTo>
                <a:lnTo>
                  <a:pt x="701230" y="53339"/>
                </a:lnTo>
                <a:lnTo>
                  <a:pt x="761809" y="53339"/>
                </a:lnTo>
                <a:lnTo>
                  <a:pt x="761949" y="30479"/>
                </a:lnTo>
                <a:close/>
              </a:path>
              <a:path w="3422015" h="148589">
                <a:moveTo>
                  <a:pt x="1307820" y="29209"/>
                </a:moveTo>
                <a:lnTo>
                  <a:pt x="1271663" y="29209"/>
                </a:lnTo>
                <a:lnTo>
                  <a:pt x="1272400" y="53339"/>
                </a:lnTo>
                <a:lnTo>
                  <a:pt x="1281256" y="53339"/>
                </a:lnTo>
                <a:lnTo>
                  <a:pt x="1290110" y="52069"/>
                </a:lnTo>
                <a:lnTo>
                  <a:pt x="1307820" y="52069"/>
                </a:lnTo>
                <a:lnTo>
                  <a:pt x="1307820" y="29209"/>
                </a:lnTo>
                <a:close/>
              </a:path>
              <a:path w="3422015" h="148589">
                <a:moveTo>
                  <a:pt x="1324063" y="29209"/>
                </a:moveTo>
                <a:lnTo>
                  <a:pt x="1307820" y="29209"/>
                </a:lnTo>
                <a:lnTo>
                  <a:pt x="1307820" y="52069"/>
                </a:lnTo>
                <a:lnTo>
                  <a:pt x="1322539" y="52069"/>
                </a:lnTo>
                <a:lnTo>
                  <a:pt x="1329880" y="53339"/>
                </a:lnTo>
                <a:lnTo>
                  <a:pt x="1332166" y="30479"/>
                </a:lnTo>
                <a:lnTo>
                  <a:pt x="1324063" y="29209"/>
                </a:lnTo>
                <a:close/>
              </a:path>
              <a:path w="3422015" h="148589">
                <a:moveTo>
                  <a:pt x="509244" y="17779"/>
                </a:moveTo>
                <a:lnTo>
                  <a:pt x="504647" y="40639"/>
                </a:lnTo>
                <a:lnTo>
                  <a:pt x="518979" y="44450"/>
                </a:lnTo>
                <a:lnTo>
                  <a:pt x="562165" y="52069"/>
                </a:lnTo>
                <a:lnTo>
                  <a:pt x="565264" y="29209"/>
                </a:lnTo>
                <a:lnTo>
                  <a:pt x="523203" y="21589"/>
                </a:lnTo>
                <a:lnTo>
                  <a:pt x="509244" y="17779"/>
                </a:lnTo>
                <a:close/>
              </a:path>
              <a:path w="3422015" h="148589">
                <a:moveTo>
                  <a:pt x="440461" y="5079"/>
                </a:moveTo>
                <a:lnTo>
                  <a:pt x="436778" y="27939"/>
                </a:lnTo>
                <a:lnTo>
                  <a:pt x="453785" y="31750"/>
                </a:lnTo>
                <a:lnTo>
                  <a:pt x="470765" y="34289"/>
                </a:lnTo>
                <a:lnTo>
                  <a:pt x="487718" y="38100"/>
                </a:lnTo>
                <a:lnTo>
                  <a:pt x="504647" y="40639"/>
                </a:lnTo>
                <a:lnTo>
                  <a:pt x="509244" y="17779"/>
                </a:lnTo>
                <a:lnTo>
                  <a:pt x="492094" y="15239"/>
                </a:lnTo>
                <a:lnTo>
                  <a:pt x="474914" y="11429"/>
                </a:lnTo>
                <a:lnTo>
                  <a:pt x="457704" y="8889"/>
                </a:lnTo>
                <a:lnTo>
                  <a:pt x="440461" y="5079"/>
                </a:lnTo>
                <a:close/>
              </a:path>
              <a:path w="3422015" h="148589">
                <a:moveTo>
                  <a:pt x="1155" y="25977"/>
                </a:moveTo>
                <a:lnTo>
                  <a:pt x="1155" y="29209"/>
                </a:lnTo>
                <a:lnTo>
                  <a:pt x="5308" y="34289"/>
                </a:lnTo>
                <a:lnTo>
                  <a:pt x="15557" y="34289"/>
                </a:lnTo>
                <a:lnTo>
                  <a:pt x="19710" y="29209"/>
                </a:lnTo>
                <a:lnTo>
                  <a:pt x="13525" y="29209"/>
                </a:lnTo>
                <a:lnTo>
                  <a:pt x="9338" y="27939"/>
                </a:lnTo>
                <a:lnTo>
                  <a:pt x="1803" y="27939"/>
                </a:lnTo>
                <a:lnTo>
                  <a:pt x="1155" y="25977"/>
                </a:lnTo>
                <a:close/>
              </a:path>
              <a:path w="3422015" h="148589">
                <a:moveTo>
                  <a:pt x="19710" y="19050"/>
                </a:moveTo>
                <a:lnTo>
                  <a:pt x="17906" y="19050"/>
                </a:lnTo>
                <a:lnTo>
                  <a:pt x="19062" y="21589"/>
                </a:lnTo>
                <a:lnTo>
                  <a:pt x="5208" y="26687"/>
                </a:lnTo>
                <a:lnTo>
                  <a:pt x="13525" y="29209"/>
                </a:lnTo>
                <a:lnTo>
                  <a:pt x="19710" y="29209"/>
                </a:lnTo>
                <a:lnTo>
                  <a:pt x="19710" y="19050"/>
                </a:lnTo>
                <a:close/>
              </a:path>
              <a:path w="3422015" h="148589">
                <a:moveTo>
                  <a:pt x="29819" y="15239"/>
                </a:moveTo>
                <a:lnTo>
                  <a:pt x="15557" y="15239"/>
                </a:lnTo>
                <a:lnTo>
                  <a:pt x="19710" y="19050"/>
                </a:lnTo>
                <a:lnTo>
                  <a:pt x="19710" y="29209"/>
                </a:lnTo>
                <a:lnTo>
                  <a:pt x="29819" y="29209"/>
                </a:lnTo>
                <a:lnTo>
                  <a:pt x="29819" y="15239"/>
                </a:lnTo>
                <a:close/>
              </a:path>
              <a:path w="3422015" h="148589">
                <a:moveTo>
                  <a:pt x="68097" y="7619"/>
                </a:moveTo>
                <a:lnTo>
                  <a:pt x="58533" y="7619"/>
                </a:lnTo>
                <a:lnTo>
                  <a:pt x="48968" y="8889"/>
                </a:lnTo>
                <a:lnTo>
                  <a:pt x="29819" y="8889"/>
                </a:lnTo>
                <a:lnTo>
                  <a:pt x="29819" y="29209"/>
                </a:lnTo>
                <a:lnTo>
                  <a:pt x="69392" y="29209"/>
                </a:lnTo>
                <a:lnTo>
                  <a:pt x="68097" y="7619"/>
                </a:lnTo>
                <a:close/>
              </a:path>
              <a:path w="3422015" h="148589">
                <a:moveTo>
                  <a:pt x="99644" y="3809"/>
                </a:moveTo>
                <a:lnTo>
                  <a:pt x="83889" y="6350"/>
                </a:lnTo>
                <a:lnTo>
                  <a:pt x="75998" y="6350"/>
                </a:lnTo>
                <a:lnTo>
                  <a:pt x="68097" y="7619"/>
                </a:lnTo>
                <a:lnTo>
                  <a:pt x="69392" y="29209"/>
                </a:lnTo>
                <a:lnTo>
                  <a:pt x="77648" y="29209"/>
                </a:lnTo>
                <a:lnTo>
                  <a:pt x="85896" y="27939"/>
                </a:lnTo>
                <a:lnTo>
                  <a:pt x="94135" y="27939"/>
                </a:lnTo>
                <a:lnTo>
                  <a:pt x="102250" y="26687"/>
                </a:lnTo>
                <a:lnTo>
                  <a:pt x="102202" y="25328"/>
                </a:lnTo>
                <a:lnTo>
                  <a:pt x="99644" y="3809"/>
                </a:lnTo>
                <a:close/>
              </a:path>
              <a:path w="3422015" h="148589">
                <a:moveTo>
                  <a:pt x="1155" y="25457"/>
                </a:moveTo>
                <a:lnTo>
                  <a:pt x="1155" y="25977"/>
                </a:lnTo>
                <a:lnTo>
                  <a:pt x="1803" y="27939"/>
                </a:lnTo>
                <a:lnTo>
                  <a:pt x="5208" y="26687"/>
                </a:lnTo>
                <a:lnTo>
                  <a:pt x="1155" y="25457"/>
                </a:lnTo>
                <a:close/>
              </a:path>
              <a:path w="3422015" h="148589">
                <a:moveTo>
                  <a:pt x="5208" y="26687"/>
                </a:moveTo>
                <a:lnTo>
                  <a:pt x="1803" y="27939"/>
                </a:lnTo>
                <a:lnTo>
                  <a:pt x="9338" y="27939"/>
                </a:lnTo>
                <a:lnTo>
                  <a:pt x="5208" y="26687"/>
                </a:lnTo>
                <a:close/>
              </a:path>
              <a:path w="3422015" h="148589">
                <a:moveTo>
                  <a:pt x="396328" y="0"/>
                </a:moveTo>
                <a:lnTo>
                  <a:pt x="395109" y="22859"/>
                </a:lnTo>
                <a:lnTo>
                  <a:pt x="436778" y="27939"/>
                </a:lnTo>
                <a:lnTo>
                  <a:pt x="440461" y="5079"/>
                </a:lnTo>
                <a:lnTo>
                  <a:pt x="396328" y="0"/>
                </a:lnTo>
                <a:close/>
              </a:path>
              <a:path w="3422015" h="148589">
                <a:moveTo>
                  <a:pt x="17906" y="19050"/>
                </a:moveTo>
                <a:lnTo>
                  <a:pt x="1155" y="25328"/>
                </a:lnTo>
                <a:lnTo>
                  <a:pt x="1155" y="25457"/>
                </a:lnTo>
                <a:lnTo>
                  <a:pt x="5208" y="26687"/>
                </a:lnTo>
                <a:lnTo>
                  <a:pt x="19062" y="21589"/>
                </a:lnTo>
                <a:lnTo>
                  <a:pt x="17906" y="19050"/>
                </a:lnTo>
                <a:close/>
              </a:path>
              <a:path w="3422015" h="148589">
                <a:moveTo>
                  <a:pt x="137363" y="1269"/>
                </a:moveTo>
                <a:lnTo>
                  <a:pt x="127912" y="1269"/>
                </a:lnTo>
                <a:lnTo>
                  <a:pt x="109052" y="3809"/>
                </a:lnTo>
                <a:lnTo>
                  <a:pt x="99644" y="3809"/>
                </a:lnTo>
                <a:lnTo>
                  <a:pt x="102362" y="26669"/>
                </a:lnTo>
                <a:lnTo>
                  <a:pt x="111425" y="25400"/>
                </a:lnTo>
                <a:lnTo>
                  <a:pt x="120497" y="25400"/>
                </a:lnTo>
                <a:lnTo>
                  <a:pt x="129579" y="24129"/>
                </a:lnTo>
                <a:lnTo>
                  <a:pt x="138671" y="24129"/>
                </a:lnTo>
                <a:lnTo>
                  <a:pt x="137363" y="1269"/>
                </a:lnTo>
                <a:close/>
              </a:path>
              <a:path w="3422015" h="148589">
                <a:moveTo>
                  <a:pt x="965" y="25400"/>
                </a:moveTo>
                <a:lnTo>
                  <a:pt x="1155" y="25977"/>
                </a:lnTo>
                <a:lnTo>
                  <a:pt x="1155" y="25457"/>
                </a:lnTo>
                <a:lnTo>
                  <a:pt x="965" y="25400"/>
                </a:lnTo>
                <a:close/>
              </a:path>
              <a:path w="3422015" h="148589">
                <a:moveTo>
                  <a:pt x="1155" y="25328"/>
                </a:moveTo>
                <a:lnTo>
                  <a:pt x="965" y="25400"/>
                </a:lnTo>
                <a:lnTo>
                  <a:pt x="1155" y="25457"/>
                </a:lnTo>
                <a:lnTo>
                  <a:pt x="1155" y="25328"/>
                </a:lnTo>
                <a:close/>
              </a:path>
              <a:path w="3422015" h="148589">
                <a:moveTo>
                  <a:pt x="29819" y="8889"/>
                </a:moveTo>
                <a:lnTo>
                  <a:pt x="22872" y="10159"/>
                </a:lnTo>
                <a:lnTo>
                  <a:pt x="15989" y="10159"/>
                </a:lnTo>
                <a:lnTo>
                  <a:pt x="9182" y="11429"/>
                </a:lnTo>
                <a:lnTo>
                  <a:pt x="7886" y="11429"/>
                </a:lnTo>
                <a:lnTo>
                  <a:pt x="6654" y="12700"/>
                </a:lnTo>
                <a:lnTo>
                  <a:pt x="5461" y="12700"/>
                </a:lnTo>
                <a:lnTo>
                  <a:pt x="0" y="22859"/>
                </a:lnTo>
                <a:lnTo>
                  <a:pt x="965" y="25400"/>
                </a:lnTo>
                <a:lnTo>
                  <a:pt x="1155" y="25328"/>
                </a:lnTo>
                <a:lnTo>
                  <a:pt x="1155" y="19050"/>
                </a:lnTo>
                <a:lnTo>
                  <a:pt x="5308" y="15239"/>
                </a:lnTo>
                <a:lnTo>
                  <a:pt x="29819" y="15239"/>
                </a:lnTo>
                <a:lnTo>
                  <a:pt x="29819" y="8889"/>
                </a:lnTo>
                <a:close/>
              </a:path>
              <a:path w="3422015" h="148589">
                <a:moveTo>
                  <a:pt x="15557" y="15239"/>
                </a:moveTo>
                <a:lnTo>
                  <a:pt x="5308" y="15239"/>
                </a:lnTo>
                <a:lnTo>
                  <a:pt x="1155" y="19050"/>
                </a:lnTo>
                <a:lnTo>
                  <a:pt x="1155" y="25328"/>
                </a:lnTo>
                <a:lnTo>
                  <a:pt x="17906" y="19050"/>
                </a:lnTo>
                <a:lnTo>
                  <a:pt x="19710" y="19050"/>
                </a:lnTo>
                <a:lnTo>
                  <a:pt x="15557" y="15239"/>
                </a:lnTo>
                <a:close/>
              </a:path>
              <a:path w="3422015" h="148589">
                <a:moveTo>
                  <a:pt x="269659" y="0"/>
                </a:moveTo>
                <a:lnTo>
                  <a:pt x="170434" y="0"/>
                </a:lnTo>
                <a:lnTo>
                  <a:pt x="137363" y="1269"/>
                </a:lnTo>
                <a:lnTo>
                  <a:pt x="138671" y="24129"/>
                </a:lnTo>
                <a:lnTo>
                  <a:pt x="171420" y="22859"/>
                </a:lnTo>
                <a:lnTo>
                  <a:pt x="269697" y="22859"/>
                </a:lnTo>
                <a:lnTo>
                  <a:pt x="269659" y="0"/>
                </a:lnTo>
                <a:close/>
              </a:path>
              <a:path w="3422015" h="148589">
                <a:moveTo>
                  <a:pt x="396328" y="0"/>
                </a:moveTo>
                <a:lnTo>
                  <a:pt x="269659" y="0"/>
                </a:lnTo>
                <a:lnTo>
                  <a:pt x="269697" y="22859"/>
                </a:lnTo>
                <a:lnTo>
                  <a:pt x="395109" y="22859"/>
                </a:lnTo>
                <a:lnTo>
                  <a:pt x="396328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63468" y="3801579"/>
            <a:ext cx="347518" cy="19712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86633" y="3731818"/>
            <a:ext cx="921085" cy="2515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68628" y="3765334"/>
            <a:ext cx="212178" cy="1746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83094" y="3787216"/>
            <a:ext cx="388808" cy="1562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14641" y="3765461"/>
            <a:ext cx="538366" cy="2809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1723275" y="4453661"/>
            <a:ext cx="3729354" cy="1032510"/>
            <a:chOff x="1723275" y="4453661"/>
            <a:chExt cx="3729354" cy="1032510"/>
          </a:xfrm>
        </p:grpSpPr>
        <p:sp>
          <p:nvSpPr>
            <p:cNvPr id="27" name="object 27"/>
            <p:cNvSpPr/>
            <p:nvPr/>
          </p:nvSpPr>
          <p:spPr>
            <a:xfrm>
              <a:off x="2325623" y="5350611"/>
              <a:ext cx="2075180" cy="80645"/>
            </a:xfrm>
            <a:custGeom>
              <a:avLst/>
              <a:gdLst/>
              <a:ahLst/>
              <a:cxnLst/>
              <a:rect l="l" t="t" r="r" b="b"/>
              <a:pathLst>
                <a:path w="2075179" h="80645">
                  <a:moveTo>
                    <a:pt x="841959" y="52451"/>
                  </a:moveTo>
                  <a:lnTo>
                    <a:pt x="840613" y="79375"/>
                  </a:lnTo>
                  <a:lnTo>
                    <a:pt x="849404" y="79883"/>
                  </a:lnTo>
                  <a:lnTo>
                    <a:pt x="858199" y="80137"/>
                  </a:lnTo>
                  <a:lnTo>
                    <a:pt x="866998" y="80264"/>
                  </a:lnTo>
                  <a:lnTo>
                    <a:pt x="875804" y="80264"/>
                  </a:lnTo>
                  <a:lnTo>
                    <a:pt x="875461" y="53340"/>
                  </a:lnTo>
                  <a:lnTo>
                    <a:pt x="858705" y="53086"/>
                  </a:lnTo>
                  <a:lnTo>
                    <a:pt x="850331" y="52832"/>
                  </a:lnTo>
                  <a:lnTo>
                    <a:pt x="841959" y="52451"/>
                  </a:lnTo>
                  <a:close/>
                </a:path>
                <a:path w="2075179" h="80645">
                  <a:moveTo>
                    <a:pt x="900023" y="50546"/>
                  </a:moveTo>
                  <a:lnTo>
                    <a:pt x="891920" y="52197"/>
                  </a:lnTo>
                  <a:lnTo>
                    <a:pt x="883729" y="53086"/>
                  </a:lnTo>
                  <a:lnTo>
                    <a:pt x="875461" y="53340"/>
                  </a:lnTo>
                  <a:lnTo>
                    <a:pt x="875804" y="80264"/>
                  </a:lnTo>
                  <a:lnTo>
                    <a:pt x="883262" y="80010"/>
                  </a:lnTo>
                  <a:lnTo>
                    <a:pt x="890684" y="79375"/>
                  </a:lnTo>
                  <a:lnTo>
                    <a:pt x="898069" y="78359"/>
                  </a:lnTo>
                  <a:lnTo>
                    <a:pt x="905421" y="76962"/>
                  </a:lnTo>
                  <a:lnTo>
                    <a:pt x="900023" y="50546"/>
                  </a:lnTo>
                  <a:close/>
                </a:path>
                <a:path w="2075179" h="80645">
                  <a:moveTo>
                    <a:pt x="803211" y="48514"/>
                  </a:moveTo>
                  <a:lnTo>
                    <a:pt x="830166" y="78740"/>
                  </a:lnTo>
                  <a:lnTo>
                    <a:pt x="840613" y="79375"/>
                  </a:lnTo>
                  <a:lnTo>
                    <a:pt x="841959" y="52451"/>
                  </a:lnTo>
                  <a:lnTo>
                    <a:pt x="832234" y="51816"/>
                  </a:lnTo>
                  <a:lnTo>
                    <a:pt x="822532" y="50927"/>
                  </a:lnTo>
                  <a:lnTo>
                    <a:pt x="812857" y="49911"/>
                  </a:lnTo>
                  <a:lnTo>
                    <a:pt x="803211" y="48514"/>
                  </a:lnTo>
                  <a:close/>
                </a:path>
                <a:path w="2075179" h="80645">
                  <a:moveTo>
                    <a:pt x="931379" y="40513"/>
                  </a:moveTo>
                  <a:lnTo>
                    <a:pt x="923697" y="43561"/>
                  </a:lnTo>
                  <a:lnTo>
                    <a:pt x="915911" y="46228"/>
                  </a:lnTo>
                  <a:lnTo>
                    <a:pt x="908019" y="48641"/>
                  </a:lnTo>
                  <a:lnTo>
                    <a:pt x="900023" y="50546"/>
                  </a:lnTo>
                  <a:lnTo>
                    <a:pt x="905421" y="76962"/>
                  </a:lnTo>
                  <a:lnTo>
                    <a:pt x="914591" y="74676"/>
                  </a:lnTo>
                  <a:lnTo>
                    <a:pt x="923642" y="72009"/>
                  </a:lnTo>
                  <a:lnTo>
                    <a:pt x="932574" y="68961"/>
                  </a:lnTo>
                  <a:lnTo>
                    <a:pt x="941387" y="65532"/>
                  </a:lnTo>
                  <a:lnTo>
                    <a:pt x="931379" y="40513"/>
                  </a:lnTo>
                  <a:close/>
                </a:path>
                <a:path w="2075179" h="80645">
                  <a:moveTo>
                    <a:pt x="765416" y="43053"/>
                  </a:moveTo>
                  <a:lnTo>
                    <a:pt x="762025" y="69977"/>
                  </a:lnTo>
                  <a:lnTo>
                    <a:pt x="771279" y="71120"/>
                  </a:lnTo>
                  <a:lnTo>
                    <a:pt x="780524" y="72390"/>
                  </a:lnTo>
                  <a:lnTo>
                    <a:pt x="798995" y="75184"/>
                  </a:lnTo>
                  <a:lnTo>
                    <a:pt x="803211" y="48514"/>
                  </a:lnTo>
                  <a:lnTo>
                    <a:pt x="793776" y="46990"/>
                  </a:lnTo>
                  <a:lnTo>
                    <a:pt x="784332" y="45593"/>
                  </a:lnTo>
                  <a:lnTo>
                    <a:pt x="765416" y="43053"/>
                  </a:lnTo>
                  <a:close/>
                </a:path>
                <a:path w="2075179" h="80645">
                  <a:moveTo>
                    <a:pt x="606602" y="45847"/>
                  </a:moveTo>
                  <a:lnTo>
                    <a:pt x="606145" y="71628"/>
                  </a:lnTo>
                  <a:lnTo>
                    <a:pt x="628956" y="71882"/>
                  </a:lnTo>
                  <a:lnTo>
                    <a:pt x="651776" y="71628"/>
                  </a:lnTo>
                  <a:lnTo>
                    <a:pt x="650518" y="45974"/>
                  </a:lnTo>
                  <a:lnTo>
                    <a:pt x="617582" y="45974"/>
                  </a:lnTo>
                  <a:lnTo>
                    <a:pt x="606602" y="45847"/>
                  </a:lnTo>
                  <a:close/>
                </a:path>
                <a:path w="2075179" h="80645">
                  <a:moveTo>
                    <a:pt x="553046" y="43434"/>
                  </a:moveTo>
                  <a:lnTo>
                    <a:pt x="550964" y="68961"/>
                  </a:lnTo>
                  <a:lnTo>
                    <a:pt x="564742" y="69977"/>
                  </a:lnTo>
                  <a:lnTo>
                    <a:pt x="578531" y="70739"/>
                  </a:lnTo>
                  <a:lnTo>
                    <a:pt x="606145" y="71628"/>
                  </a:lnTo>
                  <a:lnTo>
                    <a:pt x="606602" y="45847"/>
                  </a:lnTo>
                  <a:lnTo>
                    <a:pt x="579805" y="44958"/>
                  </a:lnTo>
                  <a:lnTo>
                    <a:pt x="566422" y="44323"/>
                  </a:lnTo>
                  <a:lnTo>
                    <a:pt x="553046" y="43434"/>
                  </a:lnTo>
                  <a:close/>
                </a:path>
                <a:path w="2075179" h="80645">
                  <a:moveTo>
                    <a:pt x="674865" y="43053"/>
                  </a:moveTo>
                  <a:lnTo>
                    <a:pt x="666775" y="44196"/>
                  </a:lnTo>
                  <a:lnTo>
                    <a:pt x="658660" y="44958"/>
                  </a:lnTo>
                  <a:lnTo>
                    <a:pt x="650494" y="45466"/>
                  </a:lnTo>
                  <a:lnTo>
                    <a:pt x="651776" y="71628"/>
                  </a:lnTo>
                  <a:lnTo>
                    <a:pt x="665260" y="70866"/>
                  </a:lnTo>
                  <a:lnTo>
                    <a:pt x="678688" y="69342"/>
                  </a:lnTo>
                  <a:lnTo>
                    <a:pt x="674865" y="43053"/>
                  </a:lnTo>
                  <a:close/>
                </a:path>
                <a:path w="2075179" h="80645">
                  <a:moveTo>
                    <a:pt x="418973" y="43053"/>
                  </a:moveTo>
                  <a:lnTo>
                    <a:pt x="405894" y="43688"/>
                  </a:lnTo>
                  <a:lnTo>
                    <a:pt x="392814" y="44069"/>
                  </a:lnTo>
                  <a:lnTo>
                    <a:pt x="379728" y="44196"/>
                  </a:lnTo>
                  <a:lnTo>
                    <a:pt x="366636" y="44196"/>
                  </a:lnTo>
                  <a:lnTo>
                    <a:pt x="365671" y="69977"/>
                  </a:lnTo>
                  <a:lnTo>
                    <a:pt x="379327" y="70104"/>
                  </a:lnTo>
                  <a:lnTo>
                    <a:pt x="392979" y="69977"/>
                  </a:lnTo>
                  <a:lnTo>
                    <a:pt x="406626" y="69596"/>
                  </a:lnTo>
                  <a:lnTo>
                    <a:pt x="420268" y="68961"/>
                  </a:lnTo>
                  <a:lnTo>
                    <a:pt x="418973" y="43053"/>
                  </a:lnTo>
                  <a:close/>
                </a:path>
                <a:path w="2075179" h="80645">
                  <a:moveTo>
                    <a:pt x="339255" y="40259"/>
                  </a:moveTo>
                  <a:lnTo>
                    <a:pt x="365671" y="69977"/>
                  </a:lnTo>
                  <a:lnTo>
                    <a:pt x="366636" y="44196"/>
                  </a:lnTo>
                  <a:lnTo>
                    <a:pt x="359702" y="43815"/>
                  </a:lnTo>
                  <a:lnTo>
                    <a:pt x="352826" y="43053"/>
                  </a:lnTo>
                  <a:lnTo>
                    <a:pt x="346010" y="41783"/>
                  </a:lnTo>
                  <a:lnTo>
                    <a:pt x="339255" y="40259"/>
                  </a:lnTo>
                  <a:close/>
                </a:path>
                <a:path w="2075179" h="80645">
                  <a:moveTo>
                    <a:pt x="728765" y="40894"/>
                  </a:moveTo>
                  <a:lnTo>
                    <a:pt x="716508" y="41021"/>
                  </a:lnTo>
                  <a:lnTo>
                    <a:pt x="716699" y="67818"/>
                  </a:lnTo>
                  <a:lnTo>
                    <a:pt x="728055" y="67818"/>
                  </a:lnTo>
                  <a:lnTo>
                    <a:pt x="739395" y="68199"/>
                  </a:lnTo>
                  <a:lnTo>
                    <a:pt x="750719" y="68834"/>
                  </a:lnTo>
                  <a:lnTo>
                    <a:pt x="762025" y="69977"/>
                  </a:lnTo>
                  <a:lnTo>
                    <a:pt x="765416" y="43053"/>
                  </a:lnTo>
                  <a:lnTo>
                    <a:pt x="753216" y="42037"/>
                  </a:lnTo>
                  <a:lnTo>
                    <a:pt x="741000" y="41275"/>
                  </a:lnTo>
                  <a:lnTo>
                    <a:pt x="728765" y="40894"/>
                  </a:lnTo>
                  <a:close/>
                </a:path>
                <a:path w="2075179" h="80645">
                  <a:moveTo>
                    <a:pt x="716508" y="41021"/>
                  </a:moveTo>
                  <a:lnTo>
                    <a:pt x="706069" y="41021"/>
                  </a:lnTo>
                  <a:lnTo>
                    <a:pt x="695648" y="41402"/>
                  </a:lnTo>
                  <a:lnTo>
                    <a:pt x="685247" y="42164"/>
                  </a:lnTo>
                  <a:lnTo>
                    <a:pt x="674865" y="43053"/>
                  </a:lnTo>
                  <a:lnTo>
                    <a:pt x="678688" y="69342"/>
                  </a:lnTo>
                  <a:lnTo>
                    <a:pt x="688172" y="68580"/>
                  </a:lnTo>
                  <a:lnTo>
                    <a:pt x="697669" y="68072"/>
                  </a:lnTo>
                  <a:lnTo>
                    <a:pt x="707179" y="67818"/>
                  </a:lnTo>
                  <a:lnTo>
                    <a:pt x="716699" y="67818"/>
                  </a:lnTo>
                  <a:lnTo>
                    <a:pt x="716508" y="41021"/>
                  </a:lnTo>
                  <a:close/>
                </a:path>
                <a:path w="2075179" h="80645">
                  <a:moveTo>
                    <a:pt x="491299" y="41275"/>
                  </a:moveTo>
                  <a:lnTo>
                    <a:pt x="473206" y="41275"/>
                  </a:lnTo>
                  <a:lnTo>
                    <a:pt x="437044" y="42164"/>
                  </a:lnTo>
                  <a:lnTo>
                    <a:pt x="418973" y="43053"/>
                  </a:lnTo>
                  <a:lnTo>
                    <a:pt x="420268" y="68961"/>
                  </a:lnTo>
                  <a:lnTo>
                    <a:pt x="438016" y="68199"/>
                  </a:lnTo>
                  <a:lnTo>
                    <a:pt x="473530" y="67310"/>
                  </a:lnTo>
                  <a:lnTo>
                    <a:pt x="491299" y="67183"/>
                  </a:lnTo>
                  <a:lnTo>
                    <a:pt x="491299" y="41275"/>
                  </a:lnTo>
                  <a:close/>
                </a:path>
                <a:path w="2075179" h="80645">
                  <a:moveTo>
                    <a:pt x="491299" y="41275"/>
                  </a:moveTo>
                  <a:lnTo>
                    <a:pt x="491299" y="67183"/>
                  </a:lnTo>
                  <a:lnTo>
                    <a:pt x="506229" y="67183"/>
                  </a:lnTo>
                  <a:lnTo>
                    <a:pt x="521150" y="67437"/>
                  </a:lnTo>
                  <a:lnTo>
                    <a:pt x="536062" y="68072"/>
                  </a:lnTo>
                  <a:lnTo>
                    <a:pt x="550964" y="68961"/>
                  </a:lnTo>
                  <a:lnTo>
                    <a:pt x="553046" y="43434"/>
                  </a:lnTo>
                  <a:lnTo>
                    <a:pt x="537623" y="42418"/>
                  </a:lnTo>
                  <a:lnTo>
                    <a:pt x="522192" y="41783"/>
                  </a:lnTo>
                  <a:lnTo>
                    <a:pt x="506751" y="41402"/>
                  </a:lnTo>
                  <a:lnTo>
                    <a:pt x="491299" y="41275"/>
                  </a:lnTo>
                  <a:close/>
                </a:path>
                <a:path w="2075179" h="80645">
                  <a:moveTo>
                    <a:pt x="976020" y="21971"/>
                  </a:moveTo>
                  <a:lnTo>
                    <a:pt x="942584" y="36068"/>
                  </a:lnTo>
                  <a:lnTo>
                    <a:pt x="931379" y="40513"/>
                  </a:lnTo>
                  <a:lnTo>
                    <a:pt x="941387" y="65532"/>
                  </a:lnTo>
                  <a:lnTo>
                    <a:pt x="952744" y="60960"/>
                  </a:lnTo>
                  <a:lnTo>
                    <a:pt x="964069" y="56261"/>
                  </a:lnTo>
                  <a:lnTo>
                    <a:pt x="986637" y="46609"/>
                  </a:lnTo>
                  <a:lnTo>
                    <a:pt x="976020" y="21971"/>
                  </a:lnTo>
                  <a:close/>
                </a:path>
                <a:path w="2075179" h="80645">
                  <a:moveTo>
                    <a:pt x="318350" y="32131"/>
                  </a:moveTo>
                  <a:lnTo>
                    <a:pt x="306679" y="54737"/>
                  </a:lnTo>
                  <a:lnTo>
                    <a:pt x="312785" y="57785"/>
                  </a:lnTo>
                  <a:lnTo>
                    <a:pt x="319008" y="60452"/>
                  </a:lnTo>
                  <a:lnTo>
                    <a:pt x="325349" y="62865"/>
                  </a:lnTo>
                  <a:lnTo>
                    <a:pt x="331812" y="65024"/>
                  </a:lnTo>
                  <a:lnTo>
                    <a:pt x="339255" y="40259"/>
                  </a:lnTo>
                  <a:lnTo>
                    <a:pt x="332054" y="38227"/>
                  </a:lnTo>
                  <a:lnTo>
                    <a:pt x="325081" y="35433"/>
                  </a:lnTo>
                  <a:lnTo>
                    <a:pt x="318350" y="32131"/>
                  </a:lnTo>
                  <a:close/>
                </a:path>
                <a:path w="2075179" h="80645">
                  <a:moveTo>
                    <a:pt x="1330604" y="26670"/>
                  </a:moveTo>
                  <a:lnTo>
                    <a:pt x="1363084" y="55245"/>
                  </a:lnTo>
                  <a:lnTo>
                    <a:pt x="1374495" y="55372"/>
                  </a:lnTo>
                  <a:lnTo>
                    <a:pt x="1374495" y="27813"/>
                  </a:lnTo>
                  <a:lnTo>
                    <a:pt x="1363515" y="27813"/>
                  </a:lnTo>
                  <a:lnTo>
                    <a:pt x="1352540" y="27559"/>
                  </a:lnTo>
                  <a:lnTo>
                    <a:pt x="1341570" y="27178"/>
                  </a:lnTo>
                  <a:lnTo>
                    <a:pt x="1330604" y="26670"/>
                  </a:lnTo>
                  <a:close/>
                </a:path>
                <a:path w="2075179" h="80645">
                  <a:moveTo>
                    <a:pt x="1418577" y="26543"/>
                  </a:moveTo>
                  <a:lnTo>
                    <a:pt x="1407564" y="27051"/>
                  </a:lnTo>
                  <a:lnTo>
                    <a:pt x="1396545" y="27432"/>
                  </a:lnTo>
                  <a:lnTo>
                    <a:pt x="1385523" y="27686"/>
                  </a:lnTo>
                  <a:lnTo>
                    <a:pt x="1374495" y="27813"/>
                  </a:lnTo>
                  <a:lnTo>
                    <a:pt x="1374495" y="55372"/>
                  </a:lnTo>
                  <a:lnTo>
                    <a:pt x="1385959" y="55245"/>
                  </a:lnTo>
                  <a:lnTo>
                    <a:pt x="1397414" y="54991"/>
                  </a:lnTo>
                  <a:lnTo>
                    <a:pt x="1408862" y="54610"/>
                  </a:lnTo>
                  <a:lnTo>
                    <a:pt x="1420304" y="54102"/>
                  </a:lnTo>
                  <a:lnTo>
                    <a:pt x="1418577" y="26543"/>
                  </a:lnTo>
                  <a:close/>
                </a:path>
                <a:path w="2075179" h="80645">
                  <a:moveTo>
                    <a:pt x="295173" y="21717"/>
                  </a:moveTo>
                  <a:lnTo>
                    <a:pt x="285635" y="44704"/>
                  </a:lnTo>
                  <a:lnTo>
                    <a:pt x="292798" y="47752"/>
                  </a:lnTo>
                  <a:lnTo>
                    <a:pt x="299808" y="51054"/>
                  </a:lnTo>
                  <a:lnTo>
                    <a:pt x="306679" y="54737"/>
                  </a:lnTo>
                  <a:lnTo>
                    <a:pt x="318350" y="32131"/>
                  </a:lnTo>
                  <a:lnTo>
                    <a:pt x="312636" y="29337"/>
                  </a:lnTo>
                  <a:lnTo>
                    <a:pt x="306866" y="26670"/>
                  </a:lnTo>
                  <a:lnTo>
                    <a:pt x="301045" y="24130"/>
                  </a:lnTo>
                  <a:lnTo>
                    <a:pt x="295173" y="21717"/>
                  </a:lnTo>
                  <a:close/>
                </a:path>
                <a:path w="2075179" h="80645">
                  <a:moveTo>
                    <a:pt x="1485049" y="20574"/>
                  </a:moveTo>
                  <a:lnTo>
                    <a:pt x="1451832" y="23876"/>
                  </a:lnTo>
                  <a:lnTo>
                    <a:pt x="1418577" y="26543"/>
                  </a:lnTo>
                  <a:lnTo>
                    <a:pt x="1420304" y="54102"/>
                  </a:lnTo>
                  <a:lnTo>
                    <a:pt x="1454054" y="51435"/>
                  </a:lnTo>
                  <a:lnTo>
                    <a:pt x="1487766" y="48260"/>
                  </a:lnTo>
                  <a:lnTo>
                    <a:pt x="1485049" y="20574"/>
                  </a:lnTo>
                  <a:close/>
                </a:path>
                <a:path w="2075179" h="80645">
                  <a:moveTo>
                    <a:pt x="1279016" y="22352"/>
                  </a:moveTo>
                  <a:lnTo>
                    <a:pt x="1276337" y="49403"/>
                  </a:lnTo>
                  <a:lnTo>
                    <a:pt x="1302577" y="51943"/>
                  </a:lnTo>
                  <a:lnTo>
                    <a:pt x="1328864" y="53975"/>
                  </a:lnTo>
                  <a:lnTo>
                    <a:pt x="1330604" y="26670"/>
                  </a:lnTo>
                  <a:lnTo>
                    <a:pt x="1279016" y="22352"/>
                  </a:lnTo>
                  <a:close/>
                </a:path>
                <a:path w="2075179" h="80645">
                  <a:moveTo>
                    <a:pt x="1210132" y="17145"/>
                  </a:moveTo>
                  <a:lnTo>
                    <a:pt x="1208570" y="43942"/>
                  </a:lnTo>
                  <a:lnTo>
                    <a:pt x="1225534" y="45085"/>
                  </a:lnTo>
                  <a:lnTo>
                    <a:pt x="1259415" y="47752"/>
                  </a:lnTo>
                  <a:lnTo>
                    <a:pt x="1276337" y="49403"/>
                  </a:lnTo>
                  <a:lnTo>
                    <a:pt x="1279016" y="22352"/>
                  </a:lnTo>
                  <a:lnTo>
                    <a:pt x="1261817" y="20701"/>
                  </a:lnTo>
                  <a:lnTo>
                    <a:pt x="1227374" y="18161"/>
                  </a:lnTo>
                  <a:lnTo>
                    <a:pt x="1210132" y="17145"/>
                  </a:lnTo>
                  <a:close/>
                </a:path>
                <a:path w="2075179" h="80645">
                  <a:moveTo>
                    <a:pt x="1560309" y="14224"/>
                  </a:moveTo>
                  <a:lnTo>
                    <a:pt x="1522650" y="17145"/>
                  </a:lnTo>
                  <a:lnTo>
                    <a:pt x="1485049" y="20574"/>
                  </a:lnTo>
                  <a:lnTo>
                    <a:pt x="1487766" y="48260"/>
                  </a:lnTo>
                  <a:lnTo>
                    <a:pt x="1524809" y="44831"/>
                  </a:lnTo>
                  <a:lnTo>
                    <a:pt x="1561909" y="42164"/>
                  </a:lnTo>
                  <a:lnTo>
                    <a:pt x="1560309" y="14224"/>
                  </a:lnTo>
                  <a:close/>
                </a:path>
                <a:path w="2075179" h="80645">
                  <a:moveTo>
                    <a:pt x="1014704" y="7112"/>
                  </a:moveTo>
                  <a:lnTo>
                    <a:pt x="1004891" y="10414"/>
                  </a:lnTo>
                  <a:lnTo>
                    <a:pt x="995172" y="13970"/>
                  </a:lnTo>
                  <a:lnTo>
                    <a:pt x="985547" y="17907"/>
                  </a:lnTo>
                  <a:lnTo>
                    <a:pt x="976020" y="21971"/>
                  </a:lnTo>
                  <a:lnTo>
                    <a:pt x="986637" y="46609"/>
                  </a:lnTo>
                  <a:lnTo>
                    <a:pt x="995420" y="42799"/>
                  </a:lnTo>
                  <a:lnTo>
                    <a:pt x="1004282" y="39243"/>
                  </a:lnTo>
                  <a:lnTo>
                    <a:pt x="1013228" y="35941"/>
                  </a:lnTo>
                  <a:lnTo>
                    <a:pt x="1022261" y="32893"/>
                  </a:lnTo>
                  <a:lnTo>
                    <a:pt x="1014704" y="7112"/>
                  </a:lnTo>
                  <a:close/>
                </a:path>
                <a:path w="2075179" h="80645">
                  <a:moveTo>
                    <a:pt x="44132" y="19812"/>
                  </a:moveTo>
                  <a:lnTo>
                    <a:pt x="68300" y="46101"/>
                  </a:lnTo>
                  <a:lnTo>
                    <a:pt x="67959" y="21971"/>
                  </a:lnTo>
                  <a:lnTo>
                    <a:pt x="59943" y="21971"/>
                  </a:lnTo>
                  <a:lnTo>
                    <a:pt x="52006" y="21336"/>
                  </a:lnTo>
                  <a:lnTo>
                    <a:pt x="44132" y="19812"/>
                  </a:lnTo>
                  <a:close/>
                </a:path>
                <a:path w="2075179" h="80645">
                  <a:moveTo>
                    <a:pt x="92963" y="16129"/>
                  </a:moveTo>
                  <a:lnTo>
                    <a:pt x="86901" y="18415"/>
                  </a:lnTo>
                  <a:lnTo>
                    <a:pt x="80713" y="20066"/>
                  </a:lnTo>
                  <a:lnTo>
                    <a:pt x="74399" y="21209"/>
                  </a:lnTo>
                  <a:lnTo>
                    <a:pt x="67957" y="21844"/>
                  </a:lnTo>
                  <a:lnTo>
                    <a:pt x="68300" y="46101"/>
                  </a:lnTo>
                  <a:lnTo>
                    <a:pt x="77066" y="45593"/>
                  </a:lnTo>
                  <a:lnTo>
                    <a:pt x="85667" y="44196"/>
                  </a:lnTo>
                  <a:lnTo>
                    <a:pt x="94107" y="42037"/>
                  </a:lnTo>
                  <a:lnTo>
                    <a:pt x="102387" y="38989"/>
                  </a:lnTo>
                  <a:lnTo>
                    <a:pt x="92963" y="16129"/>
                  </a:lnTo>
                  <a:close/>
                </a:path>
                <a:path w="2075179" h="80645">
                  <a:moveTo>
                    <a:pt x="650494" y="45466"/>
                  </a:moveTo>
                  <a:lnTo>
                    <a:pt x="639528" y="45847"/>
                  </a:lnTo>
                  <a:lnTo>
                    <a:pt x="628557" y="45974"/>
                  </a:lnTo>
                  <a:lnTo>
                    <a:pt x="650518" y="45974"/>
                  </a:lnTo>
                  <a:lnTo>
                    <a:pt x="650494" y="45466"/>
                  </a:lnTo>
                  <a:close/>
                </a:path>
                <a:path w="2075179" h="80645">
                  <a:moveTo>
                    <a:pt x="2055152" y="21971"/>
                  </a:moveTo>
                  <a:lnTo>
                    <a:pt x="2049678" y="44450"/>
                  </a:lnTo>
                  <a:lnTo>
                    <a:pt x="2055126" y="45466"/>
                  </a:lnTo>
                  <a:lnTo>
                    <a:pt x="2060600" y="45720"/>
                  </a:lnTo>
                  <a:lnTo>
                    <a:pt x="2066099" y="45339"/>
                  </a:lnTo>
                  <a:lnTo>
                    <a:pt x="2069579" y="44831"/>
                  </a:lnTo>
                  <a:lnTo>
                    <a:pt x="2071651" y="43307"/>
                  </a:lnTo>
                  <a:lnTo>
                    <a:pt x="2060359" y="43307"/>
                  </a:lnTo>
                  <a:lnTo>
                    <a:pt x="2060281" y="42926"/>
                  </a:lnTo>
                  <a:lnTo>
                    <a:pt x="2057082" y="39751"/>
                  </a:lnTo>
                  <a:lnTo>
                    <a:pt x="2057082" y="31242"/>
                  </a:lnTo>
                  <a:lnTo>
                    <a:pt x="2060536" y="27813"/>
                  </a:lnTo>
                  <a:lnTo>
                    <a:pt x="2068927" y="27813"/>
                  </a:lnTo>
                  <a:lnTo>
                    <a:pt x="2066455" y="26543"/>
                  </a:lnTo>
                  <a:lnTo>
                    <a:pt x="2066239" y="26289"/>
                  </a:lnTo>
                  <a:lnTo>
                    <a:pt x="2062200" y="24384"/>
                  </a:lnTo>
                  <a:lnTo>
                    <a:pt x="2058708" y="23114"/>
                  </a:lnTo>
                  <a:lnTo>
                    <a:pt x="2055152" y="21971"/>
                  </a:lnTo>
                  <a:close/>
                </a:path>
                <a:path w="2075179" h="80645">
                  <a:moveTo>
                    <a:pt x="265302" y="15621"/>
                  </a:moveTo>
                  <a:lnTo>
                    <a:pt x="264413" y="40259"/>
                  </a:lnTo>
                  <a:lnTo>
                    <a:pt x="271754" y="40386"/>
                  </a:lnTo>
                  <a:lnTo>
                    <a:pt x="278841" y="41910"/>
                  </a:lnTo>
                  <a:lnTo>
                    <a:pt x="285635" y="44704"/>
                  </a:lnTo>
                  <a:lnTo>
                    <a:pt x="295173" y="21717"/>
                  </a:lnTo>
                  <a:lnTo>
                    <a:pt x="287905" y="19177"/>
                  </a:lnTo>
                  <a:lnTo>
                    <a:pt x="280504" y="17399"/>
                  </a:lnTo>
                  <a:lnTo>
                    <a:pt x="272970" y="16129"/>
                  </a:lnTo>
                  <a:lnTo>
                    <a:pt x="265302" y="15621"/>
                  </a:lnTo>
                  <a:close/>
                </a:path>
                <a:path w="2075179" h="80645">
                  <a:moveTo>
                    <a:pt x="2024151" y="14859"/>
                  </a:moveTo>
                  <a:lnTo>
                    <a:pt x="2020785" y="40640"/>
                  </a:lnTo>
                  <a:lnTo>
                    <a:pt x="2035236" y="42418"/>
                  </a:lnTo>
                  <a:lnTo>
                    <a:pt x="2049678" y="44450"/>
                  </a:lnTo>
                  <a:lnTo>
                    <a:pt x="2055152" y="21971"/>
                  </a:lnTo>
                  <a:lnTo>
                    <a:pt x="2047529" y="19558"/>
                  </a:lnTo>
                  <a:lnTo>
                    <a:pt x="2039823" y="17653"/>
                  </a:lnTo>
                  <a:lnTo>
                    <a:pt x="2032031" y="16002"/>
                  </a:lnTo>
                  <a:lnTo>
                    <a:pt x="2024151" y="14859"/>
                  </a:lnTo>
                  <a:close/>
                </a:path>
                <a:path w="2075179" h="80645">
                  <a:moveTo>
                    <a:pt x="1160284" y="13081"/>
                  </a:moveTo>
                  <a:lnTo>
                    <a:pt x="1156474" y="39497"/>
                  </a:lnTo>
                  <a:lnTo>
                    <a:pt x="1182489" y="42164"/>
                  </a:lnTo>
                  <a:lnTo>
                    <a:pt x="1195520" y="43180"/>
                  </a:lnTo>
                  <a:lnTo>
                    <a:pt x="1208570" y="43942"/>
                  </a:lnTo>
                  <a:lnTo>
                    <a:pt x="1210132" y="17145"/>
                  </a:lnTo>
                  <a:lnTo>
                    <a:pt x="1197644" y="16383"/>
                  </a:lnTo>
                  <a:lnTo>
                    <a:pt x="1185175" y="15494"/>
                  </a:lnTo>
                  <a:lnTo>
                    <a:pt x="1172722" y="14478"/>
                  </a:lnTo>
                  <a:lnTo>
                    <a:pt x="1160284" y="13081"/>
                  </a:lnTo>
                  <a:close/>
                </a:path>
                <a:path w="2075179" h="80645">
                  <a:moveTo>
                    <a:pt x="189928" y="17780"/>
                  </a:moveTo>
                  <a:lnTo>
                    <a:pt x="185737" y="42037"/>
                  </a:lnTo>
                  <a:lnTo>
                    <a:pt x="192296" y="42799"/>
                  </a:lnTo>
                  <a:lnTo>
                    <a:pt x="198867" y="43180"/>
                  </a:lnTo>
                  <a:lnTo>
                    <a:pt x="205456" y="43434"/>
                  </a:lnTo>
                  <a:lnTo>
                    <a:pt x="212064" y="43180"/>
                  </a:lnTo>
                  <a:lnTo>
                    <a:pt x="211096" y="19304"/>
                  </a:lnTo>
                  <a:lnTo>
                    <a:pt x="203987" y="19304"/>
                  </a:lnTo>
                  <a:lnTo>
                    <a:pt x="196926" y="18923"/>
                  </a:lnTo>
                  <a:lnTo>
                    <a:pt x="189928" y="17780"/>
                  </a:lnTo>
                  <a:close/>
                </a:path>
                <a:path w="2075179" h="80645">
                  <a:moveTo>
                    <a:pt x="2070658" y="28702"/>
                  </a:moveTo>
                  <a:lnTo>
                    <a:pt x="2070569" y="28829"/>
                  </a:lnTo>
                  <a:lnTo>
                    <a:pt x="2070448" y="29210"/>
                  </a:lnTo>
                  <a:lnTo>
                    <a:pt x="2072487" y="31242"/>
                  </a:lnTo>
                  <a:lnTo>
                    <a:pt x="2072487" y="39751"/>
                  </a:lnTo>
                  <a:lnTo>
                    <a:pt x="2069045" y="43180"/>
                  </a:lnTo>
                  <a:lnTo>
                    <a:pt x="2060448" y="43180"/>
                  </a:lnTo>
                  <a:lnTo>
                    <a:pt x="2060359" y="43307"/>
                  </a:lnTo>
                  <a:lnTo>
                    <a:pt x="2071651" y="43307"/>
                  </a:lnTo>
                  <a:lnTo>
                    <a:pt x="2072170" y="42926"/>
                  </a:lnTo>
                  <a:lnTo>
                    <a:pt x="2074623" y="35330"/>
                  </a:lnTo>
                  <a:lnTo>
                    <a:pt x="2074597" y="33274"/>
                  </a:lnTo>
                  <a:lnTo>
                    <a:pt x="2073351" y="30734"/>
                  </a:lnTo>
                  <a:lnTo>
                    <a:pt x="2070658" y="28702"/>
                  </a:lnTo>
                  <a:close/>
                </a:path>
                <a:path w="2075179" h="80645">
                  <a:moveTo>
                    <a:pt x="236474" y="17018"/>
                  </a:moveTo>
                  <a:lnTo>
                    <a:pt x="223804" y="18288"/>
                  </a:lnTo>
                  <a:lnTo>
                    <a:pt x="211086" y="19050"/>
                  </a:lnTo>
                  <a:lnTo>
                    <a:pt x="212064" y="43180"/>
                  </a:lnTo>
                  <a:lnTo>
                    <a:pt x="218910" y="42799"/>
                  </a:lnTo>
                  <a:lnTo>
                    <a:pt x="232583" y="41783"/>
                  </a:lnTo>
                  <a:lnTo>
                    <a:pt x="239407" y="41021"/>
                  </a:lnTo>
                  <a:lnTo>
                    <a:pt x="236474" y="17018"/>
                  </a:lnTo>
                  <a:close/>
                </a:path>
                <a:path w="2075179" h="80645">
                  <a:moveTo>
                    <a:pt x="2060484" y="43128"/>
                  </a:moveTo>
                  <a:close/>
                </a:path>
                <a:path w="2075179" h="80645">
                  <a:moveTo>
                    <a:pt x="2070361" y="29123"/>
                  </a:moveTo>
                  <a:lnTo>
                    <a:pt x="2060627" y="42926"/>
                  </a:lnTo>
                  <a:lnTo>
                    <a:pt x="2060536" y="43180"/>
                  </a:lnTo>
                  <a:lnTo>
                    <a:pt x="2069045" y="43180"/>
                  </a:lnTo>
                  <a:lnTo>
                    <a:pt x="2072487" y="39751"/>
                  </a:lnTo>
                  <a:lnTo>
                    <a:pt x="2072487" y="31242"/>
                  </a:lnTo>
                  <a:lnTo>
                    <a:pt x="2070361" y="29123"/>
                  </a:lnTo>
                  <a:close/>
                </a:path>
                <a:path w="2075179" h="80645">
                  <a:moveTo>
                    <a:pt x="2070125" y="28888"/>
                  </a:moveTo>
                  <a:lnTo>
                    <a:pt x="2069211" y="29210"/>
                  </a:lnTo>
                  <a:lnTo>
                    <a:pt x="2060448" y="41656"/>
                  </a:lnTo>
                  <a:lnTo>
                    <a:pt x="2060484" y="43128"/>
                  </a:lnTo>
                  <a:lnTo>
                    <a:pt x="2070361" y="29123"/>
                  </a:lnTo>
                  <a:lnTo>
                    <a:pt x="2070125" y="28888"/>
                  </a:lnTo>
                  <a:close/>
                </a:path>
                <a:path w="2075179" h="80645">
                  <a:moveTo>
                    <a:pt x="2068927" y="27813"/>
                  </a:moveTo>
                  <a:lnTo>
                    <a:pt x="2060536" y="27813"/>
                  </a:lnTo>
                  <a:lnTo>
                    <a:pt x="2057082" y="31242"/>
                  </a:lnTo>
                  <a:lnTo>
                    <a:pt x="2057082" y="39751"/>
                  </a:lnTo>
                  <a:lnTo>
                    <a:pt x="2060359" y="43003"/>
                  </a:lnTo>
                  <a:lnTo>
                    <a:pt x="2060448" y="41656"/>
                  </a:lnTo>
                  <a:lnTo>
                    <a:pt x="2069211" y="29210"/>
                  </a:lnTo>
                  <a:lnTo>
                    <a:pt x="2070125" y="28888"/>
                  </a:lnTo>
                  <a:lnTo>
                    <a:pt x="2069171" y="27938"/>
                  </a:lnTo>
                  <a:lnTo>
                    <a:pt x="2068927" y="27813"/>
                  </a:lnTo>
                  <a:close/>
                </a:path>
                <a:path w="2075179" h="80645">
                  <a:moveTo>
                    <a:pt x="31100" y="18161"/>
                  </a:moveTo>
                  <a:lnTo>
                    <a:pt x="24553" y="18161"/>
                  </a:lnTo>
                  <a:lnTo>
                    <a:pt x="17983" y="18796"/>
                  </a:lnTo>
                  <a:lnTo>
                    <a:pt x="18185" y="25273"/>
                  </a:lnTo>
                  <a:lnTo>
                    <a:pt x="18300" y="26543"/>
                  </a:lnTo>
                  <a:lnTo>
                    <a:pt x="19433" y="27686"/>
                  </a:lnTo>
                  <a:lnTo>
                    <a:pt x="19559" y="38227"/>
                  </a:lnTo>
                  <a:lnTo>
                    <a:pt x="19004" y="38787"/>
                  </a:lnTo>
                  <a:lnTo>
                    <a:pt x="25400" y="39624"/>
                  </a:lnTo>
                  <a:lnTo>
                    <a:pt x="32118" y="41021"/>
                  </a:lnTo>
                  <a:lnTo>
                    <a:pt x="38760" y="42799"/>
                  </a:lnTo>
                  <a:lnTo>
                    <a:pt x="44132" y="19812"/>
                  </a:lnTo>
                  <a:lnTo>
                    <a:pt x="37626" y="18669"/>
                  </a:lnTo>
                  <a:lnTo>
                    <a:pt x="31100" y="18161"/>
                  </a:lnTo>
                  <a:close/>
                </a:path>
                <a:path w="2075179" h="80645">
                  <a:moveTo>
                    <a:pt x="1130" y="35330"/>
                  </a:moveTo>
                  <a:lnTo>
                    <a:pt x="1256" y="38227"/>
                  </a:lnTo>
                  <a:lnTo>
                    <a:pt x="5283" y="42291"/>
                  </a:lnTo>
                  <a:lnTo>
                    <a:pt x="15532" y="42291"/>
                  </a:lnTo>
                  <a:lnTo>
                    <a:pt x="19004" y="38787"/>
                  </a:lnTo>
                  <a:lnTo>
                    <a:pt x="18605" y="38735"/>
                  </a:lnTo>
                  <a:lnTo>
                    <a:pt x="3149" y="38735"/>
                  </a:lnTo>
                  <a:lnTo>
                    <a:pt x="1993" y="36576"/>
                  </a:lnTo>
                  <a:lnTo>
                    <a:pt x="1130" y="35330"/>
                  </a:lnTo>
                  <a:close/>
                </a:path>
                <a:path w="2075179" h="80645">
                  <a:moveTo>
                    <a:pt x="1637411" y="12573"/>
                  </a:moveTo>
                  <a:lnTo>
                    <a:pt x="1598850" y="12954"/>
                  </a:lnTo>
                  <a:lnTo>
                    <a:pt x="1579578" y="13462"/>
                  </a:lnTo>
                  <a:lnTo>
                    <a:pt x="1560309" y="14224"/>
                  </a:lnTo>
                  <a:lnTo>
                    <a:pt x="1561909" y="42164"/>
                  </a:lnTo>
                  <a:lnTo>
                    <a:pt x="1580778" y="41402"/>
                  </a:lnTo>
                  <a:lnTo>
                    <a:pt x="1599650" y="40894"/>
                  </a:lnTo>
                  <a:lnTo>
                    <a:pt x="1618527" y="40640"/>
                  </a:lnTo>
                  <a:lnTo>
                    <a:pt x="1637411" y="40640"/>
                  </a:lnTo>
                  <a:lnTo>
                    <a:pt x="1637411" y="12573"/>
                  </a:lnTo>
                  <a:close/>
                </a:path>
                <a:path w="2075179" h="80645">
                  <a:moveTo>
                    <a:pt x="170078" y="11938"/>
                  </a:moveTo>
                  <a:lnTo>
                    <a:pt x="161366" y="35433"/>
                  </a:lnTo>
                  <a:lnTo>
                    <a:pt x="169278" y="38354"/>
                  </a:lnTo>
                  <a:lnTo>
                    <a:pt x="177406" y="40513"/>
                  </a:lnTo>
                  <a:lnTo>
                    <a:pt x="185737" y="42037"/>
                  </a:lnTo>
                  <a:lnTo>
                    <a:pt x="189928" y="17780"/>
                  </a:lnTo>
                  <a:lnTo>
                    <a:pt x="183146" y="16383"/>
                  </a:lnTo>
                  <a:lnTo>
                    <a:pt x="176542" y="14478"/>
                  </a:lnTo>
                  <a:lnTo>
                    <a:pt x="170078" y="11938"/>
                  </a:lnTo>
                  <a:close/>
                </a:path>
                <a:path w="2075179" h="80645">
                  <a:moveTo>
                    <a:pt x="265302" y="15621"/>
                  </a:moveTo>
                  <a:lnTo>
                    <a:pt x="258078" y="15621"/>
                  </a:lnTo>
                  <a:lnTo>
                    <a:pt x="250864" y="15748"/>
                  </a:lnTo>
                  <a:lnTo>
                    <a:pt x="243662" y="16256"/>
                  </a:lnTo>
                  <a:lnTo>
                    <a:pt x="236474" y="17018"/>
                  </a:lnTo>
                  <a:lnTo>
                    <a:pt x="239407" y="41021"/>
                  </a:lnTo>
                  <a:lnTo>
                    <a:pt x="247713" y="40132"/>
                  </a:lnTo>
                  <a:lnTo>
                    <a:pt x="256057" y="39878"/>
                  </a:lnTo>
                  <a:lnTo>
                    <a:pt x="264427" y="39878"/>
                  </a:lnTo>
                  <a:lnTo>
                    <a:pt x="265302" y="15621"/>
                  </a:lnTo>
                  <a:close/>
                </a:path>
                <a:path w="2075179" h="80645">
                  <a:moveTo>
                    <a:pt x="1637411" y="12573"/>
                  </a:moveTo>
                  <a:lnTo>
                    <a:pt x="1637411" y="40640"/>
                  </a:lnTo>
                  <a:lnTo>
                    <a:pt x="1652955" y="40640"/>
                  </a:lnTo>
                  <a:lnTo>
                    <a:pt x="1684040" y="40259"/>
                  </a:lnTo>
                  <a:lnTo>
                    <a:pt x="1699577" y="39878"/>
                  </a:lnTo>
                  <a:lnTo>
                    <a:pt x="1698144" y="12700"/>
                  </a:lnTo>
                  <a:lnTo>
                    <a:pt x="1652591" y="12700"/>
                  </a:lnTo>
                  <a:lnTo>
                    <a:pt x="1637411" y="12573"/>
                  </a:lnTo>
                  <a:close/>
                </a:path>
                <a:path w="2075179" h="80645">
                  <a:moveTo>
                    <a:pt x="1980857" y="10668"/>
                  </a:moveTo>
                  <a:lnTo>
                    <a:pt x="1979091" y="36957"/>
                  </a:lnTo>
                  <a:lnTo>
                    <a:pt x="1989533" y="37592"/>
                  </a:lnTo>
                  <a:lnTo>
                    <a:pt x="1999962" y="38481"/>
                  </a:lnTo>
                  <a:lnTo>
                    <a:pt x="2010379" y="39497"/>
                  </a:lnTo>
                  <a:lnTo>
                    <a:pt x="2020785" y="40640"/>
                  </a:lnTo>
                  <a:lnTo>
                    <a:pt x="2024151" y="14859"/>
                  </a:lnTo>
                  <a:lnTo>
                    <a:pt x="2013350" y="13589"/>
                  </a:lnTo>
                  <a:lnTo>
                    <a:pt x="2002532" y="12446"/>
                  </a:lnTo>
                  <a:lnTo>
                    <a:pt x="1991700" y="11430"/>
                  </a:lnTo>
                  <a:lnTo>
                    <a:pt x="1980857" y="10668"/>
                  </a:lnTo>
                  <a:close/>
                </a:path>
                <a:path w="2075179" h="80645">
                  <a:moveTo>
                    <a:pt x="264427" y="39878"/>
                  </a:moveTo>
                  <a:lnTo>
                    <a:pt x="256057" y="39878"/>
                  </a:lnTo>
                  <a:lnTo>
                    <a:pt x="264413" y="40259"/>
                  </a:lnTo>
                  <a:lnTo>
                    <a:pt x="264427" y="39878"/>
                  </a:lnTo>
                  <a:close/>
                </a:path>
                <a:path w="2075179" h="80645">
                  <a:moveTo>
                    <a:pt x="1736775" y="7366"/>
                  </a:moveTo>
                  <a:lnTo>
                    <a:pt x="1727143" y="8763"/>
                  </a:lnTo>
                  <a:lnTo>
                    <a:pt x="1717487" y="10033"/>
                  </a:lnTo>
                  <a:lnTo>
                    <a:pt x="1707807" y="11049"/>
                  </a:lnTo>
                  <a:lnTo>
                    <a:pt x="1698104" y="11938"/>
                  </a:lnTo>
                  <a:lnTo>
                    <a:pt x="1699577" y="39878"/>
                  </a:lnTo>
                  <a:lnTo>
                    <a:pt x="1709955" y="38989"/>
                  </a:lnTo>
                  <a:lnTo>
                    <a:pt x="1720305" y="37846"/>
                  </a:lnTo>
                  <a:lnTo>
                    <a:pt x="1730629" y="36576"/>
                  </a:lnTo>
                  <a:lnTo>
                    <a:pt x="1740928" y="35052"/>
                  </a:lnTo>
                  <a:lnTo>
                    <a:pt x="1736775" y="7366"/>
                  </a:lnTo>
                  <a:close/>
                </a:path>
                <a:path w="2075179" h="80645">
                  <a:moveTo>
                    <a:pt x="1119073" y="5588"/>
                  </a:moveTo>
                  <a:lnTo>
                    <a:pt x="1113802" y="31877"/>
                  </a:lnTo>
                  <a:lnTo>
                    <a:pt x="1124434" y="34036"/>
                  </a:lnTo>
                  <a:lnTo>
                    <a:pt x="1145770" y="37846"/>
                  </a:lnTo>
                  <a:lnTo>
                    <a:pt x="1156474" y="39497"/>
                  </a:lnTo>
                  <a:lnTo>
                    <a:pt x="1160284" y="13081"/>
                  </a:lnTo>
                  <a:lnTo>
                    <a:pt x="1149950" y="11430"/>
                  </a:lnTo>
                  <a:lnTo>
                    <a:pt x="1129343" y="7620"/>
                  </a:lnTo>
                  <a:lnTo>
                    <a:pt x="1119073" y="5588"/>
                  </a:lnTo>
                  <a:close/>
                </a:path>
                <a:path w="2075179" h="80645">
                  <a:moveTo>
                    <a:pt x="119392" y="7493"/>
                  </a:moveTo>
                  <a:lnTo>
                    <a:pt x="112627" y="9144"/>
                  </a:lnTo>
                  <a:lnTo>
                    <a:pt x="105968" y="11176"/>
                  </a:lnTo>
                  <a:lnTo>
                    <a:pt x="99415" y="13462"/>
                  </a:lnTo>
                  <a:lnTo>
                    <a:pt x="92963" y="16129"/>
                  </a:lnTo>
                  <a:lnTo>
                    <a:pt x="102387" y="38989"/>
                  </a:lnTo>
                  <a:lnTo>
                    <a:pt x="108089" y="36703"/>
                  </a:lnTo>
                  <a:lnTo>
                    <a:pt x="113906" y="34671"/>
                  </a:lnTo>
                  <a:lnTo>
                    <a:pt x="119849" y="32893"/>
                  </a:lnTo>
                  <a:lnTo>
                    <a:pt x="121157" y="32639"/>
                  </a:lnTo>
                  <a:lnTo>
                    <a:pt x="122478" y="32258"/>
                  </a:lnTo>
                  <a:lnTo>
                    <a:pt x="123799" y="32004"/>
                  </a:lnTo>
                  <a:lnTo>
                    <a:pt x="119392" y="7493"/>
                  </a:lnTo>
                  <a:close/>
                </a:path>
                <a:path w="2075179" h="80645">
                  <a:moveTo>
                    <a:pt x="18222" y="26464"/>
                  </a:moveTo>
                  <a:lnTo>
                    <a:pt x="18605" y="38735"/>
                  </a:lnTo>
                  <a:lnTo>
                    <a:pt x="19004" y="38787"/>
                  </a:lnTo>
                  <a:lnTo>
                    <a:pt x="19559" y="38227"/>
                  </a:lnTo>
                  <a:lnTo>
                    <a:pt x="19433" y="27686"/>
                  </a:lnTo>
                  <a:lnTo>
                    <a:pt x="18222" y="26464"/>
                  </a:lnTo>
                  <a:close/>
                </a:path>
                <a:path w="2075179" h="80645">
                  <a:moveTo>
                    <a:pt x="1993" y="36576"/>
                  </a:moveTo>
                  <a:lnTo>
                    <a:pt x="3149" y="38735"/>
                  </a:lnTo>
                  <a:lnTo>
                    <a:pt x="5267" y="37050"/>
                  </a:lnTo>
                  <a:lnTo>
                    <a:pt x="1993" y="36576"/>
                  </a:lnTo>
                  <a:close/>
                </a:path>
                <a:path w="2075179" h="80645">
                  <a:moveTo>
                    <a:pt x="5267" y="37050"/>
                  </a:moveTo>
                  <a:lnTo>
                    <a:pt x="3149" y="38735"/>
                  </a:lnTo>
                  <a:lnTo>
                    <a:pt x="18605" y="38735"/>
                  </a:lnTo>
                  <a:lnTo>
                    <a:pt x="16573" y="38481"/>
                  </a:lnTo>
                  <a:lnTo>
                    <a:pt x="12509" y="38100"/>
                  </a:lnTo>
                  <a:lnTo>
                    <a:pt x="5267" y="37050"/>
                  </a:lnTo>
                  <a:close/>
                </a:path>
                <a:path w="2075179" h="80645">
                  <a:moveTo>
                    <a:pt x="17293" y="25527"/>
                  </a:moveTo>
                  <a:lnTo>
                    <a:pt x="15748" y="25527"/>
                  </a:lnTo>
                  <a:lnTo>
                    <a:pt x="17678" y="27178"/>
                  </a:lnTo>
                  <a:lnTo>
                    <a:pt x="5267" y="37050"/>
                  </a:lnTo>
                  <a:lnTo>
                    <a:pt x="12509" y="38100"/>
                  </a:lnTo>
                  <a:lnTo>
                    <a:pt x="16573" y="38481"/>
                  </a:lnTo>
                  <a:lnTo>
                    <a:pt x="18605" y="38735"/>
                  </a:lnTo>
                  <a:lnTo>
                    <a:pt x="18222" y="26464"/>
                  </a:lnTo>
                  <a:lnTo>
                    <a:pt x="17293" y="25527"/>
                  </a:lnTo>
                  <a:close/>
                </a:path>
                <a:path w="2075179" h="80645">
                  <a:moveTo>
                    <a:pt x="15748" y="25527"/>
                  </a:moveTo>
                  <a:lnTo>
                    <a:pt x="1993" y="36576"/>
                  </a:lnTo>
                  <a:lnTo>
                    <a:pt x="5267" y="37050"/>
                  </a:lnTo>
                  <a:lnTo>
                    <a:pt x="17678" y="27178"/>
                  </a:lnTo>
                  <a:lnTo>
                    <a:pt x="15748" y="25527"/>
                  </a:lnTo>
                  <a:close/>
                </a:path>
                <a:path w="2075179" h="80645">
                  <a:moveTo>
                    <a:pt x="1933676" y="5842"/>
                  </a:moveTo>
                  <a:lnTo>
                    <a:pt x="1966802" y="36068"/>
                  </a:lnTo>
                  <a:lnTo>
                    <a:pt x="1979091" y="36957"/>
                  </a:lnTo>
                  <a:lnTo>
                    <a:pt x="1980857" y="10668"/>
                  </a:lnTo>
                  <a:lnTo>
                    <a:pt x="1969029" y="9779"/>
                  </a:lnTo>
                  <a:lnTo>
                    <a:pt x="1957223" y="8636"/>
                  </a:lnTo>
                  <a:lnTo>
                    <a:pt x="1945440" y="7366"/>
                  </a:lnTo>
                  <a:lnTo>
                    <a:pt x="1933676" y="5842"/>
                  </a:lnTo>
                  <a:close/>
                </a:path>
                <a:path w="2075179" h="80645">
                  <a:moveTo>
                    <a:pt x="15532" y="23749"/>
                  </a:moveTo>
                  <a:lnTo>
                    <a:pt x="5283" y="23749"/>
                  </a:lnTo>
                  <a:lnTo>
                    <a:pt x="1256" y="27813"/>
                  </a:lnTo>
                  <a:lnTo>
                    <a:pt x="1201" y="35433"/>
                  </a:lnTo>
                  <a:lnTo>
                    <a:pt x="1993" y="36576"/>
                  </a:lnTo>
                  <a:lnTo>
                    <a:pt x="15748" y="25527"/>
                  </a:lnTo>
                  <a:lnTo>
                    <a:pt x="17293" y="25527"/>
                  </a:lnTo>
                  <a:lnTo>
                    <a:pt x="15532" y="23749"/>
                  </a:lnTo>
                  <a:close/>
                </a:path>
                <a:path w="2075179" h="80645">
                  <a:moveTo>
                    <a:pt x="142748" y="6223"/>
                  </a:moveTo>
                  <a:lnTo>
                    <a:pt x="141579" y="31242"/>
                  </a:lnTo>
                  <a:lnTo>
                    <a:pt x="148374" y="31623"/>
                  </a:lnTo>
                  <a:lnTo>
                    <a:pt x="154978" y="33020"/>
                  </a:lnTo>
                  <a:lnTo>
                    <a:pt x="161366" y="35433"/>
                  </a:lnTo>
                  <a:lnTo>
                    <a:pt x="170078" y="11938"/>
                  </a:lnTo>
                  <a:lnTo>
                    <a:pt x="163413" y="9779"/>
                  </a:lnTo>
                  <a:lnTo>
                    <a:pt x="156637" y="8001"/>
                  </a:lnTo>
                  <a:lnTo>
                    <a:pt x="149749" y="6858"/>
                  </a:lnTo>
                  <a:lnTo>
                    <a:pt x="142748" y="6223"/>
                  </a:lnTo>
                  <a:close/>
                </a:path>
                <a:path w="2075179" h="80645">
                  <a:moveTo>
                    <a:pt x="17983" y="18796"/>
                  </a:moveTo>
                  <a:lnTo>
                    <a:pt x="0" y="32639"/>
                  </a:lnTo>
                  <a:lnTo>
                    <a:pt x="673" y="34671"/>
                  </a:lnTo>
                  <a:lnTo>
                    <a:pt x="1130" y="35330"/>
                  </a:lnTo>
                  <a:lnTo>
                    <a:pt x="1256" y="27813"/>
                  </a:lnTo>
                  <a:lnTo>
                    <a:pt x="5283" y="23749"/>
                  </a:lnTo>
                  <a:lnTo>
                    <a:pt x="18137" y="23749"/>
                  </a:lnTo>
                  <a:lnTo>
                    <a:pt x="17983" y="18796"/>
                  </a:lnTo>
                  <a:close/>
                </a:path>
                <a:path w="2075179" h="80645">
                  <a:moveTo>
                    <a:pt x="1786089" y="1778"/>
                  </a:moveTo>
                  <a:lnTo>
                    <a:pt x="1773719" y="2794"/>
                  </a:lnTo>
                  <a:lnTo>
                    <a:pt x="1761375" y="4064"/>
                  </a:lnTo>
                  <a:lnTo>
                    <a:pt x="1749060" y="5588"/>
                  </a:lnTo>
                  <a:lnTo>
                    <a:pt x="1736775" y="7366"/>
                  </a:lnTo>
                  <a:lnTo>
                    <a:pt x="1740928" y="35052"/>
                  </a:lnTo>
                  <a:lnTo>
                    <a:pt x="1752639" y="33274"/>
                  </a:lnTo>
                  <a:lnTo>
                    <a:pt x="1764377" y="31877"/>
                  </a:lnTo>
                  <a:lnTo>
                    <a:pt x="1776142" y="30607"/>
                  </a:lnTo>
                  <a:lnTo>
                    <a:pt x="1787931" y="29591"/>
                  </a:lnTo>
                  <a:lnTo>
                    <a:pt x="1786089" y="1778"/>
                  </a:lnTo>
                  <a:close/>
                </a:path>
                <a:path w="2075179" h="80645">
                  <a:moveTo>
                    <a:pt x="1040625" y="1651"/>
                  </a:moveTo>
                  <a:lnTo>
                    <a:pt x="1034062" y="2667"/>
                  </a:lnTo>
                  <a:lnTo>
                    <a:pt x="1027555" y="3810"/>
                  </a:lnTo>
                  <a:lnTo>
                    <a:pt x="1021103" y="5334"/>
                  </a:lnTo>
                  <a:lnTo>
                    <a:pt x="1014704" y="7112"/>
                  </a:lnTo>
                  <a:lnTo>
                    <a:pt x="1022261" y="32893"/>
                  </a:lnTo>
                  <a:lnTo>
                    <a:pt x="1029322" y="30734"/>
                  </a:lnTo>
                  <a:lnTo>
                    <a:pt x="1036510" y="29210"/>
                  </a:lnTo>
                  <a:lnTo>
                    <a:pt x="1043813" y="28321"/>
                  </a:lnTo>
                  <a:lnTo>
                    <a:pt x="1040625" y="1651"/>
                  </a:lnTo>
                  <a:close/>
                </a:path>
                <a:path w="2075179" h="80645">
                  <a:moveTo>
                    <a:pt x="1893392" y="1524"/>
                  </a:moveTo>
                  <a:lnTo>
                    <a:pt x="1891766" y="28575"/>
                  </a:lnTo>
                  <a:lnTo>
                    <a:pt x="1901360" y="29210"/>
                  </a:lnTo>
                  <a:lnTo>
                    <a:pt x="1910938" y="30099"/>
                  </a:lnTo>
                  <a:lnTo>
                    <a:pt x="1920500" y="31115"/>
                  </a:lnTo>
                  <a:lnTo>
                    <a:pt x="1930044" y="32258"/>
                  </a:lnTo>
                  <a:lnTo>
                    <a:pt x="1933676" y="5842"/>
                  </a:lnTo>
                  <a:lnTo>
                    <a:pt x="1923629" y="4445"/>
                  </a:lnTo>
                  <a:lnTo>
                    <a:pt x="1913567" y="3302"/>
                  </a:lnTo>
                  <a:lnTo>
                    <a:pt x="1903488" y="2286"/>
                  </a:lnTo>
                  <a:lnTo>
                    <a:pt x="1893392" y="1524"/>
                  </a:lnTo>
                  <a:close/>
                </a:path>
                <a:path w="2075179" h="80645">
                  <a:moveTo>
                    <a:pt x="134912" y="5842"/>
                  </a:moveTo>
                  <a:lnTo>
                    <a:pt x="127126" y="6223"/>
                  </a:lnTo>
                  <a:lnTo>
                    <a:pt x="119392" y="7493"/>
                  </a:lnTo>
                  <a:lnTo>
                    <a:pt x="123799" y="32004"/>
                  </a:lnTo>
                  <a:lnTo>
                    <a:pt x="129692" y="31115"/>
                  </a:lnTo>
                  <a:lnTo>
                    <a:pt x="135623" y="30861"/>
                  </a:lnTo>
                  <a:lnTo>
                    <a:pt x="141597" y="30861"/>
                  </a:lnTo>
                  <a:lnTo>
                    <a:pt x="142748" y="6223"/>
                  </a:lnTo>
                  <a:lnTo>
                    <a:pt x="134912" y="5842"/>
                  </a:lnTo>
                  <a:close/>
                </a:path>
                <a:path w="2075179" h="80645">
                  <a:moveTo>
                    <a:pt x="1071499" y="0"/>
                  </a:moveTo>
                  <a:lnTo>
                    <a:pt x="1071752" y="26924"/>
                  </a:lnTo>
                  <a:lnTo>
                    <a:pt x="1082346" y="27305"/>
                  </a:lnTo>
                  <a:lnTo>
                    <a:pt x="1092887" y="28321"/>
                  </a:lnTo>
                  <a:lnTo>
                    <a:pt x="1103373" y="29845"/>
                  </a:lnTo>
                  <a:lnTo>
                    <a:pt x="1113802" y="31877"/>
                  </a:lnTo>
                  <a:lnTo>
                    <a:pt x="1119073" y="5588"/>
                  </a:lnTo>
                  <a:lnTo>
                    <a:pt x="1107271" y="3302"/>
                  </a:lnTo>
                  <a:lnTo>
                    <a:pt x="1095409" y="1651"/>
                  </a:lnTo>
                  <a:lnTo>
                    <a:pt x="1083486" y="508"/>
                  </a:lnTo>
                  <a:lnTo>
                    <a:pt x="1071499" y="0"/>
                  </a:lnTo>
                  <a:close/>
                </a:path>
                <a:path w="2075179" h="80645">
                  <a:moveTo>
                    <a:pt x="141597" y="30861"/>
                  </a:moveTo>
                  <a:lnTo>
                    <a:pt x="135623" y="30861"/>
                  </a:lnTo>
                  <a:lnTo>
                    <a:pt x="141579" y="31242"/>
                  </a:lnTo>
                  <a:lnTo>
                    <a:pt x="141597" y="30861"/>
                  </a:lnTo>
                  <a:close/>
                </a:path>
                <a:path w="2075179" h="80645">
                  <a:moveTo>
                    <a:pt x="1841487" y="381"/>
                  </a:moveTo>
                  <a:lnTo>
                    <a:pt x="1827630" y="508"/>
                  </a:lnTo>
                  <a:lnTo>
                    <a:pt x="1799932" y="1143"/>
                  </a:lnTo>
                  <a:lnTo>
                    <a:pt x="1786089" y="1778"/>
                  </a:lnTo>
                  <a:lnTo>
                    <a:pt x="1787931" y="29591"/>
                  </a:lnTo>
                  <a:lnTo>
                    <a:pt x="1801345" y="28829"/>
                  </a:lnTo>
                  <a:lnTo>
                    <a:pt x="1814764" y="28321"/>
                  </a:lnTo>
                  <a:lnTo>
                    <a:pt x="1841627" y="27940"/>
                  </a:lnTo>
                  <a:lnTo>
                    <a:pt x="1841487" y="381"/>
                  </a:lnTo>
                  <a:close/>
                </a:path>
                <a:path w="2075179" h="80645">
                  <a:moveTo>
                    <a:pt x="2070658" y="28702"/>
                  </a:moveTo>
                  <a:lnTo>
                    <a:pt x="2070125" y="28888"/>
                  </a:lnTo>
                  <a:lnTo>
                    <a:pt x="2070361" y="29123"/>
                  </a:lnTo>
                  <a:lnTo>
                    <a:pt x="2070658" y="28702"/>
                  </a:lnTo>
                  <a:close/>
                </a:path>
                <a:path w="2075179" h="80645">
                  <a:moveTo>
                    <a:pt x="2069171" y="27938"/>
                  </a:moveTo>
                  <a:lnTo>
                    <a:pt x="2070125" y="28888"/>
                  </a:lnTo>
                  <a:lnTo>
                    <a:pt x="2070658" y="28702"/>
                  </a:lnTo>
                  <a:lnTo>
                    <a:pt x="2069171" y="27938"/>
                  </a:lnTo>
                  <a:close/>
                </a:path>
                <a:path w="2075179" h="80645">
                  <a:moveTo>
                    <a:pt x="1891812" y="27813"/>
                  </a:moveTo>
                  <a:lnTo>
                    <a:pt x="1854167" y="27813"/>
                  </a:lnTo>
                  <a:lnTo>
                    <a:pt x="1866701" y="27940"/>
                  </a:lnTo>
                  <a:lnTo>
                    <a:pt x="1879233" y="28194"/>
                  </a:lnTo>
                  <a:lnTo>
                    <a:pt x="1891766" y="28575"/>
                  </a:lnTo>
                  <a:lnTo>
                    <a:pt x="1891812" y="27813"/>
                  </a:lnTo>
                  <a:close/>
                </a:path>
                <a:path w="2075179" h="80645">
                  <a:moveTo>
                    <a:pt x="1071499" y="0"/>
                  </a:moveTo>
                  <a:lnTo>
                    <a:pt x="1063762" y="127"/>
                  </a:lnTo>
                  <a:lnTo>
                    <a:pt x="1056038" y="508"/>
                  </a:lnTo>
                  <a:lnTo>
                    <a:pt x="1048326" y="1016"/>
                  </a:lnTo>
                  <a:lnTo>
                    <a:pt x="1040625" y="1651"/>
                  </a:lnTo>
                  <a:lnTo>
                    <a:pt x="1043813" y="28321"/>
                  </a:lnTo>
                  <a:lnTo>
                    <a:pt x="1050780" y="27686"/>
                  </a:lnTo>
                  <a:lnTo>
                    <a:pt x="1064749" y="26924"/>
                  </a:lnTo>
                  <a:lnTo>
                    <a:pt x="1071752" y="26924"/>
                  </a:lnTo>
                  <a:lnTo>
                    <a:pt x="1071499" y="0"/>
                  </a:lnTo>
                  <a:close/>
                </a:path>
                <a:path w="2075179" h="80645">
                  <a:moveTo>
                    <a:pt x="1854469" y="381"/>
                  </a:moveTo>
                  <a:lnTo>
                    <a:pt x="1841487" y="381"/>
                  </a:lnTo>
                  <a:lnTo>
                    <a:pt x="1841627" y="27940"/>
                  </a:lnTo>
                  <a:lnTo>
                    <a:pt x="1854167" y="27813"/>
                  </a:lnTo>
                  <a:lnTo>
                    <a:pt x="1891812" y="27813"/>
                  </a:lnTo>
                  <a:lnTo>
                    <a:pt x="1893392" y="1524"/>
                  </a:lnTo>
                  <a:lnTo>
                    <a:pt x="1880424" y="889"/>
                  </a:lnTo>
                  <a:lnTo>
                    <a:pt x="1867449" y="508"/>
                  </a:lnTo>
                  <a:lnTo>
                    <a:pt x="1854469" y="381"/>
                  </a:lnTo>
                  <a:close/>
                </a:path>
                <a:path w="2075179" h="80645">
                  <a:moveTo>
                    <a:pt x="2069045" y="27813"/>
                  </a:moveTo>
                  <a:close/>
                </a:path>
                <a:path w="2075179" h="80645">
                  <a:moveTo>
                    <a:pt x="18137" y="23749"/>
                  </a:moveTo>
                  <a:lnTo>
                    <a:pt x="15532" y="23749"/>
                  </a:lnTo>
                  <a:lnTo>
                    <a:pt x="18222" y="26464"/>
                  </a:lnTo>
                  <a:lnTo>
                    <a:pt x="18137" y="23749"/>
                  </a:lnTo>
                  <a:close/>
                </a:path>
                <a:path w="2075179" h="80645">
                  <a:moveTo>
                    <a:pt x="67957" y="21844"/>
                  </a:moveTo>
                  <a:lnTo>
                    <a:pt x="59943" y="21971"/>
                  </a:lnTo>
                  <a:lnTo>
                    <a:pt x="67959" y="21971"/>
                  </a:lnTo>
                  <a:close/>
                </a:path>
                <a:path w="2075179" h="80645">
                  <a:moveTo>
                    <a:pt x="211086" y="19050"/>
                  </a:moveTo>
                  <a:lnTo>
                    <a:pt x="203987" y="19304"/>
                  </a:lnTo>
                  <a:lnTo>
                    <a:pt x="211096" y="19304"/>
                  </a:lnTo>
                  <a:lnTo>
                    <a:pt x="211086" y="19050"/>
                  </a:lnTo>
                  <a:close/>
                </a:path>
                <a:path w="2075179" h="80645">
                  <a:moveTo>
                    <a:pt x="1698104" y="11938"/>
                  </a:moveTo>
                  <a:lnTo>
                    <a:pt x="1682938" y="12319"/>
                  </a:lnTo>
                  <a:lnTo>
                    <a:pt x="1652591" y="12700"/>
                  </a:lnTo>
                  <a:lnTo>
                    <a:pt x="1698144" y="12700"/>
                  </a:lnTo>
                  <a:lnTo>
                    <a:pt x="1698104" y="11938"/>
                  </a:lnTo>
                  <a:close/>
                </a:path>
              </a:pathLst>
            </a:custGeom>
            <a:solidFill>
              <a:srgbClr val="C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39158" y="4727092"/>
              <a:ext cx="1413129" cy="7585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23275" y="4453661"/>
              <a:ext cx="1172210" cy="468630"/>
            </a:xfrm>
            <a:custGeom>
              <a:avLst/>
              <a:gdLst/>
              <a:ahLst/>
              <a:cxnLst/>
              <a:rect l="l" t="t" r="r" b="b"/>
              <a:pathLst>
                <a:path w="1172210" h="468629">
                  <a:moveTo>
                    <a:pt x="288031" y="445769"/>
                  </a:moveTo>
                  <a:lnTo>
                    <a:pt x="273672" y="445769"/>
                  </a:lnTo>
                  <a:lnTo>
                    <a:pt x="272085" y="466089"/>
                  </a:lnTo>
                  <a:lnTo>
                    <a:pt x="286720" y="466089"/>
                  </a:lnTo>
                  <a:lnTo>
                    <a:pt x="316014" y="468629"/>
                  </a:lnTo>
                  <a:lnTo>
                    <a:pt x="330670" y="468629"/>
                  </a:lnTo>
                  <a:lnTo>
                    <a:pt x="331153" y="448309"/>
                  </a:lnTo>
                  <a:lnTo>
                    <a:pt x="316772" y="447039"/>
                  </a:lnTo>
                  <a:lnTo>
                    <a:pt x="302398" y="447039"/>
                  </a:lnTo>
                  <a:lnTo>
                    <a:pt x="288031" y="445769"/>
                  </a:lnTo>
                  <a:close/>
                </a:path>
                <a:path w="1172210" h="468629">
                  <a:moveTo>
                    <a:pt x="396431" y="448309"/>
                  </a:moveTo>
                  <a:lnTo>
                    <a:pt x="331153" y="448309"/>
                  </a:lnTo>
                  <a:lnTo>
                    <a:pt x="330670" y="468629"/>
                  </a:lnTo>
                  <a:lnTo>
                    <a:pt x="396431" y="468629"/>
                  </a:lnTo>
                  <a:lnTo>
                    <a:pt x="396431" y="448309"/>
                  </a:lnTo>
                  <a:close/>
                </a:path>
                <a:path w="1172210" h="468629">
                  <a:moveTo>
                    <a:pt x="468135" y="448309"/>
                  </a:moveTo>
                  <a:lnTo>
                    <a:pt x="396431" y="448309"/>
                  </a:lnTo>
                  <a:lnTo>
                    <a:pt x="396431" y="468629"/>
                  </a:lnTo>
                  <a:lnTo>
                    <a:pt x="468529" y="468629"/>
                  </a:lnTo>
                  <a:lnTo>
                    <a:pt x="468135" y="448309"/>
                  </a:lnTo>
                  <a:close/>
                </a:path>
                <a:path w="1172210" h="468629">
                  <a:moveTo>
                    <a:pt x="540182" y="444499"/>
                  </a:moveTo>
                  <a:lnTo>
                    <a:pt x="486161" y="448309"/>
                  </a:lnTo>
                  <a:lnTo>
                    <a:pt x="468135" y="448309"/>
                  </a:lnTo>
                  <a:lnTo>
                    <a:pt x="468529" y="468629"/>
                  </a:lnTo>
                  <a:lnTo>
                    <a:pt x="486823" y="467359"/>
                  </a:lnTo>
                  <a:lnTo>
                    <a:pt x="505109" y="467359"/>
                  </a:lnTo>
                  <a:lnTo>
                    <a:pt x="541642" y="464819"/>
                  </a:lnTo>
                  <a:lnTo>
                    <a:pt x="540182" y="444499"/>
                  </a:lnTo>
                  <a:close/>
                </a:path>
                <a:path w="1172210" h="468629">
                  <a:moveTo>
                    <a:pt x="221958" y="439419"/>
                  </a:moveTo>
                  <a:lnTo>
                    <a:pt x="219050" y="459739"/>
                  </a:lnTo>
                  <a:lnTo>
                    <a:pt x="232273" y="462279"/>
                  </a:lnTo>
                  <a:lnTo>
                    <a:pt x="272085" y="466089"/>
                  </a:lnTo>
                  <a:lnTo>
                    <a:pt x="273672" y="445769"/>
                  </a:lnTo>
                  <a:lnTo>
                    <a:pt x="247772" y="443229"/>
                  </a:lnTo>
                  <a:lnTo>
                    <a:pt x="234855" y="440689"/>
                  </a:lnTo>
                  <a:lnTo>
                    <a:pt x="221958" y="439419"/>
                  </a:lnTo>
                  <a:close/>
                </a:path>
                <a:path w="1172210" h="468629">
                  <a:moveTo>
                    <a:pt x="611518" y="438149"/>
                  </a:moveTo>
                  <a:lnTo>
                    <a:pt x="593721" y="439419"/>
                  </a:lnTo>
                  <a:lnTo>
                    <a:pt x="575898" y="441959"/>
                  </a:lnTo>
                  <a:lnTo>
                    <a:pt x="540182" y="444499"/>
                  </a:lnTo>
                  <a:lnTo>
                    <a:pt x="541642" y="464819"/>
                  </a:lnTo>
                  <a:lnTo>
                    <a:pt x="559768" y="463549"/>
                  </a:lnTo>
                  <a:lnTo>
                    <a:pt x="577872" y="461009"/>
                  </a:lnTo>
                  <a:lnTo>
                    <a:pt x="595953" y="459739"/>
                  </a:lnTo>
                  <a:lnTo>
                    <a:pt x="614007" y="457199"/>
                  </a:lnTo>
                  <a:lnTo>
                    <a:pt x="611518" y="438149"/>
                  </a:lnTo>
                  <a:close/>
                </a:path>
                <a:path w="1172210" h="468629">
                  <a:moveTo>
                    <a:pt x="175400" y="430529"/>
                  </a:moveTo>
                  <a:lnTo>
                    <a:pt x="170739" y="450849"/>
                  </a:lnTo>
                  <a:lnTo>
                    <a:pt x="206901" y="458469"/>
                  </a:lnTo>
                  <a:lnTo>
                    <a:pt x="219050" y="459739"/>
                  </a:lnTo>
                  <a:lnTo>
                    <a:pt x="221958" y="439419"/>
                  </a:lnTo>
                  <a:lnTo>
                    <a:pt x="210247" y="438149"/>
                  </a:lnTo>
                  <a:lnTo>
                    <a:pt x="175400" y="430529"/>
                  </a:lnTo>
                  <a:close/>
                </a:path>
                <a:path w="1172210" h="468629">
                  <a:moveTo>
                    <a:pt x="683070" y="427989"/>
                  </a:moveTo>
                  <a:lnTo>
                    <a:pt x="611518" y="438149"/>
                  </a:lnTo>
                  <a:lnTo>
                    <a:pt x="614007" y="457199"/>
                  </a:lnTo>
                  <a:lnTo>
                    <a:pt x="686257" y="447039"/>
                  </a:lnTo>
                  <a:lnTo>
                    <a:pt x="683070" y="427989"/>
                  </a:lnTo>
                  <a:close/>
                </a:path>
                <a:path w="1172210" h="468629">
                  <a:moveTo>
                    <a:pt x="134201" y="419099"/>
                  </a:moveTo>
                  <a:lnTo>
                    <a:pt x="127305" y="438149"/>
                  </a:lnTo>
                  <a:lnTo>
                    <a:pt x="138028" y="441959"/>
                  </a:lnTo>
                  <a:lnTo>
                    <a:pt x="148841" y="444499"/>
                  </a:lnTo>
                  <a:lnTo>
                    <a:pt x="159745" y="448309"/>
                  </a:lnTo>
                  <a:lnTo>
                    <a:pt x="170739" y="450849"/>
                  </a:lnTo>
                  <a:lnTo>
                    <a:pt x="175400" y="430529"/>
                  </a:lnTo>
                  <a:lnTo>
                    <a:pt x="144369" y="422909"/>
                  </a:lnTo>
                  <a:lnTo>
                    <a:pt x="134201" y="419099"/>
                  </a:lnTo>
                  <a:close/>
                </a:path>
                <a:path w="1172210" h="468629">
                  <a:moveTo>
                    <a:pt x="750659" y="415289"/>
                  </a:moveTo>
                  <a:lnTo>
                    <a:pt x="733812" y="417829"/>
                  </a:lnTo>
                  <a:lnTo>
                    <a:pt x="716931" y="421639"/>
                  </a:lnTo>
                  <a:lnTo>
                    <a:pt x="700017" y="424179"/>
                  </a:lnTo>
                  <a:lnTo>
                    <a:pt x="683070" y="427989"/>
                  </a:lnTo>
                  <a:lnTo>
                    <a:pt x="686257" y="447039"/>
                  </a:lnTo>
                  <a:lnTo>
                    <a:pt x="703416" y="444499"/>
                  </a:lnTo>
                  <a:lnTo>
                    <a:pt x="720544" y="440689"/>
                  </a:lnTo>
                  <a:lnTo>
                    <a:pt x="737639" y="438149"/>
                  </a:lnTo>
                  <a:lnTo>
                    <a:pt x="754698" y="434339"/>
                  </a:lnTo>
                  <a:lnTo>
                    <a:pt x="750659" y="415289"/>
                  </a:lnTo>
                  <a:close/>
                </a:path>
                <a:path w="1172210" h="468629">
                  <a:moveTo>
                    <a:pt x="100724" y="405129"/>
                  </a:moveTo>
                  <a:lnTo>
                    <a:pt x="91364" y="422909"/>
                  </a:lnTo>
                  <a:lnTo>
                    <a:pt x="100168" y="426719"/>
                  </a:lnTo>
                  <a:lnTo>
                    <a:pt x="127305" y="438149"/>
                  </a:lnTo>
                  <a:lnTo>
                    <a:pt x="134201" y="419099"/>
                  </a:lnTo>
                  <a:lnTo>
                    <a:pt x="125659" y="415289"/>
                  </a:lnTo>
                  <a:lnTo>
                    <a:pt x="117234" y="412749"/>
                  </a:lnTo>
                  <a:lnTo>
                    <a:pt x="100724" y="405129"/>
                  </a:lnTo>
                  <a:close/>
                </a:path>
                <a:path w="1172210" h="468629">
                  <a:moveTo>
                    <a:pt x="814540" y="400049"/>
                  </a:moveTo>
                  <a:lnTo>
                    <a:pt x="750659" y="415289"/>
                  </a:lnTo>
                  <a:lnTo>
                    <a:pt x="754698" y="434339"/>
                  </a:lnTo>
                  <a:lnTo>
                    <a:pt x="819290" y="419099"/>
                  </a:lnTo>
                  <a:lnTo>
                    <a:pt x="814540" y="400049"/>
                  </a:lnTo>
                  <a:close/>
                </a:path>
                <a:path w="1172210" h="468629">
                  <a:moveTo>
                    <a:pt x="75210" y="389889"/>
                  </a:moveTo>
                  <a:lnTo>
                    <a:pt x="63424" y="406399"/>
                  </a:lnTo>
                  <a:lnTo>
                    <a:pt x="70192" y="410209"/>
                  </a:lnTo>
                  <a:lnTo>
                    <a:pt x="77103" y="415289"/>
                  </a:lnTo>
                  <a:lnTo>
                    <a:pt x="84160" y="419099"/>
                  </a:lnTo>
                  <a:lnTo>
                    <a:pt x="91364" y="422909"/>
                  </a:lnTo>
                  <a:lnTo>
                    <a:pt x="100724" y="405129"/>
                  </a:lnTo>
                  <a:lnTo>
                    <a:pt x="94149" y="401319"/>
                  </a:lnTo>
                  <a:lnTo>
                    <a:pt x="87705" y="397509"/>
                  </a:lnTo>
                  <a:lnTo>
                    <a:pt x="81391" y="393699"/>
                  </a:lnTo>
                  <a:lnTo>
                    <a:pt x="75210" y="389889"/>
                  </a:lnTo>
                  <a:close/>
                </a:path>
                <a:path w="1172210" h="468629">
                  <a:moveTo>
                    <a:pt x="876834" y="384809"/>
                  </a:moveTo>
                  <a:lnTo>
                    <a:pt x="814540" y="400049"/>
                  </a:lnTo>
                  <a:lnTo>
                    <a:pt x="819290" y="419099"/>
                  </a:lnTo>
                  <a:lnTo>
                    <a:pt x="881952" y="403859"/>
                  </a:lnTo>
                  <a:lnTo>
                    <a:pt x="876834" y="384809"/>
                  </a:lnTo>
                  <a:close/>
                </a:path>
                <a:path w="1172210" h="468629">
                  <a:moveTo>
                    <a:pt x="55029" y="373379"/>
                  </a:moveTo>
                  <a:lnTo>
                    <a:pt x="41097" y="387349"/>
                  </a:lnTo>
                  <a:lnTo>
                    <a:pt x="46450" y="392429"/>
                  </a:lnTo>
                  <a:lnTo>
                    <a:pt x="51956" y="397509"/>
                  </a:lnTo>
                  <a:lnTo>
                    <a:pt x="57614" y="401319"/>
                  </a:lnTo>
                  <a:lnTo>
                    <a:pt x="63424" y="406399"/>
                  </a:lnTo>
                  <a:lnTo>
                    <a:pt x="75210" y="389889"/>
                  </a:lnTo>
                  <a:lnTo>
                    <a:pt x="69961" y="386079"/>
                  </a:lnTo>
                  <a:lnTo>
                    <a:pt x="64848" y="380999"/>
                  </a:lnTo>
                  <a:lnTo>
                    <a:pt x="59870" y="377189"/>
                  </a:lnTo>
                  <a:lnTo>
                    <a:pt x="55029" y="373379"/>
                  </a:lnTo>
                  <a:close/>
                </a:path>
                <a:path w="1172210" h="468629">
                  <a:moveTo>
                    <a:pt x="956526" y="361949"/>
                  </a:moveTo>
                  <a:lnTo>
                    <a:pt x="936652" y="367029"/>
                  </a:lnTo>
                  <a:lnTo>
                    <a:pt x="916746" y="373379"/>
                  </a:lnTo>
                  <a:lnTo>
                    <a:pt x="896808" y="378459"/>
                  </a:lnTo>
                  <a:lnTo>
                    <a:pt x="876834" y="384809"/>
                  </a:lnTo>
                  <a:lnTo>
                    <a:pt x="881952" y="403859"/>
                  </a:lnTo>
                  <a:lnTo>
                    <a:pt x="902066" y="397509"/>
                  </a:lnTo>
                  <a:lnTo>
                    <a:pt x="942234" y="387349"/>
                  </a:lnTo>
                  <a:lnTo>
                    <a:pt x="962292" y="380999"/>
                  </a:lnTo>
                  <a:lnTo>
                    <a:pt x="956526" y="361949"/>
                  </a:lnTo>
                  <a:close/>
                </a:path>
                <a:path w="1172210" h="468629">
                  <a:moveTo>
                    <a:pt x="39345" y="355599"/>
                  </a:moveTo>
                  <a:lnTo>
                    <a:pt x="23178" y="368299"/>
                  </a:lnTo>
                  <a:lnTo>
                    <a:pt x="27355" y="373379"/>
                  </a:lnTo>
                  <a:lnTo>
                    <a:pt x="31733" y="378459"/>
                  </a:lnTo>
                  <a:lnTo>
                    <a:pt x="36313" y="383539"/>
                  </a:lnTo>
                  <a:lnTo>
                    <a:pt x="41097" y="387349"/>
                  </a:lnTo>
                  <a:lnTo>
                    <a:pt x="55029" y="373379"/>
                  </a:lnTo>
                  <a:lnTo>
                    <a:pt x="49340" y="367029"/>
                  </a:lnTo>
                  <a:lnTo>
                    <a:pt x="44107" y="361949"/>
                  </a:lnTo>
                  <a:lnTo>
                    <a:pt x="39345" y="355599"/>
                  </a:lnTo>
                  <a:close/>
                </a:path>
                <a:path w="1172210" h="468629">
                  <a:moveTo>
                    <a:pt x="1043699" y="335279"/>
                  </a:moveTo>
                  <a:lnTo>
                    <a:pt x="1000151" y="347979"/>
                  </a:lnTo>
                  <a:lnTo>
                    <a:pt x="978348" y="355599"/>
                  </a:lnTo>
                  <a:lnTo>
                    <a:pt x="956526" y="361949"/>
                  </a:lnTo>
                  <a:lnTo>
                    <a:pt x="962292" y="380999"/>
                  </a:lnTo>
                  <a:lnTo>
                    <a:pt x="1050087" y="355599"/>
                  </a:lnTo>
                  <a:lnTo>
                    <a:pt x="1043699" y="335279"/>
                  </a:lnTo>
                  <a:close/>
                </a:path>
                <a:path w="1172210" h="468629">
                  <a:moveTo>
                    <a:pt x="27953" y="336549"/>
                  </a:moveTo>
                  <a:lnTo>
                    <a:pt x="9741" y="345439"/>
                  </a:lnTo>
                  <a:lnTo>
                    <a:pt x="12703" y="351789"/>
                  </a:lnTo>
                  <a:lnTo>
                    <a:pt x="15931" y="356869"/>
                  </a:lnTo>
                  <a:lnTo>
                    <a:pt x="19423" y="363219"/>
                  </a:lnTo>
                  <a:lnTo>
                    <a:pt x="23178" y="368299"/>
                  </a:lnTo>
                  <a:lnTo>
                    <a:pt x="39345" y="355599"/>
                  </a:lnTo>
                  <a:lnTo>
                    <a:pt x="34951" y="349249"/>
                  </a:lnTo>
                  <a:lnTo>
                    <a:pt x="31153" y="344169"/>
                  </a:lnTo>
                  <a:lnTo>
                    <a:pt x="27953" y="336549"/>
                  </a:lnTo>
                  <a:close/>
                </a:path>
                <a:path w="1172210" h="468629">
                  <a:moveTo>
                    <a:pt x="1095489" y="318769"/>
                  </a:moveTo>
                  <a:lnTo>
                    <a:pt x="1069647" y="326389"/>
                  </a:lnTo>
                  <a:lnTo>
                    <a:pt x="1056686" y="331469"/>
                  </a:lnTo>
                  <a:lnTo>
                    <a:pt x="1043699" y="335279"/>
                  </a:lnTo>
                  <a:lnTo>
                    <a:pt x="1050087" y="355599"/>
                  </a:lnTo>
                  <a:lnTo>
                    <a:pt x="1076517" y="347979"/>
                  </a:lnTo>
                  <a:lnTo>
                    <a:pt x="1089665" y="342899"/>
                  </a:lnTo>
                  <a:lnTo>
                    <a:pt x="1102767" y="339089"/>
                  </a:lnTo>
                  <a:lnTo>
                    <a:pt x="1095489" y="318769"/>
                  </a:lnTo>
                  <a:close/>
                </a:path>
                <a:path w="1172210" h="468629">
                  <a:moveTo>
                    <a:pt x="21476" y="317499"/>
                  </a:moveTo>
                  <a:lnTo>
                    <a:pt x="1626" y="322579"/>
                  </a:lnTo>
                  <a:lnTo>
                    <a:pt x="3302" y="330199"/>
                  </a:lnTo>
                  <a:lnTo>
                    <a:pt x="6007" y="337819"/>
                  </a:lnTo>
                  <a:lnTo>
                    <a:pt x="9741" y="345439"/>
                  </a:lnTo>
                  <a:lnTo>
                    <a:pt x="27953" y="336549"/>
                  </a:lnTo>
                  <a:lnTo>
                    <a:pt x="24981" y="331469"/>
                  </a:lnTo>
                  <a:lnTo>
                    <a:pt x="22822" y="325119"/>
                  </a:lnTo>
                  <a:lnTo>
                    <a:pt x="21476" y="317499"/>
                  </a:lnTo>
                  <a:close/>
                </a:path>
                <a:path w="1172210" h="468629">
                  <a:moveTo>
                    <a:pt x="1120305" y="308609"/>
                  </a:moveTo>
                  <a:lnTo>
                    <a:pt x="1095489" y="318769"/>
                  </a:lnTo>
                  <a:lnTo>
                    <a:pt x="1102767" y="339089"/>
                  </a:lnTo>
                  <a:lnTo>
                    <a:pt x="1122417" y="331469"/>
                  </a:lnTo>
                  <a:lnTo>
                    <a:pt x="1128878" y="327659"/>
                  </a:lnTo>
                  <a:lnTo>
                    <a:pt x="1120305" y="308609"/>
                  </a:lnTo>
                  <a:close/>
                </a:path>
                <a:path w="1172210" h="468629">
                  <a:moveTo>
                    <a:pt x="1137768" y="299719"/>
                  </a:moveTo>
                  <a:lnTo>
                    <a:pt x="1132104" y="303529"/>
                  </a:lnTo>
                  <a:lnTo>
                    <a:pt x="1126287" y="306069"/>
                  </a:lnTo>
                  <a:lnTo>
                    <a:pt x="1120305" y="308609"/>
                  </a:lnTo>
                  <a:lnTo>
                    <a:pt x="1128878" y="327659"/>
                  </a:lnTo>
                  <a:lnTo>
                    <a:pt x="1135698" y="325119"/>
                  </a:lnTo>
                  <a:lnTo>
                    <a:pt x="1142264" y="321309"/>
                  </a:lnTo>
                  <a:lnTo>
                    <a:pt x="1148563" y="317499"/>
                  </a:lnTo>
                  <a:lnTo>
                    <a:pt x="1137768" y="299719"/>
                  </a:lnTo>
                  <a:close/>
                </a:path>
                <a:path w="1172210" h="468629">
                  <a:moveTo>
                    <a:pt x="102" y="287019"/>
                  </a:moveTo>
                  <a:lnTo>
                    <a:pt x="1626" y="322579"/>
                  </a:lnTo>
                  <a:lnTo>
                    <a:pt x="21476" y="317499"/>
                  </a:lnTo>
                  <a:lnTo>
                    <a:pt x="21146" y="316229"/>
                  </a:lnTo>
                  <a:lnTo>
                    <a:pt x="20892" y="314959"/>
                  </a:lnTo>
                  <a:lnTo>
                    <a:pt x="20587" y="311149"/>
                  </a:lnTo>
                  <a:lnTo>
                    <a:pt x="20015" y="304799"/>
                  </a:lnTo>
                  <a:lnTo>
                    <a:pt x="19897" y="298449"/>
                  </a:lnTo>
                  <a:lnTo>
                    <a:pt x="20022" y="292099"/>
                  </a:lnTo>
                  <a:lnTo>
                    <a:pt x="20193" y="288289"/>
                  </a:lnTo>
                  <a:lnTo>
                    <a:pt x="102" y="287019"/>
                  </a:lnTo>
                  <a:close/>
                </a:path>
                <a:path w="1172210" h="468629">
                  <a:moveTo>
                    <a:pt x="1148106" y="293369"/>
                  </a:moveTo>
                  <a:lnTo>
                    <a:pt x="1144943" y="295909"/>
                  </a:lnTo>
                  <a:lnTo>
                    <a:pt x="1141502" y="298449"/>
                  </a:lnTo>
                  <a:lnTo>
                    <a:pt x="1137768" y="299719"/>
                  </a:lnTo>
                  <a:lnTo>
                    <a:pt x="1148563" y="317499"/>
                  </a:lnTo>
                  <a:lnTo>
                    <a:pt x="1153694" y="314959"/>
                  </a:lnTo>
                  <a:lnTo>
                    <a:pt x="1158278" y="311149"/>
                  </a:lnTo>
                  <a:lnTo>
                    <a:pt x="1162330" y="306069"/>
                  </a:lnTo>
                  <a:lnTo>
                    <a:pt x="1148106" y="293369"/>
                  </a:lnTo>
                  <a:close/>
                </a:path>
                <a:path w="1172210" h="468629">
                  <a:moveTo>
                    <a:pt x="1152868" y="285749"/>
                  </a:moveTo>
                  <a:lnTo>
                    <a:pt x="1151789" y="288289"/>
                  </a:lnTo>
                  <a:lnTo>
                    <a:pt x="1150201" y="290829"/>
                  </a:lnTo>
                  <a:lnTo>
                    <a:pt x="1148106" y="293369"/>
                  </a:lnTo>
                  <a:lnTo>
                    <a:pt x="1162330" y="306069"/>
                  </a:lnTo>
                  <a:lnTo>
                    <a:pt x="1166051" y="302259"/>
                  </a:lnTo>
                  <a:lnTo>
                    <a:pt x="1168756" y="297179"/>
                  </a:lnTo>
                  <a:lnTo>
                    <a:pt x="1170445" y="292099"/>
                  </a:lnTo>
                  <a:lnTo>
                    <a:pt x="1152868" y="285749"/>
                  </a:lnTo>
                  <a:close/>
                </a:path>
                <a:path w="1172210" h="468629">
                  <a:moveTo>
                    <a:pt x="1166399" y="275000"/>
                  </a:moveTo>
                  <a:lnTo>
                    <a:pt x="1154278" y="276859"/>
                  </a:lnTo>
                  <a:lnTo>
                    <a:pt x="1154367" y="279399"/>
                  </a:lnTo>
                  <a:lnTo>
                    <a:pt x="1153897" y="283209"/>
                  </a:lnTo>
                  <a:lnTo>
                    <a:pt x="1152868" y="285749"/>
                  </a:lnTo>
                  <a:lnTo>
                    <a:pt x="1170445" y="292099"/>
                  </a:lnTo>
                  <a:lnTo>
                    <a:pt x="1171943" y="285749"/>
                  </a:lnTo>
                  <a:lnTo>
                    <a:pt x="1172070" y="280669"/>
                  </a:lnTo>
                  <a:lnTo>
                    <a:pt x="1171085" y="275589"/>
                  </a:lnTo>
                  <a:lnTo>
                    <a:pt x="1165873" y="275589"/>
                  </a:lnTo>
                  <a:lnTo>
                    <a:pt x="1166399" y="275000"/>
                  </a:lnTo>
                  <a:close/>
                </a:path>
                <a:path w="1172210" h="468629">
                  <a:moveTo>
                    <a:pt x="3416" y="252729"/>
                  </a:moveTo>
                  <a:lnTo>
                    <a:pt x="2090" y="261619"/>
                  </a:lnTo>
                  <a:lnTo>
                    <a:pt x="1097" y="269239"/>
                  </a:lnTo>
                  <a:lnTo>
                    <a:pt x="436" y="278129"/>
                  </a:lnTo>
                  <a:lnTo>
                    <a:pt x="102" y="287019"/>
                  </a:lnTo>
                  <a:lnTo>
                    <a:pt x="20193" y="288289"/>
                  </a:lnTo>
                  <a:lnTo>
                    <a:pt x="20443" y="279399"/>
                  </a:lnTo>
                  <a:lnTo>
                    <a:pt x="20985" y="271779"/>
                  </a:lnTo>
                  <a:lnTo>
                    <a:pt x="21820" y="264159"/>
                  </a:lnTo>
                  <a:lnTo>
                    <a:pt x="22949" y="256539"/>
                  </a:lnTo>
                  <a:lnTo>
                    <a:pt x="3416" y="252729"/>
                  </a:lnTo>
                  <a:close/>
                </a:path>
                <a:path w="1172210" h="468629">
                  <a:moveTo>
                    <a:pt x="1154146" y="271916"/>
                  </a:moveTo>
                  <a:lnTo>
                    <a:pt x="1154278" y="276859"/>
                  </a:lnTo>
                  <a:lnTo>
                    <a:pt x="1162558" y="275589"/>
                  </a:lnTo>
                  <a:lnTo>
                    <a:pt x="1157440" y="275589"/>
                  </a:lnTo>
                  <a:lnTo>
                    <a:pt x="1154146" y="271916"/>
                  </a:lnTo>
                  <a:close/>
                </a:path>
                <a:path w="1172210" h="468629">
                  <a:moveTo>
                    <a:pt x="1169226" y="266699"/>
                  </a:moveTo>
                  <a:lnTo>
                    <a:pt x="1154075" y="269239"/>
                  </a:lnTo>
                  <a:lnTo>
                    <a:pt x="1154146" y="271916"/>
                  </a:lnTo>
                  <a:lnTo>
                    <a:pt x="1157440" y="275589"/>
                  </a:lnTo>
                  <a:lnTo>
                    <a:pt x="1162558" y="275589"/>
                  </a:lnTo>
                  <a:lnTo>
                    <a:pt x="1166399" y="275000"/>
                  </a:lnTo>
                  <a:lnTo>
                    <a:pt x="1169155" y="271916"/>
                  </a:lnTo>
                  <a:lnTo>
                    <a:pt x="1169226" y="266699"/>
                  </a:lnTo>
                  <a:close/>
                </a:path>
                <a:path w="1172210" h="468629">
                  <a:moveTo>
                    <a:pt x="1170839" y="274319"/>
                  </a:moveTo>
                  <a:lnTo>
                    <a:pt x="1166399" y="275000"/>
                  </a:lnTo>
                  <a:lnTo>
                    <a:pt x="1165873" y="275589"/>
                  </a:lnTo>
                  <a:lnTo>
                    <a:pt x="1171085" y="275589"/>
                  </a:lnTo>
                  <a:lnTo>
                    <a:pt x="1170839" y="274319"/>
                  </a:lnTo>
                  <a:close/>
                </a:path>
                <a:path w="1172210" h="468629">
                  <a:moveTo>
                    <a:pt x="1169276" y="266939"/>
                  </a:moveTo>
                  <a:lnTo>
                    <a:pt x="1169155" y="271916"/>
                  </a:lnTo>
                  <a:lnTo>
                    <a:pt x="1166399" y="275000"/>
                  </a:lnTo>
                  <a:lnTo>
                    <a:pt x="1170839" y="274319"/>
                  </a:lnTo>
                  <a:lnTo>
                    <a:pt x="1169276" y="266939"/>
                  </a:lnTo>
                  <a:close/>
                </a:path>
                <a:path w="1172210" h="468629">
                  <a:moveTo>
                    <a:pt x="1165873" y="260349"/>
                  </a:moveTo>
                  <a:lnTo>
                    <a:pt x="1157440" y="260349"/>
                  </a:lnTo>
                  <a:lnTo>
                    <a:pt x="1154024" y="264159"/>
                  </a:lnTo>
                  <a:lnTo>
                    <a:pt x="1154146" y="271916"/>
                  </a:lnTo>
                  <a:lnTo>
                    <a:pt x="1154075" y="269239"/>
                  </a:lnTo>
                  <a:lnTo>
                    <a:pt x="1169226" y="266699"/>
                  </a:lnTo>
                  <a:lnTo>
                    <a:pt x="1169276" y="264159"/>
                  </a:lnTo>
                  <a:lnTo>
                    <a:pt x="1165873" y="260349"/>
                  </a:lnTo>
                  <a:close/>
                </a:path>
                <a:path w="1172210" h="468629">
                  <a:moveTo>
                    <a:pt x="1169276" y="266699"/>
                  </a:moveTo>
                  <a:lnTo>
                    <a:pt x="1169276" y="266939"/>
                  </a:lnTo>
                  <a:lnTo>
                    <a:pt x="1169276" y="266699"/>
                  </a:lnTo>
                  <a:close/>
                </a:path>
                <a:path w="1172210" h="468629">
                  <a:moveTo>
                    <a:pt x="10122" y="228599"/>
                  </a:moveTo>
                  <a:lnTo>
                    <a:pt x="7430" y="236219"/>
                  </a:lnTo>
                  <a:lnTo>
                    <a:pt x="5182" y="243839"/>
                  </a:lnTo>
                  <a:lnTo>
                    <a:pt x="3416" y="252729"/>
                  </a:lnTo>
                  <a:lnTo>
                    <a:pt x="22949" y="256539"/>
                  </a:lnTo>
                  <a:lnTo>
                    <a:pt x="24549" y="248919"/>
                  </a:lnTo>
                  <a:lnTo>
                    <a:pt x="29020" y="234949"/>
                  </a:lnTo>
                  <a:lnTo>
                    <a:pt x="10122" y="228599"/>
                  </a:lnTo>
                  <a:close/>
                </a:path>
                <a:path w="1172210" h="468629">
                  <a:moveTo>
                    <a:pt x="20257" y="203199"/>
                  </a:moveTo>
                  <a:lnTo>
                    <a:pt x="17494" y="209549"/>
                  </a:lnTo>
                  <a:lnTo>
                    <a:pt x="14885" y="215899"/>
                  </a:lnTo>
                  <a:lnTo>
                    <a:pt x="12427" y="222249"/>
                  </a:lnTo>
                  <a:lnTo>
                    <a:pt x="10122" y="228599"/>
                  </a:lnTo>
                  <a:lnTo>
                    <a:pt x="29020" y="234949"/>
                  </a:lnTo>
                  <a:lnTo>
                    <a:pt x="31155" y="228599"/>
                  </a:lnTo>
                  <a:lnTo>
                    <a:pt x="33427" y="223519"/>
                  </a:lnTo>
                  <a:lnTo>
                    <a:pt x="35831" y="217169"/>
                  </a:lnTo>
                  <a:lnTo>
                    <a:pt x="38367" y="210819"/>
                  </a:lnTo>
                  <a:lnTo>
                    <a:pt x="20257" y="203199"/>
                  </a:lnTo>
                  <a:close/>
                </a:path>
                <a:path w="1172210" h="468629">
                  <a:moveTo>
                    <a:pt x="33503" y="176529"/>
                  </a:moveTo>
                  <a:lnTo>
                    <a:pt x="29974" y="182879"/>
                  </a:lnTo>
                  <a:lnTo>
                    <a:pt x="26589" y="190499"/>
                  </a:lnTo>
                  <a:lnTo>
                    <a:pt x="23350" y="196849"/>
                  </a:lnTo>
                  <a:lnTo>
                    <a:pt x="20257" y="203199"/>
                  </a:lnTo>
                  <a:lnTo>
                    <a:pt x="38367" y="210819"/>
                  </a:lnTo>
                  <a:lnTo>
                    <a:pt x="41231" y="204469"/>
                  </a:lnTo>
                  <a:lnTo>
                    <a:pt x="44223" y="199389"/>
                  </a:lnTo>
                  <a:lnTo>
                    <a:pt x="47341" y="193039"/>
                  </a:lnTo>
                  <a:lnTo>
                    <a:pt x="50584" y="186689"/>
                  </a:lnTo>
                  <a:lnTo>
                    <a:pt x="33503" y="176529"/>
                  </a:lnTo>
                  <a:close/>
                </a:path>
                <a:path w="1172210" h="468629">
                  <a:moveTo>
                    <a:pt x="49492" y="152399"/>
                  </a:moveTo>
                  <a:lnTo>
                    <a:pt x="45285" y="157479"/>
                  </a:lnTo>
                  <a:lnTo>
                    <a:pt x="41216" y="163829"/>
                  </a:lnTo>
                  <a:lnTo>
                    <a:pt x="37289" y="170179"/>
                  </a:lnTo>
                  <a:lnTo>
                    <a:pt x="33503" y="176529"/>
                  </a:lnTo>
                  <a:lnTo>
                    <a:pt x="50584" y="186689"/>
                  </a:lnTo>
                  <a:lnTo>
                    <a:pt x="54075" y="180339"/>
                  </a:lnTo>
                  <a:lnTo>
                    <a:pt x="57709" y="175259"/>
                  </a:lnTo>
                  <a:lnTo>
                    <a:pt x="61486" y="168909"/>
                  </a:lnTo>
                  <a:lnTo>
                    <a:pt x="65405" y="162559"/>
                  </a:lnTo>
                  <a:lnTo>
                    <a:pt x="49492" y="152399"/>
                  </a:lnTo>
                  <a:close/>
                </a:path>
                <a:path w="1172210" h="468629">
                  <a:moveTo>
                    <a:pt x="67755" y="128269"/>
                  </a:moveTo>
                  <a:lnTo>
                    <a:pt x="62992" y="133349"/>
                  </a:lnTo>
                  <a:lnTo>
                    <a:pt x="58361" y="139699"/>
                  </a:lnTo>
                  <a:lnTo>
                    <a:pt x="53862" y="146049"/>
                  </a:lnTo>
                  <a:lnTo>
                    <a:pt x="49492" y="152399"/>
                  </a:lnTo>
                  <a:lnTo>
                    <a:pt x="65405" y="162559"/>
                  </a:lnTo>
                  <a:lnTo>
                    <a:pt x="69493" y="157479"/>
                  </a:lnTo>
                  <a:lnTo>
                    <a:pt x="73717" y="151129"/>
                  </a:lnTo>
                  <a:lnTo>
                    <a:pt x="78075" y="146049"/>
                  </a:lnTo>
                  <a:lnTo>
                    <a:pt x="82563" y="140969"/>
                  </a:lnTo>
                  <a:lnTo>
                    <a:pt x="67755" y="128269"/>
                  </a:lnTo>
                  <a:close/>
                </a:path>
                <a:path w="1172210" h="468629">
                  <a:moveTo>
                    <a:pt x="587401" y="130809"/>
                  </a:moveTo>
                  <a:lnTo>
                    <a:pt x="577152" y="130809"/>
                  </a:lnTo>
                  <a:lnTo>
                    <a:pt x="572999" y="134619"/>
                  </a:lnTo>
                  <a:lnTo>
                    <a:pt x="572999" y="144779"/>
                  </a:lnTo>
                  <a:lnTo>
                    <a:pt x="577152" y="149859"/>
                  </a:lnTo>
                  <a:lnTo>
                    <a:pt x="587401" y="149859"/>
                  </a:lnTo>
                  <a:lnTo>
                    <a:pt x="591553" y="144779"/>
                  </a:lnTo>
                  <a:lnTo>
                    <a:pt x="591553" y="134619"/>
                  </a:lnTo>
                  <a:lnTo>
                    <a:pt x="587401" y="130809"/>
                  </a:lnTo>
                  <a:close/>
                </a:path>
                <a:path w="1172210" h="468629">
                  <a:moveTo>
                    <a:pt x="88176" y="106679"/>
                  </a:moveTo>
                  <a:lnTo>
                    <a:pt x="82869" y="111759"/>
                  </a:lnTo>
                  <a:lnTo>
                    <a:pt x="77694" y="116839"/>
                  </a:lnTo>
                  <a:lnTo>
                    <a:pt x="72655" y="121919"/>
                  </a:lnTo>
                  <a:lnTo>
                    <a:pt x="67755" y="128269"/>
                  </a:lnTo>
                  <a:lnTo>
                    <a:pt x="82563" y="140969"/>
                  </a:lnTo>
                  <a:lnTo>
                    <a:pt x="87176" y="134619"/>
                  </a:lnTo>
                  <a:lnTo>
                    <a:pt x="91908" y="129539"/>
                  </a:lnTo>
                  <a:lnTo>
                    <a:pt x="96763" y="124459"/>
                  </a:lnTo>
                  <a:lnTo>
                    <a:pt x="101740" y="120649"/>
                  </a:lnTo>
                  <a:lnTo>
                    <a:pt x="88176" y="106679"/>
                  </a:lnTo>
                  <a:close/>
                </a:path>
                <a:path w="1172210" h="468629">
                  <a:moveTo>
                    <a:pt x="590144" y="101599"/>
                  </a:moveTo>
                  <a:lnTo>
                    <a:pt x="569240" y="107949"/>
                  </a:lnTo>
                  <a:lnTo>
                    <a:pt x="571005" y="114299"/>
                  </a:lnTo>
                  <a:lnTo>
                    <a:pt x="572008" y="120649"/>
                  </a:lnTo>
                  <a:lnTo>
                    <a:pt x="572275" y="126999"/>
                  </a:lnTo>
                  <a:lnTo>
                    <a:pt x="572999" y="139699"/>
                  </a:lnTo>
                  <a:lnTo>
                    <a:pt x="572999" y="134619"/>
                  </a:lnTo>
                  <a:lnTo>
                    <a:pt x="577152" y="130809"/>
                  </a:lnTo>
                  <a:lnTo>
                    <a:pt x="592371" y="130809"/>
                  </a:lnTo>
                  <a:lnTo>
                    <a:pt x="592722" y="126999"/>
                  </a:lnTo>
                  <a:lnTo>
                    <a:pt x="593357" y="120649"/>
                  </a:lnTo>
                  <a:lnTo>
                    <a:pt x="593027" y="113029"/>
                  </a:lnTo>
                  <a:lnTo>
                    <a:pt x="591719" y="106679"/>
                  </a:lnTo>
                  <a:lnTo>
                    <a:pt x="591312" y="105409"/>
                  </a:lnTo>
                  <a:lnTo>
                    <a:pt x="590779" y="102869"/>
                  </a:lnTo>
                  <a:lnTo>
                    <a:pt x="590144" y="101599"/>
                  </a:lnTo>
                  <a:close/>
                </a:path>
                <a:path w="1172210" h="468629">
                  <a:moveTo>
                    <a:pt x="592371" y="130809"/>
                  </a:moveTo>
                  <a:lnTo>
                    <a:pt x="587401" y="130809"/>
                  </a:lnTo>
                  <a:lnTo>
                    <a:pt x="591553" y="134619"/>
                  </a:lnTo>
                  <a:lnTo>
                    <a:pt x="591553" y="139699"/>
                  </a:lnTo>
                  <a:lnTo>
                    <a:pt x="592371" y="130809"/>
                  </a:lnTo>
                  <a:close/>
                </a:path>
                <a:path w="1172210" h="468629">
                  <a:moveTo>
                    <a:pt x="110109" y="86359"/>
                  </a:moveTo>
                  <a:lnTo>
                    <a:pt x="104480" y="91439"/>
                  </a:lnTo>
                  <a:lnTo>
                    <a:pt x="98947" y="96519"/>
                  </a:lnTo>
                  <a:lnTo>
                    <a:pt x="93512" y="101599"/>
                  </a:lnTo>
                  <a:lnTo>
                    <a:pt x="88176" y="106679"/>
                  </a:lnTo>
                  <a:lnTo>
                    <a:pt x="101740" y="120649"/>
                  </a:lnTo>
                  <a:lnTo>
                    <a:pt x="106814" y="115569"/>
                  </a:lnTo>
                  <a:lnTo>
                    <a:pt x="111979" y="110489"/>
                  </a:lnTo>
                  <a:lnTo>
                    <a:pt x="117235" y="105409"/>
                  </a:lnTo>
                  <a:lnTo>
                    <a:pt x="122581" y="101599"/>
                  </a:lnTo>
                  <a:lnTo>
                    <a:pt x="110109" y="86359"/>
                  </a:lnTo>
                  <a:close/>
                </a:path>
                <a:path w="1172210" h="468629">
                  <a:moveTo>
                    <a:pt x="578930" y="80009"/>
                  </a:moveTo>
                  <a:lnTo>
                    <a:pt x="560972" y="92709"/>
                  </a:lnTo>
                  <a:lnTo>
                    <a:pt x="564401" y="97789"/>
                  </a:lnTo>
                  <a:lnTo>
                    <a:pt x="567157" y="102869"/>
                  </a:lnTo>
                  <a:lnTo>
                    <a:pt x="569240" y="107949"/>
                  </a:lnTo>
                  <a:lnTo>
                    <a:pt x="590144" y="101599"/>
                  </a:lnTo>
                  <a:lnTo>
                    <a:pt x="587299" y="93979"/>
                  </a:lnTo>
                  <a:lnTo>
                    <a:pt x="583552" y="86359"/>
                  </a:lnTo>
                  <a:lnTo>
                    <a:pt x="578930" y="80009"/>
                  </a:lnTo>
                  <a:close/>
                </a:path>
                <a:path w="1172210" h="468629">
                  <a:moveTo>
                    <a:pt x="133706" y="68579"/>
                  </a:moveTo>
                  <a:lnTo>
                    <a:pt x="127645" y="72389"/>
                  </a:lnTo>
                  <a:lnTo>
                    <a:pt x="121693" y="77469"/>
                  </a:lnTo>
                  <a:lnTo>
                    <a:pt x="115848" y="81279"/>
                  </a:lnTo>
                  <a:lnTo>
                    <a:pt x="110109" y="86359"/>
                  </a:lnTo>
                  <a:lnTo>
                    <a:pt x="122581" y="101599"/>
                  </a:lnTo>
                  <a:lnTo>
                    <a:pt x="127948" y="97789"/>
                  </a:lnTo>
                  <a:lnTo>
                    <a:pt x="133417" y="92709"/>
                  </a:lnTo>
                  <a:lnTo>
                    <a:pt x="138986" y="88899"/>
                  </a:lnTo>
                  <a:lnTo>
                    <a:pt x="144653" y="85089"/>
                  </a:lnTo>
                  <a:lnTo>
                    <a:pt x="133706" y="68579"/>
                  </a:lnTo>
                  <a:close/>
                </a:path>
                <a:path w="1172210" h="468629">
                  <a:moveTo>
                    <a:pt x="557543" y="58419"/>
                  </a:moveTo>
                  <a:lnTo>
                    <a:pt x="544132" y="74929"/>
                  </a:lnTo>
                  <a:lnTo>
                    <a:pt x="550634" y="80009"/>
                  </a:lnTo>
                  <a:lnTo>
                    <a:pt x="556247" y="86359"/>
                  </a:lnTo>
                  <a:lnTo>
                    <a:pt x="560972" y="92709"/>
                  </a:lnTo>
                  <a:lnTo>
                    <a:pt x="578930" y="80009"/>
                  </a:lnTo>
                  <a:lnTo>
                    <a:pt x="574165" y="73659"/>
                  </a:lnTo>
                  <a:lnTo>
                    <a:pt x="569013" y="68579"/>
                  </a:lnTo>
                  <a:lnTo>
                    <a:pt x="563472" y="63499"/>
                  </a:lnTo>
                  <a:lnTo>
                    <a:pt x="557543" y="58419"/>
                  </a:lnTo>
                  <a:close/>
                </a:path>
                <a:path w="1172210" h="468629">
                  <a:moveTo>
                    <a:pt x="159741" y="53339"/>
                  </a:moveTo>
                  <a:lnTo>
                    <a:pt x="146528" y="60959"/>
                  </a:lnTo>
                  <a:lnTo>
                    <a:pt x="133706" y="68579"/>
                  </a:lnTo>
                  <a:lnTo>
                    <a:pt x="144653" y="85089"/>
                  </a:lnTo>
                  <a:lnTo>
                    <a:pt x="156645" y="77469"/>
                  </a:lnTo>
                  <a:lnTo>
                    <a:pt x="162777" y="73659"/>
                  </a:lnTo>
                  <a:lnTo>
                    <a:pt x="168999" y="71119"/>
                  </a:lnTo>
                  <a:lnTo>
                    <a:pt x="159741" y="53339"/>
                  </a:lnTo>
                  <a:close/>
                </a:path>
                <a:path w="1172210" h="468629">
                  <a:moveTo>
                    <a:pt x="524104" y="36829"/>
                  </a:moveTo>
                  <a:lnTo>
                    <a:pt x="514223" y="55879"/>
                  </a:lnTo>
                  <a:lnTo>
                    <a:pt x="522015" y="59689"/>
                  </a:lnTo>
                  <a:lnTo>
                    <a:pt x="529597" y="64769"/>
                  </a:lnTo>
                  <a:lnTo>
                    <a:pt x="536969" y="69849"/>
                  </a:lnTo>
                  <a:lnTo>
                    <a:pt x="544132" y="74929"/>
                  </a:lnTo>
                  <a:lnTo>
                    <a:pt x="557543" y="58419"/>
                  </a:lnTo>
                  <a:lnTo>
                    <a:pt x="549559" y="52069"/>
                  </a:lnTo>
                  <a:lnTo>
                    <a:pt x="541323" y="46989"/>
                  </a:lnTo>
                  <a:lnTo>
                    <a:pt x="532838" y="41909"/>
                  </a:lnTo>
                  <a:lnTo>
                    <a:pt x="524104" y="36829"/>
                  </a:lnTo>
                  <a:close/>
                </a:path>
                <a:path w="1172210" h="468629">
                  <a:moveTo>
                    <a:pt x="187249" y="39369"/>
                  </a:moveTo>
                  <a:lnTo>
                    <a:pt x="180292" y="43179"/>
                  </a:lnTo>
                  <a:lnTo>
                    <a:pt x="173385" y="45719"/>
                  </a:lnTo>
                  <a:lnTo>
                    <a:pt x="159741" y="53339"/>
                  </a:lnTo>
                  <a:lnTo>
                    <a:pt x="168999" y="71119"/>
                  </a:lnTo>
                  <a:lnTo>
                    <a:pt x="182105" y="63499"/>
                  </a:lnTo>
                  <a:lnTo>
                    <a:pt x="188730" y="60959"/>
                  </a:lnTo>
                  <a:lnTo>
                    <a:pt x="195402" y="57149"/>
                  </a:lnTo>
                  <a:lnTo>
                    <a:pt x="187249" y="39369"/>
                  </a:lnTo>
                  <a:close/>
                </a:path>
                <a:path w="1172210" h="468629">
                  <a:moveTo>
                    <a:pt x="215684" y="27939"/>
                  </a:moveTo>
                  <a:lnTo>
                    <a:pt x="201395" y="33019"/>
                  </a:lnTo>
                  <a:lnTo>
                    <a:pt x="194305" y="36829"/>
                  </a:lnTo>
                  <a:lnTo>
                    <a:pt x="187249" y="39369"/>
                  </a:lnTo>
                  <a:lnTo>
                    <a:pt x="195402" y="57149"/>
                  </a:lnTo>
                  <a:lnTo>
                    <a:pt x="209066" y="52069"/>
                  </a:lnTo>
                  <a:lnTo>
                    <a:pt x="215953" y="48259"/>
                  </a:lnTo>
                  <a:lnTo>
                    <a:pt x="222872" y="45719"/>
                  </a:lnTo>
                  <a:lnTo>
                    <a:pt x="215684" y="27939"/>
                  </a:lnTo>
                  <a:close/>
                </a:path>
                <a:path w="1172210" h="468629">
                  <a:moveTo>
                    <a:pt x="478904" y="19049"/>
                  </a:moveTo>
                  <a:lnTo>
                    <a:pt x="472339" y="38099"/>
                  </a:lnTo>
                  <a:lnTo>
                    <a:pt x="483078" y="41909"/>
                  </a:lnTo>
                  <a:lnTo>
                    <a:pt x="493638" y="46989"/>
                  </a:lnTo>
                  <a:lnTo>
                    <a:pt x="504019" y="50799"/>
                  </a:lnTo>
                  <a:lnTo>
                    <a:pt x="514223" y="55879"/>
                  </a:lnTo>
                  <a:lnTo>
                    <a:pt x="524104" y="36829"/>
                  </a:lnTo>
                  <a:lnTo>
                    <a:pt x="501871" y="26669"/>
                  </a:lnTo>
                  <a:lnTo>
                    <a:pt x="478904" y="19049"/>
                  </a:lnTo>
                  <a:close/>
                </a:path>
                <a:path w="1172210" h="468629">
                  <a:moveTo>
                    <a:pt x="246025" y="16509"/>
                  </a:moveTo>
                  <a:lnTo>
                    <a:pt x="230792" y="21589"/>
                  </a:lnTo>
                  <a:lnTo>
                    <a:pt x="223223" y="25399"/>
                  </a:lnTo>
                  <a:lnTo>
                    <a:pt x="215684" y="27939"/>
                  </a:lnTo>
                  <a:lnTo>
                    <a:pt x="222872" y="45719"/>
                  </a:lnTo>
                  <a:lnTo>
                    <a:pt x="252349" y="35559"/>
                  </a:lnTo>
                  <a:lnTo>
                    <a:pt x="246025" y="16509"/>
                  </a:lnTo>
                  <a:close/>
                </a:path>
                <a:path w="1172210" h="468629">
                  <a:moveTo>
                    <a:pt x="439319" y="7619"/>
                  </a:moveTo>
                  <a:lnTo>
                    <a:pt x="435001" y="27939"/>
                  </a:lnTo>
                  <a:lnTo>
                    <a:pt x="472339" y="38099"/>
                  </a:lnTo>
                  <a:lnTo>
                    <a:pt x="478904" y="19049"/>
                  </a:lnTo>
                  <a:lnTo>
                    <a:pt x="469108" y="15239"/>
                  </a:lnTo>
                  <a:lnTo>
                    <a:pt x="439319" y="7619"/>
                  </a:lnTo>
                  <a:close/>
                </a:path>
                <a:path w="1172210" h="468629">
                  <a:moveTo>
                    <a:pt x="278359" y="7619"/>
                  </a:moveTo>
                  <a:lnTo>
                    <a:pt x="270201" y="8889"/>
                  </a:lnTo>
                  <a:lnTo>
                    <a:pt x="246025" y="16509"/>
                  </a:lnTo>
                  <a:lnTo>
                    <a:pt x="252349" y="35559"/>
                  </a:lnTo>
                  <a:lnTo>
                    <a:pt x="275325" y="27939"/>
                  </a:lnTo>
                  <a:lnTo>
                    <a:pt x="283083" y="26669"/>
                  </a:lnTo>
                  <a:lnTo>
                    <a:pt x="278359" y="7619"/>
                  </a:lnTo>
                  <a:close/>
                </a:path>
                <a:path w="1172210" h="468629">
                  <a:moveTo>
                    <a:pt x="409347" y="2539"/>
                  </a:moveTo>
                  <a:lnTo>
                    <a:pt x="406883" y="22859"/>
                  </a:lnTo>
                  <a:lnTo>
                    <a:pt x="435001" y="27939"/>
                  </a:lnTo>
                  <a:lnTo>
                    <a:pt x="439319" y="7619"/>
                  </a:lnTo>
                  <a:lnTo>
                    <a:pt x="409347" y="2539"/>
                  </a:lnTo>
                  <a:close/>
                </a:path>
                <a:path w="1172210" h="468629">
                  <a:moveTo>
                    <a:pt x="312611" y="1269"/>
                  </a:moveTo>
                  <a:lnTo>
                    <a:pt x="286838" y="5079"/>
                  </a:lnTo>
                  <a:lnTo>
                    <a:pt x="278359" y="7619"/>
                  </a:lnTo>
                  <a:lnTo>
                    <a:pt x="283083" y="26669"/>
                  </a:lnTo>
                  <a:lnTo>
                    <a:pt x="290822" y="24129"/>
                  </a:lnTo>
                  <a:lnTo>
                    <a:pt x="298610" y="22859"/>
                  </a:lnTo>
                  <a:lnTo>
                    <a:pt x="306449" y="22859"/>
                  </a:lnTo>
                  <a:lnTo>
                    <a:pt x="314338" y="21589"/>
                  </a:lnTo>
                  <a:lnTo>
                    <a:pt x="312611" y="1269"/>
                  </a:lnTo>
                  <a:close/>
                </a:path>
                <a:path w="1172210" h="468629">
                  <a:moveTo>
                    <a:pt x="373821" y="0"/>
                  </a:moveTo>
                  <a:lnTo>
                    <a:pt x="361950" y="0"/>
                  </a:lnTo>
                  <a:lnTo>
                    <a:pt x="361595" y="20319"/>
                  </a:lnTo>
                  <a:lnTo>
                    <a:pt x="372934" y="21589"/>
                  </a:lnTo>
                  <a:lnTo>
                    <a:pt x="384262" y="21589"/>
                  </a:lnTo>
                  <a:lnTo>
                    <a:pt x="395579" y="22859"/>
                  </a:lnTo>
                  <a:lnTo>
                    <a:pt x="406883" y="22859"/>
                  </a:lnTo>
                  <a:lnTo>
                    <a:pt x="409347" y="2539"/>
                  </a:lnTo>
                  <a:lnTo>
                    <a:pt x="397519" y="1269"/>
                  </a:lnTo>
                  <a:lnTo>
                    <a:pt x="385677" y="1269"/>
                  </a:lnTo>
                  <a:lnTo>
                    <a:pt x="373821" y="0"/>
                  </a:lnTo>
                  <a:close/>
                </a:path>
                <a:path w="1172210" h="468629">
                  <a:moveTo>
                    <a:pt x="361950" y="0"/>
                  </a:moveTo>
                  <a:lnTo>
                    <a:pt x="324931" y="0"/>
                  </a:lnTo>
                  <a:lnTo>
                    <a:pt x="312611" y="1269"/>
                  </a:lnTo>
                  <a:lnTo>
                    <a:pt x="314338" y="21589"/>
                  </a:lnTo>
                  <a:lnTo>
                    <a:pt x="326142" y="20319"/>
                  </a:lnTo>
                  <a:lnTo>
                    <a:pt x="361595" y="20319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C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992184" y="5370829"/>
            <a:ext cx="309996" cy="43344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13840"/>
            <a:ext cx="71602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509" dirty="0">
                <a:latin typeface="Trebuchet MS"/>
                <a:cs typeface="Trebuchet MS"/>
              </a:rPr>
              <a:t>Quick Midterm Review…</a:t>
            </a:r>
            <a:endParaRPr sz="4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24" y="613840"/>
            <a:ext cx="12547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65" dirty="0"/>
              <a:t>E</a:t>
            </a:r>
            <a:r>
              <a:rPr sz="4400" spc="-254" dirty="0"/>
              <a:t>x</a:t>
            </a:r>
            <a:r>
              <a:rPr sz="4400" spc="-200" dirty="0"/>
              <a:t>a</a:t>
            </a:r>
            <a:r>
              <a:rPr sz="4400" spc="-140" dirty="0"/>
              <a:t>m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78490" y="1504746"/>
            <a:ext cx="1523206" cy="416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45422" y="1534642"/>
            <a:ext cx="1439430" cy="3327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68813" y="1606854"/>
            <a:ext cx="50800" cy="116839"/>
          </a:xfrm>
          <a:custGeom>
            <a:avLst/>
            <a:gdLst/>
            <a:ahLst/>
            <a:cxnLst/>
            <a:rect l="l" t="t" r="r" b="b"/>
            <a:pathLst>
              <a:path w="50800" h="116839">
                <a:moveTo>
                  <a:pt x="27940" y="107264"/>
                </a:moveTo>
                <a:lnTo>
                  <a:pt x="27927" y="106781"/>
                </a:lnTo>
                <a:lnTo>
                  <a:pt x="27927" y="105244"/>
                </a:lnTo>
                <a:lnTo>
                  <a:pt x="27800" y="96405"/>
                </a:lnTo>
                <a:lnTo>
                  <a:pt x="23774" y="92367"/>
                </a:lnTo>
                <a:lnTo>
                  <a:pt x="17272" y="92367"/>
                </a:lnTo>
                <a:lnTo>
                  <a:pt x="18161" y="94259"/>
                </a:lnTo>
                <a:lnTo>
                  <a:pt x="16281" y="90258"/>
                </a:lnTo>
                <a:lnTo>
                  <a:pt x="16281" y="89433"/>
                </a:lnTo>
                <a:lnTo>
                  <a:pt x="16281" y="87414"/>
                </a:lnTo>
                <a:lnTo>
                  <a:pt x="12636" y="83769"/>
                </a:lnTo>
                <a:lnTo>
                  <a:pt x="3644" y="83769"/>
                </a:lnTo>
                <a:lnTo>
                  <a:pt x="0" y="87414"/>
                </a:lnTo>
                <a:lnTo>
                  <a:pt x="127" y="96532"/>
                </a:lnTo>
                <a:lnTo>
                  <a:pt x="914" y="97332"/>
                </a:lnTo>
                <a:lnTo>
                  <a:pt x="1346" y="99644"/>
                </a:lnTo>
                <a:lnTo>
                  <a:pt x="2463" y="104597"/>
                </a:lnTo>
                <a:lnTo>
                  <a:pt x="4864" y="108800"/>
                </a:lnTo>
                <a:lnTo>
                  <a:pt x="8572" y="112268"/>
                </a:lnTo>
                <a:lnTo>
                  <a:pt x="11099" y="114782"/>
                </a:lnTo>
                <a:lnTo>
                  <a:pt x="14122" y="116154"/>
                </a:lnTo>
                <a:lnTo>
                  <a:pt x="17640" y="116395"/>
                </a:lnTo>
                <a:lnTo>
                  <a:pt x="18618" y="116382"/>
                </a:lnTo>
                <a:lnTo>
                  <a:pt x="27495" y="109169"/>
                </a:lnTo>
                <a:lnTo>
                  <a:pt x="27940" y="107264"/>
                </a:lnTo>
                <a:close/>
              </a:path>
              <a:path w="50800" h="116839">
                <a:moveTo>
                  <a:pt x="50292" y="19507"/>
                </a:moveTo>
                <a:lnTo>
                  <a:pt x="48361" y="17589"/>
                </a:lnTo>
                <a:lnTo>
                  <a:pt x="47879" y="16433"/>
                </a:lnTo>
                <a:lnTo>
                  <a:pt x="46570" y="13322"/>
                </a:lnTo>
                <a:lnTo>
                  <a:pt x="36639" y="1892"/>
                </a:lnTo>
                <a:lnTo>
                  <a:pt x="36639" y="19532"/>
                </a:lnTo>
                <a:lnTo>
                  <a:pt x="36576" y="25742"/>
                </a:lnTo>
                <a:lnTo>
                  <a:pt x="36576" y="19570"/>
                </a:lnTo>
                <a:lnTo>
                  <a:pt x="33096" y="21729"/>
                </a:lnTo>
                <a:lnTo>
                  <a:pt x="35877" y="19989"/>
                </a:lnTo>
                <a:lnTo>
                  <a:pt x="36576" y="19570"/>
                </a:lnTo>
                <a:lnTo>
                  <a:pt x="36639" y="1892"/>
                </a:lnTo>
                <a:lnTo>
                  <a:pt x="36410" y="1739"/>
                </a:lnTo>
                <a:lnTo>
                  <a:pt x="35153" y="1143"/>
                </a:lnTo>
                <a:lnTo>
                  <a:pt x="33820" y="673"/>
                </a:lnTo>
                <a:lnTo>
                  <a:pt x="31051" y="0"/>
                </a:lnTo>
                <a:lnTo>
                  <a:pt x="28333" y="215"/>
                </a:lnTo>
                <a:lnTo>
                  <a:pt x="16408" y="20764"/>
                </a:lnTo>
                <a:lnTo>
                  <a:pt x="16789" y="24498"/>
                </a:lnTo>
                <a:lnTo>
                  <a:pt x="18021" y="39052"/>
                </a:lnTo>
                <a:lnTo>
                  <a:pt x="18021" y="44170"/>
                </a:lnTo>
                <a:lnTo>
                  <a:pt x="22186" y="48323"/>
                </a:lnTo>
                <a:lnTo>
                  <a:pt x="32435" y="48323"/>
                </a:lnTo>
                <a:lnTo>
                  <a:pt x="36588" y="44170"/>
                </a:lnTo>
                <a:lnTo>
                  <a:pt x="36588" y="39052"/>
                </a:lnTo>
                <a:lnTo>
                  <a:pt x="37363" y="29768"/>
                </a:lnTo>
                <a:lnTo>
                  <a:pt x="37515" y="28028"/>
                </a:lnTo>
                <a:lnTo>
                  <a:pt x="37592" y="26924"/>
                </a:lnTo>
                <a:lnTo>
                  <a:pt x="37515" y="28028"/>
                </a:lnTo>
                <a:lnTo>
                  <a:pt x="39636" y="30149"/>
                </a:lnTo>
                <a:lnTo>
                  <a:pt x="47218" y="30149"/>
                </a:lnTo>
                <a:lnTo>
                  <a:pt x="50292" y="27076"/>
                </a:lnTo>
                <a:lnTo>
                  <a:pt x="50292" y="19507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97127" y="1470352"/>
            <a:ext cx="811751" cy="3823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60846" y="1570570"/>
            <a:ext cx="157911" cy="1908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07959" y="865085"/>
            <a:ext cx="1604800" cy="9216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50529" y="843800"/>
            <a:ext cx="731710" cy="2719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4453" y="2154224"/>
            <a:ext cx="1102234" cy="2844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4453" y="2236838"/>
            <a:ext cx="68580" cy="134620"/>
          </a:xfrm>
          <a:custGeom>
            <a:avLst/>
            <a:gdLst/>
            <a:ahLst/>
            <a:cxnLst/>
            <a:rect l="l" t="t" r="r" b="b"/>
            <a:pathLst>
              <a:path w="68580" h="134619">
                <a:moveTo>
                  <a:pt x="17106" y="44958"/>
                </a:moveTo>
                <a:lnTo>
                  <a:pt x="17018" y="44792"/>
                </a:lnTo>
                <a:lnTo>
                  <a:pt x="16675" y="45135"/>
                </a:lnTo>
                <a:lnTo>
                  <a:pt x="17106" y="44958"/>
                </a:lnTo>
                <a:close/>
              </a:path>
              <a:path w="68580" h="134619">
                <a:moveTo>
                  <a:pt x="56045" y="120027"/>
                </a:moveTo>
                <a:lnTo>
                  <a:pt x="53619" y="117614"/>
                </a:lnTo>
                <a:lnTo>
                  <a:pt x="52870" y="115836"/>
                </a:lnTo>
                <a:lnTo>
                  <a:pt x="47155" y="102311"/>
                </a:lnTo>
                <a:lnTo>
                  <a:pt x="47155" y="99809"/>
                </a:lnTo>
                <a:lnTo>
                  <a:pt x="47155" y="97637"/>
                </a:lnTo>
                <a:lnTo>
                  <a:pt x="41173" y="91655"/>
                </a:lnTo>
                <a:lnTo>
                  <a:pt x="26403" y="91655"/>
                </a:lnTo>
                <a:lnTo>
                  <a:pt x="20421" y="97637"/>
                </a:lnTo>
                <a:lnTo>
                  <a:pt x="20421" y="112395"/>
                </a:lnTo>
                <a:lnTo>
                  <a:pt x="26403" y="118389"/>
                </a:lnTo>
                <a:lnTo>
                  <a:pt x="27863" y="118389"/>
                </a:lnTo>
                <a:lnTo>
                  <a:pt x="37325" y="128816"/>
                </a:lnTo>
                <a:lnTo>
                  <a:pt x="37325" y="130365"/>
                </a:lnTo>
                <a:lnTo>
                  <a:pt x="41516" y="134556"/>
                </a:lnTo>
                <a:lnTo>
                  <a:pt x="51854" y="134556"/>
                </a:lnTo>
                <a:lnTo>
                  <a:pt x="54914" y="131483"/>
                </a:lnTo>
                <a:lnTo>
                  <a:pt x="56045" y="130365"/>
                </a:lnTo>
                <a:lnTo>
                  <a:pt x="56045" y="120027"/>
                </a:lnTo>
                <a:close/>
              </a:path>
              <a:path w="68580" h="134619">
                <a:moveTo>
                  <a:pt x="67970" y="21323"/>
                </a:moveTo>
                <a:lnTo>
                  <a:pt x="64566" y="17932"/>
                </a:lnTo>
                <a:lnTo>
                  <a:pt x="64401" y="17602"/>
                </a:lnTo>
                <a:lnTo>
                  <a:pt x="63500" y="15849"/>
                </a:lnTo>
                <a:lnTo>
                  <a:pt x="39204" y="0"/>
                </a:lnTo>
                <a:lnTo>
                  <a:pt x="34150" y="63"/>
                </a:lnTo>
                <a:lnTo>
                  <a:pt x="29108" y="1143"/>
                </a:lnTo>
                <a:lnTo>
                  <a:pt x="24041" y="2146"/>
                </a:lnTo>
                <a:lnTo>
                  <a:pt x="8813" y="23088"/>
                </a:lnTo>
                <a:lnTo>
                  <a:pt x="8915" y="28270"/>
                </a:lnTo>
                <a:lnTo>
                  <a:pt x="5778" y="29540"/>
                </a:lnTo>
                <a:lnTo>
                  <a:pt x="7454" y="28854"/>
                </a:lnTo>
                <a:lnTo>
                  <a:pt x="4152" y="28854"/>
                </a:lnTo>
                <a:lnTo>
                  <a:pt x="0" y="33007"/>
                </a:lnTo>
                <a:lnTo>
                  <a:pt x="0" y="43256"/>
                </a:lnTo>
                <a:lnTo>
                  <a:pt x="4152" y="47409"/>
                </a:lnTo>
                <a:lnTo>
                  <a:pt x="14401" y="47409"/>
                </a:lnTo>
                <a:lnTo>
                  <a:pt x="15087" y="46723"/>
                </a:lnTo>
                <a:lnTo>
                  <a:pt x="16675" y="45135"/>
                </a:lnTo>
                <a:lnTo>
                  <a:pt x="17005" y="44792"/>
                </a:lnTo>
                <a:lnTo>
                  <a:pt x="30518" y="28854"/>
                </a:lnTo>
                <a:lnTo>
                  <a:pt x="30924" y="27774"/>
                </a:lnTo>
                <a:lnTo>
                  <a:pt x="31216" y="27381"/>
                </a:lnTo>
                <a:lnTo>
                  <a:pt x="31559" y="27139"/>
                </a:lnTo>
                <a:lnTo>
                  <a:pt x="31978" y="27012"/>
                </a:lnTo>
                <a:lnTo>
                  <a:pt x="32131" y="26987"/>
                </a:lnTo>
                <a:lnTo>
                  <a:pt x="32258" y="27012"/>
                </a:lnTo>
                <a:lnTo>
                  <a:pt x="32385" y="27089"/>
                </a:lnTo>
                <a:lnTo>
                  <a:pt x="32664" y="27647"/>
                </a:lnTo>
                <a:lnTo>
                  <a:pt x="33121" y="27787"/>
                </a:lnTo>
                <a:lnTo>
                  <a:pt x="40716" y="26479"/>
                </a:lnTo>
                <a:lnTo>
                  <a:pt x="40982" y="26416"/>
                </a:lnTo>
                <a:lnTo>
                  <a:pt x="41224" y="26301"/>
                </a:lnTo>
                <a:lnTo>
                  <a:pt x="41440" y="26123"/>
                </a:lnTo>
                <a:lnTo>
                  <a:pt x="44183" y="26873"/>
                </a:lnTo>
                <a:lnTo>
                  <a:pt x="46850" y="27787"/>
                </a:lnTo>
                <a:lnTo>
                  <a:pt x="49301" y="28765"/>
                </a:lnTo>
                <a:lnTo>
                  <a:pt x="51384" y="30111"/>
                </a:lnTo>
                <a:lnTo>
                  <a:pt x="51384" y="30480"/>
                </a:lnTo>
                <a:lnTo>
                  <a:pt x="55092" y="34201"/>
                </a:lnTo>
                <a:lnTo>
                  <a:pt x="64249" y="34201"/>
                </a:lnTo>
                <a:lnTo>
                  <a:pt x="66967" y="31483"/>
                </a:lnTo>
                <a:lnTo>
                  <a:pt x="67970" y="30480"/>
                </a:lnTo>
                <a:lnTo>
                  <a:pt x="67970" y="21323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79132" y="2127008"/>
            <a:ext cx="786304" cy="267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10102" y="2101469"/>
            <a:ext cx="974641" cy="2628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55172" y="2089632"/>
            <a:ext cx="1025151" cy="3952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89409" y="2061108"/>
            <a:ext cx="156845" cy="356870"/>
          </a:xfrm>
          <a:custGeom>
            <a:avLst/>
            <a:gdLst/>
            <a:ahLst/>
            <a:cxnLst/>
            <a:rect l="l" t="t" r="r" b="b"/>
            <a:pathLst>
              <a:path w="156845" h="356869">
                <a:moveTo>
                  <a:pt x="1381" y="344096"/>
                </a:moveTo>
                <a:lnTo>
                  <a:pt x="0" y="345478"/>
                </a:lnTo>
                <a:lnTo>
                  <a:pt x="0" y="353250"/>
                </a:lnTo>
                <a:lnTo>
                  <a:pt x="3149" y="356400"/>
                </a:lnTo>
                <a:lnTo>
                  <a:pt x="10909" y="356400"/>
                </a:lnTo>
                <a:lnTo>
                  <a:pt x="14058" y="353250"/>
                </a:lnTo>
                <a:lnTo>
                  <a:pt x="14058" y="352183"/>
                </a:lnTo>
                <a:lnTo>
                  <a:pt x="13474" y="352183"/>
                </a:lnTo>
                <a:lnTo>
                  <a:pt x="584" y="346544"/>
                </a:lnTo>
                <a:lnTo>
                  <a:pt x="1381" y="344096"/>
                </a:lnTo>
                <a:close/>
              </a:path>
              <a:path w="156845" h="356869">
                <a:moveTo>
                  <a:pt x="10909" y="342328"/>
                </a:moveTo>
                <a:lnTo>
                  <a:pt x="3149" y="342328"/>
                </a:lnTo>
                <a:lnTo>
                  <a:pt x="1381" y="344096"/>
                </a:lnTo>
                <a:lnTo>
                  <a:pt x="584" y="346544"/>
                </a:lnTo>
                <a:lnTo>
                  <a:pt x="13474" y="352183"/>
                </a:lnTo>
                <a:lnTo>
                  <a:pt x="14058" y="351138"/>
                </a:lnTo>
                <a:lnTo>
                  <a:pt x="14058" y="345478"/>
                </a:lnTo>
                <a:lnTo>
                  <a:pt x="10909" y="342328"/>
                </a:lnTo>
                <a:close/>
              </a:path>
              <a:path w="156845" h="356869">
                <a:moveTo>
                  <a:pt x="14058" y="351138"/>
                </a:moveTo>
                <a:lnTo>
                  <a:pt x="13474" y="352183"/>
                </a:lnTo>
                <a:lnTo>
                  <a:pt x="14058" y="352183"/>
                </a:lnTo>
                <a:lnTo>
                  <a:pt x="14058" y="351138"/>
                </a:lnTo>
                <a:close/>
              </a:path>
              <a:path w="156845" h="356869">
                <a:moveTo>
                  <a:pt x="18981" y="342328"/>
                </a:moveTo>
                <a:lnTo>
                  <a:pt x="10909" y="342328"/>
                </a:lnTo>
                <a:lnTo>
                  <a:pt x="14058" y="345478"/>
                </a:lnTo>
                <a:lnTo>
                  <a:pt x="14058" y="351138"/>
                </a:lnTo>
                <a:lnTo>
                  <a:pt x="18981" y="342328"/>
                </a:lnTo>
                <a:close/>
              </a:path>
              <a:path w="156845" h="356869">
                <a:moveTo>
                  <a:pt x="4914" y="333248"/>
                </a:moveTo>
                <a:lnTo>
                  <a:pt x="1381" y="344096"/>
                </a:lnTo>
                <a:lnTo>
                  <a:pt x="3149" y="342328"/>
                </a:lnTo>
                <a:lnTo>
                  <a:pt x="18981" y="342328"/>
                </a:lnTo>
                <a:lnTo>
                  <a:pt x="20294" y="339979"/>
                </a:lnTo>
                <a:lnTo>
                  <a:pt x="4914" y="333248"/>
                </a:lnTo>
                <a:close/>
              </a:path>
              <a:path w="156845" h="356869">
                <a:moveTo>
                  <a:pt x="28028" y="271868"/>
                </a:moveTo>
                <a:lnTo>
                  <a:pt x="22033" y="287135"/>
                </a:lnTo>
                <a:lnTo>
                  <a:pt x="16181" y="302453"/>
                </a:lnTo>
                <a:lnTo>
                  <a:pt x="10474" y="317824"/>
                </a:lnTo>
                <a:lnTo>
                  <a:pt x="4914" y="333248"/>
                </a:lnTo>
                <a:lnTo>
                  <a:pt x="20294" y="339979"/>
                </a:lnTo>
                <a:lnTo>
                  <a:pt x="27597" y="325212"/>
                </a:lnTo>
                <a:lnTo>
                  <a:pt x="34686" y="310345"/>
                </a:lnTo>
                <a:lnTo>
                  <a:pt x="41561" y="295375"/>
                </a:lnTo>
                <a:lnTo>
                  <a:pt x="48221" y="280301"/>
                </a:lnTo>
                <a:lnTo>
                  <a:pt x="28028" y="271868"/>
                </a:lnTo>
                <a:close/>
              </a:path>
              <a:path w="156845" h="356869">
                <a:moveTo>
                  <a:pt x="57797" y="194487"/>
                </a:moveTo>
                <a:lnTo>
                  <a:pt x="50451" y="213868"/>
                </a:lnTo>
                <a:lnTo>
                  <a:pt x="43041" y="233225"/>
                </a:lnTo>
                <a:lnTo>
                  <a:pt x="35568" y="252559"/>
                </a:lnTo>
                <a:lnTo>
                  <a:pt x="28028" y="271868"/>
                </a:lnTo>
                <a:lnTo>
                  <a:pt x="48221" y="280301"/>
                </a:lnTo>
                <a:lnTo>
                  <a:pt x="56678" y="261196"/>
                </a:lnTo>
                <a:lnTo>
                  <a:pt x="64960" y="242020"/>
                </a:lnTo>
                <a:lnTo>
                  <a:pt x="73071" y="222773"/>
                </a:lnTo>
                <a:lnTo>
                  <a:pt x="81013" y="203454"/>
                </a:lnTo>
                <a:lnTo>
                  <a:pt x="57797" y="194487"/>
                </a:lnTo>
                <a:close/>
              </a:path>
              <a:path w="156845" h="356869">
                <a:moveTo>
                  <a:pt x="75387" y="145897"/>
                </a:moveTo>
                <a:lnTo>
                  <a:pt x="71102" y="158092"/>
                </a:lnTo>
                <a:lnTo>
                  <a:pt x="66744" y="170254"/>
                </a:lnTo>
                <a:lnTo>
                  <a:pt x="62310" y="182386"/>
                </a:lnTo>
                <a:lnTo>
                  <a:pt x="57797" y="194487"/>
                </a:lnTo>
                <a:lnTo>
                  <a:pt x="81013" y="203454"/>
                </a:lnTo>
                <a:lnTo>
                  <a:pt x="85849" y="191216"/>
                </a:lnTo>
                <a:lnTo>
                  <a:pt x="90549" y="178928"/>
                </a:lnTo>
                <a:lnTo>
                  <a:pt x="95113" y="166590"/>
                </a:lnTo>
                <a:lnTo>
                  <a:pt x="99542" y="154203"/>
                </a:lnTo>
                <a:lnTo>
                  <a:pt x="75387" y="145897"/>
                </a:lnTo>
                <a:close/>
              </a:path>
              <a:path w="156845" h="356869">
                <a:moveTo>
                  <a:pt x="90258" y="100253"/>
                </a:moveTo>
                <a:lnTo>
                  <a:pt x="86651" y="111700"/>
                </a:lnTo>
                <a:lnTo>
                  <a:pt x="82970" y="123123"/>
                </a:lnTo>
                <a:lnTo>
                  <a:pt x="79216" y="134522"/>
                </a:lnTo>
                <a:lnTo>
                  <a:pt x="75387" y="145897"/>
                </a:lnTo>
                <a:lnTo>
                  <a:pt x="99542" y="154203"/>
                </a:lnTo>
                <a:lnTo>
                  <a:pt x="103404" y="142592"/>
                </a:lnTo>
                <a:lnTo>
                  <a:pt x="107141" y="130943"/>
                </a:lnTo>
                <a:lnTo>
                  <a:pt x="110752" y="119256"/>
                </a:lnTo>
                <a:lnTo>
                  <a:pt x="114236" y="107530"/>
                </a:lnTo>
                <a:lnTo>
                  <a:pt x="90258" y="100253"/>
                </a:lnTo>
                <a:close/>
              </a:path>
              <a:path w="156845" h="356869">
                <a:moveTo>
                  <a:pt x="104736" y="49644"/>
                </a:moveTo>
                <a:lnTo>
                  <a:pt x="101353" y="62365"/>
                </a:lnTo>
                <a:lnTo>
                  <a:pt x="97812" y="75039"/>
                </a:lnTo>
                <a:lnTo>
                  <a:pt x="94114" y="87668"/>
                </a:lnTo>
                <a:lnTo>
                  <a:pt x="90258" y="100253"/>
                </a:lnTo>
                <a:lnTo>
                  <a:pt x="114236" y="107530"/>
                </a:lnTo>
                <a:lnTo>
                  <a:pt x="117972" y="94629"/>
                </a:lnTo>
                <a:lnTo>
                  <a:pt x="121596" y="81697"/>
                </a:lnTo>
                <a:lnTo>
                  <a:pt x="125105" y="68734"/>
                </a:lnTo>
                <a:lnTo>
                  <a:pt x="128498" y="55740"/>
                </a:lnTo>
                <a:lnTo>
                  <a:pt x="104736" y="49644"/>
                </a:lnTo>
                <a:close/>
              </a:path>
              <a:path w="156845" h="356869">
                <a:moveTo>
                  <a:pt x="118363" y="12903"/>
                </a:moveTo>
                <a:lnTo>
                  <a:pt x="104736" y="49644"/>
                </a:lnTo>
                <a:lnTo>
                  <a:pt x="128498" y="55740"/>
                </a:lnTo>
                <a:lnTo>
                  <a:pt x="130539" y="47725"/>
                </a:lnTo>
                <a:lnTo>
                  <a:pt x="132849" y="39797"/>
                </a:lnTo>
                <a:lnTo>
                  <a:pt x="135429" y="31956"/>
                </a:lnTo>
                <a:lnTo>
                  <a:pt x="138277" y="24206"/>
                </a:lnTo>
                <a:lnTo>
                  <a:pt x="118363" y="12903"/>
                </a:lnTo>
                <a:close/>
              </a:path>
              <a:path w="156845" h="356869">
                <a:moveTo>
                  <a:pt x="138214" y="0"/>
                </a:moveTo>
                <a:lnTo>
                  <a:pt x="118363" y="12903"/>
                </a:lnTo>
                <a:lnTo>
                  <a:pt x="138277" y="24206"/>
                </a:lnTo>
                <a:lnTo>
                  <a:pt x="138887" y="23012"/>
                </a:lnTo>
                <a:lnTo>
                  <a:pt x="140004" y="20624"/>
                </a:lnTo>
                <a:lnTo>
                  <a:pt x="140033" y="20382"/>
                </a:lnTo>
                <a:lnTo>
                  <a:pt x="138315" y="20205"/>
                </a:lnTo>
                <a:lnTo>
                  <a:pt x="138770" y="18019"/>
                </a:lnTo>
                <a:lnTo>
                  <a:pt x="137807" y="17056"/>
                </a:lnTo>
                <a:lnTo>
                  <a:pt x="137693" y="6692"/>
                </a:lnTo>
                <a:lnTo>
                  <a:pt x="141846" y="2540"/>
                </a:lnTo>
                <a:lnTo>
                  <a:pt x="141991" y="2540"/>
                </a:lnTo>
                <a:lnTo>
                  <a:pt x="142379" y="673"/>
                </a:lnTo>
                <a:lnTo>
                  <a:pt x="140309" y="165"/>
                </a:lnTo>
                <a:lnTo>
                  <a:pt x="138214" y="0"/>
                </a:lnTo>
                <a:close/>
              </a:path>
              <a:path w="156845" h="356869">
                <a:moveTo>
                  <a:pt x="141261" y="20509"/>
                </a:moveTo>
                <a:lnTo>
                  <a:pt x="141846" y="21094"/>
                </a:lnTo>
                <a:lnTo>
                  <a:pt x="152095" y="21094"/>
                </a:lnTo>
                <a:lnTo>
                  <a:pt x="152286" y="20904"/>
                </a:lnTo>
                <a:lnTo>
                  <a:pt x="145084" y="20904"/>
                </a:lnTo>
                <a:lnTo>
                  <a:pt x="141261" y="20509"/>
                </a:lnTo>
                <a:close/>
              </a:path>
              <a:path w="156845" h="356869">
                <a:moveTo>
                  <a:pt x="142379" y="673"/>
                </a:moveTo>
                <a:lnTo>
                  <a:pt x="140150" y="19399"/>
                </a:lnTo>
                <a:lnTo>
                  <a:pt x="141261" y="20509"/>
                </a:lnTo>
                <a:lnTo>
                  <a:pt x="145084" y="20904"/>
                </a:lnTo>
                <a:lnTo>
                  <a:pt x="148869" y="2743"/>
                </a:lnTo>
                <a:lnTo>
                  <a:pt x="142379" y="673"/>
                </a:lnTo>
                <a:close/>
              </a:path>
              <a:path w="156845" h="356869">
                <a:moveTo>
                  <a:pt x="152095" y="2540"/>
                </a:moveTo>
                <a:lnTo>
                  <a:pt x="148232" y="2540"/>
                </a:lnTo>
                <a:lnTo>
                  <a:pt x="148869" y="2743"/>
                </a:lnTo>
                <a:lnTo>
                  <a:pt x="145084" y="20904"/>
                </a:lnTo>
                <a:lnTo>
                  <a:pt x="152286" y="20904"/>
                </a:lnTo>
                <a:lnTo>
                  <a:pt x="156146" y="17056"/>
                </a:lnTo>
                <a:lnTo>
                  <a:pt x="156260" y="6692"/>
                </a:lnTo>
                <a:lnTo>
                  <a:pt x="152095" y="2540"/>
                </a:lnTo>
                <a:close/>
              </a:path>
              <a:path w="156845" h="356869">
                <a:moveTo>
                  <a:pt x="140150" y="19399"/>
                </a:moveTo>
                <a:lnTo>
                  <a:pt x="140033" y="20382"/>
                </a:lnTo>
                <a:lnTo>
                  <a:pt x="141261" y="20509"/>
                </a:lnTo>
                <a:lnTo>
                  <a:pt x="140150" y="19399"/>
                </a:lnTo>
                <a:close/>
              </a:path>
              <a:path w="156845" h="356869">
                <a:moveTo>
                  <a:pt x="138770" y="18019"/>
                </a:moveTo>
                <a:lnTo>
                  <a:pt x="138315" y="20205"/>
                </a:lnTo>
                <a:lnTo>
                  <a:pt x="140033" y="20382"/>
                </a:lnTo>
                <a:lnTo>
                  <a:pt x="140150" y="19399"/>
                </a:lnTo>
                <a:lnTo>
                  <a:pt x="138770" y="18019"/>
                </a:lnTo>
                <a:close/>
              </a:path>
              <a:path w="156845" h="356869">
                <a:moveTo>
                  <a:pt x="142379" y="673"/>
                </a:moveTo>
                <a:lnTo>
                  <a:pt x="138770" y="18019"/>
                </a:lnTo>
                <a:lnTo>
                  <a:pt x="140150" y="19399"/>
                </a:lnTo>
                <a:lnTo>
                  <a:pt x="142379" y="673"/>
                </a:lnTo>
                <a:close/>
              </a:path>
              <a:path w="156845" h="356869">
                <a:moveTo>
                  <a:pt x="141991" y="2540"/>
                </a:moveTo>
                <a:lnTo>
                  <a:pt x="141846" y="2540"/>
                </a:lnTo>
                <a:lnTo>
                  <a:pt x="137693" y="6692"/>
                </a:lnTo>
                <a:lnTo>
                  <a:pt x="137807" y="17056"/>
                </a:lnTo>
                <a:lnTo>
                  <a:pt x="138770" y="18019"/>
                </a:lnTo>
                <a:lnTo>
                  <a:pt x="141991" y="254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43701" y="2220366"/>
            <a:ext cx="887755" cy="2277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14730" y="2106866"/>
            <a:ext cx="165735" cy="300355"/>
          </a:xfrm>
          <a:custGeom>
            <a:avLst/>
            <a:gdLst/>
            <a:ahLst/>
            <a:cxnLst/>
            <a:rect l="l" t="t" r="r" b="b"/>
            <a:pathLst>
              <a:path w="165734" h="300355">
                <a:moveTo>
                  <a:pt x="1465" y="286989"/>
                </a:moveTo>
                <a:lnTo>
                  <a:pt x="0" y="288455"/>
                </a:lnTo>
                <a:lnTo>
                  <a:pt x="0" y="296506"/>
                </a:lnTo>
                <a:lnTo>
                  <a:pt x="3263" y="299770"/>
                </a:lnTo>
                <a:lnTo>
                  <a:pt x="11302" y="299770"/>
                </a:lnTo>
                <a:lnTo>
                  <a:pt x="14566" y="296506"/>
                </a:lnTo>
                <a:lnTo>
                  <a:pt x="14566" y="295427"/>
                </a:lnTo>
                <a:lnTo>
                  <a:pt x="13944" y="295427"/>
                </a:lnTo>
                <a:lnTo>
                  <a:pt x="622" y="289534"/>
                </a:lnTo>
                <a:lnTo>
                  <a:pt x="1465" y="286989"/>
                </a:lnTo>
                <a:close/>
              </a:path>
              <a:path w="165734" h="300355">
                <a:moveTo>
                  <a:pt x="11302" y="285191"/>
                </a:moveTo>
                <a:lnTo>
                  <a:pt x="3263" y="285191"/>
                </a:lnTo>
                <a:lnTo>
                  <a:pt x="1465" y="286989"/>
                </a:lnTo>
                <a:lnTo>
                  <a:pt x="622" y="289534"/>
                </a:lnTo>
                <a:lnTo>
                  <a:pt x="13944" y="295427"/>
                </a:lnTo>
                <a:lnTo>
                  <a:pt x="14566" y="294317"/>
                </a:lnTo>
                <a:lnTo>
                  <a:pt x="14566" y="288455"/>
                </a:lnTo>
                <a:lnTo>
                  <a:pt x="11302" y="285191"/>
                </a:lnTo>
                <a:close/>
              </a:path>
              <a:path w="165734" h="300355">
                <a:moveTo>
                  <a:pt x="14566" y="294317"/>
                </a:moveTo>
                <a:lnTo>
                  <a:pt x="13944" y="295427"/>
                </a:lnTo>
                <a:lnTo>
                  <a:pt x="14566" y="295427"/>
                </a:lnTo>
                <a:lnTo>
                  <a:pt x="14566" y="294317"/>
                </a:lnTo>
                <a:close/>
              </a:path>
              <a:path w="165734" h="300355">
                <a:moveTo>
                  <a:pt x="19682" y="285191"/>
                </a:moveTo>
                <a:lnTo>
                  <a:pt x="11302" y="285191"/>
                </a:lnTo>
                <a:lnTo>
                  <a:pt x="14566" y="288455"/>
                </a:lnTo>
                <a:lnTo>
                  <a:pt x="14566" y="294317"/>
                </a:lnTo>
                <a:lnTo>
                  <a:pt x="19682" y="285191"/>
                </a:lnTo>
                <a:close/>
              </a:path>
              <a:path w="165734" h="300355">
                <a:moveTo>
                  <a:pt x="7505" y="268757"/>
                </a:moveTo>
                <a:lnTo>
                  <a:pt x="1465" y="286989"/>
                </a:lnTo>
                <a:lnTo>
                  <a:pt x="3263" y="285191"/>
                </a:lnTo>
                <a:lnTo>
                  <a:pt x="19682" y="285191"/>
                </a:lnTo>
                <a:lnTo>
                  <a:pt x="24650" y="276326"/>
                </a:lnTo>
                <a:lnTo>
                  <a:pt x="7505" y="268757"/>
                </a:lnTo>
                <a:close/>
              </a:path>
              <a:path w="165734" h="300355">
                <a:moveTo>
                  <a:pt x="23736" y="227431"/>
                </a:moveTo>
                <a:lnTo>
                  <a:pt x="19278" y="237608"/>
                </a:lnTo>
                <a:lnTo>
                  <a:pt x="15087" y="247889"/>
                </a:lnTo>
                <a:lnTo>
                  <a:pt x="11163" y="258272"/>
                </a:lnTo>
                <a:lnTo>
                  <a:pt x="7505" y="268757"/>
                </a:lnTo>
                <a:lnTo>
                  <a:pt x="24650" y="276326"/>
                </a:lnTo>
                <a:lnTo>
                  <a:pt x="29948" y="266658"/>
                </a:lnTo>
                <a:lnTo>
                  <a:pt x="35061" y="256895"/>
                </a:lnTo>
                <a:lnTo>
                  <a:pt x="39988" y="247037"/>
                </a:lnTo>
                <a:lnTo>
                  <a:pt x="44729" y="237083"/>
                </a:lnTo>
                <a:lnTo>
                  <a:pt x="23736" y="227431"/>
                </a:lnTo>
                <a:close/>
              </a:path>
              <a:path w="165734" h="300355">
                <a:moveTo>
                  <a:pt x="41249" y="191884"/>
                </a:moveTo>
                <a:lnTo>
                  <a:pt x="36639" y="200656"/>
                </a:lnTo>
                <a:lnTo>
                  <a:pt x="32183" y="209505"/>
                </a:lnTo>
                <a:lnTo>
                  <a:pt x="27881" y="218430"/>
                </a:lnTo>
                <a:lnTo>
                  <a:pt x="23736" y="227431"/>
                </a:lnTo>
                <a:lnTo>
                  <a:pt x="44729" y="237083"/>
                </a:lnTo>
                <a:lnTo>
                  <a:pt x="48765" y="228499"/>
                </a:lnTo>
                <a:lnTo>
                  <a:pt x="52949" y="219987"/>
                </a:lnTo>
                <a:lnTo>
                  <a:pt x="57280" y="211550"/>
                </a:lnTo>
                <a:lnTo>
                  <a:pt x="61760" y="203187"/>
                </a:lnTo>
                <a:lnTo>
                  <a:pt x="41249" y="191884"/>
                </a:lnTo>
                <a:close/>
              </a:path>
              <a:path w="165734" h="300355">
                <a:moveTo>
                  <a:pt x="69583" y="143789"/>
                </a:moveTo>
                <a:lnTo>
                  <a:pt x="62334" y="155717"/>
                </a:lnTo>
                <a:lnTo>
                  <a:pt x="55197" y="167708"/>
                </a:lnTo>
                <a:lnTo>
                  <a:pt x="48150" y="179797"/>
                </a:lnTo>
                <a:lnTo>
                  <a:pt x="41249" y="191884"/>
                </a:lnTo>
                <a:lnTo>
                  <a:pt x="61760" y="203187"/>
                </a:lnTo>
                <a:lnTo>
                  <a:pt x="68684" y="191448"/>
                </a:lnTo>
                <a:lnTo>
                  <a:pt x="75781" y="179763"/>
                </a:lnTo>
                <a:lnTo>
                  <a:pt x="82985" y="168236"/>
                </a:lnTo>
                <a:lnTo>
                  <a:pt x="90360" y="156768"/>
                </a:lnTo>
                <a:lnTo>
                  <a:pt x="69583" y="143789"/>
                </a:lnTo>
                <a:close/>
              </a:path>
              <a:path w="165734" h="300355">
                <a:moveTo>
                  <a:pt x="98297" y="93218"/>
                </a:moveTo>
                <a:lnTo>
                  <a:pt x="91473" y="106057"/>
                </a:lnTo>
                <a:lnTo>
                  <a:pt x="84412" y="118765"/>
                </a:lnTo>
                <a:lnTo>
                  <a:pt x="77114" y="131342"/>
                </a:lnTo>
                <a:lnTo>
                  <a:pt x="69583" y="143789"/>
                </a:lnTo>
                <a:lnTo>
                  <a:pt x="90360" y="156768"/>
                </a:lnTo>
                <a:lnTo>
                  <a:pt x="98504" y="144043"/>
                </a:lnTo>
                <a:lnTo>
                  <a:pt x="106383" y="131162"/>
                </a:lnTo>
                <a:lnTo>
                  <a:pt x="113997" y="118124"/>
                </a:lnTo>
                <a:lnTo>
                  <a:pt x="121348" y="104927"/>
                </a:lnTo>
                <a:lnTo>
                  <a:pt x="98297" y="93218"/>
                </a:lnTo>
                <a:close/>
              </a:path>
              <a:path w="165734" h="300355">
                <a:moveTo>
                  <a:pt x="120472" y="46609"/>
                </a:moveTo>
                <a:lnTo>
                  <a:pt x="115042" y="58317"/>
                </a:lnTo>
                <a:lnTo>
                  <a:pt x="109537" y="69989"/>
                </a:lnTo>
                <a:lnTo>
                  <a:pt x="103955" y="81624"/>
                </a:lnTo>
                <a:lnTo>
                  <a:pt x="98297" y="93218"/>
                </a:lnTo>
                <a:lnTo>
                  <a:pt x="121348" y="104927"/>
                </a:lnTo>
                <a:lnTo>
                  <a:pt x="127229" y="93099"/>
                </a:lnTo>
                <a:lnTo>
                  <a:pt x="132927" y="81181"/>
                </a:lnTo>
                <a:lnTo>
                  <a:pt x="138439" y="69172"/>
                </a:lnTo>
                <a:lnTo>
                  <a:pt x="143763" y="57073"/>
                </a:lnTo>
                <a:lnTo>
                  <a:pt x="120472" y="46609"/>
                </a:lnTo>
                <a:close/>
              </a:path>
              <a:path w="165734" h="300355">
                <a:moveTo>
                  <a:pt x="140754" y="9144"/>
                </a:moveTo>
                <a:lnTo>
                  <a:pt x="120472" y="46609"/>
                </a:lnTo>
                <a:lnTo>
                  <a:pt x="143763" y="57073"/>
                </a:lnTo>
                <a:lnTo>
                  <a:pt x="147662" y="48184"/>
                </a:lnTo>
                <a:lnTo>
                  <a:pt x="151585" y="39308"/>
                </a:lnTo>
                <a:lnTo>
                  <a:pt x="155535" y="30443"/>
                </a:lnTo>
                <a:lnTo>
                  <a:pt x="158622" y="23571"/>
                </a:lnTo>
                <a:lnTo>
                  <a:pt x="150761" y="23571"/>
                </a:lnTo>
                <a:lnTo>
                  <a:pt x="146634" y="19443"/>
                </a:lnTo>
                <a:lnTo>
                  <a:pt x="146560" y="14871"/>
                </a:lnTo>
                <a:lnTo>
                  <a:pt x="146033" y="12646"/>
                </a:lnTo>
                <a:lnTo>
                  <a:pt x="140754" y="9144"/>
                </a:lnTo>
                <a:close/>
              </a:path>
              <a:path w="165734" h="300355">
                <a:moveTo>
                  <a:pt x="149594" y="15009"/>
                </a:moveTo>
                <a:lnTo>
                  <a:pt x="146672" y="15341"/>
                </a:lnTo>
                <a:lnTo>
                  <a:pt x="146634" y="19443"/>
                </a:lnTo>
                <a:lnTo>
                  <a:pt x="150761" y="23571"/>
                </a:lnTo>
                <a:lnTo>
                  <a:pt x="158622" y="23571"/>
                </a:lnTo>
                <a:lnTo>
                  <a:pt x="159511" y="21590"/>
                </a:lnTo>
                <a:lnTo>
                  <a:pt x="149594" y="15009"/>
                </a:lnTo>
                <a:close/>
              </a:path>
              <a:path w="165734" h="300355">
                <a:moveTo>
                  <a:pt x="165047" y="9053"/>
                </a:moveTo>
                <a:lnTo>
                  <a:pt x="165112" y="13246"/>
                </a:lnTo>
                <a:lnTo>
                  <a:pt x="163360" y="13445"/>
                </a:lnTo>
                <a:lnTo>
                  <a:pt x="160883" y="18338"/>
                </a:lnTo>
                <a:lnTo>
                  <a:pt x="160527" y="19443"/>
                </a:lnTo>
                <a:lnTo>
                  <a:pt x="160070" y="20523"/>
                </a:lnTo>
                <a:lnTo>
                  <a:pt x="159511" y="21590"/>
                </a:lnTo>
                <a:lnTo>
                  <a:pt x="158622" y="23571"/>
                </a:lnTo>
                <a:lnTo>
                  <a:pt x="161010" y="23571"/>
                </a:lnTo>
                <a:lnTo>
                  <a:pt x="165138" y="19443"/>
                </a:lnTo>
                <a:lnTo>
                  <a:pt x="165047" y="9053"/>
                </a:lnTo>
                <a:close/>
              </a:path>
              <a:path w="165734" h="300355">
                <a:moveTo>
                  <a:pt x="163360" y="13445"/>
                </a:moveTo>
                <a:lnTo>
                  <a:pt x="149594" y="15009"/>
                </a:lnTo>
                <a:lnTo>
                  <a:pt x="159511" y="21590"/>
                </a:lnTo>
                <a:lnTo>
                  <a:pt x="160070" y="20523"/>
                </a:lnTo>
                <a:lnTo>
                  <a:pt x="160536" y="19418"/>
                </a:lnTo>
                <a:lnTo>
                  <a:pt x="160883" y="18338"/>
                </a:lnTo>
                <a:lnTo>
                  <a:pt x="163360" y="13445"/>
                </a:lnTo>
                <a:close/>
              </a:path>
              <a:path w="165734" h="300355">
                <a:moveTo>
                  <a:pt x="146608" y="15073"/>
                </a:moveTo>
                <a:lnTo>
                  <a:pt x="146608" y="15341"/>
                </a:lnTo>
                <a:lnTo>
                  <a:pt x="146608" y="15073"/>
                </a:lnTo>
                <a:close/>
              </a:path>
              <a:path w="165734" h="300355">
                <a:moveTo>
                  <a:pt x="146608" y="13028"/>
                </a:moveTo>
                <a:lnTo>
                  <a:pt x="146672" y="15341"/>
                </a:lnTo>
                <a:lnTo>
                  <a:pt x="149594" y="15009"/>
                </a:lnTo>
                <a:lnTo>
                  <a:pt x="146608" y="13028"/>
                </a:lnTo>
                <a:close/>
              </a:path>
              <a:path w="165734" h="300355">
                <a:moveTo>
                  <a:pt x="146033" y="12646"/>
                </a:moveTo>
                <a:lnTo>
                  <a:pt x="146608" y="15073"/>
                </a:lnTo>
                <a:lnTo>
                  <a:pt x="146608" y="13028"/>
                </a:lnTo>
                <a:lnTo>
                  <a:pt x="146033" y="12646"/>
                </a:lnTo>
                <a:close/>
              </a:path>
              <a:path w="165734" h="300355">
                <a:moveTo>
                  <a:pt x="165125" y="9956"/>
                </a:moveTo>
                <a:lnTo>
                  <a:pt x="146608" y="12049"/>
                </a:lnTo>
                <a:lnTo>
                  <a:pt x="146608" y="13028"/>
                </a:lnTo>
                <a:lnTo>
                  <a:pt x="149594" y="15009"/>
                </a:lnTo>
                <a:lnTo>
                  <a:pt x="163360" y="13445"/>
                </a:lnTo>
                <a:lnTo>
                  <a:pt x="165125" y="9956"/>
                </a:lnTo>
                <a:close/>
              </a:path>
              <a:path w="165734" h="300355">
                <a:moveTo>
                  <a:pt x="165125" y="9956"/>
                </a:moveTo>
                <a:lnTo>
                  <a:pt x="163360" y="13445"/>
                </a:lnTo>
                <a:lnTo>
                  <a:pt x="165112" y="13246"/>
                </a:lnTo>
                <a:lnTo>
                  <a:pt x="165125" y="9956"/>
                </a:lnTo>
                <a:close/>
              </a:path>
              <a:path w="165734" h="300355">
                <a:moveTo>
                  <a:pt x="146608" y="12049"/>
                </a:moveTo>
                <a:lnTo>
                  <a:pt x="145910" y="12128"/>
                </a:lnTo>
                <a:lnTo>
                  <a:pt x="146033" y="12646"/>
                </a:lnTo>
                <a:lnTo>
                  <a:pt x="146608" y="13028"/>
                </a:lnTo>
                <a:lnTo>
                  <a:pt x="146608" y="12049"/>
                </a:lnTo>
                <a:close/>
              </a:path>
              <a:path w="165734" h="300355">
                <a:moveTo>
                  <a:pt x="154990" y="0"/>
                </a:moveTo>
                <a:lnTo>
                  <a:pt x="140792" y="9169"/>
                </a:lnTo>
                <a:lnTo>
                  <a:pt x="146033" y="12646"/>
                </a:lnTo>
                <a:lnTo>
                  <a:pt x="145910" y="12128"/>
                </a:lnTo>
                <a:lnTo>
                  <a:pt x="146608" y="12049"/>
                </a:lnTo>
                <a:lnTo>
                  <a:pt x="146724" y="9053"/>
                </a:lnTo>
                <a:lnTo>
                  <a:pt x="150761" y="5016"/>
                </a:lnTo>
                <a:lnTo>
                  <a:pt x="163675" y="5016"/>
                </a:lnTo>
                <a:lnTo>
                  <a:pt x="162572" y="3670"/>
                </a:lnTo>
                <a:lnTo>
                  <a:pt x="161302" y="2247"/>
                </a:lnTo>
                <a:lnTo>
                  <a:pt x="159765" y="1231"/>
                </a:lnTo>
                <a:lnTo>
                  <a:pt x="157921" y="596"/>
                </a:lnTo>
                <a:lnTo>
                  <a:pt x="156489" y="152"/>
                </a:lnTo>
                <a:lnTo>
                  <a:pt x="154990" y="0"/>
                </a:lnTo>
                <a:close/>
              </a:path>
              <a:path w="165734" h="300355">
                <a:moveTo>
                  <a:pt x="161010" y="5016"/>
                </a:moveTo>
                <a:lnTo>
                  <a:pt x="150761" y="5016"/>
                </a:lnTo>
                <a:lnTo>
                  <a:pt x="146724" y="9053"/>
                </a:lnTo>
                <a:lnTo>
                  <a:pt x="146608" y="12049"/>
                </a:lnTo>
                <a:lnTo>
                  <a:pt x="165125" y="9956"/>
                </a:lnTo>
                <a:lnTo>
                  <a:pt x="165047" y="9053"/>
                </a:lnTo>
                <a:lnTo>
                  <a:pt x="161010" y="5016"/>
                </a:lnTo>
                <a:close/>
              </a:path>
              <a:path w="165734" h="300355">
                <a:moveTo>
                  <a:pt x="163675" y="5016"/>
                </a:moveTo>
                <a:lnTo>
                  <a:pt x="161010" y="5016"/>
                </a:lnTo>
                <a:lnTo>
                  <a:pt x="165047" y="9053"/>
                </a:lnTo>
                <a:lnTo>
                  <a:pt x="164922" y="7594"/>
                </a:lnTo>
                <a:lnTo>
                  <a:pt x="164071" y="5499"/>
                </a:lnTo>
                <a:lnTo>
                  <a:pt x="163675" y="5016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64941" y="2128494"/>
            <a:ext cx="412690" cy="23926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57889" y="2102065"/>
            <a:ext cx="213995" cy="416559"/>
          </a:xfrm>
          <a:custGeom>
            <a:avLst/>
            <a:gdLst/>
            <a:ahLst/>
            <a:cxnLst/>
            <a:rect l="l" t="t" r="r" b="b"/>
            <a:pathLst>
              <a:path w="213995" h="416560">
                <a:moveTo>
                  <a:pt x="1759" y="398640"/>
                </a:moveTo>
                <a:lnTo>
                  <a:pt x="832" y="401688"/>
                </a:lnTo>
                <a:lnTo>
                  <a:pt x="248" y="404787"/>
                </a:lnTo>
                <a:lnTo>
                  <a:pt x="123" y="406425"/>
                </a:lnTo>
                <a:lnTo>
                  <a:pt x="0" y="409536"/>
                </a:lnTo>
                <a:lnTo>
                  <a:pt x="336" y="410984"/>
                </a:lnTo>
                <a:lnTo>
                  <a:pt x="7563" y="416064"/>
                </a:lnTo>
                <a:lnTo>
                  <a:pt x="8350" y="415963"/>
                </a:lnTo>
                <a:lnTo>
                  <a:pt x="10916" y="415378"/>
                </a:lnTo>
                <a:lnTo>
                  <a:pt x="12871" y="413918"/>
                </a:lnTo>
                <a:lnTo>
                  <a:pt x="14218" y="411594"/>
                </a:lnTo>
                <a:lnTo>
                  <a:pt x="11081" y="409270"/>
                </a:lnTo>
                <a:lnTo>
                  <a:pt x="8782" y="409270"/>
                </a:lnTo>
                <a:lnTo>
                  <a:pt x="5937" y="406425"/>
                </a:lnTo>
                <a:lnTo>
                  <a:pt x="5937" y="405459"/>
                </a:lnTo>
                <a:lnTo>
                  <a:pt x="5497" y="405133"/>
                </a:lnTo>
                <a:lnTo>
                  <a:pt x="3042" y="403948"/>
                </a:lnTo>
                <a:lnTo>
                  <a:pt x="3181" y="403860"/>
                </a:lnTo>
                <a:lnTo>
                  <a:pt x="3435" y="403606"/>
                </a:lnTo>
                <a:lnTo>
                  <a:pt x="5937" y="400637"/>
                </a:lnTo>
                <a:lnTo>
                  <a:pt x="5937" y="400279"/>
                </a:lnTo>
                <a:lnTo>
                  <a:pt x="1759" y="398640"/>
                </a:lnTo>
                <a:close/>
              </a:path>
              <a:path w="213995" h="416560">
                <a:moveTo>
                  <a:pt x="5937" y="405345"/>
                </a:moveTo>
                <a:lnTo>
                  <a:pt x="14218" y="411594"/>
                </a:lnTo>
                <a:lnTo>
                  <a:pt x="15543" y="409536"/>
                </a:lnTo>
                <a:lnTo>
                  <a:pt x="14624" y="409536"/>
                </a:lnTo>
                <a:lnTo>
                  <a:pt x="5937" y="405345"/>
                </a:lnTo>
                <a:close/>
              </a:path>
              <a:path w="213995" h="416560">
                <a:moveTo>
                  <a:pt x="6164" y="400368"/>
                </a:moveTo>
                <a:lnTo>
                  <a:pt x="5937" y="400637"/>
                </a:lnTo>
                <a:lnTo>
                  <a:pt x="5937" y="405345"/>
                </a:lnTo>
                <a:lnTo>
                  <a:pt x="14624" y="409536"/>
                </a:lnTo>
                <a:lnTo>
                  <a:pt x="15578" y="407949"/>
                </a:lnTo>
                <a:lnTo>
                  <a:pt x="16566" y="406111"/>
                </a:lnTo>
                <a:lnTo>
                  <a:pt x="11794" y="402577"/>
                </a:lnTo>
                <a:lnTo>
                  <a:pt x="6164" y="400368"/>
                </a:lnTo>
                <a:close/>
              </a:path>
              <a:path w="213995" h="416560">
                <a:moveTo>
                  <a:pt x="16566" y="406111"/>
                </a:moveTo>
                <a:lnTo>
                  <a:pt x="15564" y="407974"/>
                </a:lnTo>
                <a:lnTo>
                  <a:pt x="14624" y="409536"/>
                </a:lnTo>
                <a:lnTo>
                  <a:pt x="15543" y="409536"/>
                </a:lnTo>
                <a:lnTo>
                  <a:pt x="17367" y="406704"/>
                </a:lnTo>
                <a:lnTo>
                  <a:pt x="16566" y="406111"/>
                </a:lnTo>
                <a:close/>
              </a:path>
              <a:path w="213995" h="416560">
                <a:moveTo>
                  <a:pt x="5937" y="405459"/>
                </a:moveTo>
                <a:lnTo>
                  <a:pt x="5937" y="406425"/>
                </a:lnTo>
                <a:lnTo>
                  <a:pt x="8782" y="409270"/>
                </a:lnTo>
                <a:lnTo>
                  <a:pt x="11081" y="409270"/>
                </a:lnTo>
                <a:lnTo>
                  <a:pt x="5937" y="405459"/>
                </a:lnTo>
                <a:close/>
              </a:path>
              <a:path w="213995" h="416560">
                <a:moveTo>
                  <a:pt x="18612" y="402268"/>
                </a:moveTo>
                <a:lnTo>
                  <a:pt x="16895" y="405459"/>
                </a:lnTo>
                <a:lnTo>
                  <a:pt x="16566" y="406111"/>
                </a:lnTo>
                <a:lnTo>
                  <a:pt x="17367" y="406704"/>
                </a:lnTo>
                <a:lnTo>
                  <a:pt x="15715" y="409270"/>
                </a:lnTo>
                <a:lnTo>
                  <a:pt x="18612" y="406425"/>
                </a:lnTo>
                <a:lnTo>
                  <a:pt x="18612" y="402268"/>
                </a:lnTo>
                <a:close/>
              </a:path>
              <a:path w="213995" h="416560">
                <a:moveTo>
                  <a:pt x="11794" y="402577"/>
                </a:moveTo>
                <a:lnTo>
                  <a:pt x="16566" y="406111"/>
                </a:lnTo>
                <a:lnTo>
                  <a:pt x="17266" y="404723"/>
                </a:lnTo>
                <a:lnTo>
                  <a:pt x="11794" y="402577"/>
                </a:lnTo>
                <a:close/>
              </a:path>
              <a:path w="213995" h="416560">
                <a:moveTo>
                  <a:pt x="5497" y="405133"/>
                </a:moveTo>
                <a:lnTo>
                  <a:pt x="5937" y="405459"/>
                </a:lnTo>
                <a:lnTo>
                  <a:pt x="5497" y="405133"/>
                </a:lnTo>
                <a:close/>
              </a:path>
              <a:path w="213995" h="416560">
                <a:moveTo>
                  <a:pt x="5937" y="400637"/>
                </a:moveTo>
                <a:lnTo>
                  <a:pt x="3435" y="403606"/>
                </a:lnTo>
                <a:lnTo>
                  <a:pt x="5497" y="405133"/>
                </a:lnTo>
                <a:lnTo>
                  <a:pt x="5937" y="405345"/>
                </a:lnTo>
                <a:lnTo>
                  <a:pt x="5937" y="400637"/>
                </a:lnTo>
                <a:close/>
              </a:path>
              <a:path w="213995" h="416560">
                <a:moveTo>
                  <a:pt x="3435" y="403606"/>
                </a:moveTo>
                <a:lnTo>
                  <a:pt x="3181" y="403860"/>
                </a:lnTo>
                <a:lnTo>
                  <a:pt x="3042" y="403948"/>
                </a:lnTo>
                <a:lnTo>
                  <a:pt x="5497" y="405133"/>
                </a:lnTo>
                <a:lnTo>
                  <a:pt x="3435" y="403606"/>
                </a:lnTo>
                <a:close/>
              </a:path>
              <a:path w="213995" h="416560">
                <a:moveTo>
                  <a:pt x="18345" y="399161"/>
                </a:moveTo>
                <a:lnTo>
                  <a:pt x="7182" y="399161"/>
                </a:lnTo>
                <a:lnTo>
                  <a:pt x="11794" y="402577"/>
                </a:lnTo>
                <a:lnTo>
                  <a:pt x="17266" y="404723"/>
                </a:lnTo>
                <a:lnTo>
                  <a:pt x="18612" y="402268"/>
                </a:lnTo>
                <a:lnTo>
                  <a:pt x="18612" y="399427"/>
                </a:lnTo>
                <a:lnTo>
                  <a:pt x="18345" y="399161"/>
                </a:lnTo>
                <a:close/>
              </a:path>
              <a:path w="213995" h="416560">
                <a:moveTo>
                  <a:pt x="7182" y="399161"/>
                </a:moveTo>
                <a:lnTo>
                  <a:pt x="6164" y="400368"/>
                </a:lnTo>
                <a:lnTo>
                  <a:pt x="11794" y="402577"/>
                </a:lnTo>
                <a:lnTo>
                  <a:pt x="7182" y="399161"/>
                </a:lnTo>
                <a:close/>
              </a:path>
              <a:path w="213995" h="416560">
                <a:moveTo>
                  <a:pt x="21722" y="396595"/>
                </a:moveTo>
                <a:lnTo>
                  <a:pt x="15780" y="396595"/>
                </a:lnTo>
                <a:lnTo>
                  <a:pt x="18612" y="399427"/>
                </a:lnTo>
                <a:lnTo>
                  <a:pt x="18612" y="402268"/>
                </a:lnTo>
                <a:lnTo>
                  <a:pt x="21722" y="396595"/>
                </a:lnTo>
                <a:close/>
              </a:path>
              <a:path w="213995" h="416560">
                <a:moveTo>
                  <a:pt x="5937" y="400279"/>
                </a:moveTo>
                <a:lnTo>
                  <a:pt x="5937" y="400637"/>
                </a:lnTo>
                <a:lnTo>
                  <a:pt x="6164" y="400368"/>
                </a:lnTo>
                <a:lnTo>
                  <a:pt x="5937" y="400279"/>
                </a:lnTo>
                <a:close/>
              </a:path>
              <a:path w="213995" h="416560">
                <a:moveTo>
                  <a:pt x="15780" y="396595"/>
                </a:moveTo>
                <a:lnTo>
                  <a:pt x="8782" y="396595"/>
                </a:lnTo>
                <a:lnTo>
                  <a:pt x="5937" y="399427"/>
                </a:lnTo>
                <a:lnTo>
                  <a:pt x="5937" y="400279"/>
                </a:lnTo>
                <a:lnTo>
                  <a:pt x="6164" y="400368"/>
                </a:lnTo>
                <a:lnTo>
                  <a:pt x="7182" y="399161"/>
                </a:lnTo>
                <a:lnTo>
                  <a:pt x="18345" y="399161"/>
                </a:lnTo>
                <a:lnTo>
                  <a:pt x="15780" y="396595"/>
                </a:lnTo>
                <a:close/>
              </a:path>
              <a:path w="213995" h="416560">
                <a:moveTo>
                  <a:pt x="19983" y="357886"/>
                </a:moveTo>
                <a:lnTo>
                  <a:pt x="3283" y="393877"/>
                </a:lnTo>
                <a:lnTo>
                  <a:pt x="1759" y="398640"/>
                </a:lnTo>
                <a:lnTo>
                  <a:pt x="5937" y="400279"/>
                </a:lnTo>
                <a:lnTo>
                  <a:pt x="5937" y="399427"/>
                </a:lnTo>
                <a:lnTo>
                  <a:pt x="8782" y="396595"/>
                </a:lnTo>
                <a:lnTo>
                  <a:pt x="21722" y="396595"/>
                </a:lnTo>
                <a:lnTo>
                  <a:pt x="27526" y="386094"/>
                </a:lnTo>
                <a:lnTo>
                  <a:pt x="32709" y="376811"/>
                </a:lnTo>
                <a:lnTo>
                  <a:pt x="37928" y="367550"/>
                </a:lnTo>
                <a:lnTo>
                  <a:pt x="19983" y="357886"/>
                </a:lnTo>
                <a:close/>
              </a:path>
              <a:path w="213995" h="416560">
                <a:moveTo>
                  <a:pt x="52470" y="296265"/>
                </a:moveTo>
                <a:lnTo>
                  <a:pt x="44240" y="311612"/>
                </a:lnTo>
                <a:lnTo>
                  <a:pt x="36084" y="326999"/>
                </a:lnTo>
                <a:lnTo>
                  <a:pt x="27999" y="342424"/>
                </a:lnTo>
                <a:lnTo>
                  <a:pt x="19983" y="357886"/>
                </a:lnTo>
                <a:lnTo>
                  <a:pt x="37928" y="367550"/>
                </a:lnTo>
                <a:lnTo>
                  <a:pt x="46465" y="352465"/>
                </a:lnTo>
                <a:lnTo>
                  <a:pt x="55043" y="337404"/>
                </a:lnTo>
                <a:lnTo>
                  <a:pt x="63662" y="322366"/>
                </a:lnTo>
                <a:lnTo>
                  <a:pt x="72320" y="307352"/>
                </a:lnTo>
                <a:lnTo>
                  <a:pt x="52470" y="296265"/>
                </a:lnTo>
                <a:close/>
              </a:path>
              <a:path w="213995" h="416560">
                <a:moveTo>
                  <a:pt x="83877" y="237020"/>
                </a:moveTo>
                <a:lnTo>
                  <a:pt x="76100" y="251874"/>
                </a:lnTo>
                <a:lnTo>
                  <a:pt x="68274" y="266700"/>
                </a:lnTo>
                <a:lnTo>
                  <a:pt x="60397" y="281497"/>
                </a:lnTo>
                <a:lnTo>
                  <a:pt x="52470" y="296265"/>
                </a:lnTo>
                <a:lnTo>
                  <a:pt x="72320" y="307352"/>
                </a:lnTo>
                <a:lnTo>
                  <a:pt x="80745" y="292656"/>
                </a:lnTo>
                <a:lnTo>
                  <a:pt x="89006" y="277866"/>
                </a:lnTo>
                <a:lnTo>
                  <a:pt x="97104" y="262986"/>
                </a:lnTo>
                <a:lnTo>
                  <a:pt x="105035" y="248018"/>
                </a:lnTo>
                <a:lnTo>
                  <a:pt x="83877" y="237020"/>
                </a:lnTo>
                <a:close/>
              </a:path>
              <a:path w="213995" h="416560">
                <a:moveTo>
                  <a:pt x="113328" y="180746"/>
                </a:moveTo>
                <a:lnTo>
                  <a:pt x="98565" y="208864"/>
                </a:lnTo>
                <a:lnTo>
                  <a:pt x="83877" y="237020"/>
                </a:lnTo>
                <a:lnTo>
                  <a:pt x="105035" y="248018"/>
                </a:lnTo>
                <a:lnTo>
                  <a:pt x="134360" y="191795"/>
                </a:lnTo>
                <a:lnTo>
                  <a:pt x="113328" y="180746"/>
                </a:lnTo>
                <a:close/>
              </a:path>
              <a:path w="213995" h="416560">
                <a:moveTo>
                  <a:pt x="147720" y="114274"/>
                </a:moveTo>
                <a:lnTo>
                  <a:pt x="139198" y="130931"/>
                </a:lnTo>
                <a:lnTo>
                  <a:pt x="130624" y="147562"/>
                </a:lnTo>
                <a:lnTo>
                  <a:pt x="122001" y="164168"/>
                </a:lnTo>
                <a:lnTo>
                  <a:pt x="113328" y="180746"/>
                </a:lnTo>
                <a:lnTo>
                  <a:pt x="134360" y="191795"/>
                </a:lnTo>
                <a:lnTo>
                  <a:pt x="169069" y="125260"/>
                </a:lnTo>
                <a:lnTo>
                  <a:pt x="147720" y="114274"/>
                </a:lnTo>
                <a:close/>
              </a:path>
              <a:path w="213995" h="416560">
                <a:moveTo>
                  <a:pt x="179292" y="47409"/>
                </a:moveTo>
                <a:lnTo>
                  <a:pt x="171819" y="64325"/>
                </a:lnTo>
                <a:lnTo>
                  <a:pt x="164068" y="81108"/>
                </a:lnTo>
                <a:lnTo>
                  <a:pt x="156036" y="97758"/>
                </a:lnTo>
                <a:lnTo>
                  <a:pt x="147720" y="114274"/>
                </a:lnTo>
                <a:lnTo>
                  <a:pt x="169069" y="125260"/>
                </a:lnTo>
                <a:lnTo>
                  <a:pt x="177689" y="108400"/>
                </a:lnTo>
                <a:lnTo>
                  <a:pt x="185988" y="91387"/>
                </a:lnTo>
                <a:lnTo>
                  <a:pt x="193968" y="74219"/>
                </a:lnTo>
                <a:lnTo>
                  <a:pt x="201631" y="56896"/>
                </a:lnTo>
                <a:lnTo>
                  <a:pt x="179292" y="47409"/>
                </a:lnTo>
                <a:close/>
              </a:path>
              <a:path w="213995" h="416560">
                <a:moveTo>
                  <a:pt x="187441" y="26910"/>
                </a:moveTo>
                <a:lnTo>
                  <a:pt x="185537" y="32186"/>
                </a:lnTo>
                <a:lnTo>
                  <a:pt x="182526" y="39836"/>
                </a:lnTo>
                <a:lnTo>
                  <a:pt x="179292" y="47409"/>
                </a:lnTo>
                <a:lnTo>
                  <a:pt x="201631" y="56896"/>
                </a:lnTo>
                <a:lnTo>
                  <a:pt x="204712" y="49585"/>
                </a:lnTo>
                <a:lnTo>
                  <a:pt x="207551" y="42187"/>
                </a:lnTo>
                <a:lnTo>
                  <a:pt x="210145" y="34702"/>
                </a:lnTo>
                <a:lnTo>
                  <a:pt x="210564" y="33350"/>
                </a:lnTo>
                <a:lnTo>
                  <a:pt x="186277" y="33350"/>
                </a:lnTo>
                <a:lnTo>
                  <a:pt x="190430" y="29197"/>
                </a:lnTo>
                <a:lnTo>
                  <a:pt x="190430" y="27889"/>
                </a:lnTo>
                <a:lnTo>
                  <a:pt x="189605" y="27889"/>
                </a:lnTo>
                <a:lnTo>
                  <a:pt x="187441" y="26910"/>
                </a:lnTo>
                <a:close/>
              </a:path>
              <a:path w="213995" h="416560">
                <a:moveTo>
                  <a:pt x="174389" y="16434"/>
                </a:moveTo>
                <a:lnTo>
                  <a:pt x="171875" y="18948"/>
                </a:lnTo>
                <a:lnTo>
                  <a:pt x="171875" y="29197"/>
                </a:lnTo>
                <a:lnTo>
                  <a:pt x="176028" y="33350"/>
                </a:lnTo>
                <a:lnTo>
                  <a:pt x="185079" y="33350"/>
                </a:lnTo>
                <a:lnTo>
                  <a:pt x="185537" y="32186"/>
                </a:lnTo>
                <a:lnTo>
                  <a:pt x="187441" y="26910"/>
                </a:lnTo>
                <a:lnTo>
                  <a:pt x="172701" y="20243"/>
                </a:lnTo>
                <a:lnTo>
                  <a:pt x="174389" y="16434"/>
                </a:lnTo>
                <a:close/>
              </a:path>
              <a:path w="213995" h="416560">
                <a:moveTo>
                  <a:pt x="193554" y="20853"/>
                </a:moveTo>
                <a:lnTo>
                  <a:pt x="192805" y="21221"/>
                </a:lnTo>
                <a:lnTo>
                  <a:pt x="192322" y="22009"/>
                </a:lnTo>
                <a:lnTo>
                  <a:pt x="190430" y="26103"/>
                </a:lnTo>
                <a:lnTo>
                  <a:pt x="190430" y="29197"/>
                </a:lnTo>
                <a:lnTo>
                  <a:pt x="186277" y="33350"/>
                </a:lnTo>
                <a:lnTo>
                  <a:pt x="210564" y="33350"/>
                </a:lnTo>
                <a:lnTo>
                  <a:pt x="212545" y="26910"/>
                </a:lnTo>
                <a:lnTo>
                  <a:pt x="213023" y="25019"/>
                </a:lnTo>
                <a:lnTo>
                  <a:pt x="213442" y="22898"/>
                </a:lnTo>
                <a:lnTo>
                  <a:pt x="213697" y="21018"/>
                </a:lnTo>
                <a:lnTo>
                  <a:pt x="196285" y="21018"/>
                </a:lnTo>
                <a:lnTo>
                  <a:pt x="196115" y="20891"/>
                </a:lnTo>
                <a:lnTo>
                  <a:pt x="194545" y="20891"/>
                </a:lnTo>
                <a:lnTo>
                  <a:pt x="193554" y="20853"/>
                </a:lnTo>
                <a:close/>
              </a:path>
              <a:path w="213995" h="416560">
                <a:moveTo>
                  <a:pt x="189542" y="20749"/>
                </a:moveTo>
                <a:lnTo>
                  <a:pt x="188325" y="24458"/>
                </a:lnTo>
                <a:lnTo>
                  <a:pt x="187441" y="26910"/>
                </a:lnTo>
                <a:lnTo>
                  <a:pt x="189605" y="27889"/>
                </a:lnTo>
                <a:lnTo>
                  <a:pt x="190430" y="26103"/>
                </a:lnTo>
                <a:lnTo>
                  <a:pt x="190430" y="21152"/>
                </a:lnTo>
                <a:lnTo>
                  <a:pt x="189542" y="20749"/>
                </a:lnTo>
                <a:close/>
              </a:path>
              <a:path w="213995" h="416560">
                <a:moveTo>
                  <a:pt x="190430" y="26103"/>
                </a:moveTo>
                <a:lnTo>
                  <a:pt x="189605" y="27889"/>
                </a:lnTo>
                <a:lnTo>
                  <a:pt x="190430" y="27889"/>
                </a:lnTo>
                <a:lnTo>
                  <a:pt x="190430" y="26103"/>
                </a:lnTo>
                <a:close/>
              </a:path>
              <a:path w="213995" h="416560">
                <a:moveTo>
                  <a:pt x="176395" y="14795"/>
                </a:moveTo>
                <a:lnTo>
                  <a:pt x="176028" y="14795"/>
                </a:lnTo>
                <a:lnTo>
                  <a:pt x="174389" y="16434"/>
                </a:lnTo>
                <a:lnTo>
                  <a:pt x="172701" y="20243"/>
                </a:lnTo>
                <a:lnTo>
                  <a:pt x="187441" y="26910"/>
                </a:lnTo>
                <a:lnTo>
                  <a:pt x="188325" y="24458"/>
                </a:lnTo>
                <a:lnTo>
                  <a:pt x="189512" y="20840"/>
                </a:lnTo>
                <a:lnTo>
                  <a:pt x="176395" y="14795"/>
                </a:lnTo>
                <a:close/>
              </a:path>
              <a:path w="213995" h="416560">
                <a:moveTo>
                  <a:pt x="190430" y="21152"/>
                </a:moveTo>
                <a:lnTo>
                  <a:pt x="190430" y="26103"/>
                </a:lnTo>
                <a:lnTo>
                  <a:pt x="192322" y="22009"/>
                </a:lnTo>
                <a:lnTo>
                  <a:pt x="190430" y="21152"/>
                </a:lnTo>
                <a:close/>
              </a:path>
              <a:path w="213995" h="416560">
                <a:moveTo>
                  <a:pt x="194756" y="16120"/>
                </a:moveTo>
                <a:lnTo>
                  <a:pt x="190887" y="16649"/>
                </a:lnTo>
                <a:lnTo>
                  <a:pt x="190206" y="18724"/>
                </a:lnTo>
                <a:lnTo>
                  <a:pt x="190430" y="18948"/>
                </a:lnTo>
                <a:lnTo>
                  <a:pt x="190430" y="21152"/>
                </a:lnTo>
                <a:lnTo>
                  <a:pt x="192322" y="22009"/>
                </a:lnTo>
                <a:lnTo>
                  <a:pt x="192805" y="21221"/>
                </a:lnTo>
                <a:lnTo>
                  <a:pt x="193554" y="20853"/>
                </a:lnTo>
                <a:lnTo>
                  <a:pt x="195574" y="20840"/>
                </a:lnTo>
                <a:lnTo>
                  <a:pt x="194756" y="16120"/>
                </a:lnTo>
                <a:close/>
              </a:path>
              <a:path w="213995" h="416560">
                <a:moveTo>
                  <a:pt x="190206" y="18724"/>
                </a:moveTo>
                <a:lnTo>
                  <a:pt x="189542" y="20749"/>
                </a:lnTo>
                <a:lnTo>
                  <a:pt x="190430" y="21152"/>
                </a:lnTo>
                <a:lnTo>
                  <a:pt x="190430" y="18948"/>
                </a:lnTo>
                <a:lnTo>
                  <a:pt x="190206" y="18724"/>
                </a:lnTo>
                <a:close/>
              </a:path>
              <a:path w="213995" h="416560">
                <a:moveTo>
                  <a:pt x="196754" y="20815"/>
                </a:moveTo>
                <a:lnTo>
                  <a:pt x="195853" y="20815"/>
                </a:lnTo>
                <a:lnTo>
                  <a:pt x="196115" y="20891"/>
                </a:lnTo>
                <a:lnTo>
                  <a:pt x="196285" y="21018"/>
                </a:lnTo>
                <a:lnTo>
                  <a:pt x="196754" y="20815"/>
                </a:lnTo>
                <a:close/>
              </a:path>
              <a:path w="213995" h="416560">
                <a:moveTo>
                  <a:pt x="213531" y="13550"/>
                </a:moveTo>
                <a:lnTo>
                  <a:pt x="196285" y="21018"/>
                </a:lnTo>
                <a:lnTo>
                  <a:pt x="213697" y="21018"/>
                </a:lnTo>
                <a:lnTo>
                  <a:pt x="213953" y="18948"/>
                </a:lnTo>
                <a:lnTo>
                  <a:pt x="213950" y="15938"/>
                </a:lnTo>
                <a:lnTo>
                  <a:pt x="213531" y="13550"/>
                </a:lnTo>
                <a:close/>
              </a:path>
              <a:path w="213995" h="416560">
                <a:moveTo>
                  <a:pt x="195316" y="20853"/>
                </a:moveTo>
                <a:lnTo>
                  <a:pt x="193554" y="20853"/>
                </a:lnTo>
                <a:lnTo>
                  <a:pt x="194545" y="20891"/>
                </a:lnTo>
                <a:lnTo>
                  <a:pt x="195316" y="20853"/>
                </a:lnTo>
                <a:close/>
              </a:path>
              <a:path w="213995" h="416560">
                <a:moveTo>
                  <a:pt x="195853" y="20815"/>
                </a:moveTo>
                <a:lnTo>
                  <a:pt x="194545" y="20891"/>
                </a:lnTo>
                <a:lnTo>
                  <a:pt x="196115" y="20891"/>
                </a:lnTo>
                <a:lnTo>
                  <a:pt x="195853" y="20815"/>
                </a:lnTo>
                <a:close/>
              </a:path>
              <a:path w="213995" h="416560">
                <a:moveTo>
                  <a:pt x="213531" y="13550"/>
                </a:moveTo>
                <a:lnTo>
                  <a:pt x="194756" y="16120"/>
                </a:lnTo>
                <a:lnTo>
                  <a:pt x="195574" y="20840"/>
                </a:lnTo>
                <a:lnTo>
                  <a:pt x="195853" y="20815"/>
                </a:lnTo>
                <a:lnTo>
                  <a:pt x="196754" y="20815"/>
                </a:lnTo>
                <a:lnTo>
                  <a:pt x="213531" y="13550"/>
                </a:lnTo>
                <a:close/>
              </a:path>
              <a:path w="213995" h="416560">
                <a:moveTo>
                  <a:pt x="192157" y="1104"/>
                </a:moveTo>
                <a:lnTo>
                  <a:pt x="175330" y="14312"/>
                </a:lnTo>
                <a:lnTo>
                  <a:pt x="189542" y="20749"/>
                </a:lnTo>
                <a:lnTo>
                  <a:pt x="190206" y="18724"/>
                </a:lnTo>
                <a:lnTo>
                  <a:pt x="186277" y="14795"/>
                </a:lnTo>
                <a:lnTo>
                  <a:pt x="194527" y="14795"/>
                </a:lnTo>
                <a:lnTo>
                  <a:pt x="192157" y="1104"/>
                </a:lnTo>
                <a:close/>
              </a:path>
              <a:path w="213995" h="416560">
                <a:moveTo>
                  <a:pt x="194527" y="14795"/>
                </a:moveTo>
                <a:lnTo>
                  <a:pt x="186277" y="14795"/>
                </a:lnTo>
                <a:lnTo>
                  <a:pt x="190206" y="18724"/>
                </a:lnTo>
                <a:lnTo>
                  <a:pt x="190887" y="16649"/>
                </a:lnTo>
                <a:lnTo>
                  <a:pt x="194756" y="16120"/>
                </a:lnTo>
                <a:lnTo>
                  <a:pt x="194527" y="14795"/>
                </a:lnTo>
                <a:close/>
              </a:path>
              <a:path w="213995" h="416560">
                <a:moveTo>
                  <a:pt x="175330" y="14312"/>
                </a:moveTo>
                <a:lnTo>
                  <a:pt x="174389" y="16434"/>
                </a:lnTo>
                <a:lnTo>
                  <a:pt x="176028" y="14795"/>
                </a:lnTo>
                <a:lnTo>
                  <a:pt x="176395" y="14795"/>
                </a:lnTo>
                <a:lnTo>
                  <a:pt x="175330" y="14312"/>
                </a:lnTo>
                <a:close/>
              </a:path>
              <a:path w="213995" h="416560">
                <a:moveTo>
                  <a:pt x="196539" y="0"/>
                </a:moveTo>
                <a:lnTo>
                  <a:pt x="192157" y="1104"/>
                </a:lnTo>
                <a:lnTo>
                  <a:pt x="194756" y="16120"/>
                </a:lnTo>
                <a:lnTo>
                  <a:pt x="213531" y="13550"/>
                </a:lnTo>
                <a:lnTo>
                  <a:pt x="196539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98450" y="2052192"/>
            <a:ext cx="1363861" cy="31329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0408" y="2812808"/>
            <a:ext cx="616658" cy="27072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64779" y="2900326"/>
            <a:ext cx="266700" cy="47625"/>
          </a:xfrm>
          <a:custGeom>
            <a:avLst/>
            <a:gdLst/>
            <a:ahLst/>
            <a:cxnLst/>
            <a:rect l="l" t="t" r="r" b="b"/>
            <a:pathLst>
              <a:path w="266700" h="47625">
                <a:moveTo>
                  <a:pt x="9035" y="28979"/>
                </a:moveTo>
                <a:lnTo>
                  <a:pt x="4152" y="28992"/>
                </a:lnTo>
                <a:lnTo>
                  <a:pt x="0" y="33132"/>
                </a:lnTo>
                <a:lnTo>
                  <a:pt x="0" y="43381"/>
                </a:lnTo>
                <a:lnTo>
                  <a:pt x="4165" y="47534"/>
                </a:lnTo>
                <a:lnTo>
                  <a:pt x="9690" y="47534"/>
                </a:lnTo>
                <a:lnTo>
                  <a:pt x="8877" y="28992"/>
                </a:lnTo>
                <a:lnTo>
                  <a:pt x="9035" y="28979"/>
                </a:lnTo>
                <a:close/>
              </a:path>
              <a:path w="266700" h="47625">
                <a:moveTo>
                  <a:pt x="34366" y="26947"/>
                </a:moveTo>
                <a:lnTo>
                  <a:pt x="9035" y="28979"/>
                </a:lnTo>
                <a:lnTo>
                  <a:pt x="8951" y="30681"/>
                </a:lnTo>
                <a:lnTo>
                  <a:pt x="9690" y="47534"/>
                </a:lnTo>
                <a:lnTo>
                  <a:pt x="14434" y="47501"/>
                </a:lnTo>
                <a:lnTo>
                  <a:pt x="18567" y="43381"/>
                </a:lnTo>
                <a:lnTo>
                  <a:pt x="18567" y="33132"/>
                </a:lnTo>
                <a:lnTo>
                  <a:pt x="14401" y="28979"/>
                </a:lnTo>
                <a:lnTo>
                  <a:pt x="34453" y="28979"/>
                </a:lnTo>
                <a:lnTo>
                  <a:pt x="34366" y="26947"/>
                </a:lnTo>
                <a:close/>
              </a:path>
              <a:path w="266700" h="47625">
                <a:moveTo>
                  <a:pt x="14434" y="47501"/>
                </a:moveTo>
                <a:lnTo>
                  <a:pt x="9690" y="47534"/>
                </a:lnTo>
                <a:lnTo>
                  <a:pt x="14401" y="47534"/>
                </a:lnTo>
                <a:close/>
              </a:path>
              <a:path w="266700" h="47625">
                <a:moveTo>
                  <a:pt x="34453" y="28979"/>
                </a:moveTo>
                <a:lnTo>
                  <a:pt x="14401" y="28979"/>
                </a:lnTo>
                <a:lnTo>
                  <a:pt x="18567" y="33132"/>
                </a:lnTo>
                <a:lnTo>
                  <a:pt x="18567" y="43381"/>
                </a:lnTo>
                <a:lnTo>
                  <a:pt x="14434" y="47501"/>
                </a:lnTo>
                <a:lnTo>
                  <a:pt x="35242" y="47356"/>
                </a:lnTo>
                <a:lnTo>
                  <a:pt x="34453" y="28979"/>
                </a:lnTo>
                <a:close/>
              </a:path>
              <a:path w="266700" h="47625">
                <a:moveTo>
                  <a:pt x="97408" y="18501"/>
                </a:moveTo>
                <a:lnTo>
                  <a:pt x="81709" y="21085"/>
                </a:lnTo>
                <a:lnTo>
                  <a:pt x="65968" y="23353"/>
                </a:lnTo>
                <a:lnTo>
                  <a:pt x="50187" y="25306"/>
                </a:lnTo>
                <a:lnTo>
                  <a:pt x="34366" y="26947"/>
                </a:lnTo>
                <a:lnTo>
                  <a:pt x="35242" y="47356"/>
                </a:lnTo>
                <a:lnTo>
                  <a:pt x="51754" y="46651"/>
                </a:lnTo>
                <a:lnTo>
                  <a:pt x="68218" y="45416"/>
                </a:lnTo>
                <a:lnTo>
                  <a:pt x="84634" y="43652"/>
                </a:lnTo>
                <a:lnTo>
                  <a:pt x="101003" y="41361"/>
                </a:lnTo>
                <a:lnTo>
                  <a:pt x="97408" y="18501"/>
                </a:lnTo>
                <a:close/>
              </a:path>
              <a:path w="266700" h="47625">
                <a:moveTo>
                  <a:pt x="163055" y="6868"/>
                </a:moveTo>
                <a:lnTo>
                  <a:pt x="146665" y="9902"/>
                </a:lnTo>
                <a:lnTo>
                  <a:pt x="97408" y="18501"/>
                </a:lnTo>
                <a:lnTo>
                  <a:pt x="101003" y="41361"/>
                </a:lnTo>
                <a:lnTo>
                  <a:pt x="134277" y="36283"/>
                </a:lnTo>
                <a:lnTo>
                  <a:pt x="167474" y="30681"/>
                </a:lnTo>
                <a:lnTo>
                  <a:pt x="163055" y="6868"/>
                </a:lnTo>
                <a:close/>
              </a:path>
              <a:path w="266700" h="47625">
                <a:moveTo>
                  <a:pt x="205714" y="379"/>
                </a:moveTo>
                <a:lnTo>
                  <a:pt x="194991" y="1626"/>
                </a:lnTo>
                <a:lnTo>
                  <a:pt x="184308" y="3123"/>
                </a:lnTo>
                <a:lnTo>
                  <a:pt x="173664" y="4870"/>
                </a:lnTo>
                <a:lnTo>
                  <a:pt x="163055" y="6868"/>
                </a:lnTo>
                <a:lnTo>
                  <a:pt x="167474" y="30681"/>
                </a:lnTo>
                <a:lnTo>
                  <a:pt x="176935" y="28979"/>
                </a:lnTo>
                <a:lnTo>
                  <a:pt x="198057" y="25459"/>
                </a:lnTo>
                <a:lnTo>
                  <a:pt x="208280" y="23899"/>
                </a:lnTo>
                <a:lnTo>
                  <a:pt x="205714" y="379"/>
                </a:lnTo>
                <a:close/>
              </a:path>
              <a:path w="266700" h="47625">
                <a:moveTo>
                  <a:pt x="214396" y="0"/>
                </a:moveTo>
                <a:lnTo>
                  <a:pt x="205714" y="379"/>
                </a:lnTo>
                <a:lnTo>
                  <a:pt x="208280" y="23899"/>
                </a:lnTo>
                <a:lnTo>
                  <a:pt x="224235" y="21853"/>
                </a:lnTo>
                <a:lnTo>
                  <a:pt x="240220" y="20064"/>
                </a:lnTo>
                <a:lnTo>
                  <a:pt x="240385" y="1382"/>
                </a:lnTo>
                <a:lnTo>
                  <a:pt x="231732" y="504"/>
                </a:lnTo>
                <a:lnTo>
                  <a:pt x="223069" y="42"/>
                </a:lnTo>
                <a:lnTo>
                  <a:pt x="214396" y="0"/>
                </a:lnTo>
                <a:close/>
              </a:path>
              <a:path w="266700" h="47625">
                <a:moveTo>
                  <a:pt x="240385" y="1382"/>
                </a:moveTo>
                <a:lnTo>
                  <a:pt x="240220" y="20064"/>
                </a:lnTo>
                <a:lnTo>
                  <a:pt x="258978" y="18146"/>
                </a:lnTo>
                <a:lnTo>
                  <a:pt x="255041" y="18146"/>
                </a:lnTo>
                <a:lnTo>
                  <a:pt x="251790" y="14907"/>
                </a:lnTo>
                <a:lnTo>
                  <a:pt x="251815" y="6868"/>
                </a:lnTo>
                <a:lnTo>
                  <a:pt x="255041" y="3642"/>
                </a:lnTo>
                <a:lnTo>
                  <a:pt x="259118" y="3642"/>
                </a:lnTo>
                <a:lnTo>
                  <a:pt x="240385" y="1382"/>
                </a:lnTo>
                <a:close/>
              </a:path>
              <a:path w="266700" h="47625">
                <a:moveTo>
                  <a:pt x="259118" y="3642"/>
                </a:moveTo>
                <a:lnTo>
                  <a:pt x="255041" y="3642"/>
                </a:lnTo>
                <a:lnTo>
                  <a:pt x="251815" y="6868"/>
                </a:lnTo>
                <a:lnTo>
                  <a:pt x="251790" y="14907"/>
                </a:lnTo>
                <a:lnTo>
                  <a:pt x="255041" y="18146"/>
                </a:lnTo>
                <a:lnTo>
                  <a:pt x="258978" y="18146"/>
                </a:lnTo>
                <a:lnTo>
                  <a:pt x="259118" y="3642"/>
                </a:lnTo>
                <a:close/>
              </a:path>
              <a:path w="266700" h="47625">
                <a:moveTo>
                  <a:pt x="263055" y="3642"/>
                </a:moveTo>
                <a:lnTo>
                  <a:pt x="259118" y="3642"/>
                </a:lnTo>
                <a:lnTo>
                  <a:pt x="258978" y="18146"/>
                </a:lnTo>
                <a:lnTo>
                  <a:pt x="263055" y="18146"/>
                </a:lnTo>
                <a:lnTo>
                  <a:pt x="266306" y="14907"/>
                </a:lnTo>
                <a:lnTo>
                  <a:pt x="266280" y="6868"/>
                </a:lnTo>
                <a:lnTo>
                  <a:pt x="263055" y="3642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40819" y="2741637"/>
            <a:ext cx="1084916" cy="2664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24211" y="2727540"/>
            <a:ext cx="761111" cy="2251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1767090" y="3028416"/>
            <a:ext cx="320675" cy="771525"/>
            <a:chOff x="1767090" y="3028416"/>
            <a:chExt cx="320675" cy="771525"/>
          </a:xfrm>
        </p:grpSpPr>
        <p:sp>
          <p:nvSpPr>
            <p:cNvPr id="26" name="object 26"/>
            <p:cNvSpPr/>
            <p:nvPr/>
          </p:nvSpPr>
          <p:spPr>
            <a:xfrm>
              <a:off x="1802650" y="3028416"/>
              <a:ext cx="209435" cy="23661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67090" y="3067469"/>
              <a:ext cx="320675" cy="732155"/>
            </a:xfrm>
            <a:custGeom>
              <a:avLst/>
              <a:gdLst/>
              <a:ahLst/>
              <a:cxnLst/>
              <a:rect l="l" t="t" r="r" b="b"/>
              <a:pathLst>
                <a:path w="320675" h="732154">
                  <a:moveTo>
                    <a:pt x="308683" y="730348"/>
                  </a:moveTo>
                  <a:lnTo>
                    <a:pt x="310451" y="732116"/>
                  </a:lnTo>
                  <a:lnTo>
                    <a:pt x="317449" y="732116"/>
                  </a:lnTo>
                  <a:lnTo>
                    <a:pt x="318173" y="731392"/>
                  </a:lnTo>
                  <a:lnTo>
                    <a:pt x="310997" y="731392"/>
                  </a:lnTo>
                  <a:lnTo>
                    <a:pt x="308683" y="730348"/>
                  </a:lnTo>
                  <a:close/>
                </a:path>
                <a:path w="320675" h="732154">
                  <a:moveTo>
                    <a:pt x="315708" y="719454"/>
                  </a:moveTo>
                  <a:lnTo>
                    <a:pt x="310451" y="719454"/>
                  </a:lnTo>
                  <a:lnTo>
                    <a:pt x="307619" y="722287"/>
                  </a:lnTo>
                  <a:lnTo>
                    <a:pt x="307619" y="729284"/>
                  </a:lnTo>
                  <a:lnTo>
                    <a:pt x="308683" y="730348"/>
                  </a:lnTo>
                  <a:lnTo>
                    <a:pt x="310997" y="731392"/>
                  </a:lnTo>
                  <a:lnTo>
                    <a:pt x="316903" y="720178"/>
                  </a:lnTo>
                  <a:lnTo>
                    <a:pt x="315708" y="719454"/>
                  </a:lnTo>
                  <a:close/>
                </a:path>
                <a:path w="320675" h="732154">
                  <a:moveTo>
                    <a:pt x="317449" y="719454"/>
                  </a:moveTo>
                  <a:lnTo>
                    <a:pt x="315708" y="719454"/>
                  </a:lnTo>
                  <a:lnTo>
                    <a:pt x="316903" y="720178"/>
                  </a:lnTo>
                  <a:lnTo>
                    <a:pt x="310997" y="731392"/>
                  </a:lnTo>
                  <a:lnTo>
                    <a:pt x="318173" y="731392"/>
                  </a:lnTo>
                  <a:lnTo>
                    <a:pt x="320281" y="729284"/>
                  </a:lnTo>
                  <a:lnTo>
                    <a:pt x="320281" y="722287"/>
                  </a:lnTo>
                  <a:lnTo>
                    <a:pt x="317449" y="719454"/>
                  </a:lnTo>
                  <a:close/>
                </a:path>
                <a:path w="320675" h="732154">
                  <a:moveTo>
                    <a:pt x="310299" y="716178"/>
                  </a:moveTo>
                  <a:lnTo>
                    <a:pt x="303961" y="728217"/>
                  </a:lnTo>
                  <a:lnTo>
                    <a:pt x="308683" y="730348"/>
                  </a:lnTo>
                  <a:lnTo>
                    <a:pt x="307619" y="729284"/>
                  </a:lnTo>
                  <a:lnTo>
                    <a:pt x="307619" y="722287"/>
                  </a:lnTo>
                  <a:lnTo>
                    <a:pt x="310451" y="719454"/>
                  </a:lnTo>
                  <a:lnTo>
                    <a:pt x="315708" y="719454"/>
                  </a:lnTo>
                  <a:lnTo>
                    <a:pt x="310299" y="716178"/>
                  </a:lnTo>
                  <a:close/>
                </a:path>
                <a:path w="320675" h="732154">
                  <a:moveTo>
                    <a:pt x="294665" y="704799"/>
                  </a:moveTo>
                  <a:lnTo>
                    <a:pt x="285419" y="718096"/>
                  </a:lnTo>
                  <a:lnTo>
                    <a:pt x="291426" y="721791"/>
                  </a:lnTo>
                  <a:lnTo>
                    <a:pt x="297599" y="725169"/>
                  </a:lnTo>
                  <a:lnTo>
                    <a:pt x="303961" y="728217"/>
                  </a:lnTo>
                  <a:lnTo>
                    <a:pt x="310299" y="716178"/>
                  </a:lnTo>
                  <a:lnTo>
                    <a:pt x="304876" y="712685"/>
                  </a:lnTo>
                  <a:lnTo>
                    <a:pt x="299669" y="708888"/>
                  </a:lnTo>
                  <a:lnTo>
                    <a:pt x="294665" y="704799"/>
                  </a:lnTo>
                  <a:close/>
                </a:path>
                <a:path w="320675" h="732154">
                  <a:moveTo>
                    <a:pt x="276923" y="688568"/>
                  </a:moveTo>
                  <a:lnTo>
                    <a:pt x="264007" y="701649"/>
                  </a:lnTo>
                  <a:lnTo>
                    <a:pt x="269037" y="706183"/>
                  </a:lnTo>
                  <a:lnTo>
                    <a:pt x="274280" y="710434"/>
                  </a:lnTo>
                  <a:lnTo>
                    <a:pt x="279739" y="714404"/>
                  </a:lnTo>
                  <a:lnTo>
                    <a:pt x="285419" y="718096"/>
                  </a:lnTo>
                  <a:lnTo>
                    <a:pt x="294665" y="704799"/>
                  </a:lnTo>
                  <a:lnTo>
                    <a:pt x="288429" y="699744"/>
                  </a:lnTo>
                  <a:lnTo>
                    <a:pt x="282511" y="694334"/>
                  </a:lnTo>
                  <a:lnTo>
                    <a:pt x="276923" y="688568"/>
                  </a:lnTo>
                  <a:close/>
                </a:path>
                <a:path w="320675" h="732154">
                  <a:moveTo>
                    <a:pt x="258597" y="666508"/>
                  </a:moveTo>
                  <a:lnTo>
                    <a:pt x="243090" y="678383"/>
                  </a:lnTo>
                  <a:lnTo>
                    <a:pt x="248034" y="684459"/>
                  </a:lnTo>
                  <a:lnTo>
                    <a:pt x="253168" y="690364"/>
                  </a:lnTo>
                  <a:lnTo>
                    <a:pt x="258492" y="696094"/>
                  </a:lnTo>
                  <a:lnTo>
                    <a:pt x="264007" y="701649"/>
                  </a:lnTo>
                  <a:lnTo>
                    <a:pt x="276923" y="688568"/>
                  </a:lnTo>
                  <a:lnTo>
                    <a:pt x="272070" y="683282"/>
                  </a:lnTo>
                  <a:lnTo>
                    <a:pt x="267398" y="677843"/>
                  </a:lnTo>
                  <a:lnTo>
                    <a:pt x="262907" y="672252"/>
                  </a:lnTo>
                  <a:lnTo>
                    <a:pt x="258597" y="666508"/>
                  </a:lnTo>
                  <a:close/>
                </a:path>
                <a:path w="320675" h="732154">
                  <a:moveTo>
                    <a:pt x="238683" y="635495"/>
                  </a:moveTo>
                  <a:lnTo>
                    <a:pt x="220802" y="646099"/>
                  </a:lnTo>
                  <a:lnTo>
                    <a:pt x="226017" y="654417"/>
                  </a:lnTo>
                  <a:lnTo>
                    <a:pt x="231470" y="662570"/>
                  </a:lnTo>
                  <a:lnTo>
                    <a:pt x="237161" y="670558"/>
                  </a:lnTo>
                  <a:lnTo>
                    <a:pt x="243090" y="678383"/>
                  </a:lnTo>
                  <a:lnTo>
                    <a:pt x="258597" y="666508"/>
                  </a:lnTo>
                  <a:lnTo>
                    <a:pt x="253303" y="658955"/>
                  </a:lnTo>
                  <a:lnTo>
                    <a:pt x="248221" y="651268"/>
                  </a:lnTo>
                  <a:lnTo>
                    <a:pt x="243349" y="643448"/>
                  </a:lnTo>
                  <a:lnTo>
                    <a:pt x="238683" y="635495"/>
                  </a:lnTo>
                  <a:close/>
                </a:path>
                <a:path w="320675" h="732154">
                  <a:moveTo>
                    <a:pt x="223697" y="606513"/>
                  </a:moveTo>
                  <a:lnTo>
                    <a:pt x="203822" y="615378"/>
                  </a:lnTo>
                  <a:lnTo>
                    <a:pt x="207754" y="623229"/>
                  </a:lnTo>
                  <a:lnTo>
                    <a:pt x="211893" y="630967"/>
                  </a:lnTo>
                  <a:lnTo>
                    <a:pt x="216241" y="638592"/>
                  </a:lnTo>
                  <a:lnTo>
                    <a:pt x="220802" y="646099"/>
                  </a:lnTo>
                  <a:lnTo>
                    <a:pt x="238683" y="635495"/>
                  </a:lnTo>
                  <a:lnTo>
                    <a:pt x="234652" y="628396"/>
                  </a:lnTo>
                  <a:lnTo>
                    <a:pt x="230809" y="621199"/>
                  </a:lnTo>
                  <a:lnTo>
                    <a:pt x="227157" y="613905"/>
                  </a:lnTo>
                  <a:lnTo>
                    <a:pt x="223697" y="606513"/>
                  </a:lnTo>
                  <a:close/>
                </a:path>
                <a:path w="320675" h="732154">
                  <a:moveTo>
                    <a:pt x="208318" y="569290"/>
                  </a:moveTo>
                  <a:lnTo>
                    <a:pt x="187515" y="577913"/>
                  </a:lnTo>
                  <a:lnTo>
                    <a:pt x="191497" y="587319"/>
                  </a:lnTo>
                  <a:lnTo>
                    <a:pt x="195540" y="596698"/>
                  </a:lnTo>
                  <a:lnTo>
                    <a:pt x="199647" y="606050"/>
                  </a:lnTo>
                  <a:lnTo>
                    <a:pt x="203822" y="615378"/>
                  </a:lnTo>
                  <a:lnTo>
                    <a:pt x="223697" y="606513"/>
                  </a:lnTo>
                  <a:lnTo>
                    <a:pt x="219792" y="597229"/>
                  </a:lnTo>
                  <a:lnTo>
                    <a:pt x="215926" y="587930"/>
                  </a:lnTo>
                  <a:lnTo>
                    <a:pt x="212101" y="578617"/>
                  </a:lnTo>
                  <a:lnTo>
                    <a:pt x="208318" y="569290"/>
                  </a:lnTo>
                  <a:close/>
                </a:path>
                <a:path w="320675" h="732154">
                  <a:moveTo>
                    <a:pt x="188214" y="515264"/>
                  </a:moveTo>
                  <a:lnTo>
                    <a:pt x="166522" y="522693"/>
                  </a:lnTo>
                  <a:lnTo>
                    <a:pt x="171413" y="536631"/>
                  </a:lnTo>
                  <a:lnTo>
                    <a:pt x="176542" y="550479"/>
                  </a:lnTo>
                  <a:lnTo>
                    <a:pt x="181910" y="564240"/>
                  </a:lnTo>
                  <a:lnTo>
                    <a:pt x="187515" y="577913"/>
                  </a:lnTo>
                  <a:lnTo>
                    <a:pt x="208318" y="569290"/>
                  </a:lnTo>
                  <a:lnTo>
                    <a:pt x="203012" y="555885"/>
                  </a:lnTo>
                  <a:lnTo>
                    <a:pt x="197894" y="542415"/>
                  </a:lnTo>
                  <a:lnTo>
                    <a:pt x="192962" y="528876"/>
                  </a:lnTo>
                  <a:lnTo>
                    <a:pt x="188214" y="515264"/>
                  </a:lnTo>
                  <a:close/>
                </a:path>
                <a:path w="320675" h="732154">
                  <a:moveTo>
                    <a:pt x="163347" y="435622"/>
                  </a:moveTo>
                  <a:lnTo>
                    <a:pt x="141643" y="441960"/>
                  </a:lnTo>
                  <a:lnTo>
                    <a:pt x="147528" y="462243"/>
                  </a:lnTo>
                  <a:lnTo>
                    <a:pt x="153639" y="482460"/>
                  </a:lnTo>
                  <a:lnTo>
                    <a:pt x="159972" y="502610"/>
                  </a:lnTo>
                  <a:lnTo>
                    <a:pt x="166522" y="522693"/>
                  </a:lnTo>
                  <a:lnTo>
                    <a:pt x="188214" y="515264"/>
                  </a:lnTo>
                  <a:lnTo>
                    <a:pt x="181715" y="495442"/>
                  </a:lnTo>
                  <a:lnTo>
                    <a:pt x="175404" y="475562"/>
                  </a:lnTo>
                  <a:lnTo>
                    <a:pt x="169281" y="455623"/>
                  </a:lnTo>
                  <a:lnTo>
                    <a:pt x="163347" y="435622"/>
                  </a:lnTo>
                  <a:close/>
                </a:path>
                <a:path w="320675" h="732154">
                  <a:moveTo>
                    <a:pt x="130505" y="319963"/>
                  </a:moveTo>
                  <a:lnTo>
                    <a:pt x="109334" y="325716"/>
                  </a:lnTo>
                  <a:lnTo>
                    <a:pt x="117218" y="354834"/>
                  </a:lnTo>
                  <a:lnTo>
                    <a:pt x="125231" y="383914"/>
                  </a:lnTo>
                  <a:lnTo>
                    <a:pt x="133373" y="412956"/>
                  </a:lnTo>
                  <a:lnTo>
                    <a:pt x="141643" y="441960"/>
                  </a:lnTo>
                  <a:lnTo>
                    <a:pt x="163347" y="435622"/>
                  </a:lnTo>
                  <a:lnTo>
                    <a:pt x="154936" y="406763"/>
                  </a:lnTo>
                  <a:lnTo>
                    <a:pt x="146659" y="377869"/>
                  </a:lnTo>
                  <a:lnTo>
                    <a:pt x="138515" y="348936"/>
                  </a:lnTo>
                  <a:lnTo>
                    <a:pt x="130505" y="319963"/>
                  </a:lnTo>
                  <a:close/>
                </a:path>
                <a:path w="320675" h="732154">
                  <a:moveTo>
                    <a:pt x="99872" y="212559"/>
                  </a:moveTo>
                  <a:lnTo>
                    <a:pt x="79540" y="218579"/>
                  </a:lnTo>
                  <a:lnTo>
                    <a:pt x="87188" y="245313"/>
                  </a:lnTo>
                  <a:lnTo>
                    <a:pt x="94703" y="272081"/>
                  </a:lnTo>
                  <a:lnTo>
                    <a:pt x="102085" y="298882"/>
                  </a:lnTo>
                  <a:lnTo>
                    <a:pt x="109334" y="325716"/>
                  </a:lnTo>
                  <a:lnTo>
                    <a:pt x="130505" y="319963"/>
                  </a:lnTo>
                  <a:lnTo>
                    <a:pt x="123075" y="293048"/>
                  </a:lnTo>
                  <a:lnTo>
                    <a:pt x="115493" y="266176"/>
                  </a:lnTo>
                  <a:lnTo>
                    <a:pt x="107759" y="239346"/>
                  </a:lnTo>
                  <a:lnTo>
                    <a:pt x="99872" y="212559"/>
                  </a:lnTo>
                  <a:close/>
                </a:path>
                <a:path w="320675" h="732154">
                  <a:moveTo>
                    <a:pt x="78066" y="146215"/>
                  </a:moveTo>
                  <a:lnTo>
                    <a:pt x="58775" y="153428"/>
                  </a:lnTo>
                  <a:lnTo>
                    <a:pt x="64343" y="169595"/>
                  </a:lnTo>
                  <a:lnTo>
                    <a:pt x="69657" y="185842"/>
                  </a:lnTo>
                  <a:lnTo>
                    <a:pt x="74722" y="202170"/>
                  </a:lnTo>
                  <a:lnTo>
                    <a:pt x="79540" y="218579"/>
                  </a:lnTo>
                  <a:lnTo>
                    <a:pt x="99872" y="212559"/>
                  </a:lnTo>
                  <a:lnTo>
                    <a:pt x="94808" y="195846"/>
                  </a:lnTo>
                  <a:lnTo>
                    <a:pt x="89484" y="179216"/>
                  </a:lnTo>
                  <a:lnTo>
                    <a:pt x="83902" y="162671"/>
                  </a:lnTo>
                  <a:lnTo>
                    <a:pt x="78066" y="146215"/>
                  </a:lnTo>
                  <a:close/>
                </a:path>
                <a:path w="320675" h="732154">
                  <a:moveTo>
                    <a:pt x="60655" y="103758"/>
                  </a:moveTo>
                  <a:lnTo>
                    <a:pt x="42100" y="112064"/>
                  </a:lnTo>
                  <a:lnTo>
                    <a:pt x="46522" y="122306"/>
                  </a:lnTo>
                  <a:lnTo>
                    <a:pt x="50776" y="132613"/>
                  </a:lnTo>
                  <a:lnTo>
                    <a:pt x="54861" y="142986"/>
                  </a:lnTo>
                  <a:lnTo>
                    <a:pt x="58775" y="153428"/>
                  </a:lnTo>
                  <a:lnTo>
                    <a:pt x="78066" y="146215"/>
                  </a:lnTo>
                  <a:lnTo>
                    <a:pt x="73942" y="135509"/>
                  </a:lnTo>
                  <a:lnTo>
                    <a:pt x="69665" y="124863"/>
                  </a:lnTo>
                  <a:lnTo>
                    <a:pt x="65236" y="114278"/>
                  </a:lnTo>
                  <a:lnTo>
                    <a:pt x="60655" y="103758"/>
                  </a:lnTo>
                  <a:close/>
                </a:path>
                <a:path w="320675" h="732154">
                  <a:moveTo>
                    <a:pt x="35382" y="52577"/>
                  </a:moveTo>
                  <a:lnTo>
                    <a:pt x="17449" y="61887"/>
                  </a:lnTo>
                  <a:lnTo>
                    <a:pt x="23855" y="74311"/>
                  </a:lnTo>
                  <a:lnTo>
                    <a:pt x="30099" y="86818"/>
                  </a:lnTo>
                  <a:lnTo>
                    <a:pt x="36180" y="99404"/>
                  </a:lnTo>
                  <a:lnTo>
                    <a:pt x="42100" y="112064"/>
                  </a:lnTo>
                  <a:lnTo>
                    <a:pt x="60655" y="103758"/>
                  </a:lnTo>
                  <a:lnTo>
                    <a:pt x="54588" y="90838"/>
                  </a:lnTo>
                  <a:lnTo>
                    <a:pt x="48352" y="78001"/>
                  </a:lnTo>
                  <a:lnTo>
                    <a:pt x="41949" y="65248"/>
                  </a:lnTo>
                  <a:lnTo>
                    <a:pt x="35382" y="52577"/>
                  </a:lnTo>
                  <a:close/>
                </a:path>
                <a:path w="320675" h="732154">
                  <a:moveTo>
                    <a:pt x="10950" y="16780"/>
                  </a:moveTo>
                  <a:lnTo>
                    <a:pt x="25" y="17017"/>
                  </a:lnTo>
                  <a:lnTo>
                    <a:pt x="132" y="19596"/>
                  </a:lnTo>
                  <a:lnTo>
                    <a:pt x="495" y="22059"/>
                  </a:lnTo>
                  <a:lnTo>
                    <a:pt x="17449" y="61887"/>
                  </a:lnTo>
                  <a:lnTo>
                    <a:pt x="35382" y="52577"/>
                  </a:lnTo>
                  <a:lnTo>
                    <a:pt x="31517" y="45143"/>
                  </a:lnTo>
                  <a:lnTo>
                    <a:pt x="27846" y="37620"/>
                  </a:lnTo>
                  <a:lnTo>
                    <a:pt x="24368" y="30007"/>
                  </a:lnTo>
                  <a:lnTo>
                    <a:pt x="20990" y="22059"/>
                  </a:lnTo>
                  <a:lnTo>
                    <a:pt x="20370" y="20434"/>
                  </a:lnTo>
                  <a:lnTo>
                    <a:pt x="20183" y="19837"/>
                  </a:lnTo>
                  <a:lnTo>
                    <a:pt x="14008" y="19837"/>
                  </a:lnTo>
                  <a:lnTo>
                    <a:pt x="12742" y="18571"/>
                  </a:lnTo>
                  <a:lnTo>
                    <a:pt x="12242" y="18453"/>
                  </a:lnTo>
                  <a:lnTo>
                    <a:pt x="12313" y="18143"/>
                  </a:lnTo>
                  <a:lnTo>
                    <a:pt x="10950" y="16780"/>
                  </a:lnTo>
                  <a:close/>
                </a:path>
                <a:path w="320675" h="732154">
                  <a:moveTo>
                    <a:pt x="12742" y="18571"/>
                  </a:moveTo>
                  <a:lnTo>
                    <a:pt x="14008" y="19837"/>
                  </a:lnTo>
                  <a:lnTo>
                    <a:pt x="20183" y="19837"/>
                  </a:lnTo>
                  <a:lnTo>
                    <a:pt x="20108" y="19596"/>
                  </a:lnTo>
                  <a:lnTo>
                    <a:pt x="17068" y="19596"/>
                  </a:lnTo>
                  <a:lnTo>
                    <a:pt x="12742" y="18571"/>
                  </a:lnTo>
                  <a:close/>
                </a:path>
                <a:path w="320675" h="732154">
                  <a:moveTo>
                    <a:pt x="27495" y="16598"/>
                  </a:moveTo>
                  <a:lnTo>
                    <a:pt x="19265" y="16598"/>
                  </a:lnTo>
                  <a:lnTo>
                    <a:pt x="19787" y="18571"/>
                  </a:lnTo>
                  <a:lnTo>
                    <a:pt x="20183" y="19837"/>
                  </a:lnTo>
                  <a:lnTo>
                    <a:pt x="24256" y="19837"/>
                  </a:lnTo>
                  <a:lnTo>
                    <a:pt x="27495" y="16598"/>
                  </a:lnTo>
                  <a:close/>
                </a:path>
                <a:path w="320675" h="732154">
                  <a:moveTo>
                    <a:pt x="17745" y="16632"/>
                  </a:moveTo>
                  <a:lnTo>
                    <a:pt x="12642" y="16743"/>
                  </a:lnTo>
                  <a:lnTo>
                    <a:pt x="12313" y="18143"/>
                  </a:lnTo>
                  <a:lnTo>
                    <a:pt x="12742" y="18571"/>
                  </a:lnTo>
                  <a:lnTo>
                    <a:pt x="17068" y="19596"/>
                  </a:lnTo>
                  <a:lnTo>
                    <a:pt x="17745" y="16632"/>
                  </a:lnTo>
                  <a:close/>
                </a:path>
                <a:path w="320675" h="732154">
                  <a:moveTo>
                    <a:pt x="19265" y="16598"/>
                  </a:moveTo>
                  <a:lnTo>
                    <a:pt x="17757" y="16631"/>
                  </a:lnTo>
                  <a:lnTo>
                    <a:pt x="17068" y="19596"/>
                  </a:lnTo>
                  <a:lnTo>
                    <a:pt x="20108" y="19596"/>
                  </a:lnTo>
                  <a:lnTo>
                    <a:pt x="19787" y="18571"/>
                  </a:lnTo>
                  <a:lnTo>
                    <a:pt x="19265" y="16598"/>
                  </a:lnTo>
                  <a:close/>
                </a:path>
                <a:path w="320675" h="732154">
                  <a:moveTo>
                    <a:pt x="12313" y="18143"/>
                  </a:moveTo>
                  <a:lnTo>
                    <a:pt x="12242" y="18453"/>
                  </a:lnTo>
                  <a:lnTo>
                    <a:pt x="12742" y="18571"/>
                  </a:lnTo>
                  <a:lnTo>
                    <a:pt x="12313" y="18143"/>
                  </a:lnTo>
                  <a:close/>
                </a:path>
                <a:path w="320675" h="732154">
                  <a:moveTo>
                    <a:pt x="12633" y="16743"/>
                  </a:moveTo>
                  <a:lnTo>
                    <a:pt x="10950" y="16780"/>
                  </a:lnTo>
                  <a:lnTo>
                    <a:pt x="12313" y="18143"/>
                  </a:lnTo>
                  <a:lnTo>
                    <a:pt x="12633" y="16743"/>
                  </a:lnTo>
                  <a:close/>
                </a:path>
                <a:path w="320675" h="732154">
                  <a:moveTo>
                    <a:pt x="12420" y="0"/>
                  </a:moveTo>
                  <a:lnTo>
                    <a:pt x="0" y="13627"/>
                  </a:lnTo>
                  <a:lnTo>
                    <a:pt x="25" y="17017"/>
                  </a:lnTo>
                  <a:lnTo>
                    <a:pt x="10943" y="16780"/>
                  </a:lnTo>
                  <a:lnTo>
                    <a:pt x="9855" y="15684"/>
                  </a:lnTo>
                  <a:lnTo>
                    <a:pt x="9855" y="5435"/>
                  </a:lnTo>
                  <a:lnTo>
                    <a:pt x="14008" y="1282"/>
                  </a:lnTo>
                  <a:lnTo>
                    <a:pt x="16168" y="1282"/>
                  </a:lnTo>
                  <a:lnTo>
                    <a:pt x="16357" y="457"/>
                  </a:lnTo>
                  <a:lnTo>
                    <a:pt x="14389" y="25"/>
                  </a:lnTo>
                  <a:lnTo>
                    <a:pt x="12420" y="0"/>
                  </a:lnTo>
                  <a:close/>
                </a:path>
                <a:path w="320675" h="732154">
                  <a:moveTo>
                    <a:pt x="16168" y="1282"/>
                  </a:moveTo>
                  <a:lnTo>
                    <a:pt x="14008" y="1282"/>
                  </a:lnTo>
                  <a:lnTo>
                    <a:pt x="9855" y="5435"/>
                  </a:lnTo>
                  <a:lnTo>
                    <a:pt x="9855" y="15684"/>
                  </a:lnTo>
                  <a:lnTo>
                    <a:pt x="10950" y="16779"/>
                  </a:lnTo>
                  <a:lnTo>
                    <a:pt x="12625" y="16743"/>
                  </a:lnTo>
                  <a:lnTo>
                    <a:pt x="16168" y="1282"/>
                  </a:lnTo>
                  <a:close/>
                </a:path>
                <a:path w="320675" h="732154">
                  <a:moveTo>
                    <a:pt x="16357" y="457"/>
                  </a:moveTo>
                  <a:lnTo>
                    <a:pt x="12633" y="16743"/>
                  </a:lnTo>
                  <a:lnTo>
                    <a:pt x="17733" y="16632"/>
                  </a:lnTo>
                  <a:lnTo>
                    <a:pt x="18694" y="12472"/>
                  </a:lnTo>
                  <a:lnTo>
                    <a:pt x="16357" y="457"/>
                  </a:lnTo>
                  <a:close/>
                </a:path>
                <a:path w="320675" h="732154">
                  <a:moveTo>
                    <a:pt x="24256" y="1282"/>
                  </a:moveTo>
                  <a:lnTo>
                    <a:pt x="20146" y="1282"/>
                  </a:lnTo>
                  <a:lnTo>
                    <a:pt x="21196" y="1511"/>
                  </a:lnTo>
                  <a:lnTo>
                    <a:pt x="18694" y="12472"/>
                  </a:lnTo>
                  <a:lnTo>
                    <a:pt x="19138" y="14757"/>
                  </a:lnTo>
                  <a:lnTo>
                    <a:pt x="19253" y="16598"/>
                  </a:lnTo>
                  <a:lnTo>
                    <a:pt x="17745" y="16632"/>
                  </a:lnTo>
                  <a:lnTo>
                    <a:pt x="19265" y="16598"/>
                  </a:lnTo>
                  <a:lnTo>
                    <a:pt x="27495" y="16598"/>
                  </a:lnTo>
                  <a:lnTo>
                    <a:pt x="28409" y="15684"/>
                  </a:lnTo>
                  <a:lnTo>
                    <a:pt x="28409" y="5435"/>
                  </a:lnTo>
                  <a:lnTo>
                    <a:pt x="24256" y="1282"/>
                  </a:lnTo>
                  <a:close/>
                </a:path>
                <a:path w="320675" h="732154">
                  <a:moveTo>
                    <a:pt x="18694" y="12472"/>
                  </a:moveTo>
                  <a:lnTo>
                    <a:pt x="17745" y="16631"/>
                  </a:lnTo>
                  <a:lnTo>
                    <a:pt x="19253" y="16598"/>
                  </a:lnTo>
                  <a:lnTo>
                    <a:pt x="19138" y="14757"/>
                  </a:lnTo>
                  <a:lnTo>
                    <a:pt x="18694" y="12472"/>
                  </a:lnTo>
                  <a:close/>
                </a:path>
                <a:path w="320675" h="732154">
                  <a:moveTo>
                    <a:pt x="16357" y="457"/>
                  </a:moveTo>
                  <a:lnTo>
                    <a:pt x="18694" y="12472"/>
                  </a:lnTo>
                  <a:lnTo>
                    <a:pt x="21196" y="1511"/>
                  </a:lnTo>
                  <a:lnTo>
                    <a:pt x="16357" y="457"/>
                  </a:lnTo>
                  <a:close/>
                </a:path>
              </a:pathLst>
            </a:custGeom>
            <a:solidFill>
              <a:srgbClr val="C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2326518" y="3170427"/>
            <a:ext cx="1104856" cy="23247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32719" y="3574821"/>
            <a:ext cx="811635" cy="25998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47026" y="3567582"/>
            <a:ext cx="860013" cy="29227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6649" y="4134510"/>
            <a:ext cx="742880" cy="26783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63217" y="4236415"/>
            <a:ext cx="212725" cy="40640"/>
          </a:xfrm>
          <a:custGeom>
            <a:avLst/>
            <a:gdLst/>
            <a:ahLst/>
            <a:cxnLst/>
            <a:rect l="l" t="t" r="r" b="b"/>
            <a:pathLst>
              <a:path w="212725" h="40639">
                <a:moveTo>
                  <a:pt x="152" y="30949"/>
                </a:moveTo>
                <a:lnTo>
                  <a:pt x="152" y="36461"/>
                </a:lnTo>
                <a:lnTo>
                  <a:pt x="4305" y="40614"/>
                </a:lnTo>
                <a:lnTo>
                  <a:pt x="14554" y="40614"/>
                </a:lnTo>
                <a:lnTo>
                  <a:pt x="18707" y="36461"/>
                </a:lnTo>
                <a:lnTo>
                  <a:pt x="18694" y="31711"/>
                </a:lnTo>
                <a:lnTo>
                  <a:pt x="152" y="30949"/>
                </a:lnTo>
                <a:close/>
              </a:path>
              <a:path w="212725" h="40639">
                <a:moveTo>
                  <a:pt x="152" y="26488"/>
                </a:moveTo>
                <a:lnTo>
                  <a:pt x="152" y="30949"/>
                </a:lnTo>
                <a:lnTo>
                  <a:pt x="18694" y="31711"/>
                </a:lnTo>
                <a:lnTo>
                  <a:pt x="18707" y="30594"/>
                </a:lnTo>
                <a:lnTo>
                  <a:pt x="18326" y="30594"/>
                </a:lnTo>
                <a:lnTo>
                  <a:pt x="152" y="26488"/>
                </a:lnTo>
                <a:close/>
              </a:path>
              <a:path w="212725" h="40639">
                <a:moveTo>
                  <a:pt x="18707" y="31602"/>
                </a:moveTo>
                <a:close/>
              </a:path>
              <a:path w="212725" h="40639">
                <a:moveTo>
                  <a:pt x="18847" y="30397"/>
                </a:moveTo>
                <a:lnTo>
                  <a:pt x="18707" y="30450"/>
                </a:lnTo>
                <a:lnTo>
                  <a:pt x="18707" y="31602"/>
                </a:lnTo>
                <a:lnTo>
                  <a:pt x="18847" y="30397"/>
                </a:lnTo>
                <a:close/>
              </a:path>
              <a:path w="212725" h="40639">
                <a:moveTo>
                  <a:pt x="0" y="26454"/>
                </a:moveTo>
                <a:lnTo>
                  <a:pt x="152" y="30949"/>
                </a:lnTo>
                <a:lnTo>
                  <a:pt x="27" y="26460"/>
                </a:lnTo>
                <a:close/>
              </a:path>
              <a:path w="212725" h="40639">
                <a:moveTo>
                  <a:pt x="152" y="26460"/>
                </a:moveTo>
                <a:lnTo>
                  <a:pt x="18326" y="30594"/>
                </a:lnTo>
                <a:lnTo>
                  <a:pt x="18707" y="30450"/>
                </a:lnTo>
                <a:lnTo>
                  <a:pt x="18707" y="27220"/>
                </a:lnTo>
                <a:lnTo>
                  <a:pt x="152" y="26460"/>
                </a:lnTo>
                <a:close/>
              </a:path>
              <a:path w="212725" h="40639">
                <a:moveTo>
                  <a:pt x="18707" y="30450"/>
                </a:moveTo>
                <a:lnTo>
                  <a:pt x="18326" y="30594"/>
                </a:lnTo>
                <a:lnTo>
                  <a:pt x="18707" y="30594"/>
                </a:lnTo>
                <a:lnTo>
                  <a:pt x="18707" y="30450"/>
                </a:lnTo>
                <a:close/>
              </a:path>
              <a:path w="212725" h="40639">
                <a:moveTo>
                  <a:pt x="18707" y="27220"/>
                </a:moveTo>
                <a:lnTo>
                  <a:pt x="18707" y="30450"/>
                </a:lnTo>
                <a:lnTo>
                  <a:pt x="18847" y="30397"/>
                </a:lnTo>
                <a:lnTo>
                  <a:pt x="19215" y="27241"/>
                </a:lnTo>
                <a:lnTo>
                  <a:pt x="18707" y="27220"/>
                </a:lnTo>
                <a:close/>
              </a:path>
              <a:path w="212725" h="40639">
                <a:moveTo>
                  <a:pt x="21857" y="22059"/>
                </a:moveTo>
                <a:lnTo>
                  <a:pt x="14554" y="22059"/>
                </a:lnTo>
                <a:lnTo>
                  <a:pt x="18707" y="26212"/>
                </a:lnTo>
                <a:lnTo>
                  <a:pt x="18707" y="27220"/>
                </a:lnTo>
                <a:lnTo>
                  <a:pt x="19215" y="27241"/>
                </a:lnTo>
                <a:lnTo>
                  <a:pt x="18847" y="30397"/>
                </a:lnTo>
                <a:lnTo>
                  <a:pt x="20243" y="29870"/>
                </a:lnTo>
                <a:lnTo>
                  <a:pt x="22199" y="29248"/>
                </a:lnTo>
                <a:lnTo>
                  <a:pt x="24193" y="28714"/>
                </a:lnTo>
                <a:lnTo>
                  <a:pt x="21857" y="22059"/>
                </a:lnTo>
                <a:close/>
              </a:path>
              <a:path w="212725" h="40639">
                <a:moveTo>
                  <a:pt x="43980" y="1879"/>
                </a:moveTo>
                <a:lnTo>
                  <a:pt x="37062" y="2750"/>
                </a:lnTo>
                <a:lnTo>
                  <a:pt x="30270" y="4125"/>
                </a:lnTo>
                <a:lnTo>
                  <a:pt x="23602" y="6003"/>
                </a:lnTo>
                <a:lnTo>
                  <a:pt x="17056" y="8381"/>
                </a:lnTo>
                <a:lnTo>
                  <a:pt x="24193" y="28714"/>
                </a:lnTo>
                <a:lnTo>
                  <a:pt x="31292" y="26962"/>
                </a:lnTo>
                <a:lnTo>
                  <a:pt x="38493" y="25907"/>
                </a:lnTo>
                <a:lnTo>
                  <a:pt x="45808" y="25552"/>
                </a:lnTo>
                <a:lnTo>
                  <a:pt x="43980" y="1879"/>
                </a:lnTo>
                <a:close/>
              </a:path>
              <a:path w="212725" h="40639">
                <a:moveTo>
                  <a:pt x="14554" y="22059"/>
                </a:moveTo>
                <a:lnTo>
                  <a:pt x="4305" y="22059"/>
                </a:lnTo>
                <a:lnTo>
                  <a:pt x="152" y="26212"/>
                </a:lnTo>
                <a:lnTo>
                  <a:pt x="152" y="26460"/>
                </a:lnTo>
                <a:lnTo>
                  <a:pt x="18707" y="27220"/>
                </a:lnTo>
                <a:lnTo>
                  <a:pt x="18707" y="26212"/>
                </a:lnTo>
                <a:lnTo>
                  <a:pt x="14554" y="22059"/>
                </a:lnTo>
                <a:close/>
              </a:path>
              <a:path w="212725" h="40639">
                <a:moveTo>
                  <a:pt x="0" y="26454"/>
                </a:moveTo>
                <a:lnTo>
                  <a:pt x="152" y="26488"/>
                </a:lnTo>
                <a:lnTo>
                  <a:pt x="0" y="26454"/>
                </a:lnTo>
                <a:close/>
              </a:path>
              <a:path w="212725" h="40639">
                <a:moveTo>
                  <a:pt x="17056" y="8381"/>
                </a:moveTo>
                <a:lnTo>
                  <a:pt x="0" y="26454"/>
                </a:lnTo>
                <a:lnTo>
                  <a:pt x="152" y="26460"/>
                </a:lnTo>
                <a:lnTo>
                  <a:pt x="152" y="26212"/>
                </a:lnTo>
                <a:lnTo>
                  <a:pt x="4305" y="22059"/>
                </a:lnTo>
                <a:lnTo>
                  <a:pt x="21857" y="22059"/>
                </a:lnTo>
                <a:lnTo>
                  <a:pt x="17056" y="8381"/>
                </a:lnTo>
                <a:close/>
              </a:path>
              <a:path w="212725" h="40639">
                <a:moveTo>
                  <a:pt x="93509" y="641"/>
                </a:moveTo>
                <a:lnTo>
                  <a:pt x="76992" y="795"/>
                </a:lnTo>
                <a:lnTo>
                  <a:pt x="60481" y="1208"/>
                </a:lnTo>
                <a:lnTo>
                  <a:pt x="43980" y="1879"/>
                </a:lnTo>
                <a:lnTo>
                  <a:pt x="45808" y="25552"/>
                </a:lnTo>
                <a:lnTo>
                  <a:pt x="77916" y="24820"/>
                </a:lnTo>
                <a:lnTo>
                  <a:pt x="110032" y="24612"/>
                </a:lnTo>
                <a:lnTo>
                  <a:pt x="110032" y="749"/>
                </a:lnTo>
                <a:lnTo>
                  <a:pt x="93509" y="641"/>
                </a:lnTo>
                <a:close/>
              </a:path>
              <a:path w="212725" h="40639">
                <a:moveTo>
                  <a:pt x="110032" y="749"/>
                </a:moveTo>
                <a:lnTo>
                  <a:pt x="110032" y="24612"/>
                </a:lnTo>
                <a:lnTo>
                  <a:pt x="127261" y="24586"/>
                </a:lnTo>
                <a:lnTo>
                  <a:pt x="144468" y="24161"/>
                </a:lnTo>
                <a:lnTo>
                  <a:pt x="161657" y="23337"/>
                </a:lnTo>
                <a:lnTo>
                  <a:pt x="178828" y="22110"/>
                </a:lnTo>
                <a:lnTo>
                  <a:pt x="177406" y="1041"/>
                </a:lnTo>
                <a:lnTo>
                  <a:pt x="110032" y="749"/>
                </a:lnTo>
                <a:close/>
              </a:path>
              <a:path w="212725" h="40639">
                <a:moveTo>
                  <a:pt x="177406" y="1041"/>
                </a:moveTo>
                <a:lnTo>
                  <a:pt x="178828" y="22110"/>
                </a:lnTo>
                <a:lnTo>
                  <a:pt x="185280" y="21310"/>
                </a:lnTo>
                <a:lnTo>
                  <a:pt x="191668" y="20116"/>
                </a:lnTo>
                <a:lnTo>
                  <a:pt x="197967" y="18541"/>
                </a:lnTo>
                <a:lnTo>
                  <a:pt x="199288" y="18173"/>
                </a:lnTo>
                <a:lnTo>
                  <a:pt x="200571" y="17741"/>
                </a:lnTo>
                <a:lnTo>
                  <a:pt x="201853" y="17246"/>
                </a:lnTo>
                <a:lnTo>
                  <a:pt x="201294" y="15265"/>
                </a:lnTo>
                <a:lnTo>
                  <a:pt x="200342" y="15265"/>
                </a:lnTo>
                <a:lnTo>
                  <a:pt x="196926" y="11849"/>
                </a:lnTo>
                <a:lnTo>
                  <a:pt x="196926" y="3416"/>
                </a:lnTo>
                <a:lnTo>
                  <a:pt x="197725" y="2616"/>
                </a:lnTo>
                <a:lnTo>
                  <a:pt x="197291" y="1079"/>
                </a:lnTo>
                <a:lnTo>
                  <a:pt x="184010" y="1079"/>
                </a:lnTo>
                <a:lnTo>
                  <a:pt x="177406" y="1041"/>
                </a:lnTo>
                <a:close/>
              </a:path>
              <a:path w="212725" h="40639">
                <a:moveTo>
                  <a:pt x="202488" y="292"/>
                </a:moveTo>
                <a:lnTo>
                  <a:pt x="199753" y="589"/>
                </a:lnTo>
                <a:lnTo>
                  <a:pt x="197725" y="2616"/>
                </a:lnTo>
                <a:lnTo>
                  <a:pt x="201853" y="17246"/>
                </a:lnTo>
                <a:lnTo>
                  <a:pt x="206628" y="14973"/>
                </a:lnTo>
                <a:lnTo>
                  <a:pt x="202488" y="292"/>
                </a:lnTo>
                <a:close/>
              </a:path>
              <a:path w="212725" h="40639">
                <a:moveTo>
                  <a:pt x="197725" y="2616"/>
                </a:moveTo>
                <a:lnTo>
                  <a:pt x="196926" y="3416"/>
                </a:lnTo>
                <a:lnTo>
                  <a:pt x="196926" y="11849"/>
                </a:lnTo>
                <a:lnTo>
                  <a:pt x="200342" y="15265"/>
                </a:lnTo>
                <a:lnTo>
                  <a:pt x="201294" y="15265"/>
                </a:lnTo>
                <a:lnTo>
                  <a:pt x="197725" y="2616"/>
                </a:lnTo>
                <a:close/>
              </a:path>
              <a:path w="212725" h="40639">
                <a:moveTo>
                  <a:pt x="209067" y="292"/>
                </a:moveTo>
                <a:lnTo>
                  <a:pt x="202488" y="292"/>
                </a:lnTo>
                <a:lnTo>
                  <a:pt x="206628" y="14973"/>
                </a:lnTo>
                <a:lnTo>
                  <a:pt x="206015" y="15265"/>
                </a:lnTo>
                <a:lnTo>
                  <a:pt x="208775" y="15265"/>
                </a:lnTo>
                <a:lnTo>
                  <a:pt x="212191" y="11849"/>
                </a:lnTo>
                <a:lnTo>
                  <a:pt x="212191" y="3416"/>
                </a:lnTo>
                <a:lnTo>
                  <a:pt x="209067" y="292"/>
                </a:lnTo>
                <a:close/>
              </a:path>
              <a:path w="212725" h="40639">
                <a:moveTo>
                  <a:pt x="199753" y="589"/>
                </a:moveTo>
                <a:lnTo>
                  <a:pt x="197231" y="863"/>
                </a:lnTo>
                <a:lnTo>
                  <a:pt x="197725" y="2616"/>
                </a:lnTo>
                <a:lnTo>
                  <a:pt x="199753" y="589"/>
                </a:lnTo>
                <a:close/>
              </a:path>
              <a:path w="212725" h="40639">
                <a:moveTo>
                  <a:pt x="197231" y="863"/>
                </a:moveTo>
                <a:lnTo>
                  <a:pt x="190614" y="1015"/>
                </a:lnTo>
                <a:lnTo>
                  <a:pt x="184010" y="1079"/>
                </a:lnTo>
                <a:lnTo>
                  <a:pt x="197291" y="1079"/>
                </a:lnTo>
                <a:lnTo>
                  <a:pt x="197231" y="863"/>
                </a:lnTo>
                <a:close/>
              </a:path>
              <a:path w="212725" h="40639">
                <a:moveTo>
                  <a:pt x="208775" y="0"/>
                </a:moveTo>
                <a:lnTo>
                  <a:pt x="200342" y="0"/>
                </a:lnTo>
                <a:lnTo>
                  <a:pt x="199753" y="589"/>
                </a:lnTo>
                <a:lnTo>
                  <a:pt x="202488" y="292"/>
                </a:lnTo>
                <a:lnTo>
                  <a:pt x="209067" y="292"/>
                </a:lnTo>
                <a:lnTo>
                  <a:pt x="208775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91778" y="4147078"/>
            <a:ext cx="646760" cy="24765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93910" y="4188929"/>
            <a:ext cx="296545" cy="44450"/>
          </a:xfrm>
          <a:custGeom>
            <a:avLst/>
            <a:gdLst/>
            <a:ahLst/>
            <a:cxnLst/>
            <a:rect l="l" t="t" r="r" b="b"/>
            <a:pathLst>
              <a:path w="296545" h="44450">
                <a:moveTo>
                  <a:pt x="28930" y="23126"/>
                </a:moveTo>
                <a:lnTo>
                  <a:pt x="63556" y="43724"/>
                </a:lnTo>
                <a:lnTo>
                  <a:pt x="75336" y="43891"/>
                </a:lnTo>
                <a:lnTo>
                  <a:pt x="75079" y="23152"/>
                </a:lnTo>
                <a:lnTo>
                  <a:pt x="40465" y="23152"/>
                </a:lnTo>
                <a:lnTo>
                  <a:pt x="28930" y="23126"/>
                </a:lnTo>
                <a:close/>
              </a:path>
              <a:path w="296545" h="44450">
                <a:moveTo>
                  <a:pt x="140106" y="14579"/>
                </a:moveTo>
                <a:lnTo>
                  <a:pt x="123940" y="17318"/>
                </a:lnTo>
                <a:lnTo>
                  <a:pt x="107711" y="19534"/>
                </a:lnTo>
                <a:lnTo>
                  <a:pt x="91421" y="21228"/>
                </a:lnTo>
                <a:lnTo>
                  <a:pt x="75069" y="22402"/>
                </a:lnTo>
                <a:lnTo>
                  <a:pt x="75336" y="43891"/>
                </a:lnTo>
                <a:lnTo>
                  <a:pt x="92669" y="43225"/>
                </a:lnTo>
                <a:lnTo>
                  <a:pt x="109918" y="41724"/>
                </a:lnTo>
                <a:lnTo>
                  <a:pt x="127082" y="39392"/>
                </a:lnTo>
                <a:lnTo>
                  <a:pt x="144157" y="36233"/>
                </a:lnTo>
                <a:lnTo>
                  <a:pt x="140106" y="14579"/>
                </a:lnTo>
                <a:close/>
              </a:path>
              <a:path w="296545" h="44450">
                <a:moveTo>
                  <a:pt x="9613" y="22834"/>
                </a:moveTo>
                <a:lnTo>
                  <a:pt x="8953" y="41389"/>
                </a:lnTo>
                <a:lnTo>
                  <a:pt x="28232" y="42481"/>
                </a:lnTo>
                <a:lnTo>
                  <a:pt x="28271" y="41389"/>
                </a:lnTo>
                <a:lnTo>
                  <a:pt x="14401" y="41389"/>
                </a:lnTo>
                <a:lnTo>
                  <a:pt x="18554" y="37236"/>
                </a:lnTo>
                <a:lnTo>
                  <a:pt x="18554" y="26987"/>
                </a:lnTo>
                <a:lnTo>
                  <a:pt x="14475" y="22908"/>
                </a:lnTo>
                <a:lnTo>
                  <a:pt x="9613" y="22834"/>
                </a:lnTo>
                <a:close/>
              </a:path>
              <a:path w="296545" h="44450">
                <a:moveTo>
                  <a:pt x="9613" y="22834"/>
                </a:moveTo>
                <a:lnTo>
                  <a:pt x="4152" y="22834"/>
                </a:lnTo>
                <a:lnTo>
                  <a:pt x="0" y="26987"/>
                </a:lnTo>
                <a:lnTo>
                  <a:pt x="0" y="37236"/>
                </a:lnTo>
                <a:lnTo>
                  <a:pt x="4152" y="41389"/>
                </a:lnTo>
                <a:lnTo>
                  <a:pt x="8953" y="41389"/>
                </a:lnTo>
                <a:lnTo>
                  <a:pt x="9613" y="22834"/>
                </a:lnTo>
                <a:close/>
              </a:path>
              <a:path w="296545" h="44450">
                <a:moveTo>
                  <a:pt x="14475" y="22908"/>
                </a:moveTo>
                <a:lnTo>
                  <a:pt x="18554" y="26987"/>
                </a:lnTo>
                <a:lnTo>
                  <a:pt x="18554" y="37236"/>
                </a:lnTo>
                <a:lnTo>
                  <a:pt x="14401" y="41389"/>
                </a:lnTo>
                <a:lnTo>
                  <a:pt x="28271" y="41389"/>
                </a:lnTo>
                <a:lnTo>
                  <a:pt x="28930" y="23126"/>
                </a:lnTo>
                <a:lnTo>
                  <a:pt x="14475" y="22908"/>
                </a:lnTo>
                <a:close/>
              </a:path>
              <a:path w="296545" h="44450">
                <a:moveTo>
                  <a:pt x="207352" y="3746"/>
                </a:moveTo>
                <a:lnTo>
                  <a:pt x="173682" y="8877"/>
                </a:lnTo>
                <a:lnTo>
                  <a:pt x="149441" y="12954"/>
                </a:lnTo>
                <a:lnTo>
                  <a:pt x="140106" y="14579"/>
                </a:lnTo>
                <a:lnTo>
                  <a:pt x="144157" y="36233"/>
                </a:lnTo>
                <a:lnTo>
                  <a:pt x="210502" y="23647"/>
                </a:lnTo>
                <a:lnTo>
                  <a:pt x="207352" y="3746"/>
                </a:lnTo>
                <a:close/>
              </a:path>
              <a:path w="296545" h="44450">
                <a:moveTo>
                  <a:pt x="262686" y="0"/>
                </a:moveTo>
                <a:lnTo>
                  <a:pt x="248799" y="219"/>
                </a:lnTo>
                <a:lnTo>
                  <a:pt x="234948" y="915"/>
                </a:lnTo>
                <a:lnTo>
                  <a:pt x="221133" y="2091"/>
                </a:lnTo>
                <a:lnTo>
                  <a:pt x="207352" y="3746"/>
                </a:lnTo>
                <a:lnTo>
                  <a:pt x="210502" y="23647"/>
                </a:lnTo>
                <a:lnTo>
                  <a:pt x="223710" y="21392"/>
                </a:lnTo>
                <a:lnTo>
                  <a:pt x="236950" y="19351"/>
                </a:lnTo>
                <a:lnTo>
                  <a:pt x="250218" y="17525"/>
                </a:lnTo>
                <a:lnTo>
                  <a:pt x="263512" y="15913"/>
                </a:lnTo>
                <a:lnTo>
                  <a:pt x="262686" y="0"/>
                </a:lnTo>
                <a:close/>
              </a:path>
              <a:path w="296545" h="44450">
                <a:moveTo>
                  <a:pt x="75069" y="22402"/>
                </a:moveTo>
                <a:lnTo>
                  <a:pt x="63534" y="22790"/>
                </a:lnTo>
                <a:lnTo>
                  <a:pt x="52000" y="23040"/>
                </a:lnTo>
                <a:lnTo>
                  <a:pt x="40465" y="23152"/>
                </a:lnTo>
                <a:lnTo>
                  <a:pt x="75079" y="23152"/>
                </a:lnTo>
                <a:lnTo>
                  <a:pt x="75069" y="22402"/>
                </a:lnTo>
                <a:close/>
              </a:path>
              <a:path w="296545" h="44450">
                <a:moveTo>
                  <a:pt x="14401" y="22834"/>
                </a:moveTo>
                <a:lnTo>
                  <a:pt x="9613" y="22834"/>
                </a:lnTo>
                <a:lnTo>
                  <a:pt x="14475" y="22908"/>
                </a:lnTo>
                <a:close/>
              </a:path>
              <a:path w="296545" h="44450">
                <a:moveTo>
                  <a:pt x="262686" y="0"/>
                </a:moveTo>
                <a:lnTo>
                  <a:pt x="263512" y="15913"/>
                </a:lnTo>
                <a:lnTo>
                  <a:pt x="290321" y="12954"/>
                </a:lnTo>
                <a:lnTo>
                  <a:pt x="286537" y="12941"/>
                </a:lnTo>
                <a:lnTo>
                  <a:pt x="283692" y="10083"/>
                </a:lnTo>
                <a:lnTo>
                  <a:pt x="283692" y="3009"/>
                </a:lnTo>
                <a:lnTo>
                  <a:pt x="286550" y="139"/>
                </a:lnTo>
                <a:lnTo>
                  <a:pt x="287506" y="139"/>
                </a:lnTo>
                <a:lnTo>
                  <a:pt x="262686" y="0"/>
                </a:lnTo>
                <a:close/>
              </a:path>
              <a:path w="296545" h="44450">
                <a:moveTo>
                  <a:pt x="287506" y="139"/>
                </a:moveTo>
                <a:lnTo>
                  <a:pt x="286550" y="139"/>
                </a:lnTo>
                <a:lnTo>
                  <a:pt x="283692" y="3009"/>
                </a:lnTo>
                <a:lnTo>
                  <a:pt x="283692" y="10083"/>
                </a:lnTo>
                <a:lnTo>
                  <a:pt x="286550" y="12954"/>
                </a:lnTo>
                <a:lnTo>
                  <a:pt x="290321" y="12954"/>
                </a:lnTo>
                <a:lnTo>
                  <a:pt x="290222" y="8877"/>
                </a:lnTo>
                <a:lnTo>
                  <a:pt x="289763" y="152"/>
                </a:lnTo>
                <a:lnTo>
                  <a:pt x="287506" y="139"/>
                </a:lnTo>
                <a:close/>
              </a:path>
              <a:path w="296545" h="44450">
                <a:moveTo>
                  <a:pt x="293636" y="139"/>
                </a:moveTo>
                <a:lnTo>
                  <a:pt x="287506" y="139"/>
                </a:lnTo>
                <a:lnTo>
                  <a:pt x="289763" y="152"/>
                </a:lnTo>
                <a:lnTo>
                  <a:pt x="290222" y="8877"/>
                </a:lnTo>
                <a:lnTo>
                  <a:pt x="290321" y="12954"/>
                </a:lnTo>
                <a:lnTo>
                  <a:pt x="293649" y="12941"/>
                </a:lnTo>
                <a:lnTo>
                  <a:pt x="296494" y="10083"/>
                </a:lnTo>
                <a:lnTo>
                  <a:pt x="296494" y="3009"/>
                </a:lnTo>
                <a:lnTo>
                  <a:pt x="293636" y="139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09784" y="4114228"/>
            <a:ext cx="539521" cy="25396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15840" y="4085170"/>
            <a:ext cx="497217" cy="18056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10365" y="4056595"/>
            <a:ext cx="616420" cy="27051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62840" y="3849598"/>
            <a:ext cx="137160" cy="642620"/>
          </a:xfrm>
          <a:custGeom>
            <a:avLst/>
            <a:gdLst/>
            <a:ahLst/>
            <a:cxnLst/>
            <a:rect l="l" t="t" r="r" b="b"/>
            <a:pathLst>
              <a:path w="137160" h="642620">
                <a:moveTo>
                  <a:pt x="73113" y="628650"/>
                </a:moveTo>
                <a:lnTo>
                  <a:pt x="65290" y="628650"/>
                </a:lnTo>
                <a:lnTo>
                  <a:pt x="62115" y="632459"/>
                </a:lnTo>
                <a:lnTo>
                  <a:pt x="62115" y="640080"/>
                </a:lnTo>
                <a:lnTo>
                  <a:pt x="65290" y="642619"/>
                </a:lnTo>
                <a:lnTo>
                  <a:pt x="73113" y="642619"/>
                </a:lnTo>
                <a:lnTo>
                  <a:pt x="76288" y="640080"/>
                </a:lnTo>
                <a:lnTo>
                  <a:pt x="76288" y="632459"/>
                </a:lnTo>
                <a:lnTo>
                  <a:pt x="73113" y="628650"/>
                </a:lnTo>
                <a:close/>
              </a:path>
              <a:path w="137160" h="642620">
                <a:moveTo>
                  <a:pt x="73494" y="584200"/>
                </a:moveTo>
                <a:lnTo>
                  <a:pt x="52197" y="588009"/>
                </a:lnTo>
                <a:lnTo>
                  <a:pt x="54261" y="599439"/>
                </a:lnTo>
                <a:lnTo>
                  <a:pt x="56414" y="609600"/>
                </a:lnTo>
                <a:lnTo>
                  <a:pt x="58656" y="621030"/>
                </a:lnTo>
                <a:lnTo>
                  <a:pt x="60985" y="632459"/>
                </a:lnTo>
                <a:lnTo>
                  <a:pt x="62115" y="636269"/>
                </a:lnTo>
                <a:lnTo>
                  <a:pt x="62115" y="632459"/>
                </a:lnTo>
                <a:lnTo>
                  <a:pt x="65290" y="628650"/>
                </a:lnTo>
                <a:lnTo>
                  <a:pt x="77965" y="628650"/>
                </a:lnTo>
                <a:lnTo>
                  <a:pt x="77889" y="626109"/>
                </a:lnTo>
                <a:lnTo>
                  <a:pt x="77064" y="615950"/>
                </a:lnTo>
                <a:lnTo>
                  <a:pt x="76058" y="605789"/>
                </a:lnTo>
                <a:lnTo>
                  <a:pt x="74869" y="595630"/>
                </a:lnTo>
                <a:lnTo>
                  <a:pt x="73494" y="584200"/>
                </a:lnTo>
                <a:close/>
              </a:path>
              <a:path w="137160" h="642620">
                <a:moveTo>
                  <a:pt x="76288" y="636235"/>
                </a:moveTo>
                <a:close/>
              </a:path>
              <a:path w="137160" h="642620">
                <a:moveTo>
                  <a:pt x="77965" y="628650"/>
                </a:moveTo>
                <a:lnTo>
                  <a:pt x="73113" y="628650"/>
                </a:lnTo>
                <a:lnTo>
                  <a:pt x="76288" y="632459"/>
                </a:lnTo>
                <a:lnTo>
                  <a:pt x="76288" y="636235"/>
                </a:lnTo>
                <a:lnTo>
                  <a:pt x="77673" y="632459"/>
                </a:lnTo>
                <a:lnTo>
                  <a:pt x="77901" y="631189"/>
                </a:lnTo>
                <a:lnTo>
                  <a:pt x="77965" y="628650"/>
                </a:lnTo>
                <a:close/>
              </a:path>
              <a:path w="137160" h="642620">
                <a:moveTo>
                  <a:pt x="61633" y="488950"/>
                </a:moveTo>
                <a:lnTo>
                  <a:pt x="37706" y="492759"/>
                </a:lnTo>
                <a:lnTo>
                  <a:pt x="40725" y="516889"/>
                </a:lnTo>
                <a:lnTo>
                  <a:pt x="44146" y="539750"/>
                </a:lnTo>
                <a:lnTo>
                  <a:pt x="47970" y="563880"/>
                </a:lnTo>
                <a:lnTo>
                  <a:pt x="52197" y="588009"/>
                </a:lnTo>
                <a:lnTo>
                  <a:pt x="73494" y="584200"/>
                </a:lnTo>
                <a:lnTo>
                  <a:pt x="70439" y="561339"/>
                </a:lnTo>
                <a:lnTo>
                  <a:pt x="67444" y="537209"/>
                </a:lnTo>
                <a:lnTo>
                  <a:pt x="64509" y="513080"/>
                </a:lnTo>
                <a:lnTo>
                  <a:pt x="61633" y="488950"/>
                </a:lnTo>
                <a:close/>
              </a:path>
              <a:path w="137160" h="642620">
                <a:moveTo>
                  <a:pt x="53568" y="416559"/>
                </a:moveTo>
                <a:lnTo>
                  <a:pt x="29921" y="417830"/>
                </a:lnTo>
                <a:lnTo>
                  <a:pt x="31564" y="436880"/>
                </a:lnTo>
                <a:lnTo>
                  <a:pt x="33408" y="454659"/>
                </a:lnTo>
                <a:lnTo>
                  <a:pt x="35455" y="473709"/>
                </a:lnTo>
                <a:lnTo>
                  <a:pt x="37706" y="492759"/>
                </a:lnTo>
                <a:lnTo>
                  <a:pt x="61633" y="488950"/>
                </a:lnTo>
                <a:lnTo>
                  <a:pt x="59430" y="471169"/>
                </a:lnTo>
                <a:lnTo>
                  <a:pt x="57353" y="453389"/>
                </a:lnTo>
                <a:lnTo>
                  <a:pt x="53568" y="416559"/>
                </a:lnTo>
                <a:close/>
              </a:path>
              <a:path w="137160" h="642620">
                <a:moveTo>
                  <a:pt x="48552" y="262889"/>
                </a:moveTo>
                <a:lnTo>
                  <a:pt x="29222" y="264159"/>
                </a:lnTo>
                <a:lnTo>
                  <a:pt x="29737" y="283209"/>
                </a:lnTo>
                <a:lnTo>
                  <a:pt x="29965" y="300989"/>
                </a:lnTo>
                <a:lnTo>
                  <a:pt x="29908" y="320039"/>
                </a:lnTo>
                <a:lnTo>
                  <a:pt x="29215" y="358139"/>
                </a:lnTo>
                <a:lnTo>
                  <a:pt x="29157" y="378459"/>
                </a:lnTo>
                <a:lnTo>
                  <a:pt x="29392" y="397509"/>
                </a:lnTo>
                <a:lnTo>
                  <a:pt x="29921" y="417830"/>
                </a:lnTo>
                <a:lnTo>
                  <a:pt x="53568" y="416559"/>
                </a:lnTo>
                <a:lnTo>
                  <a:pt x="52569" y="396239"/>
                </a:lnTo>
                <a:lnTo>
                  <a:pt x="51801" y="377189"/>
                </a:lnTo>
                <a:lnTo>
                  <a:pt x="51270" y="358139"/>
                </a:lnTo>
                <a:lnTo>
                  <a:pt x="50691" y="320039"/>
                </a:lnTo>
                <a:lnTo>
                  <a:pt x="50193" y="300989"/>
                </a:lnTo>
                <a:lnTo>
                  <a:pt x="49481" y="281939"/>
                </a:lnTo>
                <a:lnTo>
                  <a:pt x="48552" y="262889"/>
                </a:lnTo>
                <a:close/>
              </a:path>
              <a:path w="137160" h="642620">
                <a:moveTo>
                  <a:pt x="32588" y="196850"/>
                </a:moveTo>
                <a:lnTo>
                  <a:pt x="31762" y="198119"/>
                </a:lnTo>
                <a:lnTo>
                  <a:pt x="31102" y="199389"/>
                </a:lnTo>
                <a:lnTo>
                  <a:pt x="30594" y="201929"/>
                </a:lnTo>
                <a:lnTo>
                  <a:pt x="30187" y="203200"/>
                </a:lnTo>
                <a:lnTo>
                  <a:pt x="28077" y="236219"/>
                </a:lnTo>
                <a:lnTo>
                  <a:pt x="28262" y="245109"/>
                </a:lnTo>
                <a:lnTo>
                  <a:pt x="28644" y="254000"/>
                </a:lnTo>
                <a:lnTo>
                  <a:pt x="29222" y="264159"/>
                </a:lnTo>
                <a:lnTo>
                  <a:pt x="48552" y="262889"/>
                </a:lnTo>
                <a:lnTo>
                  <a:pt x="47973" y="254000"/>
                </a:lnTo>
                <a:lnTo>
                  <a:pt x="47631" y="245109"/>
                </a:lnTo>
                <a:lnTo>
                  <a:pt x="47526" y="234950"/>
                </a:lnTo>
                <a:lnTo>
                  <a:pt x="47663" y="226060"/>
                </a:lnTo>
                <a:lnTo>
                  <a:pt x="47701" y="220979"/>
                </a:lnTo>
                <a:lnTo>
                  <a:pt x="48298" y="214629"/>
                </a:lnTo>
                <a:lnTo>
                  <a:pt x="49428" y="208279"/>
                </a:lnTo>
                <a:lnTo>
                  <a:pt x="49631" y="207010"/>
                </a:lnTo>
                <a:lnTo>
                  <a:pt x="49936" y="207010"/>
                </a:lnTo>
                <a:lnTo>
                  <a:pt x="50342" y="205739"/>
                </a:lnTo>
                <a:lnTo>
                  <a:pt x="32588" y="196850"/>
                </a:lnTo>
                <a:close/>
              </a:path>
              <a:path w="137160" h="642620">
                <a:moveTo>
                  <a:pt x="49949" y="177800"/>
                </a:moveTo>
                <a:lnTo>
                  <a:pt x="32588" y="196850"/>
                </a:lnTo>
                <a:lnTo>
                  <a:pt x="50342" y="205739"/>
                </a:lnTo>
                <a:lnTo>
                  <a:pt x="50876" y="205739"/>
                </a:lnTo>
                <a:lnTo>
                  <a:pt x="51460" y="204469"/>
                </a:lnTo>
                <a:lnTo>
                  <a:pt x="52082" y="203200"/>
                </a:lnTo>
                <a:lnTo>
                  <a:pt x="55486" y="199389"/>
                </a:lnTo>
                <a:lnTo>
                  <a:pt x="59156" y="196850"/>
                </a:lnTo>
                <a:lnTo>
                  <a:pt x="63106" y="193039"/>
                </a:lnTo>
                <a:lnTo>
                  <a:pt x="49949" y="177800"/>
                </a:lnTo>
                <a:close/>
              </a:path>
              <a:path w="137160" h="642620">
                <a:moveTo>
                  <a:pt x="65404" y="161289"/>
                </a:moveTo>
                <a:lnTo>
                  <a:pt x="64592" y="162560"/>
                </a:lnTo>
                <a:lnTo>
                  <a:pt x="63715" y="163829"/>
                </a:lnTo>
                <a:lnTo>
                  <a:pt x="62776" y="165100"/>
                </a:lnTo>
                <a:lnTo>
                  <a:pt x="58940" y="168910"/>
                </a:lnTo>
                <a:lnTo>
                  <a:pt x="54660" y="173989"/>
                </a:lnTo>
                <a:lnTo>
                  <a:pt x="49949" y="177800"/>
                </a:lnTo>
                <a:lnTo>
                  <a:pt x="63106" y="193039"/>
                </a:lnTo>
                <a:lnTo>
                  <a:pt x="68618" y="187960"/>
                </a:lnTo>
                <a:lnTo>
                  <a:pt x="73745" y="182879"/>
                </a:lnTo>
                <a:lnTo>
                  <a:pt x="78486" y="177800"/>
                </a:lnTo>
                <a:lnTo>
                  <a:pt x="82842" y="171450"/>
                </a:lnTo>
                <a:lnTo>
                  <a:pt x="65404" y="161289"/>
                </a:lnTo>
                <a:close/>
              </a:path>
              <a:path w="137160" h="642620">
                <a:moveTo>
                  <a:pt x="86575" y="128269"/>
                </a:moveTo>
                <a:lnTo>
                  <a:pt x="67500" y="137160"/>
                </a:lnTo>
                <a:lnTo>
                  <a:pt x="68605" y="140969"/>
                </a:lnTo>
                <a:lnTo>
                  <a:pt x="69164" y="144779"/>
                </a:lnTo>
                <a:lnTo>
                  <a:pt x="69202" y="152400"/>
                </a:lnTo>
                <a:lnTo>
                  <a:pt x="67957" y="157479"/>
                </a:lnTo>
                <a:lnTo>
                  <a:pt x="65404" y="161289"/>
                </a:lnTo>
                <a:lnTo>
                  <a:pt x="82842" y="171450"/>
                </a:lnTo>
                <a:lnTo>
                  <a:pt x="90284" y="142239"/>
                </a:lnTo>
                <a:lnTo>
                  <a:pt x="89585" y="137160"/>
                </a:lnTo>
                <a:lnTo>
                  <a:pt x="88137" y="132079"/>
                </a:lnTo>
                <a:lnTo>
                  <a:pt x="87706" y="130810"/>
                </a:lnTo>
                <a:lnTo>
                  <a:pt x="87185" y="129539"/>
                </a:lnTo>
                <a:lnTo>
                  <a:pt x="86575" y="128269"/>
                </a:lnTo>
                <a:close/>
              </a:path>
              <a:path w="137160" h="642620">
                <a:moveTo>
                  <a:pt x="69227" y="114300"/>
                </a:moveTo>
                <a:lnTo>
                  <a:pt x="61150" y="133350"/>
                </a:lnTo>
                <a:lnTo>
                  <a:pt x="63246" y="134619"/>
                </a:lnTo>
                <a:lnTo>
                  <a:pt x="65150" y="134619"/>
                </a:lnTo>
                <a:lnTo>
                  <a:pt x="66878" y="137160"/>
                </a:lnTo>
                <a:lnTo>
                  <a:pt x="67475" y="137160"/>
                </a:lnTo>
                <a:lnTo>
                  <a:pt x="86575" y="128269"/>
                </a:lnTo>
                <a:lnTo>
                  <a:pt x="73609" y="115569"/>
                </a:lnTo>
                <a:lnTo>
                  <a:pt x="69227" y="114300"/>
                </a:lnTo>
                <a:close/>
              </a:path>
              <a:path w="137160" h="642620">
                <a:moveTo>
                  <a:pt x="40411" y="107950"/>
                </a:moveTo>
                <a:lnTo>
                  <a:pt x="38468" y="128269"/>
                </a:lnTo>
                <a:lnTo>
                  <a:pt x="44754" y="128269"/>
                </a:lnTo>
                <a:lnTo>
                  <a:pt x="50926" y="129539"/>
                </a:lnTo>
                <a:lnTo>
                  <a:pt x="56997" y="132079"/>
                </a:lnTo>
                <a:lnTo>
                  <a:pt x="59791" y="132079"/>
                </a:lnTo>
                <a:lnTo>
                  <a:pt x="61150" y="133350"/>
                </a:lnTo>
                <a:lnTo>
                  <a:pt x="69227" y="114300"/>
                </a:lnTo>
                <a:lnTo>
                  <a:pt x="67335" y="113029"/>
                </a:lnTo>
                <a:lnTo>
                  <a:pt x="65404" y="113029"/>
                </a:lnTo>
                <a:lnTo>
                  <a:pt x="63449" y="111760"/>
                </a:lnTo>
                <a:lnTo>
                  <a:pt x="40411" y="107950"/>
                </a:lnTo>
                <a:close/>
              </a:path>
              <a:path w="137160" h="642620">
                <a:moveTo>
                  <a:pt x="22504" y="105410"/>
                </a:moveTo>
                <a:lnTo>
                  <a:pt x="18808" y="105410"/>
                </a:lnTo>
                <a:lnTo>
                  <a:pt x="12077" y="121919"/>
                </a:lnTo>
                <a:lnTo>
                  <a:pt x="13703" y="121919"/>
                </a:lnTo>
                <a:lnTo>
                  <a:pt x="15341" y="123189"/>
                </a:lnTo>
                <a:lnTo>
                  <a:pt x="17018" y="123189"/>
                </a:lnTo>
                <a:lnTo>
                  <a:pt x="24041" y="125729"/>
                </a:lnTo>
                <a:lnTo>
                  <a:pt x="38468" y="128269"/>
                </a:lnTo>
                <a:lnTo>
                  <a:pt x="40411" y="107950"/>
                </a:lnTo>
                <a:lnTo>
                  <a:pt x="34391" y="107950"/>
                </a:lnTo>
                <a:lnTo>
                  <a:pt x="22504" y="105410"/>
                </a:lnTo>
                <a:close/>
              </a:path>
              <a:path w="137160" h="642620">
                <a:moveTo>
                  <a:pt x="635" y="100329"/>
                </a:moveTo>
                <a:lnTo>
                  <a:pt x="0" y="104139"/>
                </a:lnTo>
                <a:lnTo>
                  <a:pt x="444" y="107950"/>
                </a:lnTo>
                <a:lnTo>
                  <a:pt x="1993" y="111760"/>
                </a:lnTo>
                <a:lnTo>
                  <a:pt x="4165" y="116839"/>
                </a:lnTo>
                <a:lnTo>
                  <a:pt x="7518" y="119379"/>
                </a:lnTo>
                <a:lnTo>
                  <a:pt x="12077" y="121919"/>
                </a:lnTo>
                <a:lnTo>
                  <a:pt x="18808" y="105410"/>
                </a:lnTo>
                <a:lnTo>
                  <a:pt x="17983" y="105410"/>
                </a:lnTo>
                <a:lnTo>
                  <a:pt x="17589" y="104139"/>
                </a:lnTo>
                <a:lnTo>
                  <a:pt x="17221" y="104139"/>
                </a:lnTo>
                <a:lnTo>
                  <a:pt x="17246" y="102869"/>
                </a:lnTo>
                <a:lnTo>
                  <a:pt x="635" y="100329"/>
                </a:lnTo>
                <a:close/>
              </a:path>
              <a:path w="137160" h="642620">
                <a:moveTo>
                  <a:pt x="8267" y="81279"/>
                </a:moveTo>
                <a:lnTo>
                  <a:pt x="4178" y="86360"/>
                </a:lnTo>
                <a:lnTo>
                  <a:pt x="1638" y="92710"/>
                </a:lnTo>
                <a:lnTo>
                  <a:pt x="635" y="100329"/>
                </a:lnTo>
                <a:lnTo>
                  <a:pt x="17246" y="102869"/>
                </a:lnTo>
                <a:lnTo>
                  <a:pt x="17449" y="99060"/>
                </a:lnTo>
                <a:lnTo>
                  <a:pt x="18351" y="96519"/>
                </a:lnTo>
                <a:lnTo>
                  <a:pt x="19951" y="93979"/>
                </a:lnTo>
                <a:lnTo>
                  <a:pt x="20434" y="92710"/>
                </a:lnTo>
                <a:lnTo>
                  <a:pt x="20993" y="92710"/>
                </a:lnTo>
                <a:lnTo>
                  <a:pt x="21602" y="91439"/>
                </a:lnTo>
                <a:lnTo>
                  <a:pt x="8267" y="81279"/>
                </a:lnTo>
                <a:close/>
              </a:path>
              <a:path w="137160" h="642620">
                <a:moveTo>
                  <a:pt x="26415" y="63500"/>
                </a:moveTo>
                <a:lnTo>
                  <a:pt x="8267" y="81279"/>
                </a:lnTo>
                <a:lnTo>
                  <a:pt x="21602" y="91439"/>
                </a:lnTo>
                <a:lnTo>
                  <a:pt x="26606" y="86360"/>
                </a:lnTo>
                <a:lnTo>
                  <a:pt x="31978" y="82550"/>
                </a:lnTo>
                <a:lnTo>
                  <a:pt x="37731" y="78739"/>
                </a:lnTo>
                <a:lnTo>
                  <a:pt x="26415" y="63500"/>
                </a:lnTo>
                <a:close/>
              </a:path>
              <a:path w="137160" h="642620">
                <a:moveTo>
                  <a:pt x="63284" y="39369"/>
                </a:moveTo>
                <a:lnTo>
                  <a:pt x="53749" y="45719"/>
                </a:lnTo>
                <a:lnTo>
                  <a:pt x="44426" y="50800"/>
                </a:lnTo>
                <a:lnTo>
                  <a:pt x="35314" y="57150"/>
                </a:lnTo>
                <a:lnTo>
                  <a:pt x="26415" y="63500"/>
                </a:lnTo>
                <a:lnTo>
                  <a:pt x="37731" y="78739"/>
                </a:lnTo>
                <a:lnTo>
                  <a:pt x="46344" y="72389"/>
                </a:lnTo>
                <a:lnTo>
                  <a:pt x="63933" y="62229"/>
                </a:lnTo>
                <a:lnTo>
                  <a:pt x="72910" y="57150"/>
                </a:lnTo>
                <a:lnTo>
                  <a:pt x="63284" y="39369"/>
                </a:lnTo>
                <a:close/>
              </a:path>
              <a:path w="137160" h="642620">
                <a:moveTo>
                  <a:pt x="95237" y="18996"/>
                </a:moveTo>
                <a:lnTo>
                  <a:pt x="84820" y="26669"/>
                </a:lnTo>
                <a:lnTo>
                  <a:pt x="74192" y="33019"/>
                </a:lnTo>
                <a:lnTo>
                  <a:pt x="63284" y="39369"/>
                </a:lnTo>
                <a:lnTo>
                  <a:pt x="72910" y="57150"/>
                </a:lnTo>
                <a:lnTo>
                  <a:pt x="84348" y="50800"/>
                </a:lnTo>
                <a:lnTo>
                  <a:pt x="95630" y="43179"/>
                </a:lnTo>
                <a:lnTo>
                  <a:pt x="106761" y="36829"/>
                </a:lnTo>
                <a:lnTo>
                  <a:pt x="112251" y="33019"/>
                </a:lnTo>
                <a:lnTo>
                  <a:pt x="99669" y="33019"/>
                </a:lnTo>
                <a:lnTo>
                  <a:pt x="95237" y="27939"/>
                </a:lnTo>
                <a:lnTo>
                  <a:pt x="95237" y="18996"/>
                </a:lnTo>
                <a:close/>
              </a:path>
              <a:path w="137160" h="642620">
                <a:moveTo>
                  <a:pt x="101664" y="14131"/>
                </a:moveTo>
                <a:lnTo>
                  <a:pt x="95237" y="18996"/>
                </a:lnTo>
                <a:lnTo>
                  <a:pt x="95237" y="27939"/>
                </a:lnTo>
                <a:lnTo>
                  <a:pt x="99669" y="33019"/>
                </a:lnTo>
                <a:lnTo>
                  <a:pt x="110591" y="33019"/>
                </a:lnTo>
                <a:lnTo>
                  <a:pt x="111699" y="31750"/>
                </a:lnTo>
                <a:lnTo>
                  <a:pt x="108661" y="31750"/>
                </a:lnTo>
                <a:lnTo>
                  <a:pt x="101664" y="14131"/>
                </a:lnTo>
                <a:close/>
              </a:path>
              <a:path w="137160" h="642620">
                <a:moveTo>
                  <a:pt x="117514" y="28886"/>
                </a:moveTo>
                <a:lnTo>
                  <a:pt x="113906" y="30479"/>
                </a:lnTo>
                <a:lnTo>
                  <a:pt x="112513" y="30817"/>
                </a:lnTo>
                <a:lnTo>
                  <a:pt x="110591" y="33019"/>
                </a:lnTo>
                <a:lnTo>
                  <a:pt x="112251" y="33019"/>
                </a:lnTo>
                <a:lnTo>
                  <a:pt x="117741" y="29210"/>
                </a:lnTo>
                <a:lnTo>
                  <a:pt x="117514" y="28886"/>
                </a:lnTo>
                <a:close/>
              </a:path>
              <a:path w="137160" h="642620">
                <a:moveTo>
                  <a:pt x="105644" y="12016"/>
                </a:moveTo>
                <a:lnTo>
                  <a:pt x="102365" y="13600"/>
                </a:lnTo>
                <a:lnTo>
                  <a:pt x="101664" y="14131"/>
                </a:lnTo>
                <a:lnTo>
                  <a:pt x="108661" y="31750"/>
                </a:lnTo>
                <a:lnTo>
                  <a:pt x="112513" y="30817"/>
                </a:lnTo>
                <a:lnTo>
                  <a:pt x="113579" y="29595"/>
                </a:lnTo>
                <a:lnTo>
                  <a:pt x="108660" y="16303"/>
                </a:lnTo>
                <a:lnTo>
                  <a:pt x="105644" y="12016"/>
                </a:lnTo>
                <a:close/>
              </a:path>
              <a:path w="137160" h="642620">
                <a:moveTo>
                  <a:pt x="112513" y="30817"/>
                </a:moveTo>
                <a:lnTo>
                  <a:pt x="108661" y="31750"/>
                </a:lnTo>
                <a:lnTo>
                  <a:pt x="111699" y="31750"/>
                </a:lnTo>
                <a:lnTo>
                  <a:pt x="112513" y="30817"/>
                </a:lnTo>
                <a:close/>
              </a:path>
              <a:path w="137160" h="642620">
                <a:moveTo>
                  <a:pt x="113579" y="29595"/>
                </a:moveTo>
                <a:lnTo>
                  <a:pt x="112513" y="30817"/>
                </a:lnTo>
                <a:lnTo>
                  <a:pt x="113906" y="30479"/>
                </a:lnTo>
                <a:lnTo>
                  <a:pt x="113579" y="29595"/>
                </a:lnTo>
                <a:close/>
              </a:path>
              <a:path w="137160" h="642620">
                <a:moveTo>
                  <a:pt x="115023" y="25347"/>
                </a:moveTo>
                <a:lnTo>
                  <a:pt x="115023" y="27939"/>
                </a:lnTo>
                <a:lnTo>
                  <a:pt x="113579" y="29595"/>
                </a:lnTo>
                <a:lnTo>
                  <a:pt x="113906" y="30479"/>
                </a:lnTo>
                <a:lnTo>
                  <a:pt x="117514" y="28886"/>
                </a:lnTo>
                <a:lnTo>
                  <a:pt x="115023" y="25347"/>
                </a:lnTo>
                <a:close/>
              </a:path>
              <a:path w="137160" h="642620">
                <a:moveTo>
                  <a:pt x="108660" y="16303"/>
                </a:moveTo>
                <a:lnTo>
                  <a:pt x="113579" y="29595"/>
                </a:lnTo>
                <a:lnTo>
                  <a:pt x="115023" y="27939"/>
                </a:lnTo>
                <a:lnTo>
                  <a:pt x="115023" y="25347"/>
                </a:lnTo>
                <a:lnTo>
                  <a:pt x="108660" y="16303"/>
                </a:lnTo>
                <a:close/>
              </a:path>
              <a:path w="137160" h="642620">
                <a:moveTo>
                  <a:pt x="119311" y="28093"/>
                </a:moveTo>
                <a:lnTo>
                  <a:pt x="117514" y="28886"/>
                </a:lnTo>
                <a:lnTo>
                  <a:pt x="117741" y="29210"/>
                </a:lnTo>
                <a:lnTo>
                  <a:pt x="119311" y="28093"/>
                </a:lnTo>
                <a:close/>
              </a:path>
              <a:path w="137160" h="642620">
                <a:moveTo>
                  <a:pt x="114490" y="12700"/>
                </a:moveTo>
                <a:lnTo>
                  <a:pt x="110591" y="12700"/>
                </a:lnTo>
                <a:lnTo>
                  <a:pt x="115023" y="17779"/>
                </a:lnTo>
                <a:lnTo>
                  <a:pt x="115023" y="25347"/>
                </a:lnTo>
                <a:lnTo>
                  <a:pt x="117514" y="28886"/>
                </a:lnTo>
                <a:lnTo>
                  <a:pt x="119311" y="28093"/>
                </a:lnTo>
                <a:lnTo>
                  <a:pt x="128447" y="21589"/>
                </a:lnTo>
                <a:lnTo>
                  <a:pt x="119443" y="21589"/>
                </a:lnTo>
                <a:lnTo>
                  <a:pt x="114490" y="16510"/>
                </a:lnTo>
                <a:lnTo>
                  <a:pt x="114490" y="12700"/>
                </a:lnTo>
                <a:close/>
              </a:path>
              <a:path w="137160" h="642620">
                <a:moveTo>
                  <a:pt x="128281" y="21714"/>
                </a:moveTo>
                <a:lnTo>
                  <a:pt x="119311" y="28093"/>
                </a:lnTo>
                <a:lnTo>
                  <a:pt x="119659" y="27939"/>
                </a:lnTo>
                <a:lnTo>
                  <a:pt x="125069" y="24129"/>
                </a:lnTo>
                <a:lnTo>
                  <a:pt x="128281" y="21714"/>
                </a:lnTo>
                <a:close/>
              </a:path>
              <a:path w="137160" h="642620">
                <a:moveTo>
                  <a:pt x="114490" y="6042"/>
                </a:moveTo>
                <a:lnTo>
                  <a:pt x="114198" y="6350"/>
                </a:lnTo>
                <a:lnTo>
                  <a:pt x="111544" y="8889"/>
                </a:lnTo>
                <a:lnTo>
                  <a:pt x="108661" y="10160"/>
                </a:lnTo>
                <a:lnTo>
                  <a:pt x="108089" y="11429"/>
                </a:lnTo>
                <a:lnTo>
                  <a:pt x="106857" y="11429"/>
                </a:lnTo>
                <a:lnTo>
                  <a:pt x="108660" y="16303"/>
                </a:lnTo>
                <a:lnTo>
                  <a:pt x="115023" y="25347"/>
                </a:lnTo>
                <a:lnTo>
                  <a:pt x="115023" y="17779"/>
                </a:lnTo>
                <a:lnTo>
                  <a:pt x="110591" y="12700"/>
                </a:lnTo>
                <a:lnTo>
                  <a:pt x="114490" y="12700"/>
                </a:lnTo>
                <a:lnTo>
                  <a:pt x="114490" y="6042"/>
                </a:lnTo>
                <a:close/>
              </a:path>
              <a:path w="137160" h="642620">
                <a:moveTo>
                  <a:pt x="118313" y="2539"/>
                </a:moveTo>
                <a:lnTo>
                  <a:pt x="117360" y="3810"/>
                </a:lnTo>
                <a:lnTo>
                  <a:pt x="116611" y="3810"/>
                </a:lnTo>
                <a:lnTo>
                  <a:pt x="130136" y="20319"/>
                </a:lnTo>
                <a:lnTo>
                  <a:pt x="128281" y="21714"/>
                </a:lnTo>
                <a:lnTo>
                  <a:pt x="132029" y="19050"/>
                </a:lnTo>
                <a:lnTo>
                  <a:pt x="128265" y="13879"/>
                </a:lnTo>
                <a:lnTo>
                  <a:pt x="118313" y="2539"/>
                </a:lnTo>
                <a:close/>
              </a:path>
              <a:path w="137160" h="642620">
                <a:moveTo>
                  <a:pt x="116611" y="3810"/>
                </a:moveTo>
                <a:lnTo>
                  <a:pt x="114490" y="6042"/>
                </a:lnTo>
                <a:lnTo>
                  <a:pt x="114490" y="16510"/>
                </a:lnTo>
                <a:lnTo>
                  <a:pt x="119443" y="21589"/>
                </a:lnTo>
                <a:lnTo>
                  <a:pt x="128447" y="21589"/>
                </a:lnTo>
                <a:lnTo>
                  <a:pt x="130136" y="20319"/>
                </a:lnTo>
                <a:lnTo>
                  <a:pt x="116611" y="3810"/>
                </a:lnTo>
                <a:close/>
              </a:path>
              <a:path w="137160" h="642620">
                <a:moveTo>
                  <a:pt x="128265" y="13879"/>
                </a:moveTo>
                <a:lnTo>
                  <a:pt x="132029" y="19050"/>
                </a:lnTo>
                <a:lnTo>
                  <a:pt x="128457" y="21589"/>
                </a:lnTo>
                <a:lnTo>
                  <a:pt x="131673" y="21589"/>
                </a:lnTo>
                <a:lnTo>
                  <a:pt x="132911" y="20319"/>
                </a:lnTo>
                <a:lnTo>
                  <a:pt x="131013" y="20319"/>
                </a:lnTo>
                <a:lnTo>
                  <a:pt x="132803" y="19050"/>
                </a:lnTo>
                <a:lnTo>
                  <a:pt x="128265" y="13879"/>
                </a:lnTo>
                <a:close/>
              </a:path>
              <a:path w="137160" h="642620">
                <a:moveTo>
                  <a:pt x="133324" y="1269"/>
                </a:moveTo>
                <a:lnTo>
                  <a:pt x="119087" y="1269"/>
                </a:lnTo>
                <a:lnTo>
                  <a:pt x="128345" y="13969"/>
                </a:lnTo>
                <a:lnTo>
                  <a:pt x="132803" y="19050"/>
                </a:lnTo>
                <a:lnTo>
                  <a:pt x="131013" y="20319"/>
                </a:lnTo>
                <a:lnTo>
                  <a:pt x="132911" y="20319"/>
                </a:lnTo>
                <a:lnTo>
                  <a:pt x="136626" y="16510"/>
                </a:lnTo>
                <a:lnTo>
                  <a:pt x="136626" y="3810"/>
                </a:lnTo>
                <a:lnTo>
                  <a:pt x="133324" y="1269"/>
                </a:lnTo>
                <a:close/>
              </a:path>
              <a:path w="137160" h="642620">
                <a:moveTo>
                  <a:pt x="103554" y="12700"/>
                </a:moveTo>
                <a:lnTo>
                  <a:pt x="99669" y="12700"/>
                </a:lnTo>
                <a:lnTo>
                  <a:pt x="95237" y="17779"/>
                </a:lnTo>
                <a:lnTo>
                  <a:pt x="95237" y="18996"/>
                </a:lnTo>
                <a:lnTo>
                  <a:pt x="101664" y="14131"/>
                </a:lnTo>
                <a:lnTo>
                  <a:pt x="101600" y="13969"/>
                </a:lnTo>
                <a:lnTo>
                  <a:pt x="102365" y="13600"/>
                </a:lnTo>
                <a:lnTo>
                  <a:pt x="103554" y="12700"/>
                </a:lnTo>
                <a:close/>
              </a:path>
              <a:path w="137160" h="642620">
                <a:moveTo>
                  <a:pt x="106857" y="11429"/>
                </a:moveTo>
                <a:lnTo>
                  <a:pt x="105644" y="12016"/>
                </a:lnTo>
                <a:lnTo>
                  <a:pt x="108660" y="16303"/>
                </a:lnTo>
                <a:lnTo>
                  <a:pt x="106857" y="11429"/>
                </a:lnTo>
                <a:close/>
              </a:path>
              <a:path w="137160" h="642620">
                <a:moveTo>
                  <a:pt x="102365" y="13600"/>
                </a:moveTo>
                <a:lnTo>
                  <a:pt x="101787" y="13879"/>
                </a:lnTo>
                <a:lnTo>
                  <a:pt x="101664" y="14131"/>
                </a:lnTo>
                <a:lnTo>
                  <a:pt x="102365" y="13600"/>
                </a:lnTo>
                <a:close/>
              </a:path>
              <a:path w="137160" h="642620">
                <a:moveTo>
                  <a:pt x="120012" y="2539"/>
                </a:moveTo>
                <a:lnTo>
                  <a:pt x="118313" y="2539"/>
                </a:lnTo>
                <a:lnTo>
                  <a:pt x="128265" y="13879"/>
                </a:lnTo>
                <a:lnTo>
                  <a:pt x="120012" y="2539"/>
                </a:lnTo>
                <a:close/>
              </a:path>
              <a:path w="137160" h="642620">
                <a:moveTo>
                  <a:pt x="105232" y="11429"/>
                </a:moveTo>
                <a:lnTo>
                  <a:pt x="102365" y="13600"/>
                </a:lnTo>
                <a:lnTo>
                  <a:pt x="105644" y="12016"/>
                </a:lnTo>
                <a:lnTo>
                  <a:pt x="105232" y="11429"/>
                </a:lnTo>
                <a:close/>
              </a:path>
              <a:path w="137160" h="642620">
                <a:moveTo>
                  <a:pt x="114490" y="4641"/>
                </a:moveTo>
                <a:lnTo>
                  <a:pt x="105232" y="11429"/>
                </a:lnTo>
                <a:lnTo>
                  <a:pt x="105644" y="12016"/>
                </a:lnTo>
                <a:lnTo>
                  <a:pt x="106857" y="11429"/>
                </a:lnTo>
                <a:lnTo>
                  <a:pt x="108089" y="11429"/>
                </a:lnTo>
                <a:lnTo>
                  <a:pt x="108661" y="10160"/>
                </a:lnTo>
                <a:lnTo>
                  <a:pt x="111544" y="8889"/>
                </a:lnTo>
                <a:lnTo>
                  <a:pt x="114198" y="6350"/>
                </a:lnTo>
                <a:lnTo>
                  <a:pt x="114490" y="6042"/>
                </a:lnTo>
                <a:lnTo>
                  <a:pt x="114490" y="4641"/>
                </a:lnTo>
                <a:close/>
              </a:path>
              <a:path w="137160" h="642620">
                <a:moveTo>
                  <a:pt x="119087" y="1269"/>
                </a:moveTo>
                <a:lnTo>
                  <a:pt x="114490" y="4641"/>
                </a:lnTo>
                <a:lnTo>
                  <a:pt x="114490" y="6042"/>
                </a:lnTo>
                <a:lnTo>
                  <a:pt x="116611" y="3810"/>
                </a:lnTo>
                <a:lnTo>
                  <a:pt x="117360" y="3810"/>
                </a:lnTo>
                <a:lnTo>
                  <a:pt x="118313" y="2539"/>
                </a:lnTo>
                <a:lnTo>
                  <a:pt x="120012" y="2539"/>
                </a:lnTo>
                <a:lnTo>
                  <a:pt x="119087" y="1269"/>
                </a:lnTo>
                <a:close/>
              </a:path>
              <a:path w="137160" h="642620">
                <a:moveTo>
                  <a:pt x="131673" y="0"/>
                </a:moveTo>
                <a:lnTo>
                  <a:pt x="119443" y="0"/>
                </a:lnTo>
                <a:lnTo>
                  <a:pt x="114490" y="3810"/>
                </a:lnTo>
                <a:lnTo>
                  <a:pt x="114490" y="4641"/>
                </a:lnTo>
                <a:lnTo>
                  <a:pt x="119087" y="1269"/>
                </a:lnTo>
                <a:lnTo>
                  <a:pt x="133324" y="1269"/>
                </a:lnTo>
                <a:lnTo>
                  <a:pt x="131673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27445" y="3761663"/>
            <a:ext cx="763816" cy="67590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58032" y="4509299"/>
            <a:ext cx="248285" cy="257175"/>
          </a:xfrm>
          <a:custGeom>
            <a:avLst/>
            <a:gdLst/>
            <a:ahLst/>
            <a:cxnLst/>
            <a:rect l="l" t="t" r="r" b="b"/>
            <a:pathLst>
              <a:path w="248285" h="257175">
                <a:moveTo>
                  <a:pt x="233502" y="253206"/>
                </a:moveTo>
                <a:lnTo>
                  <a:pt x="233502" y="253847"/>
                </a:lnTo>
                <a:lnTo>
                  <a:pt x="236766" y="257111"/>
                </a:lnTo>
                <a:lnTo>
                  <a:pt x="244843" y="257111"/>
                </a:lnTo>
                <a:lnTo>
                  <a:pt x="246722" y="255231"/>
                </a:lnTo>
                <a:lnTo>
                  <a:pt x="235902" y="255231"/>
                </a:lnTo>
                <a:lnTo>
                  <a:pt x="233502" y="253206"/>
                </a:lnTo>
                <a:close/>
              </a:path>
              <a:path w="248285" h="257175">
                <a:moveTo>
                  <a:pt x="243751" y="242493"/>
                </a:moveTo>
                <a:lnTo>
                  <a:pt x="236766" y="242493"/>
                </a:lnTo>
                <a:lnTo>
                  <a:pt x="233502" y="245770"/>
                </a:lnTo>
                <a:lnTo>
                  <a:pt x="233502" y="253206"/>
                </a:lnTo>
                <a:lnTo>
                  <a:pt x="235902" y="255231"/>
                </a:lnTo>
                <a:lnTo>
                  <a:pt x="245706" y="244386"/>
                </a:lnTo>
                <a:lnTo>
                  <a:pt x="243751" y="242493"/>
                </a:lnTo>
                <a:close/>
              </a:path>
              <a:path w="248285" h="257175">
                <a:moveTo>
                  <a:pt x="244843" y="242493"/>
                </a:moveTo>
                <a:lnTo>
                  <a:pt x="243751" y="242493"/>
                </a:lnTo>
                <a:lnTo>
                  <a:pt x="245706" y="244386"/>
                </a:lnTo>
                <a:lnTo>
                  <a:pt x="235902" y="255231"/>
                </a:lnTo>
                <a:lnTo>
                  <a:pt x="246722" y="255231"/>
                </a:lnTo>
                <a:lnTo>
                  <a:pt x="248107" y="253847"/>
                </a:lnTo>
                <a:lnTo>
                  <a:pt x="248107" y="245770"/>
                </a:lnTo>
                <a:lnTo>
                  <a:pt x="244843" y="242493"/>
                </a:lnTo>
                <a:close/>
              </a:path>
              <a:path w="248285" h="257175">
                <a:moveTo>
                  <a:pt x="228739" y="227965"/>
                </a:moveTo>
                <a:lnTo>
                  <a:pt x="217855" y="240004"/>
                </a:lnTo>
                <a:lnTo>
                  <a:pt x="233502" y="253206"/>
                </a:lnTo>
                <a:lnTo>
                  <a:pt x="233502" y="245770"/>
                </a:lnTo>
                <a:lnTo>
                  <a:pt x="236766" y="242493"/>
                </a:lnTo>
                <a:lnTo>
                  <a:pt x="243751" y="242493"/>
                </a:lnTo>
                <a:lnTo>
                  <a:pt x="228739" y="227965"/>
                </a:lnTo>
                <a:close/>
              </a:path>
              <a:path w="248285" h="257175">
                <a:moveTo>
                  <a:pt x="184556" y="185127"/>
                </a:moveTo>
                <a:lnTo>
                  <a:pt x="171665" y="198742"/>
                </a:lnTo>
                <a:lnTo>
                  <a:pt x="183053" y="209236"/>
                </a:lnTo>
                <a:lnTo>
                  <a:pt x="194546" y="219611"/>
                </a:lnTo>
                <a:lnTo>
                  <a:pt x="206146" y="229867"/>
                </a:lnTo>
                <a:lnTo>
                  <a:pt x="217855" y="240004"/>
                </a:lnTo>
                <a:lnTo>
                  <a:pt x="228739" y="227965"/>
                </a:lnTo>
                <a:lnTo>
                  <a:pt x="184556" y="185127"/>
                </a:lnTo>
                <a:close/>
              </a:path>
              <a:path w="248285" h="257175">
                <a:moveTo>
                  <a:pt x="137947" y="142557"/>
                </a:moveTo>
                <a:lnTo>
                  <a:pt x="125412" y="157568"/>
                </a:lnTo>
                <a:lnTo>
                  <a:pt x="137147" y="167670"/>
                </a:lnTo>
                <a:lnTo>
                  <a:pt x="148767" y="177898"/>
                </a:lnTo>
                <a:lnTo>
                  <a:pt x="160274" y="188254"/>
                </a:lnTo>
                <a:lnTo>
                  <a:pt x="171665" y="198742"/>
                </a:lnTo>
                <a:lnTo>
                  <a:pt x="184556" y="185127"/>
                </a:lnTo>
                <a:lnTo>
                  <a:pt x="173185" y="174173"/>
                </a:lnTo>
                <a:lnTo>
                  <a:pt x="161628" y="163428"/>
                </a:lnTo>
                <a:lnTo>
                  <a:pt x="149882" y="152889"/>
                </a:lnTo>
                <a:lnTo>
                  <a:pt x="137947" y="142557"/>
                </a:lnTo>
                <a:close/>
              </a:path>
              <a:path w="248285" h="257175">
                <a:moveTo>
                  <a:pt x="100025" y="112026"/>
                </a:moveTo>
                <a:lnTo>
                  <a:pt x="88061" y="127368"/>
                </a:lnTo>
                <a:lnTo>
                  <a:pt x="97511" y="134811"/>
                </a:lnTo>
                <a:lnTo>
                  <a:pt x="106865" y="142311"/>
                </a:lnTo>
                <a:lnTo>
                  <a:pt x="116170" y="149901"/>
                </a:lnTo>
                <a:lnTo>
                  <a:pt x="125412" y="157568"/>
                </a:lnTo>
                <a:lnTo>
                  <a:pt x="137947" y="142557"/>
                </a:lnTo>
                <a:lnTo>
                  <a:pt x="128541" y="134799"/>
                </a:lnTo>
                <a:lnTo>
                  <a:pt x="119105" y="127139"/>
                </a:lnTo>
                <a:lnTo>
                  <a:pt x="109595" y="119543"/>
                </a:lnTo>
                <a:lnTo>
                  <a:pt x="100025" y="112026"/>
                </a:lnTo>
                <a:close/>
              </a:path>
              <a:path w="248285" h="257175">
                <a:moveTo>
                  <a:pt x="70357" y="86956"/>
                </a:moveTo>
                <a:lnTo>
                  <a:pt x="56921" y="101092"/>
                </a:lnTo>
                <a:lnTo>
                  <a:pt x="64482" y="107921"/>
                </a:lnTo>
                <a:lnTo>
                  <a:pt x="72191" y="114577"/>
                </a:lnTo>
                <a:lnTo>
                  <a:pt x="80051" y="121060"/>
                </a:lnTo>
                <a:lnTo>
                  <a:pt x="88061" y="127368"/>
                </a:lnTo>
                <a:lnTo>
                  <a:pt x="100025" y="112026"/>
                </a:lnTo>
                <a:lnTo>
                  <a:pt x="92385" y="106016"/>
                </a:lnTo>
                <a:lnTo>
                  <a:pt x="84896" y="99834"/>
                </a:lnTo>
                <a:lnTo>
                  <a:pt x="77554" y="93481"/>
                </a:lnTo>
                <a:lnTo>
                  <a:pt x="70357" y="86956"/>
                </a:lnTo>
                <a:close/>
              </a:path>
              <a:path w="248285" h="257175">
                <a:moveTo>
                  <a:pt x="50584" y="65912"/>
                </a:moveTo>
                <a:lnTo>
                  <a:pt x="35598" y="78193"/>
                </a:lnTo>
                <a:lnTo>
                  <a:pt x="40653" y="84173"/>
                </a:lnTo>
                <a:lnTo>
                  <a:pt x="45893" y="89981"/>
                </a:lnTo>
                <a:lnTo>
                  <a:pt x="51316" y="95619"/>
                </a:lnTo>
                <a:lnTo>
                  <a:pt x="56921" y="101092"/>
                </a:lnTo>
                <a:lnTo>
                  <a:pt x="70357" y="86956"/>
                </a:lnTo>
                <a:lnTo>
                  <a:pt x="65187" y="81906"/>
                </a:lnTo>
                <a:lnTo>
                  <a:pt x="60171" y="76715"/>
                </a:lnTo>
                <a:lnTo>
                  <a:pt x="55304" y="71385"/>
                </a:lnTo>
                <a:lnTo>
                  <a:pt x="50584" y="65912"/>
                </a:lnTo>
                <a:close/>
              </a:path>
              <a:path w="248285" h="257175">
                <a:moveTo>
                  <a:pt x="32410" y="40005"/>
                </a:moveTo>
                <a:lnTo>
                  <a:pt x="16001" y="50139"/>
                </a:lnTo>
                <a:lnTo>
                  <a:pt x="20583" y="57373"/>
                </a:lnTo>
                <a:lnTo>
                  <a:pt x="25376" y="64462"/>
                </a:lnTo>
                <a:lnTo>
                  <a:pt x="30380" y="71402"/>
                </a:lnTo>
                <a:lnTo>
                  <a:pt x="35598" y="78193"/>
                </a:lnTo>
                <a:lnTo>
                  <a:pt x="50584" y="65912"/>
                </a:lnTo>
                <a:lnTo>
                  <a:pt x="45719" y="59664"/>
                </a:lnTo>
                <a:lnTo>
                  <a:pt x="41068" y="53263"/>
                </a:lnTo>
                <a:lnTo>
                  <a:pt x="36632" y="46710"/>
                </a:lnTo>
                <a:lnTo>
                  <a:pt x="32410" y="40005"/>
                </a:lnTo>
                <a:close/>
              </a:path>
              <a:path w="248285" h="257175">
                <a:moveTo>
                  <a:pt x="20993" y="16852"/>
                </a:moveTo>
                <a:lnTo>
                  <a:pt x="14426" y="18529"/>
                </a:lnTo>
                <a:lnTo>
                  <a:pt x="2641" y="21539"/>
                </a:lnTo>
                <a:lnTo>
                  <a:pt x="3149" y="23571"/>
                </a:lnTo>
                <a:lnTo>
                  <a:pt x="3759" y="25565"/>
                </a:lnTo>
                <a:lnTo>
                  <a:pt x="4558" y="27787"/>
                </a:lnTo>
                <a:lnTo>
                  <a:pt x="7581" y="35433"/>
                </a:lnTo>
                <a:lnTo>
                  <a:pt x="11429" y="42964"/>
                </a:lnTo>
                <a:lnTo>
                  <a:pt x="16001" y="50139"/>
                </a:lnTo>
                <a:lnTo>
                  <a:pt x="32410" y="40005"/>
                </a:lnTo>
                <a:lnTo>
                  <a:pt x="28625" y="34023"/>
                </a:lnTo>
                <a:lnTo>
                  <a:pt x="25336" y="27787"/>
                </a:lnTo>
                <a:lnTo>
                  <a:pt x="22529" y="21285"/>
                </a:lnTo>
                <a:lnTo>
                  <a:pt x="21945" y="19837"/>
                </a:lnTo>
                <a:lnTo>
                  <a:pt x="21437" y="18351"/>
                </a:lnTo>
                <a:lnTo>
                  <a:pt x="20993" y="16852"/>
                </a:lnTo>
                <a:close/>
              </a:path>
              <a:path w="248285" h="257175">
                <a:moveTo>
                  <a:pt x="1255" y="15657"/>
                </a:moveTo>
                <a:lnTo>
                  <a:pt x="2641" y="21539"/>
                </a:lnTo>
                <a:lnTo>
                  <a:pt x="14328" y="18554"/>
                </a:lnTo>
                <a:lnTo>
                  <a:pt x="4152" y="18554"/>
                </a:lnTo>
                <a:lnTo>
                  <a:pt x="1255" y="15657"/>
                </a:lnTo>
                <a:close/>
              </a:path>
              <a:path w="248285" h="257175">
                <a:moveTo>
                  <a:pt x="18275" y="6985"/>
                </a:moveTo>
                <a:lnTo>
                  <a:pt x="292" y="11569"/>
                </a:lnTo>
                <a:lnTo>
                  <a:pt x="1255" y="15657"/>
                </a:lnTo>
                <a:lnTo>
                  <a:pt x="4152" y="18554"/>
                </a:lnTo>
                <a:lnTo>
                  <a:pt x="14328" y="18554"/>
                </a:lnTo>
                <a:lnTo>
                  <a:pt x="18554" y="14401"/>
                </a:lnTo>
                <a:lnTo>
                  <a:pt x="18554" y="7999"/>
                </a:lnTo>
                <a:lnTo>
                  <a:pt x="18275" y="6985"/>
                </a:lnTo>
                <a:close/>
              </a:path>
              <a:path w="248285" h="257175">
                <a:moveTo>
                  <a:pt x="14426" y="18529"/>
                </a:moveTo>
                <a:close/>
              </a:path>
              <a:path w="248285" h="257175">
                <a:moveTo>
                  <a:pt x="18554" y="7999"/>
                </a:moveTo>
                <a:lnTo>
                  <a:pt x="18554" y="14401"/>
                </a:lnTo>
                <a:lnTo>
                  <a:pt x="14426" y="18529"/>
                </a:lnTo>
                <a:lnTo>
                  <a:pt x="20993" y="16852"/>
                </a:lnTo>
                <a:lnTo>
                  <a:pt x="18554" y="7999"/>
                </a:lnTo>
                <a:close/>
              </a:path>
              <a:path w="248285" h="257175">
                <a:moveTo>
                  <a:pt x="14401" y="0"/>
                </a:moveTo>
                <a:lnTo>
                  <a:pt x="4152" y="0"/>
                </a:lnTo>
                <a:lnTo>
                  <a:pt x="0" y="4152"/>
                </a:lnTo>
                <a:lnTo>
                  <a:pt x="0" y="14401"/>
                </a:lnTo>
                <a:lnTo>
                  <a:pt x="1255" y="15657"/>
                </a:lnTo>
                <a:lnTo>
                  <a:pt x="292" y="11569"/>
                </a:lnTo>
                <a:lnTo>
                  <a:pt x="18275" y="6985"/>
                </a:lnTo>
                <a:lnTo>
                  <a:pt x="18554" y="6985"/>
                </a:lnTo>
                <a:lnTo>
                  <a:pt x="18554" y="4152"/>
                </a:lnTo>
                <a:lnTo>
                  <a:pt x="14401" y="0"/>
                </a:lnTo>
                <a:close/>
              </a:path>
              <a:path w="248285" h="257175">
                <a:moveTo>
                  <a:pt x="18554" y="6985"/>
                </a:moveTo>
                <a:lnTo>
                  <a:pt x="18275" y="6985"/>
                </a:lnTo>
                <a:lnTo>
                  <a:pt x="18554" y="7999"/>
                </a:lnTo>
                <a:lnTo>
                  <a:pt x="18554" y="6985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00248" y="4587417"/>
            <a:ext cx="770109" cy="28798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71872" y="4622533"/>
            <a:ext cx="136156" cy="75471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44008" y="4621555"/>
            <a:ext cx="644080" cy="44842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55920" y="5135600"/>
            <a:ext cx="556183" cy="22686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84647" y="5455386"/>
            <a:ext cx="60325" cy="33655"/>
          </a:xfrm>
          <a:custGeom>
            <a:avLst/>
            <a:gdLst/>
            <a:ahLst/>
            <a:cxnLst/>
            <a:rect l="l" t="t" r="r" b="b"/>
            <a:pathLst>
              <a:path w="60325" h="33654">
                <a:moveTo>
                  <a:pt x="27978" y="9881"/>
                </a:moveTo>
                <a:lnTo>
                  <a:pt x="27978" y="14401"/>
                </a:lnTo>
                <a:lnTo>
                  <a:pt x="24318" y="18061"/>
                </a:lnTo>
                <a:lnTo>
                  <a:pt x="22694" y="32537"/>
                </a:lnTo>
                <a:lnTo>
                  <a:pt x="29667" y="33083"/>
                </a:lnTo>
                <a:lnTo>
                  <a:pt x="36626" y="32893"/>
                </a:lnTo>
                <a:lnTo>
                  <a:pt x="43548" y="31965"/>
                </a:lnTo>
                <a:lnTo>
                  <a:pt x="43437" y="27654"/>
                </a:lnTo>
                <a:lnTo>
                  <a:pt x="42468" y="26682"/>
                </a:lnTo>
                <a:lnTo>
                  <a:pt x="42468" y="17018"/>
                </a:lnTo>
                <a:lnTo>
                  <a:pt x="43147" y="16339"/>
                </a:lnTo>
                <a:lnTo>
                  <a:pt x="43040" y="12153"/>
                </a:lnTo>
                <a:lnTo>
                  <a:pt x="37109" y="11315"/>
                </a:lnTo>
                <a:lnTo>
                  <a:pt x="31191" y="10414"/>
                </a:lnTo>
                <a:lnTo>
                  <a:pt x="27978" y="9881"/>
                </a:lnTo>
                <a:close/>
              </a:path>
              <a:path w="60325" h="33654">
                <a:moveTo>
                  <a:pt x="457" y="18440"/>
                </a:moveTo>
                <a:lnTo>
                  <a:pt x="22694" y="32537"/>
                </a:lnTo>
                <a:lnTo>
                  <a:pt x="24063" y="20332"/>
                </a:lnTo>
                <a:lnTo>
                  <a:pt x="20078" y="20332"/>
                </a:lnTo>
                <a:lnTo>
                  <a:pt x="457" y="18440"/>
                </a:lnTo>
                <a:close/>
              </a:path>
              <a:path w="60325" h="33654">
                <a:moveTo>
                  <a:pt x="43437" y="27654"/>
                </a:moveTo>
                <a:lnTo>
                  <a:pt x="43548" y="31965"/>
                </a:lnTo>
                <a:lnTo>
                  <a:pt x="51447" y="30607"/>
                </a:lnTo>
                <a:lnTo>
                  <a:pt x="46380" y="30607"/>
                </a:lnTo>
                <a:lnTo>
                  <a:pt x="43437" y="27654"/>
                </a:lnTo>
                <a:close/>
              </a:path>
              <a:path w="60325" h="33654">
                <a:moveTo>
                  <a:pt x="50990" y="13106"/>
                </a:moveTo>
                <a:lnTo>
                  <a:pt x="46380" y="13106"/>
                </a:lnTo>
                <a:lnTo>
                  <a:pt x="43147" y="16339"/>
                </a:lnTo>
                <a:lnTo>
                  <a:pt x="43437" y="27654"/>
                </a:lnTo>
                <a:lnTo>
                  <a:pt x="46380" y="30607"/>
                </a:lnTo>
                <a:lnTo>
                  <a:pt x="51447" y="30607"/>
                </a:lnTo>
                <a:lnTo>
                  <a:pt x="50990" y="13106"/>
                </a:lnTo>
                <a:close/>
              </a:path>
              <a:path w="60325" h="33654">
                <a:moveTo>
                  <a:pt x="56045" y="13106"/>
                </a:moveTo>
                <a:lnTo>
                  <a:pt x="50990" y="13106"/>
                </a:lnTo>
                <a:lnTo>
                  <a:pt x="51447" y="30607"/>
                </a:lnTo>
                <a:lnTo>
                  <a:pt x="56045" y="30607"/>
                </a:lnTo>
                <a:lnTo>
                  <a:pt x="59969" y="26682"/>
                </a:lnTo>
                <a:lnTo>
                  <a:pt x="59969" y="17018"/>
                </a:lnTo>
                <a:lnTo>
                  <a:pt x="56045" y="13106"/>
                </a:lnTo>
                <a:close/>
              </a:path>
              <a:path w="60325" h="33654">
                <a:moveTo>
                  <a:pt x="43147" y="16339"/>
                </a:moveTo>
                <a:lnTo>
                  <a:pt x="42468" y="17018"/>
                </a:lnTo>
                <a:lnTo>
                  <a:pt x="42468" y="26682"/>
                </a:lnTo>
                <a:lnTo>
                  <a:pt x="43437" y="27654"/>
                </a:lnTo>
                <a:lnTo>
                  <a:pt x="43147" y="16339"/>
                </a:lnTo>
                <a:close/>
              </a:path>
              <a:path w="60325" h="33654">
                <a:moveTo>
                  <a:pt x="9410" y="13555"/>
                </a:moveTo>
                <a:lnTo>
                  <a:pt x="457" y="18440"/>
                </a:lnTo>
                <a:lnTo>
                  <a:pt x="20078" y="20332"/>
                </a:lnTo>
                <a:lnTo>
                  <a:pt x="19111" y="18554"/>
                </a:lnTo>
                <a:lnTo>
                  <a:pt x="13576" y="18554"/>
                </a:lnTo>
                <a:lnTo>
                  <a:pt x="9410" y="14401"/>
                </a:lnTo>
                <a:lnTo>
                  <a:pt x="9410" y="13555"/>
                </a:lnTo>
                <a:close/>
              </a:path>
              <a:path w="60325" h="33654">
                <a:moveTo>
                  <a:pt x="19519" y="8039"/>
                </a:moveTo>
                <a:lnTo>
                  <a:pt x="18362" y="8670"/>
                </a:lnTo>
                <a:lnTo>
                  <a:pt x="23152" y="17411"/>
                </a:lnTo>
                <a:lnTo>
                  <a:pt x="20065" y="20294"/>
                </a:lnTo>
                <a:lnTo>
                  <a:pt x="24063" y="20332"/>
                </a:lnTo>
                <a:lnTo>
                  <a:pt x="24263" y="18554"/>
                </a:lnTo>
                <a:lnTo>
                  <a:pt x="23825" y="18554"/>
                </a:lnTo>
                <a:lnTo>
                  <a:pt x="24318" y="18061"/>
                </a:lnTo>
                <a:lnTo>
                  <a:pt x="25285" y="9436"/>
                </a:lnTo>
                <a:lnTo>
                  <a:pt x="23317" y="9156"/>
                </a:lnTo>
                <a:lnTo>
                  <a:pt x="21340" y="8670"/>
                </a:lnTo>
                <a:lnTo>
                  <a:pt x="19519" y="8039"/>
                </a:lnTo>
                <a:close/>
              </a:path>
              <a:path w="60325" h="33654">
                <a:moveTo>
                  <a:pt x="18362" y="8670"/>
                </a:moveTo>
                <a:lnTo>
                  <a:pt x="14764" y="10633"/>
                </a:lnTo>
                <a:lnTo>
                  <a:pt x="20065" y="20294"/>
                </a:lnTo>
                <a:lnTo>
                  <a:pt x="23152" y="17411"/>
                </a:lnTo>
                <a:lnTo>
                  <a:pt x="18362" y="8670"/>
                </a:lnTo>
                <a:close/>
              </a:path>
              <a:path w="60325" h="33654">
                <a:moveTo>
                  <a:pt x="14764" y="10633"/>
                </a:moveTo>
                <a:lnTo>
                  <a:pt x="9410" y="13555"/>
                </a:lnTo>
                <a:lnTo>
                  <a:pt x="9410" y="14401"/>
                </a:lnTo>
                <a:lnTo>
                  <a:pt x="13576" y="18554"/>
                </a:lnTo>
                <a:lnTo>
                  <a:pt x="19111" y="18554"/>
                </a:lnTo>
                <a:lnTo>
                  <a:pt x="14764" y="10633"/>
                </a:lnTo>
                <a:close/>
              </a:path>
              <a:path w="60325" h="33654">
                <a:moveTo>
                  <a:pt x="24318" y="18061"/>
                </a:moveTo>
                <a:lnTo>
                  <a:pt x="23825" y="18554"/>
                </a:lnTo>
                <a:lnTo>
                  <a:pt x="24263" y="18554"/>
                </a:lnTo>
                <a:lnTo>
                  <a:pt x="24318" y="18061"/>
                </a:lnTo>
                <a:close/>
              </a:path>
              <a:path w="60325" h="33654">
                <a:moveTo>
                  <a:pt x="10134" y="2197"/>
                </a:moveTo>
                <a:lnTo>
                  <a:pt x="0" y="14782"/>
                </a:lnTo>
                <a:lnTo>
                  <a:pt x="457" y="18440"/>
                </a:lnTo>
                <a:lnTo>
                  <a:pt x="9410" y="13555"/>
                </a:lnTo>
                <a:lnTo>
                  <a:pt x="9410" y="4152"/>
                </a:lnTo>
                <a:lnTo>
                  <a:pt x="10572" y="2994"/>
                </a:lnTo>
                <a:lnTo>
                  <a:pt x="10134" y="2197"/>
                </a:lnTo>
                <a:close/>
              </a:path>
              <a:path w="60325" h="33654">
                <a:moveTo>
                  <a:pt x="25285" y="9436"/>
                </a:moveTo>
                <a:lnTo>
                  <a:pt x="24318" y="18061"/>
                </a:lnTo>
                <a:lnTo>
                  <a:pt x="27978" y="14401"/>
                </a:lnTo>
                <a:lnTo>
                  <a:pt x="27978" y="9881"/>
                </a:lnTo>
                <a:lnTo>
                  <a:pt x="25285" y="9436"/>
                </a:lnTo>
                <a:close/>
              </a:path>
              <a:path w="60325" h="33654">
                <a:moveTo>
                  <a:pt x="43040" y="12153"/>
                </a:moveTo>
                <a:lnTo>
                  <a:pt x="43147" y="16339"/>
                </a:lnTo>
                <a:lnTo>
                  <a:pt x="46380" y="13106"/>
                </a:lnTo>
                <a:lnTo>
                  <a:pt x="50990" y="13106"/>
                </a:lnTo>
                <a:lnTo>
                  <a:pt x="43040" y="12153"/>
                </a:lnTo>
                <a:close/>
              </a:path>
              <a:path w="60325" h="33654">
                <a:moveTo>
                  <a:pt x="10572" y="2994"/>
                </a:moveTo>
                <a:lnTo>
                  <a:pt x="9410" y="4152"/>
                </a:lnTo>
                <a:lnTo>
                  <a:pt x="9410" y="13555"/>
                </a:lnTo>
                <a:lnTo>
                  <a:pt x="14764" y="10633"/>
                </a:lnTo>
                <a:lnTo>
                  <a:pt x="10572" y="2994"/>
                </a:lnTo>
                <a:close/>
              </a:path>
              <a:path w="60325" h="33654">
                <a:moveTo>
                  <a:pt x="14236" y="1143"/>
                </a:moveTo>
                <a:lnTo>
                  <a:pt x="11802" y="1768"/>
                </a:lnTo>
                <a:lnTo>
                  <a:pt x="10572" y="2994"/>
                </a:lnTo>
                <a:lnTo>
                  <a:pt x="14764" y="10633"/>
                </a:lnTo>
                <a:lnTo>
                  <a:pt x="18362" y="8670"/>
                </a:lnTo>
                <a:lnTo>
                  <a:pt x="14236" y="1143"/>
                </a:lnTo>
                <a:close/>
              </a:path>
              <a:path w="60325" h="33654">
                <a:moveTo>
                  <a:pt x="27978" y="8039"/>
                </a:moveTo>
                <a:lnTo>
                  <a:pt x="19519" y="8039"/>
                </a:lnTo>
                <a:lnTo>
                  <a:pt x="21386" y="8686"/>
                </a:lnTo>
                <a:lnTo>
                  <a:pt x="23317" y="9156"/>
                </a:lnTo>
                <a:lnTo>
                  <a:pt x="25285" y="9436"/>
                </a:lnTo>
                <a:lnTo>
                  <a:pt x="27978" y="9881"/>
                </a:lnTo>
                <a:lnTo>
                  <a:pt x="27978" y="8039"/>
                </a:lnTo>
                <a:close/>
              </a:path>
              <a:path w="60325" h="33654">
                <a:moveTo>
                  <a:pt x="24968" y="1143"/>
                </a:moveTo>
                <a:lnTo>
                  <a:pt x="14236" y="1143"/>
                </a:lnTo>
                <a:lnTo>
                  <a:pt x="18362" y="8670"/>
                </a:lnTo>
                <a:lnTo>
                  <a:pt x="19519" y="8039"/>
                </a:lnTo>
                <a:lnTo>
                  <a:pt x="27978" y="8039"/>
                </a:lnTo>
                <a:lnTo>
                  <a:pt x="27978" y="4152"/>
                </a:lnTo>
                <a:lnTo>
                  <a:pt x="24968" y="1143"/>
                </a:lnTo>
                <a:close/>
              </a:path>
              <a:path w="60325" h="33654">
                <a:moveTo>
                  <a:pt x="11802" y="1768"/>
                </a:moveTo>
                <a:lnTo>
                  <a:pt x="10134" y="2197"/>
                </a:lnTo>
                <a:lnTo>
                  <a:pt x="10572" y="2994"/>
                </a:lnTo>
                <a:lnTo>
                  <a:pt x="11802" y="1768"/>
                </a:lnTo>
                <a:close/>
              </a:path>
              <a:path w="60325" h="33654">
                <a:moveTo>
                  <a:pt x="23825" y="0"/>
                </a:moveTo>
                <a:lnTo>
                  <a:pt x="13576" y="0"/>
                </a:lnTo>
                <a:lnTo>
                  <a:pt x="11802" y="1768"/>
                </a:lnTo>
                <a:lnTo>
                  <a:pt x="14236" y="1143"/>
                </a:lnTo>
                <a:lnTo>
                  <a:pt x="24968" y="1143"/>
                </a:lnTo>
                <a:lnTo>
                  <a:pt x="23825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11431" y="5464784"/>
            <a:ext cx="50165" cy="35560"/>
          </a:xfrm>
          <a:custGeom>
            <a:avLst/>
            <a:gdLst/>
            <a:ahLst/>
            <a:cxnLst/>
            <a:rect l="l" t="t" r="r" b="b"/>
            <a:pathLst>
              <a:path w="50164" h="35560">
                <a:moveTo>
                  <a:pt x="36576" y="33579"/>
                </a:moveTo>
                <a:lnTo>
                  <a:pt x="38353" y="35356"/>
                </a:lnTo>
                <a:lnTo>
                  <a:pt x="46558" y="35356"/>
                </a:lnTo>
                <a:lnTo>
                  <a:pt x="47722" y="34188"/>
                </a:lnTo>
                <a:lnTo>
                  <a:pt x="38442" y="34188"/>
                </a:lnTo>
                <a:lnTo>
                  <a:pt x="36576" y="33579"/>
                </a:lnTo>
                <a:close/>
              </a:path>
              <a:path w="50164" h="35560">
                <a:moveTo>
                  <a:pt x="44348" y="19392"/>
                </a:moveTo>
                <a:lnTo>
                  <a:pt x="35790" y="32793"/>
                </a:lnTo>
                <a:lnTo>
                  <a:pt x="36576" y="33579"/>
                </a:lnTo>
                <a:lnTo>
                  <a:pt x="38442" y="34188"/>
                </a:lnTo>
                <a:lnTo>
                  <a:pt x="46456" y="21678"/>
                </a:lnTo>
                <a:lnTo>
                  <a:pt x="44348" y="19392"/>
                </a:lnTo>
                <a:close/>
              </a:path>
              <a:path w="50164" h="35560">
                <a:moveTo>
                  <a:pt x="46558" y="20510"/>
                </a:moveTo>
                <a:lnTo>
                  <a:pt x="45379" y="20510"/>
                </a:lnTo>
                <a:lnTo>
                  <a:pt x="46456" y="21678"/>
                </a:lnTo>
                <a:lnTo>
                  <a:pt x="38442" y="34188"/>
                </a:lnTo>
                <a:lnTo>
                  <a:pt x="47722" y="34188"/>
                </a:lnTo>
                <a:lnTo>
                  <a:pt x="49872" y="32029"/>
                </a:lnTo>
                <a:lnTo>
                  <a:pt x="49847" y="23812"/>
                </a:lnTo>
                <a:lnTo>
                  <a:pt x="46558" y="20510"/>
                </a:lnTo>
                <a:close/>
              </a:path>
              <a:path w="50164" h="35560">
                <a:moveTo>
                  <a:pt x="35790" y="32793"/>
                </a:moveTo>
                <a:lnTo>
                  <a:pt x="35510" y="33231"/>
                </a:lnTo>
                <a:lnTo>
                  <a:pt x="36576" y="33579"/>
                </a:lnTo>
                <a:lnTo>
                  <a:pt x="35790" y="32793"/>
                </a:lnTo>
                <a:close/>
              </a:path>
              <a:path w="50164" h="35560">
                <a:moveTo>
                  <a:pt x="28435" y="10693"/>
                </a:moveTo>
                <a:lnTo>
                  <a:pt x="21551" y="29692"/>
                </a:lnTo>
                <a:lnTo>
                  <a:pt x="34925" y="33274"/>
                </a:lnTo>
                <a:lnTo>
                  <a:pt x="35204" y="33312"/>
                </a:lnTo>
                <a:lnTo>
                  <a:pt x="35483" y="33274"/>
                </a:lnTo>
                <a:lnTo>
                  <a:pt x="35771" y="32774"/>
                </a:lnTo>
                <a:lnTo>
                  <a:pt x="35026" y="32029"/>
                </a:lnTo>
                <a:lnTo>
                  <a:pt x="35051" y="23812"/>
                </a:lnTo>
                <a:lnTo>
                  <a:pt x="38353" y="20510"/>
                </a:lnTo>
                <a:lnTo>
                  <a:pt x="43632" y="20510"/>
                </a:lnTo>
                <a:lnTo>
                  <a:pt x="44348" y="19392"/>
                </a:lnTo>
                <a:lnTo>
                  <a:pt x="33007" y="12712"/>
                </a:lnTo>
                <a:lnTo>
                  <a:pt x="28435" y="10693"/>
                </a:lnTo>
                <a:close/>
              </a:path>
              <a:path w="50164" h="35560">
                <a:moveTo>
                  <a:pt x="35771" y="32774"/>
                </a:moveTo>
                <a:lnTo>
                  <a:pt x="35483" y="33223"/>
                </a:lnTo>
                <a:lnTo>
                  <a:pt x="35790" y="32793"/>
                </a:lnTo>
                <a:close/>
              </a:path>
              <a:path w="50164" h="35560">
                <a:moveTo>
                  <a:pt x="44348" y="19392"/>
                </a:moveTo>
                <a:lnTo>
                  <a:pt x="35771" y="32774"/>
                </a:lnTo>
                <a:lnTo>
                  <a:pt x="44348" y="19392"/>
                </a:lnTo>
                <a:close/>
              </a:path>
              <a:path w="50164" h="35560">
                <a:moveTo>
                  <a:pt x="43632" y="20510"/>
                </a:moveTo>
                <a:lnTo>
                  <a:pt x="38353" y="20510"/>
                </a:lnTo>
                <a:lnTo>
                  <a:pt x="35051" y="23812"/>
                </a:lnTo>
                <a:lnTo>
                  <a:pt x="35026" y="32029"/>
                </a:lnTo>
                <a:lnTo>
                  <a:pt x="35771" y="32774"/>
                </a:lnTo>
                <a:lnTo>
                  <a:pt x="43632" y="20510"/>
                </a:lnTo>
                <a:close/>
              </a:path>
              <a:path w="50164" h="35560">
                <a:moveTo>
                  <a:pt x="2466" y="16860"/>
                </a:moveTo>
                <a:lnTo>
                  <a:pt x="21551" y="29692"/>
                </a:lnTo>
                <a:lnTo>
                  <a:pt x="25587" y="18554"/>
                </a:lnTo>
                <a:lnTo>
                  <a:pt x="4165" y="18554"/>
                </a:lnTo>
                <a:lnTo>
                  <a:pt x="2466" y="16860"/>
                </a:lnTo>
                <a:close/>
              </a:path>
              <a:path w="50164" h="35560">
                <a:moveTo>
                  <a:pt x="18567" y="8557"/>
                </a:moveTo>
                <a:lnTo>
                  <a:pt x="2466" y="16860"/>
                </a:lnTo>
                <a:lnTo>
                  <a:pt x="4165" y="18554"/>
                </a:lnTo>
                <a:lnTo>
                  <a:pt x="14414" y="18554"/>
                </a:lnTo>
                <a:lnTo>
                  <a:pt x="18567" y="14401"/>
                </a:lnTo>
                <a:lnTo>
                  <a:pt x="18567" y="8557"/>
                </a:lnTo>
                <a:close/>
              </a:path>
              <a:path w="50164" h="35560">
                <a:moveTo>
                  <a:pt x="19126" y="5956"/>
                </a:moveTo>
                <a:lnTo>
                  <a:pt x="18799" y="6168"/>
                </a:lnTo>
                <a:lnTo>
                  <a:pt x="18703" y="6319"/>
                </a:lnTo>
                <a:lnTo>
                  <a:pt x="20040" y="7797"/>
                </a:lnTo>
                <a:lnTo>
                  <a:pt x="18567" y="8557"/>
                </a:lnTo>
                <a:lnTo>
                  <a:pt x="18567" y="14401"/>
                </a:lnTo>
                <a:lnTo>
                  <a:pt x="14414" y="18554"/>
                </a:lnTo>
                <a:lnTo>
                  <a:pt x="25587" y="18554"/>
                </a:lnTo>
                <a:lnTo>
                  <a:pt x="28435" y="10693"/>
                </a:lnTo>
                <a:lnTo>
                  <a:pt x="25273" y="9220"/>
                </a:lnTo>
                <a:lnTo>
                  <a:pt x="22174" y="7632"/>
                </a:lnTo>
                <a:lnTo>
                  <a:pt x="19126" y="5956"/>
                </a:lnTo>
                <a:close/>
              </a:path>
              <a:path w="50164" h="35560">
                <a:moveTo>
                  <a:pt x="1577" y="15974"/>
                </a:moveTo>
                <a:lnTo>
                  <a:pt x="1841" y="17183"/>
                </a:lnTo>
                <a:lnTo>
                  <a:pt x="2415" y="16810"/>
                </a:lnTo>
                <a:lnTo>
                  <a:pt x="1577" y="15974"/>
                </a:lnTo>
                <a:close/>
              </a:path>
              <a:path w="50164" h="35560">
                <a:moveTo>
                  <a:pt x="2415" y="16810"/>
                </a:moveTo>
                <a:lnTo>
                  <a:pt x="1841" y="17183"/>
                </a:lnTo>
                <a:lnTo>
                  <a:pt x="2466" y="16860"/>
                </a:lnTo>
                <a:close/>
              </a:path>
              <a:path w="50164" h="35560">
                <a:moveTo>
                  <a:pt x="18567" y="6319"/>
                </a:moveTo>
                <a:lnTo>
                  <a:pt x="2415" y="16810"/>
                </a:lnTo>
                <a:lnTo>
                  <a:pt x="18567" y="8557"/>
                </a:lnTo>
                <a:lnTo>
                  <a:pt x="18567" y="6319"/>
                </a:lnTo>
                <a:close/>
              </a:path>
              <a:path w="50164" h="35560">
                <a:moveTo>
                  <a:pt x="17525" y="5016"/>
                </a:moveTo>
                <a:lnTo>
                  <a:pt x="1041" y="13525"/>
                </a:lnTo>
                <a:lnTo>
                  <a:pt x="1577" y="15974"/>
                </a:lnTo>
                <a:lnTo>
                  <a:pt x="2415" y="16810"/>
                </a:lnTo>
                <a:lnTo>
                  <a:pt x="18567" y="6319"/>
                </a:lnTo>
                <a:lnTo>
                  <a:pt x="18567" y="6168"/>
                </a:lnTo>
                <a:lnTo>
                  <a:pt x="17525" y="5016"/>
                </a:lnTo>
                <a:close/>
              </a:path>
              <a:path w="50164" h="35560">
                <a:moveTo>
                  <a:pt x="14414" y="0"/>
                </a:moveTo>
                <a:lnTo>
                  <a:pt x="4165" y="0"/>
                </a:lnTo>
                <a:lnTo>
                  <a:pt x="0" y="4152"/>
                </a:lnTo>
                <a:lnTo>
                  <a:pt x="0" y="14401"/>
                </a:lnTo>
                <a:lnTo>
                  <a:pt x="1577" y="15974"/>
                </a:lnTo>
                <a:lnTo>
                  <a:pt x="1041" y="13525"/>
                </a:lnTo>
                <a:lnTo>
                  <a:pt x="17525" y="5016"/>
                </a:lnTo>
                <a:lnTo>
                  <a:pt x="18567" y="5016"/>
                </a:lnTo>
                <a:lnTo>
                  <a:pt x="18567" y="4152"/>
                </a:lnTo>
                <a:lnTo>
                  <a:pt x="14414" y="0"/>
                </a:lnTo>
                <a:close/>
              </a:path>
              <a:path w="50164" h="35560">
                <a:moveTo>
                  <a:pt x="18653" y="6263"/>
                </a:moveTo>
                <a:lnTo>
                  <a:pt x="18567" y="8557"/>
                </a:lnTo>
                <a:lnTo>
                  <a:pt x="20040" y="7797"/>
                </a:lnTo>
                <a:lnTo>
                  <a:pt x="18653" y="6263"/>
                </a:lnTo>
                <a:close/>
              </a:path>
              <a:path w="50164" h="35560">
                <a:moveTo>
                  <a:pt x="18567" y="5016"/>
                </a:moveTo>
                <a:lnTo>
                  <a:pt x="17525" y="5016"/>
                </a:lnTo>
                <a:lnTo>
                  <a:pt x="18567" y="6168"/>
                </a:lnTo>
                <a:lnTo>
                  <a:pt x="18567" y="5016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28081" y="5435206"/>
            <a:ext cx="37465" cy="39370"/>
          </a:xfrm>
          <a:custGeom>
            <a:avLst/>
            <a:gdLst/>
            <a:ahLst/>
            <a:cxnLst/>
            <a:rect l="l" t="t" r="r" b="b"/>
            <a:pathLst>
              <a:path w="37464" h="39370">
                <a:moveTo>
                  <a:pt x="20319" y="35585"/>
                </a:moveTo>
                <a:lnTo>
                  <a:pt x="23939" y="39204"/>
                </a:lnTo>
                <a:lnTo>
                  <a:pt x="33489" y="39204"/>
                </a:lnTo>
                <a:lnTo>
                  <a:pt x="35755" y="36931"/>
                </a:lnTo>
                <a:lnTo>
                  <a:pt x="22860" y="36931"/>
                </a:lnTo>
                <a:lnTo>
                  <a:pt x="20319" y="35585"/>
                </a:lnTo>
                <a:close/>
              </a:path>
              <a:path w="37464" h="39370">
                <a:moveTo>
                  <a:pt x="31445" y="19367"/>
                </a:moveTo>
                <a:lnTo>
                  <a:pt x="20065" y="31751"/>
                </a:lnTo>
                <a:lnTo>
                  <a:pt x="20065" y="35331"/>
                </a:lnTo>
                <a:lnTo>
                  <a:pt x="20319" y="35585"/>
                </a:lnTo>
                <a:lnTo>
                  <a:pt x="22860" y="36931"/>
                </a:lnTo>
                <a:lnTo>
                  <a:pt x="34556" y="24193"/>
                </a:lnTo>
                <a:lnTo>
                  <a:pt x="31445" y="19367"/>
                </a:lnTo>
                <a:close/>
              </a:path>
              <a:path w="37464" h="39370">
                <a:moveTo>
                  <a:pt x="33489" y="21920"/>
                </a:moveTo>
                <a:lnTo>
                  <a:pt x="33091" y="21920"/>
                </a:lnTo>
                <a:lnTo>
                  <a:pt x="34556" y="24193"/>
                </a:lnTo>
                <a:lnTo>
                  <a:pt x="22860" y="36931"/>
                </a:lnTo>
                <a:lnTo>
                  <a:pt x="35755" y="36931"/>
                </a:lnTo>
                <a:lnTo>
                  <a:pt x="37350" y="35331"/>
                </a:lnTo>
                <a:lnTo>
                  <a:pt x="37350" y="25793"/>
                </a:lnTo>
                <a:lnTo>
                  <a:pt x="33489" y="21920"/>
                </a:lnTo>
                <a:close/>
              </a:path>
              <a:path w="37464" h="39370">
                <a:moveTo>
                  <a:pt x="20065" y="31751"/>
                </a:moveTo>
                <a:lnTo>
                  <a:pt x="17779" y="34239"/>
                </a:lnTo>
                <a:lnTo>
                  <a:pt x="20319" y="35585"/>
                </a:lnTo>
                <a:lnTo>
                  <a:pt x="20065" y="35331"/>
                </a:lnTo>
                <a:lnTo>
                  <a:pt x="20065" y="31751"/>
                </a:lnTo>
                <a:close/>
              </a:path>
              <a:path w="37464" h="39370">
                <a:moveTo>
                  <a:pt x="10812" y="18765"/>
                </a:moveTo>
                <a:lnTo>
                  <a:pt x="8648" y="19380"/>
                </a:lnTo>
                <a:lnTo>
                  <a:pt x="9397" y="24193"/>
                </a:lnTo>
                <a:lnTo>
                  <a:pt x="11417" y="28295"/>
                </a:lnTo>
                <a:lnTo>
                  <a:pt x="14757" y="31788"/>
                </a:lnTo>
                <a:lnTo>
                  <a:pt x="15684" y="32689"/>
                </a:lnTo>
                <a:lnTo>
                  <a:pt x="16700" y="33515"/>
                </a:lnTo>
                <a:lnTo>
                  <a:pt x="17779" y="34239"/>
                </a:lnTo>
                <a:lnTo>
                  <a:pt x="20032" y="31788"/>
                </a:lnTo>
                <a:lnTo>
                  <a:pt x="20065" y="25793"/>
                </a:lnTo>
                <a:lnTo>
                  <a:pt x="23939" y="21920"/>
                </a:lnTo>
                <a:lnTo>
                  <a:pt x="29099" y="21920"/>
                </a:lnTo>
                <a:lnTo>
                  <a:pt x="31445" y="19367"/>
                </a:lnTo>
                <a:lnTo>
                  <a:pt x="31294" y="18897"/>
                </a:lnTo>
                <a:lnTo>
                  <a:pt x="12115" y="18897"/>
                </a:lnTo>
                <a:lnTo>
                  <a:pt x="10812" y="18765"/>
                </a:lnTo>
                <a:close/>
              </a:path>
              <a:path w="37464" h="39370">
                <a:moveTo>
                  <a:pt x="29099" y="21920"/>
                </a:moveTo>
                <a:lnTo>
                  <a:pt x="23939" y="21920"/>
                </a:lnTo>
                <a:lnTo>
                  <a:pt x="20065" y="25793"/>
                </a:lnTo>
                <a:lnTo>
                  <a:pt x="20065" y="31751"/>
                </a:lnTo>
                <a:lnTo>
                  <a:pt x="29099" y="21920"/>
                </a:lnTo>
                <a:close/>
              </a:path>
              <a:path w="37464" h="39370">
                <a:moveTo>
                  <a:pt x="8607" y="18543"/>
                </a:moveTo>
                <a:lnTo>
                  <a:pt x="8648" y="19380"/>
                </a:lnTo>
                <a:lnTo>
                  <a:pt x="10812" y="18765"/>
                </a:lnTo>
                <a:lnTo>
                  <a:pt x="8607" y="18543"/>
                </a:lnTo>
                <a:close/>
              </a:path>
              <a:path w="37464" h="39370">
                <a:moveTo>
                  <a:pt x="12168" y="18381"/>
                </a:moveTo>
                <a:lnTo>
                  <a:pt x="10812" y="18765"/>
                </a:lnTo>
                <a:lnTo>
                  <a:pt x="12115" y="18897"/>
                </a:lnTo>
                <a:lnTo>
                  <a:pt x="12168" y="18381"/>
                </a:lnTo>
                <a:close/>
              </a:path>
              <a:path w="37464" h="39370">
                <a:moveTo>
                  <a:pt x="15529" y="17426"/>
                </a:moveTo>
                <a:lnTo>
                  <a:pt x="12168" y="18381"/>
                </a:lnTo>
                <a:lnTo>
                  <a:pt x="12115" y="18897"/>
                </a:lnTo>
                <a:lnTo>
                  <a:pt x="31294" y="18897"/>
                </a:lnTo>
                <a:lnTo>
                  <a:pt x="31184" y="18554"/>
                </a:lnTo>
                <a:lnTo>
                  <a:pt x="14401" y="18554"/>
                </a:lnTo>
                <a:lnTo>
                  <a:pt x="15529" y="17426"/>
                </a:lnTo>
                <a:close/>
              </a:path>
              <a:path w="37464" h="39370">
                <a:moveTo>
                  <a:pt x="13982" y="431"/>
                </a:moveTo>
                <a:lnTo>
                  <a:pt x="8811" y="17348"/>
                </a:lnTo>
                <a:lnTo>
                  <a:pt x="8721" y="18554"/>
                </a:lnTo>
                <a:lnTo>
                  <a:pt x="10840" y="18757"/>
                </a:lnTo>
                <a:lnTo>
                  <a:pt x="12168" y="18381"/>
                </a:lnTo>
                <a:lnTo>
                  <a:pt x="13982" y="431"/>
                </a:lnTo>
                <a:close/>
              </a:path>
              <a:path w="37464" h="39370">
                <a:moveTo>
                  <a:pt x="14401" y="0"/>
                </a:moveTo>
                <a:lnTo>
                  <a:pt x="4152" y="0"/>
                </a:lnTo>
                <a:lnTo>
                  <a:pt x="0" y="4152"/>
                </a:lnTo>
                <a:lnTo>
                  <a:pt x="0" y="14401"/>
                </a:lnTo>
                <a:lnTo>
                  <a:pt x="4152" y="18554"/>
                </a:lnTo>
                <a:lnTo>
                  <a:pt x="8607" y="18543"/>
                </a:lnTo>
                <a:lnTo>
                  <a:pt x="8343" y="18516"/>
                </a:lnTo>
                <a:lnTo>
                  <a:pt x="10198" y="50"/>
                </a:lnTo>
                <a:lnTo>
                  <a:pt x="14452" y="50"/>
                </a:lnTo>
                <a:close/>
              </a:path>
              <a:path w="37464" h="39370">
                <a:moveTo>
                  <a:pt x="28689" y="13690"/>
                </a:moveTo>
                <a:lnTo>
                  <a:pt x="15529" y="17426"/>
                </a:lnTo>
                <a:lnTo>
                  <a:pt x="14401" y="18554"/>
                </a:lnTo>
                <a:lnTo>
                  <a:pt x="31184" y="18554"/>
                </a:lnTo>
                <a:lnTo>
                  <a:pt x="30797" y="17348"/>
                </a:lnTo>
                <a:lnTo>
                  <a:pt x="29883" y="15455"/>
                </a:lnTo>
                <a:lnTo>
                  <a:pt x="28689" y="13690"/>
                </a:lnTo>
                <a:close/>
              </a:path>
              <a:path w="37464" h="39370">
                <a:moveTo>
                  <a:pt x="10198" y="50"/>
                </a:moveTo>
                <a:lnTo>
                  <a:pt x="8343" y="18516"/>
                </a:lnTo>
                <a:lnTo>
                  <a:pt x="8607" y="18543"/>
                </a:lnTo>
                <a:lnTo>
                  <a:pt x="8623" y="18161"/>
                </a:lnTo>
                <a:lnTo>
                  <a:pt x="8737" y="17589"/>
                </a:lnTo>
                <a:lnTo>
                  <a:pt x="13982" y="431"/>
                </a:lnTo>
                <a:lnTo>
                  <a:pt x="10198" y="50"/>
                </a:lnTo>
                <a:close/>
              </a:path>
              <a:path w="37464" h="39370">
                <a:moveTo>
                  <a:pt x="13982" y="431"/>
                </a:moveTo>
                <a:lnTo>
                  <a:pt x="12168" y="18381"/>
                </a:lnTo>
                <a:lnTo>
                  <a:pt x="15529" y="17426"/>
                </a:lnTo>
                <a:lnTo>
                  <a:pt x="18554" y="14401"/>
                </a:lnTo>
                <a:lnTo>
                  <a:pt x="18554" y="4152"/>
                </a:lnTo>
                <a:lnTo>
                  <a:pt x="14936" y="535"/>
                </a:lnTo>
                <a:lnTo>
                  <a:pt x="13982" y="431"/>
                </a:lnTo>
                <a:close/>
              </a:path>
              <a:path w="37464" h="39370">
                <a:moveTo>
                  <a:pt x="14936" y="535"/>
                </a:moveTo>
                <a:lnTo>
                  <a:pt x="18554" y="4152"/>
                </a:lnTo>
                <a:lnTo>
                  <a:pt x="18554" y="14401"/>
                </a:lnTo>
                <a:lnTo>
                  <a:pt x="15529" y="17426"/>
                </a:lnTo>
                <a:lnTo>
                  <a:pt x="28689" y="13690"/>
                </a:lnTo>
                <a:lnTo>
                  <a:pt x="15506" y="596"/>
                </a:lnTo>
                <a:lnTo>
                  <a:pt x="14936" y="535"/>
                </a:lnTo>
                <a:close/>
              </a:path>
              <a:path w="37464" h="39370">
                <a:moveTo>
                  <a:pt x="14452" y="50"/>
                </a:moveTo>
                <a:lnTo>
                  <a:pt x="10198" y="50"/>
                </a:lnTo>
                <a:lnTo>
                  <a:pt x="14936" y="535"/>
                </a:lnTo>
                <a:lnTo>
                  <a:pt x="14452" y="5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19566" y="4575492"/>
            <a:ext cx="192405" cy="398145"/>
          </a:xfrm>
          <a:custGeom>
            <a:avLst/>
            <a:gdLst/>
            <a:ahLst/>
            <a:cxnLst/>
            <a:rect l="l" t="t" r="r" b="b"/>
            <a:pathLst>
              <a:path w="192405" h="398145">
                <a:moveTo>
                  <a:pt x="177596" y="392435"/>
                </a:moveTo>
                <a:lnTo>
                  <a:pt x="177596" y="394652"/>
                </a:lnTo>
                <a:lnTo>
                  <a:pt x="180860" y="397916"/>
                </a:lnTo>
                <a:lnTo>
                  <a:pt x="188899" y="397916"/>
                </a:lnTo>
                <a:lnTo>
                  <a:pt x="192150" y="394652"/>
                </a:lnTo>
                <a:lnTo>
                  <a:pt x="192150" y="393280"/>
                </a:lnTo>
                <a:lnTo>
                  <a:pt x="178092" y="393280"/>
                </a:lnTo>
                <a:lnTo>
                  <a:pt x="177596" y="392435"/>
                </a:lnTo>
                <a:close/>
              </a:path>
              <a:path w="192405" h="398145">
                <a:moveTo>
                  <a:pt x="190080" y="380720"/>
                </a:moveTo>
                <a:lnTo>
                  <a:pt x="179269" y="384940"/>
                </a:lnTo>
                <a:lnTo>
                  <a:pt x="177596" y="386613"/>
                </a:lnTo>
                <a:lnTo>
                  <a:pt x="177596" y="392435"/>
                </a:lnTo>
                <a:lnTo>
                  <a:pt x="178092" y="393280"/>
                </a:lnTo>
                <a:lnTo>
                  <a:pt x="191655" y="387985"/>
                </a:lnTo>
                <a:lnTo>
                  <a:pt x="191137" y="385596"/>
                </a:lnTo>
                <a:lnTo>
                  <a:pt x="188899" y="383349"/>
                </a:lnTo>
                <a:lnTo>
                  <a:pt x="190650" y="383349"/>
                </a:lnTo>
                <a:lnTo>
                  <a:pt x="190080" y="380720"/>
                </a:lnTo>
                <a:close/>
              </a:path>
              <a:path w="192405" h="398145">
                <a:moveTo>
                  <a:pt x="191137" y="385596"/>
                </a:moveTo>
                <a:lnTo>
                  <a:pt x="191655" y="387985"/>
                </a:lnTo>
                <a:lnTo>
                  <a:pt x="178092" y="393280"/>
                </a:lnTo>
                <a:lnTo>
                  <a:pt x="192150" y="393280"/>
                </a:lnTo>
                <a:lnTo>
                  <a:pt x="192150" y="386613"/>
                </a:lnTo>
                <a:lnTo>
                  <a:pt x="191137" y="385596"/>
                </a:lnTo>
                <a:close/>
              </a:path>
              <a:path w="192405" h="398145">
                <a:moveTo>
                  <a:pt x="179269" y="384940"/>
                </a:moveTo>
                <a:lnTo>
                  <a:pt x="174332" y="386867"/>
                </a:lnTo>
                <a:lnTo>
                  <a:pt x="177596" y="392435"/>
                </a:lnTo>
                <a:lnTo>
                  <a:pt x="177596" y="386613"/>
                </a:lnTo>
                <a:lnTo>
                  <a:pt x="179269" y="384940"/>
                </a:lnTo>
                <a:close/>
              </a:path>
              <a:path w="192405" h="398145">
                <a:moveTo>
                  <a:pt x="179044" y="348564"/>
                </a:moveTo>
                <a:lnTo>
                  <a:pt x="160210" y="356146"/>
                </a:lnTo>
                <a:lnTo>
                  <a:pt x="163501" y="363937"/>
                </a:lnTo>
                <a:lnTo>
                  <a:pt x="166952" y="371654"/>
                </a:lnTo>
                <a:lnTo>
                  <a:pt x="170563" y="379297"/>
                </a:lnTo>
                <a:lnTo>
                  <a:pt x="174332" y="386867"/>
                </a:lnTo>
                <a:lnTo>
                  <a:pt x="179269" y="384940"/>
                </a:lnTo>
                <a:lnTo>
                  <a:pt x="180860" y="383349"/>
                </a:lnTo>
                <a:lnTo>
                  <a:pt x="183345" y="383349"/>
                </a:lnTo>
                <a:lnTo>
                  <a:pt x="190080" y="380720"/>
                </a:lnTo>
                <a:lnTo>
                  <a:pt x="189674" y="379056"/>
                </a:lnTo>
                <a:lnTo>
                  <a:pt x="189230" y="377405"/>
                </a:lnTo>
                <a:lnTo>
                  <a:pt x="188722" y="375767"/>
                </a:lnTo>
                <a:lnTo>
                  <a:pt x="186445" y="368916"/>
                </a:lnTo>
                <a:lnTo>
                  <a:pt x="184073" y="362099"/>
                </a:lnTo>
                <a:lnTo>
                  <a:pt x="181606" y="355315"/>
                </a:lnTo>
                <a:lnTo>
                  <a:pt x="179044" y="348564"/>
                </a:lnTo>
                <a:close/>
              </a:path>
              <a:path w="192405" h="398145">
                <a:moveTo>
                  <a:pt x="190650" y="383349"/>
                </a:moveTo>
                <a:lnTo>
                  <a:pt x="188899" y="383349"/>
                </a:lnTo>
                <a:lnTo>
                  <a:pt x="191137" y="385596"/>
                </a:lnTo>
                <a:lnTo>
                  <a:pt x="190650" y="383349"/>
                </a:lnTo>
                <a:close/>
              </a:path>
              <a:path w="192405" h="398145">
                <a:moveTo>
                  <a:pt x="183345" y="383349"/>
                </a:moveTo>
                <a:lnTo>
                  <a:pt x="180860" y="383349"/>
                </a:lnTo>
                <a:lnTo>
                  <a:pt x="179269" y="384940"/>
                </a:lnTo>
                <a:lnTo>
                  <a:pt x="183345" y="383349"/>
                </a:lnTo>
                <a:close/>
              </a:path>
              <a:path w="192405" h="398145">
                <a:moveTo>
                  <a:pt x="151256" y="281101"/>
                </a:moveTo>
                <a:lnTo>
                  <a:pt x="131165" y="289902"/>
                </a:lnTo>
                <a:lnTo>
                  <a:pt x="138518" y="306422"/>
                </a:lnTo>
                <a:lnTo>
                  <a:pt x="145811" y="322967"/>
                </a:lnTo>
                <a:lnTo>
                  <a:pt x="153043" y="339541"/>
                </a:lnTo>
                <a:lnTo>
                  <a:pt x="160210" y="356146"/>
                </a:lnTo>
                <a:lnTo>
                  <a:pt x="179044" y="348564"/>
                </a:lnTo>
                <a:lnTo>
                  <a:pt x="172343" y="331595"/>
                </a:lnTo>
                <a:lnTo>
                  <a:pt x="165479" y="314694"/>
                </a:lnTo>
                <a:lnTo>
                  <a:pt x="158450" y="297863"/>
                </a:lnTo>
                <a:lnTo>
                  <a:pt x="151256" y="281101"/>
                </a:lnTo>
                <a:close/>
              </a:path>
              <a:path w="192405" h="398145">
                <a:moveTo>
                  <a:pt x="119329" y="205574"/>
                </a:moveTo>
                <a:lnTo>
                  <a:pt x="98590" y="214096"/>
                </a:lnTo>
                <a:lnTo>
                  <a:pt x="106519" y="233136"/>
                </a:lnTo>
                <a:lnTo>
                  <a:pt x="114592" y="252118"/>
                </a:lnTo>
                <a:lnTo>
                  <a:pt x="122807" y="271041"/>
                </a:lnTo>
                <a:lnTo>
                  <a:pt x="131165" y="289902"/>
                </a:lnTo>
                <a:lnTo>
                  <a:pt x="151256" y="281101"/>
                </a:lnTo>
                <a:lnTo>
                  <a:pt x="143167" y="262264"/>
                </a:lnTo>
                <a:lnTo>
                  <a:pt x="135150" y="243395"/>
                </a:lnTo>
                <a:lnTo>
                  <a:pt x="127203" y="224498"/>
                </a:lnTo>
                <a:lnTo>
                  <a:pt x="119329" y="205574"/>
                </a:lnTo>
                <a:close/>
              </a:path>
              <a:path w="192405" h="398145">
                <a:moveTo>
                  <a:pt x="95377" y="149250"/>
                </a:moveTo>
                <a:lnTo>
                  <a:pt x="75006" y="158280"/>
                </a:lnTo>
                <a:lnTo>
                  <a:pt x="81039" y="172177"/>
                </a:lnTo>
                <a:lnTo>
                  <a:pt x="86983" y="186112"/>
                </a:lnTo>
                <a:lnTo>
                  <a:pt x="92835" y="200085"/>
                </a:lnTo>
                <a:lnTo>
                  <a:pt x="98590" y="214096"/>
                </a:lnTo>
                <a:lnTo>
                  <a:pt x="119329" y="205574"/>
                </a:lnTo>
                <a:lnTo>
                  <a:pt x="113473" y="191439"/>
                </a:lnTo>
                <a:lnTo>
                  <a:pt x="107529" y="177341"/>
                </a:lnTo>
                <a:lnTo>
                  <a:pt x="101496" y="163278"/>
                </a:lnTo>
                <a:lnTo>
                  <a:pt x="95377" y="149250"/>
                </a:lnTo>
                <a:close/>
              </a:path>
              <a:path w="192405" h="398145">
                <a:moveTo>
                  <a:pt x="70599" y="97726"/>
                </a:moveTo>
                <a:lnTo>
                  <a:pt x="50952" y="107670"/>
                </a:lnTo>
                <a:lnTo>
                  <a:pt x="57184" y="120219"/>
                </a:lnTo>
                <a:lnTo>
                  <a:pt x="63269" y="132837"/>
                </a:lnTo>
                <a:lnTo>
                  <a:pt x="69210" y="145523"/>
                </a:lnTo>
                <a:lnTo>
                  <a:pt x="75006" y="158280"/>
                </a:lnTo>
                <a:lnTo>
                  <a:pt x="95377" y="149250"/>
                </a:lnTo>
                <a:lnTo>
                  <a:pt x="89440" y="136243"/>
                </a:lnTo>
                <a:lnTo>
                  <a:pt x="83331" y="123321"/>
                </a:lnTo>
                <a:lnTo>
                  <a:pt x="77049" y="110483"/>
                </a:lnTo>
                <a:lnTo>
                  <a:pt x="70599" y="97726"/>
                </a:lnTo>
                <a:close/>
              </a:path>
              <a:path w="192405" h="398145">
                <a:moveTo>
                  <a:pt x="43218" y="50380"/>
                </a:moveTo>
                <a:lnTo>
                  <a:pt x="26085" y="61264"/>
                </a:lnTo>
                <a:lnTo>
                  <a:pt x="32582" y="72716"/>
                </a:lnTo>
                <a:lnTo>
                  <a:pt x="38890" y="84267"/>
                </a:lnTo>
                <a:lnTo>
                  <a:pt x="45013" y="95919"/>
                </a:lnTo>
                <a:lnTo>
                  <a:pt x="50952" y="107670"/>
                </a:lnTo>
                <a:lnTo>
                  <a:pt x="70599" y="97726"/>
                </a:lnTo>
                <a:lnTo>
                  <a:pt x="64279" y="85585"/>
                </a:lnTo>
                <a:lnTo>
                  <a:pt x="57608" y="73644"/>
                </a:lnTo>
                <a:lnTo>
                  <a:pt x="50587" y="61907"/>
                </a:lnTo>
                <a:lnTo>
                  <a:pt x="43218" y="50380"/>
                </a:lnTo>
                <a:close/>
              </a:path>
              <a:path w="192405" h="398145">
                <a:moveTo>
                  <a:pt x="24498" y="19215"/>
                </a:moveTo>
                <a:lnTo>
                  <a:pt x="7683" y="27393"/>
                </a:lnTo>
                <a:lnTo>
                  <a:pt x="12026" y="36002"/>
                </a:lnTo>
                <a:lnTo>
                  <a:pt x="16541" y="44515"/>
                </a:lnTo>
                <a:lnTo>
                  <a:pt x="21228" y="52934"/>
                </a:lnTo>
                <a:lnTo>
                  <a:pt x="26085" y="61264"/>
                </a:lnTo>
                <a:lnTo>
                  <a:pt x="43218" y="50380"/>
                </a:lnTo>
                <a:lnTo>
                  <a:pt x="38146" y="42825"/>
                </a:lnTo>
                <a:lnTo>
                  <a:pt x="33334" y="35112"/>
                </a:lnTo>
                <a:lnTo>
                  <a:pt x="28784" y="27242"/>
                </a:lnTo>
                <a:lnTo>
                  <a:pt x="24498" y="19215"/>
                </a:lnTo>
                <a:close/>
              </a:path>
              <a:path w="192405" h="398145">
                <a:moveTo>
                  <a:pt x="2771" y="17173"/>
                </a:moveTo>
                <a:lnTo>
                  <a:pt x="7683" y="27393"/>
                </a:lnTo>
                <a:lnTo>
                  <a:pt x="24498" y="19215"/>
                </a:lnTo>
                <a:lnTo>
                  <a:pt x="24173" y="18554"/>
                </a:lnTo>
                <a:lnTo>
                  <a:pt x="4152" y="18554"/>
                </a:lnTo>
                <a:lnTo>
                  <a:pt x="2771" y="17173"/>
                </a:lnTo>
                <a:close/>
              </a:path>
              <a:path w="192405" h="398145">
                <a:moveTo>
                  <a:pt x="17614" y="5219"/>
                </a:moveTo>
                <a:lnTo>
                  <a:pt x="927" y="13335"/>
                </a:lnTo>
                <a:lnTo>
                  <a:pt x="2771" y="17173"/>
                </a:lnTo>
                <a:lnTo>
                  <a:pt x="4152" y="18554"/>
                </a:lnTo>
                <a:lnTo>
                  <a:pt x="14401" y="18554"/>
                </a:lnTo>
                <a:lnTo>
                  <a:pt x="18554" y="14401"/>
                </a:lnTo>
                <a:lnTo>
                  <a:pt x="18554" y="7130"/>
                </a:lnTo>
                <a:lnTo>
                  <a:pt x="17614" y="5219"/>
                </a:lnTo>
                <a:close/>
              </a:path>
              <a:path w="192405" h="398145">
                <a:moveTo>
                  <a:pt x="18554" y="7130"/>
                </a:moveTo>
                <a:lnTo>
                  <a:pt x="18554" y="14401"/>
                </a:lnTo>
                <a:lnTo>
                  <a:pt x="14401" y="18554"/>
                </a:lnTo>
                <a:lnTo>
                  <a:pt x="24173" y="18554"/>
                </a:lnTo>
                <a:lnTo>
                  <a:pt x="18554" y="7130"/>
                </a:lnTo>
                <a:close/>
              </a:path>
              <a:path w="192405" h="398145">
                <a:moveTo>
                  <a:pt x="14401" y="0"/>
                </a:moveTo>
                <a:lnTo>
                  <a:pt x="4152" y="0"/>
                </a:lnTo>
                <a:lnTo>
                  <a:pt x="0" y="4152"/>
                </a:lnTo>
                <a:lnTo>
                  <a:pt x="0" y="14401"/>
                </a:lnTo>
                <a:lnTo>
                  <a:pt x="2771" y="17173"/>
                </a:lnTo>
                <a:lnTo>
                  <a:pt x="927" y="13335"/>
                </a:lnTo>
                <a:lnTo>
                  <a:pt x="17614" y="5219"/>
                </a:lnTo>
                <a:lnTo>
                  <a:pt x="18554" y="5219"/>
                </a:lnTo>
                <a:lnTo>
                  <a:pt x="18554" y="4152"/>
                </a:lnTo>
                <a:lnTo>
                  <a:pt x="14401" y="0"/>
                </a:lnTo>
                <a:close/>
              </a:path>
              <a:path w="192405" h="398145">
                <a:moveTo>
                  <a:pt x="18554" y="5219"/>
                </a:moveTo>
                <a:lnTo>
                  <a:pt x="17614" y="5219"/>
                </a:lnTo>
                <a:lnTo>
                  <a:pt x="18554" y="7130"/>
                </a:lnTo>
                <a:lnTo>
                  <a:pt x="18554" y="5219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56599" y="4820627"/>
            <a:ext cx="1045717" cy="54622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75860" y="5523668"/>
            <a:ext cx="951072" cy="28435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82013" y="5595725"/>
            <a:ext cx="273685" cy="65405"/>
          </a:xfrm>
          <a:custGeom>
            <a:avLst/>
            <a:gdLst/>
            <a:ahLst/>
            <a:cxnLst/>
            <a:rect l="l" t="t" r="r" b="b"/>
            <a:pathLst>
              <a:path w="273685" h="65404">
                <a:moveTo>
                  <a:pt x="86106" y="40886"/>
                </a:moveTo>
                <a:lnTo>
                  <a:pt x="85217" y="65076"/>
                </a:lnTo>
                <a:lnTo>
                  <a:pt x="94254" y="65391"/>
                </a:lnTo>
                <a:lnTo>
                  <a:pt x="103270" y="65277"/>
                </a:lnTo>
                <a:lnTo>
                  <a:pt x="112266" y="64735"/>
                </a:lnTo>
                <a:lnTo>
                  <a:pt x="121246" y="63764"/>
                </a:lnTo>
                <a:lnTo>
                  <a:pt x="117690" y="41000"/>
                </a:lnTo>
                <a:lnTo>
                  <a:pt x="93964" y="41000"/>
                </a:lnTo>
                <a:lnTo>
                  <a:pt x="86106" y="40886"/>
                </a:lnTo>
                <a:close/>
              </a:path>
              <a:path w="273685" h="65404">
                <a:moveTo>
                  <a:pt x="51346" y="37377"/>
                </a:moveTo>
                <a:lnTo>
                  <a:pt x="85217" y="65076"/>
                </a:lnTo>
                <a:lnTo>
                  <a:pt x="86106" y="40886"/>
                </a:lnTo>
                <a:lnTo>
                  <a:pt x="77361" y="40526"/>
                </a:lnTo>
                <a:lnTo>
                  <a:pt x="68654" y="39821"/>
                </a:lnTo>
                <a:lnTo>
                  <a:pt x="59983" y="38772"/>
                </a:lnTo>
                <a:lnTo>
                  <a:pt x="51346" y="37377"/>
                </a:lnTo>
                <a:close/>
              </a:path>
              <a:path w="273685" h="65404">
                <a:moveTo>
                  <a:pt x="8801" y="59236"/>
                </a:moveTo>
                <a:lnTo>
                  <a:pt x="8801" y="60212"/>
                </a:lnTo>
                <a:lnTo>
                  <a:pt x="12954" y="64366"/>
                </a:lnTo>
                <a:lnTo>
                  <a:pt x="23202" y="64366"/>
                </a:lnTo>
                <a:lnTo>
                  <a:pt x="25225" y="62349"/>
                </a:lnTo>
                <a:lnTo>
                  <a:pt x="12306" y="62349"/>
                </a:lnTo>
                <a:lnTo>
                  <a:pt x="8801" y="59236"/>
                </a:lnTo>
                <a:close/>
              </a:path>
              <a:path w="273685" h="65404">
                <a:moveTo>
                  <a:pt x="143065" y="32415"/>
                </a:moveTo>
                <a:lnTo>
                  <a:pt x="136776" y="34600"/>
                </a:lnTo>
                <a:lnTo>
                  <a:pt x="130406" y="36475"/>
                </a:lnTo>
                <a:lnTo>
                  <a:pt x="123955" y="38040"/>
                </a:lnTo>
                <a:lnTo>
                  <a:pt x="117424" y="39296"/>
                </a:lnTo>
                <a:lnTo>
                  <a:pt x="121246" y="63764"/>
                </a:lnTo>
                <a:lnTo>
                  <a:pt x="129050" y="62315"/>
                </a:lnTo>
                <a:lnTo>
                  <a:pt x="136744" y="60468"/>
                </a:lnTo>
                <a:lnTo>
                  <a:pt x="144328" y="58223"/>
                </a:lnTo>
                <a:lnTo>
                  <a:pt x="151803" y="55580"/>
                </a:lnTo>
                <a:lnTo>
                  <a:pt x="143065" y="32415"/>
                </a:lnTo>
                <a:close/>
              </a:path>
              <a:path w="273685" h="65404">
                <a:moveTo>
                  <a:pt x="13280" y="53281"/>
                </a:moveTo>
                <a:lnTo>
                  <a:pt x="8801" y="58909"/>
                </a:lnTo>
                <a:lnTo>
                  <a:pt x="8801" y="59236"/>
                </a:lnTo>
                <a:lnTo>
                  <a:pt x="12306" y="62349"/>
                </a:lnTo>
                <a:lnTo>
                  <a:pt x="18731" y="54275"/>
                </a:lnTo>
                <a:lnTo>
                  <a:pt x="13908" y="53561"/>
                </a:lnTo>
                <a:lnTo>
                  <a:pt x="13280" y="53281"/>
                </a:lnTo>
                <a:close/>
              </a:path>
              <a:path w="273685" h="65404">
                <a:moveTo>
                  <a:pt x="18731" y="54275"/>
                </a:moveTo>
                <a:lnTo>
                  <a:pt x="12306" y="62349"/>
                </a:lnTo>
                <a:lnTo>
                  <a:pt x="25225" y="62349"/>
                </a:lnTo>
                <a:lnTo>
                  <a:pt x="27368" y="60212"/>
                </a:lnTo>
                <a:lnTo>
                  <a:pt x="27368" y="55837"/>
                </a:lnTo>
                <a:lnTo>
                  <a:pt x="26059" y="55580"/>
                </a:lnTo>
                <a:lnTo>
                  <a:pt x="19202" y="54344"/>
                </a:lnTo>
                <a:lnTo>
                  <a:pt x="18731" y="54275"/>
                </a:lnTo>
                <a:close/>
              </a:path>
              <a:path w="273685" h="65404">
                <a:moveTo>
                  <a:pt x="49557" y="45809"/>
                </a:moveTo>
                <a:lnTo>
                  <a:pt x="23202" y="45809"/>
                </a:lnTo>
                <a:lnTo>
                  <a:pt x="27368" y="49963"/>
                </a:lnTo>
                <a:lnTo>
                  <a:pt x="27368" y="55837"/>
                </a:lnTo>
                <a:lnTo>
                  <a:pt x="32927" y="56930"/>
                </a:lnTo>
                <a:lnTo>
                  <a:pt x="39754" y="58385"/>
                </a:lnTo>
                <a:lnTo>
                  <a:pt x="46558" y="59948"/>
                </a:lnTo>
                <a:lnTo>
                  <a:pt x="49557" y="45809"/>
                </a:lnTo>
                <a:close/>
              </a:path>
              <a:path w="273685" h="65404">
                <a:moveTo>
                  <a:pt x="8801" y="58909"/>
                </a:moveTo>
                <a:lnTo>
                  <a:pt x="8648" y="59100"/>
                </a:lnTo>
                <a:lnTo>
                  <a:pt x="8801" y="59236"/>
                </a:lnTo>
                <a:lnTo>
                  <a:pt x="8801" y="58909"/>
                </a:lnTo>
                <a:close/>
              </a:path>
              <a:path w="273685" h="65404">
                <a:moveTo>
                  <a:pt x="393" y="47531"/>
                </a:moveTo>
                <a:lnTo>
                  <a:pt x="8648" y="59100"/>
                </a:lnTo>
                <a:lnTo>
                  <a:pt x="8801" y="58909"/>
                </a:lnTo>
                <a:lnTo>
                  <a:pt x="8801" y="51282"/>
                </a:lnTo>
                <a:lnTo>
                  <a:pt x="393" y="47531"/>
                </a:lnTo>
                <a:close/>
              </a:path>
              <a:path w="273685" h="65404">
                <a:moveTo>
                  <a:pt x="8801" y="51282"/>
                </a:moveTo>
                <a:lnTo>
                  <a:pt x="8801" y="58909"/>
                </a:lnTo>
                <a:lnTo>
                  <a:pt x="13280" y="53281"/>
                </a:lnTo>
                <a:lnTo>
                  <a:pt x="8801" y="51282"/>
                </a:lnTo>
                <a:close/>
              </a:path>
              <a:path w="273685" h="65404">
                <a:moveTo>
                  <a:pt x="21843" y="32961"/>
                </a:moveTo>
                <a:lnTo>
                  <a:pt x="20513" y="43733"/>
                </a:lnTo>
                <a:lnTo>
                  <a:pt x="20388" y="45359"/>
                </a:lnTo>
                <a:lnTo>
                  <a:pt x="23863" y="47825"/>
                </a:lnTo>
                <a:lnTo>
                  <a:pt x="19299" y="53561"/>
                </a:lnTo>
                <a:lnTo>
                  <a:pt x="19202" y="54344"/>
                </a:lnTo>
                <a:lnTo>
                  <a:pt x="26077" y="55583"/>
                </a:lnTo>
                <a:lnTo>
                  <a:pt x="27368" y="55837"/>
                </a:lnTo>
                <a:lnTo>
                  <a:pt x="27368" y="49963"/>
                </a:lnTo>
                <a:lnTo>
                  <a:pt x="23202" y="45809"/>
                </a:lnTo>
                <a:lnTo>
                  <a:pt x="49557" y="45809"/>
                </a:lnTo>
                <a:lnTo>
                  <a:pt x="51346" y="37377"/>
                </a:lnTo>
                <a:lnTo>
                  <a:pt x="44009" y="36010"/>
                </a:lnTo>
                <a:lnTo>
                  <a:pt x="36647" y="34819"/>
                </a:lnTo>
                <a:lnTo>
                  <a:pt x="29259" y="33802"/>
                </a:lnTo>
                <a:lnTo>
                  <a:pt x="21843" y="32961"/>
                </a:lnTo>
                <a:close/>
              </a:path>
              <a:path w="273685" h="65404">
                <a:moveTo>
                  <a:pt x="181419" y="16765"/>
                </a:moveTo>
                <a:lnTo>
                  <a:pt x="170353" y="21468"/>
                </a:lnTo>
                <a:lnTo>
                  <a:pt x="162323" y="24794"/>
                </a:lnTo>
                <a:lnTo>
                  <a:pt x="152714" y="28655"/>
                </a:lnTo>
                <a:lnTo>
                  <a:pt x="143065" y="32415"/>
                </a:lnTo>
                <a:lnTo>
                  <a:pt x="151803" y="55580"/>
                </a:lnTo>
                <a:lnTo>
                  <a:pt x="161716" y="51600"/>
                </a:lnTo>
                <a:lnTo>
                  <a:pt x="171572" y="47491"/>
                </a:lnTo>
                <a:lnTo>
                  <a:pt x="181454" y="43219"/>
                </a:lnTo>
                <a:lnTo>
                  <a:pt x="191122" y="38892"/>
                </a:lnTo>
                <a:lnTo>
                  <a:pt x="181419" y="16765"/>
                </a:lnTo>
                <a:close/>
              </a:path>
              <a:path w="273685" h="65404">
                <a:moveTo>
                  <a:pt x="19299" y="53561"/>
                </a:moveTo>
                <a:lnTo>
                  <a:pt x="18731" y="54275"/>
                </a:lnTo>
                <a:lnTo>
                  <a:pt x="19202" y="54344"/>
                </a:lnTo>
                <a:lnTo>
                  <a:pt x="19299" y="53561"/>
                </a:lnTo>
                <a:close/>
              </a:path>
              <a:path w="273685" h="65404">
                <a:moveTo>
                  <a:pt x="19875" y="44995"/>
                </a:moveTo>
                <a:lnTo>
                  <a:pt x="13280" y="53281"/>
                </a:lnTo>
                <a:lnTo>
                  <a:pt x="13919" y="53566"/>
                </a:lnTo>
                <a:lnTo>
                  <a:pt x="18731" y="54275"/>
                </a:lnTo>
                <a:lnTo>
                  <a:pt x="19295" y="53566"/>
                </a:lnTo>
                <a:lnTo>
                  <a:pt x="20318" y="45309"/>
                </a:lnTo>
                <a:lnTo>
                  <a:pt x="19875" y="44995"/>
                </a:lnTo>
                <a:close/>
              </a:path>
              <a:path w="273685" h="65404">
                <a:moveTo>
                  <a:pt x="20318" y="45309"/>
                </a:moveTo>
                <a:lnTo>
                  <a:pt x="19299" y="53561"/>
                </a:lnTo>
                <a:lnTo>
                  <a:pt x="23863" y="47825"/>
                </a:lnTo>
                <a:lnTo>
                  <a:pt x="20318" y="45309"/>
                </a:lnTo>
                <a:close/>
              </a:path>
              <a:path w="273685" h="65404">
                <a:moveTo>
                  <a:pt x="19227" y="45809"/>
                </a:moveTo>
                <a:lnTo>
                  <a:pt x="12954" y="45809"/>
                </a:lnTo>
                <a:lnTo>
                  <a:pt x="8801" y="49963"/>
                </a:lnTo>
                <a:lnTo>
                  <a:pt x="8801" y="51282"/>
                </a:lnTo>
                <a:lnTo>
                  <a:pt x="13280" y="53281"/>
                </a:lnTo>
                <a:lnTo>
                  <a:pt x="19227" y="45809"/>
                </a:lnTo>
                <a:close/>
              </a:path>
              <a:path w="273685" h="65404">
                <a:moveTo>
                  <a:pt x="18643" y="43548"/>
                </a:moveTo>
                <a:lnTo>
                  <a:pt x="393" y="47531"/>
                </a:lnTo>
                <a:lnTo>
                  <a:pt x="8801" y="51282"/>
                </a:lnTo>
                <a:lnTo>
                  <a:pt x="8801" y="49963"/>
                </a:lnTo>
                <a:lnTo>
                  <a:pt x="12954" y="45809"/>
                </a:lnTo>
                <a:lnTo>
                  <a:pt x="19227" y="45809"/>
                </a:lnTo>
                <a:lnTo>
                  <a:pt x="19875" y="44995"/>
                </a:lnTo>
                <a:lnTo>
                  <a:pt x="19316" y="44685"/>
                </a:lnTo>
                <a:lnTo>
                  <a:pt x="18897" y="44266"/>
                </a:lnTo>
                <a:lnTo>
                  <a:pt x="18592" y="43733"/>
                </a:lnTo>
                <a:lnTo>
                  <a:pt x="18643" y="43548"/>
                </a:lnTo>
                <a:close/>
              </a:path>
              <a:path w="273685" h="65404">
                <a:moveTo>
                  <a:pt x="17843" y="32485"/>
                </a:moveTo>
                <a:lnTo>
                  <a:pt x="0" y="43219"/>
                </a:lnTo>
                <a:lnTo>
                  <a:pt x="0" y="45809"/>
                </a:lnTo>
                <a:lnTo>
                  <a:pt x="393" y="47531"/>
                </a:lnTo>
                <a:lnTo>
                  <a:pt x="18643" y="43548"/>
                </a:lnTo>
                <a:lnTo>
                  <a:pt x="20536" y="43548"/>
                </a:lnTo>
                <a:lnTo>
                  <a:pt x="21843" y="32961"/>
                </a:lnTo>
                <a:lnTo>
                  <a:pt x="17843" y="32485"/>
                </a:lnTo>
                <a:close/>
              </a:path>
              <a:path w="273685" h="65404">
                <a:moveTo>
                  <a:pt x="20536" y="43548"/>
                </a:moveTo>
                <a:lnTo>
                  <a:pt x="18643" y="43548"/>
                </a:lnTo>
                <a:lnTo>
                  <a:pt x="18592" y="43733"/>
                </a:lnTo>
                <a:lnTo>
                  <a:pt x="18897" y="44266"/>
                </a:lnTo>
                <a:lnTo>
                  <a:pt x="19316" y="44685"/>
                </a:lnTo>
                <a:lnTo>
                  <a:pt x="19875" y="44995"/>
                </a:lnTo>
                <a:lnTo>
                  <a:pt x="20318" y="45309"/>
                </a:lnTo>
                <a:lnTo>
                  <a:pt x="20536" y="43548"/>
                </a:lnTo>
                <a:close/>
              </a:path>
              <a:path w="273685" h="65404">
                <a:moveTo>
                  <a:pt x="117424" y="39296"/>
                </a:moveTo>
                <a:lnTo>
                  <a:pt x="109623" y="40205"/>
                </a:lnTo>
                <a:lnTo>
                  <a:pt x="101803" y="40773"/>
                </a:lnTo>
                <a:lnTo>
                  <a:pt x="93964" y="41000"/>
                </a:lnTo>
                <a:lnTo>
                  <a:pt x="117690" y="41000"/>
                </a:lnTo>
                <a:lnTo>
                  <a:pt x="117424" y="39296"/>
                </a:lnTo>
                <a:close/>
              </a:path>
              <a:path w="273685" h="65404">
                <a:moveTo>
                  <a:pt x="221221" y="2498"/>
                </a:moveTo>
                <a:lnTo>
                  <a:pt x="211067" y="5484"/>
                </a:lnTo>
                <a:lnTo>
                  <a:pt x="201048" y="8858"/>
                </a:lnTo>
                <a:lnTo>
                  <a:pt x="191165" y="12618"/>
                </a:lnTo>
                <a:lnTo>
                  <a:pt x="181419" y="16765"/>
                </a:lnTo>
                <a:lnTo>
                  <a:pt x="191122" y="38892"/>
                </a:lnTo>
                <a:lnTo>
                  <a:pt x="199920" y="34950"/>
                </a:lnTo>
                <a:lnTo>
                  <a:pt x="208826" y="31281"/>
                </a:lnTo>
                <a:lnTo>
                  <a:pt x="217836" y="27884"/>
                </a:lnTo>
                <a:lnTo>
                  <a:pt x="226852" y="24794"/>
                </a:lnTo>
                <a:lnTo>
                  <a:pt x="226902" y="24581"/>
                </a:lnTo>
                <a:lnTo>
                  <a:pt x="221221" y="2498"/>
                </a:lnTo>
                <a:close/>
              </a:path>
              <a:path w="273685" h="65404">
                <a:moveTo>
                  <a:pt x="260007" y="28500"/>
                </a:moveTo>
                <a:lnTo>
                  <a:pt x="260118" y="31281"/>
                </a:lnTo>
                <a:lnTo>
                  <a:pt x="263029" y="34184"/>
                </a:lnTo>
                <a:lnTo>
                  <a:pt x="270471" y="34184"/>
                </a:lnTo>
                <a:lnTo>
                  <a:pt x="273370" y="31281"/>
                </a:lnTo>
                <a:lnTo>
                  <a:pt x="273481" y="29009"/>
                </a:lnTo>
                <a:lnTo>
                  <a:pt x="260197" y="29009"/>
                </a:lnTo>
                <a:lnTo>
                  <a:pt x="260007" y="28500"/>
                </a:lnTo>
                <a:close/>
              </a:path>
              <a:path w="273685" h="65404">
                <a:moveTo>
                  <a:pt x="272715" y="22961"/>
                </a:moveTo>
                <a:lnTo>
                  <a:pt x="260007" y="26032"/>
                </a:lnTo>
                <a:lnTo>
                  <a:pt x="260065" y="28655"/>
                </a:lnTo>
                <a:lnTo>
                  <a:pt x="260197" y="29009"/>
                </a:lnTo>
                <a:lnTo>
                  <a:pt x="273291" y="25889"/>
                </a:lnTo>
                <a:lnTo>
                  <a:pt x="272999" y="23245"/>
                </a:lnTo>
                <a:lnTo>
                  <a:pt x="272715" y="22961"/>
                </a:lnTo>
                <a:close/>
              </a:path>
              <a:path w="273685" h="65404">
                <a:moveTo>
                  <a:pt x="272999" y="23245"/>
                </a:moveTo>
                <a:lnTo>
                  <a:pt x="273291" y="25889"/>
                </a:lnTo>
                <a:lnTo>
                  <a:pt x="260197" y="29009"/>
                </a:lnTo>
                <a:lnTo>
                  <a:pt x="273481" y="29009"/>
                </a:lnTo>
                <a:lnTo>
                  <a:pt x="273481" y="23728"/>
                </a:lnTo>
                <a:lnTo>
                  <a:pt x="272999" y="23245"/>
                </a:lnTo>
                <a:close/>
              </a:path>
              <a:path w="273685" h="65404">
                <a:moveTo>
                  <a:pt x="260007" y="26032"/>
                </a:moveTo>
                <a:lnTo>
                  <a:pt x="259159" y="26236"/>
                </a:lnTo>
                <a:lnTo>
                  <a:pt x="260007" y="28500"/>
                </a:lnTo>
                <a:lnTo>
                  <a:pt x="260007" y="26032"/>
                </a:lnTo>
                <a:close/>
              </a:path>
              <a:path w="273685" h="65404">
                <a:moveTo>
                  <a:pt x="267360" y="10799"/>
                </a:moveTo>
                <a:lnTo>
                  <a:pt x="254330" y="21435"/>
                </a:lnTo>
                <a:lnTo>
                  <a:pt x="256006" y="22977"/>
                </a:lnTo>
                <a:lnTo>
                  <a:pt x="257787" y="24794"/>
                </a:lnTo>
                <a:lnTo>
                  <a:pt x="259105" y="26249"/>
                </a:lnTo>
                <a:lnTo>
                  <a:pt x="260007" y="25987"/>
                </a:lnTo>
                <a:lnTo>
                  <a:pt x="260007" y="23728"/>
                </a:lnTo>
                <a:lnTo>
                  <a:pt x="263029" y="20713"/>
                </a:lnTo>
                <a:lnTo>
                  <a:pt x="272408" y="20713"/>
                </a:lnTo>
                <a:lnTo>
                  <a:pt x="271018" y="17016"/>
                </a:lnTo>
                <a:lnTo>
                  <a:pt x="269367" y="13817"/>
                </a:lnTo>
                <a:lnTo>
                  <a:pt x="267360" y="10799"/>
                </a:lnTo>
                <a:close/>
              </a:path>
              <a:path w="273685" h="65404">
                <a:moveTo>
                  <a:pt x="260007" y="25987"/>
                </a:moveTo>
                <a:lnTo>
                  <a:pt x="259143" y="26192"/>
                </a:lnTo>
                <a:lnTo>
                  <a:pt x="260007" y="26032"/>
                </a:lnTo>
                <a:close/>
              </a:path>
              <a:path w="273685" h="65404">
                <a:moveTo>
                  <a:pt x="272714" y="22960"/>
                </a:moveTo>
                <a:lnTo>
                  <a:pt x="260007" y="25987"/>
                </a:lnTo>
                <a:lnTo>
                  <a:pt x="272714" y="22960"/>
                </a:lnTo>
                <a:close/>
              </a:path>
              <a:path w="273685" h="65404">
                <a:moveTo>
                  <a:pt x="270471" y="20713"/>
                </a:moveTo>
                <a:lnTo>
                  <a:pt x="263029" y="20713"/>
                </a:lnTo>
                <a:lnTo>
                  <a:pt x="260007" y="23728"/>
                </a:lnTo>
                <a:lnTo>
                  <a:pt x="260007" y="25987"/>
                </a:lnTo>
                <a:lnTo>
                  <a:pt x="272646" y="22977"/>
                </a:lnTo>
                <a:lnTo>
                  <a:pt x="272589" y="22834"/>
                </a:lnTo>
                <a:lnTo>
                  <a:pt x="270471" y="20713"/>
                </a:lnTo>
                <a:close/>
              </a:path>
              <a:path w="273685" h="65404">
                <a:moveTo>
                  <a:pt x="240486" y="0"/>
                </a:moveTo>
                <a:lnTo>
                  <a:pt x="234024" y="330"/>
                </a:lnTo>
                <a:lnTo>
                  <a:pt x="227603" y="1163"/>
                </a:lnTo>
                <a:lnTo>
                  <a:pt x="221221" y="2498"/>
                </a:lnTo>
                <a:lnTo>
                  <a:pt x="226949" y="24761"/>
                </a:lnTo>
                <a:lnTo>
                  <a:pt x="233387" y="22834"/>
                </a:lnTo>
                <a:lnTo>
                  <a:pt x="239941" y="21468"/>
                </a:lnTo>
                <a:lnTo>
                  <a:pt x="246608" y="20661"/>
                </a:lnTo>
                <a:lnTo>
                  <a:pt x="246989" y="171"/>
                </a:lnTo>
                <a:lnTo>
                  <a:pt x="240486" y="0"/>
                </a:lnTo>
                <a:close/>
              </a:path>
              <a:path w="273685" h="65404">
                <a:moveTo>
                  <a:pt x="272961" y="22902"/>
                </a:moveTo>
                <a:lnTo>
                  <a:pt x="272718" y="22960"/>
                </a:lnTo>
                <a:lnTo>
                  <a:pt x="272999" y="23245"/>
                </a:lnTo>
                <a:lnTo>
                  <a:pt x="272961" y="22902"/>
                </a:lnTo>
                <a:close/>
              </a:path>
              <a:path w="273685" h="65404">
                <a:moveTo>
                  <a:pt x="272408" y="20713"/>
                </a:moveTo>
                <a:lnTo>
                  <a:pt x="270471" y="20713"/>
                </a:lnTo>
                <a:lnTo>
                  <a:pt x="272714" y="22960"/>
                </a:lnTo>
                <a:lnTo>
                  <a:pt x="272961" y="22902"/>
                </a:lnTo>
                <a:lnTo>
                  <a:pt x="272795" y="22052"/>
                </a:lnTo>
                <a:lnTo>
                  <a:pt x="272577" y="21209"/>
                </a:lnTo>
                <a:lnTo>
                  <a:pt x="272408" y="20713"/>
                </a:lnTo>
                <a:close/>
              </a:path>
              <a:path w="273685" h="65404">
                <a:moveTo>
                  <a:pt x="255683" y="20330"/>
                </a:moveTo>
                <a:lnTo>
                  <a:pt x="248818" y="20330"/>
                </a:lnTo>
                <a:lnTo>
                  <a:pt x="251015" y="20410"/>
                </a:lnTo>
                <a:lnTo>
                  <a:pt x="253174" y="20903"/>
                </a:lnTo>
                <a:lnTo>
                  <a:pt x="253580" y="21031"/>
                </a:lnTo>
                <a:lnTo>
                  <a:pt x="253986" y="21216"/>
                </a:lnTo>
                <a:lnTo>
                  <a:pt x="254330" y="21435"/>
                </a:lnTo>
                <a:lnTo>
                  <a:pt x="255683" y="20330"/>
                </a:lnTo>
                <a:close/>
              </a:path>
              <a:path w="273685" h="65404">
                <a:moveTo>
                  <a:pt x="246989" y="171"/>
                </a:moveTo>
                <a:lnTo>
                  <a:pt x="246608" y="20661"/>
                </a:lnTo>
                <a:lnTo>
                  <a:pt x="248818" y="20330"/>
                </a:lnTo>
                <a:lnTo>
                  <a:pt x="255683" y="20330"/>
                </a:lnTo>
                <a:lnTo>
                  <a:pt x="267360" y="10799"/>
                </a:lnTo>
                <a:lnTo>
                  <a:pt x="265506" y="8180"/>
                </a:lnTo>
                <a:lnTo>
                  <a:pt x="263220" y="6023"/>
                </a:lnTo>
                <a:lnTo>
                  <a:pt x="260489" y="4330"/>
                </a:lnTo>
                <a:lnTo>
                  <a:pt x="256311" y="1937"/>
                </a:lnTo>
                <a:lnTo>
                  <a:pt x="251802" y="550"/>
                </a:lnTo>
                <a:lnTo>
                  <a:pt x="246989" y="171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89988" y="5725705"/>
            <a:ext cx="225425" cy="786765"/>
          </a:xfrm>
          <a:custGeom>
            <a:avLst/>
            <a:gdLst/>
            <a:ahLst/>
            <a:cxnLst/>
            <a:rect l="l" t="t" r="r" b="b"/>
            <a:pathLst>
              <a:path w="225425" h="786765">
                <a:moveTo>
                  <a:pt x="8597" y="213321"/>
                </a:moveTo>
                <a:lnTo>
                  <a:pt x="8572" y="212966"/>
                </a:lnTo>
                <a:lnTo>
                  <a:pt x="8572" y="213321"/>
                </a:lnTo>
                <a:close/>
              </a:path>
              <a:path w="225425" h="786765">
                <a:moveTo>
                  <a:pt x="118262" y="780529"/>
                </a:moveTo>
                <a:lnTo>
                  <a:pt x="118135" y="780084"/>
                </a:lnTo>
                <a:lnTo>
                  <a:pt x="118135" y="780529"/>
                </a:lnTo>
                <a:lnTo>
                  <a:pt x="118262" y="780529"/>
                </a:lnTo>
                <a:close/>
              </a:path>
              <a:path w="225425" h="786765">
                <a:moveTo>
                  <a:pt x="132956" y="775068"/>
                </a:moveTo>
                <a:lnTo>
                  <a:pt x="132549" y="774674"/>
                </a:lnTo>
                <a:lnTo>
                  <a:pt x="132295" y="771753"/>
                </a:lnTo>
                <a:lnTo>
                  <a:pt x="132245" y="771042"/>
                </a:lnTo>
                <a:lnTo>
                  <a:pt x="130340" y="749960"/>
                </a:lnTo>
                <a:lnTo>
                  <a:pt x="125234" y="700011"/>
                </a:lnTo>
                <a:lnTo>
                  <a:pt x="117195" y="657174"/>
                </a:lnTo>
                <a:lnTo>
                  <a:pt x="104876" y="615238"/>
                </a:lnTo>
                <a:lnTo>
                  <a:pt x="92176" y="577672"/>
                </a:lnTo>
                <a:lnTo>
                  <a:pt x="78740" y="540359"/>
                </a:lnTo>
                <a:lnTo>
                  <a:pt x="72682" y="523798"/>
                </a:lnTo>
                <a:lnTo>
                  <a:pt x="66929" y="507149"/>
                </a:lnTo>
                <a:lnTo>
                  <a:pt x="52628" y="460108"/>
                </a:lnTo>
                <a:lnTo>
                  <a:pt x="43091" y="419430"/>
                </a:lnTo>
                <a:lnTo>
                  <a:pt x="36080" y="379349"/>
                </a:lnTo>
                <a:lnTo>
                  <a:pt x="31496" y="340766"/>
                </a:lnTo>
                <a:lnTo>
                  <a:pt x="28994" y="297980"/>
                </a:lnTo>
                <a:lnTo>
                  <a:pt x="27393" y="245554"/>
                </a:lnTo>
                <a:lnTo>
                  <a:pt x="26847" y="218097"/>
                </a:lnTo>
                <a:lnTo>
                  <a:pt x="27127" y="217817"/>
                </a:lnTo>
                <a:lnTo>
                  <a:pt x="27127" y="207568"/>
                </a:lnTo>
                <a:lnTo>
                  <a:pt x="26784" y="207238"/>
                </a:lnTo>
                <a:lnTo>
                  <a:pt x="26657" y="205232"/>
                </a:lnTo>
                <a:lnTo>
                  <a:pt x="26631" y="207086"/>
                </a:lnTo>
                <a:lnTo>
                  <a:pt x="26593" y="210121"/>
                </a:lnTo>
                <a:lnTo>
                  <a:pt x="26581" y="207035"/>
                </a:lnTo>
                <a:lnTo>
                  <a:pt x="26593" y="205244"/>
                </a:lnTo>
                <a:lnTo>
                  <a:pt x="26593" y="205105"/>
                </a:lnTo>
                <a:lnTo>
                  <a:pt x="26517" y="203771"/>
                </a:lnTo>
                <a:lnTo>
                  <a:pt x="26593" y="204571"/>
                </a:lnTo>
                <a:lnTo>
                  <a:pt x="26593" y="203771"/>
                </a:lnTo>
                <a:lnTo>
                  <a:pt x="26593" y="203415"/>
                </a:lnTo>
                <a:lnTo>
                  <a:pt x="26593" y="199834"/>
                </a:lnTo>
                <a:lnTo>
                  <a:pt x="22415" y="195656"/>
                </a:lnTo>
                <a:lnTo>
                  <a:pt x="12128" y="195656"/>
                </a:lnTo>
                <a:lnTo>
                  <a:pt x="8597" y="199186"/>
                </a:lnTo>
                <a:lnTo>
                  <a:pt x="8597" y="213321"/>
                </a:lnTo>
                <a:lnTo>
                  <a:pt x="8572" y="217817"/>
                </a:lnTo>
                <a:lnTo>
                  <a:pt x="8509" y="212128"/>
                </a:lnTo>
                <a:lnTo>
                  <a:pt x="8572" y="212966"/>
                </a:lnTo>
                <a:lnTo>
                  <a:pt x="8572" y="210743"/>
                </a:lnTo>
                <a:lnTo>
                  <a:pt x="8597" y="213321"/>
                </a:lnTo>
                <a:lnTo>
                  <a:pt x="8597" y="199186"/>
                </a:lnTo>
                <a:lnTo>
                  <a:pt x="8178" y="199605"/>
                </a:lnTo>
                <a:lnTo>
                  <a:pt x="8178" y="207543"/>
                </a:lnTo>
                <a:lnTo>
                  <a:pt x="8064" y="206476"/>
                </a:lnTo>
                <a:lnTo>
                  <a:pt x="8140" y="206908"/>
                </a:lnTo>
                <a:lnTo>
                  <a:pt x="8140" y="207035"/>
                </a:lnTo>
                <a:lnTo>
                  <a:pt x="8178" y="207543"/>
                </a:lnTo>
                <a:lnTo>
                  <a:pt x="8178" y="199605"/>
                </a:lnTo>
                <a:lnTo>
                  <a:pt x="7950" y="199834"/>
                </a:lnTo>
                <a:lnTo>
                  <a:pt x="7950" y="204851"/>
                </a:lnTo>
                <a:lnTo>
                  <a:pt x="6083" y="245275"/>
                </a:lnTo>
                <a:lnTo>
                  <a:pt x="5511" y="263105"/>
                </a:lnTo>
                <a:lnTo>
                  <a:pt x="5232" y="280454"/>
                </a:lnTo>
                <a:lnTo>
                  <a:pt x="5232" y="298767"/>
                </a:lnTo>
                <a:lnTo>
                  <a:pt x="7188" y="342823"/>
                </a:lnTo>
                <a:lnTo>
                  <a:pt x="11811" y="382892"/>
                </a:lnTo>
                <a:lnTo>
                  <a:pt x="19138" y="424357"/>
                </a:lnTo>
                <a:lnTo>
                  <a:pt x="29311" y="466382"/>
                </a:lnTo>
                <a:lnTo>
                  <a:pt x="44373" y="514604"/>
                </a:lnTo>
                <a:lnTo>
                  <a:pt x="56540" y="548589"/>
                </a:lnTo>
                <a:lnTo>
                  <a:pt x="63271" y="566966"/>
                </a:lnTo>
                <a:lnTo>
                  <a:pt x="76136" y="603948"/>
                </a:lnTo>
                <a:lnTo>
                  <a:pt x="90627" y="649376"/>
                </a:lnTo>
                <a:lnTo>
                  <a:pt x="101168" y="690105"/>
                </a:lnTo>
                <a:lnTo>
                  <a:pt x="108686" y="731380"/>
                </a:lnTo>
                <a:lnTo>
                  <a:pt x="110363" y="742086"/>
                </a:lnTo>
                <a:lnTo>
                  <a:pt x="112204" y="752767"/>
                </a:lnTo>
                <a:lnTo>
                  <a:pt x="114198" y="763409"/>
                </a:lnTo>
                <a:lnTo>
                  <a:pt x="116370" y="774014"/>
                </a:lnTo>
                <a:lnTo>
                  <a:pt x="118135" y="780084"/>
                </a:lnTo>
                <a:lnTo>
                  <a:pt x="118135" y="775068"/>
                </a:lnTo>
                <a:lnTo>
                  <a:pt x="118262" y="780529"/>
                </a:lnTo>
                <a:lnTo>
                  <a:pt x="118135" y="783259"/>
                </a:lnTo>
                <a:lnTo>
                  <a:pt x="121450" y="786574"/>
                </a:lnTo>
                <a:lnTo>
                  <a:pt x="129641" y="786574"/>
                </a:lnTo>
                <a:lnTo>
                  <a:pt x="132956" y="783259"/>
                </a:lnTo>
                <a:lnTo>
                  <a:pt x="132956" y="775068"/>
                </a:lnTo>
                <a:close/>
              </a:path>
              <a:path w="225425" h="786765">
                <a:moveTo>
                  <a:pt x="225132" y="382270"/>
                </a:moveTo>
                <a:lnTo>
                  <a:pt x="222478" y="379603"/>
                </a:lnTo>
                <a:lnTo>
                  <a:pt x="222618" y="379298"/>
                </a:lnTo>
                <a:lnTo>
                  <a:pt x="222567" y="378777"/>
                </a:lnTo>
                <a:lnTo>
                  <a:pt x="222211" y="378015"/>
                </a:lnTo>
                <a:lnTo>
                  <a:pt x="220853" y="375081"/>
                </a:lnTo>
                <a:lnTo>
                  <a:pt x="219189" y="371690"/>
                </a:lnTo>
                <a:lnTo>
                  <a:pt x="200063" y="333197"/>
                </a:lnTo>
                <a:lnTo>
                  <a:pt x="194322" y="321449"/>
                </a:lnTo>
                <a:lnTo>
                  <a:pt x="161658" y="254825"/>
                </a:lnTo>
                <a:lnTo>
                  <a:pt x="140766" y="213474"/>
                </a:lnTo>
                <a:lnTo>
                  <a:pt x="117322" y="170573"/>
                </a:lnTo>
                <a:lnTo>
                  <a:pt x="90830" y="125945"/>
                </a:lnTo>
                <a:lnTo>
                  <a:pt x="60858" y="79476"/>
                </a:lnTo>
                <a:lnTo>
                  <a:pt x="53174" y="68160"/>
                </a:lnTo>
                <a:lnTo>
                  <a:pt x="45618" y="56756"/>
                </a:lnTo>
                <a:lnTo>
                  <a:pt x="23914" y="21894"/>
                </a:lnTo>
                <a:lnTo>
                  <a:pt x="20980" y="15722"/>
                </a:lnTo>
                <a:lnTo>
                  <a:pt x="20650" y="15684"/>
                </a:lnTo>
                <a:lnTo>
                  <a:pt x="20637" y="14439"/>
                </a:lnTo>
                <a:lnTo>
                  <a:pt x="20675" y="7874"/>
                </a:lnTo>
                <a:lnTo>
                  <a:pt x="20675" y="4152"/>
                </a:lnTo>
                <a:lnTo>
                  <a:pt x="16522" y="0"/>
                </a:lnTo>
                <a:lnTo>
                  <a:pt x="6273" y="0"/>
                </a:lnTo>
                <a:lnTo>
                  <a:pt x="2120" y="4152"/>
                </a:lnTo>
                <a:lnTo>
                  <a:pt x="2120" y="8178"/>
                </a:lnTo>
                <a:lnTo>
                  <a:pt x="2222" y="7874"/>
                </a:lnTo>
                <a:lnTo>
                  <a:pt x="2120" y="13652"/>
                </a:lnTo>
                <a:lnTo>
                  <a:pt x="2120" y="8178"/>
                </a:lnTo>
                <a:lnTo>
                  <a:pt x="368" y="13462"/>
                </a:lnTo>
                <a:lnTo>
                  <a:pt x="0" y="15544"/>
                </a:lnTo>
                <a:lnTo>
                  <a:pt x="11087" y="45567"/>
                </a:lnTo>
                <a:lnTo>
                  <a:pt x="18300" y="57543"/>
                </a:lnTo>
                <a:lnTo>
                  <a:pt x="25679" y="69418"/>
                </a:lnTo>
                <a:lnTo>
                  <a:pt x="33210" y="81203"/>
                </a:lnTo>
                <a:lnTo>
                  <a:pt x="40906" y="92887"/>
                </a:lnTo>
                <a:lnTo>
                  <a:pt x="50787" y="108077"/>
                </a:lnTo>
                <a:lnTo>
                  <a:pt x="79489" y="154254"/>
                </a:lnTo>
                <a:lnTo>
                  <a:pt x="104241" y="196837"/>
                </a:lnTo>
                <a:lnTo>
                  <a:pt x="126339" y="238302"/>
                </a:lnTo>
                <a:lnTo>
                  <a:pt x="140296" y="265506"/>
                </a:lnTo>
                <a:lnTo>
                  <a:pt x="157213" y="298564"/>
                </a:lnTo>
                <a:lnTo>
                  <a:pt x="174244" y="331558"/>
                </a:lnTo>
                <a:lnTo>
                  <a:pt x="180390" y="343496"/>
                </a:lnTo>
                <a:lnTo>
                  <a:pt x="186804" y="355282"/>
                </a:lnTo>
                <a:lnTo>
                  <a:pt x="209194" y="389585"/>
                </a:lnTo>
                <a:lnTo>
                  <a:pt x="215188" y="393141"/>
                </a:lnTo>
                <a:lnTo>
                  <a:pt x="216344" y="392557"/>
                </a:lnTo>
                <a:lnTo>
                  <a:pt x="222173" y="392557"/>
                </a:lnTo>
                <a:lnTo>
                  <a:pt x="225132" y="389585"/>
                </a:lnTo>
                <a:lnTo>
                  <a:pt x="225132" y="38227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338552" y="5518653"/>
            <a:ext cx="1407720" cy="20789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48522" y="5965051"/>
            <a:ext cx="806437" cy="28299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87980" y="5910465"/>
            <a:ext cx="803680" cy="267364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431537" y="5958782"/>
            <a:ext cx="140602" cy="20183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736300" y="5955370"/>
            <a:ext cx="1201026" cy="265233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96088" y="5937808"/>
            <a:ext cx="1641843" cy="213967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987538" y="5888906"/>
            <a:ext cx="1084299" cy="31010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259709" y="5996433"/>
            <a:ext cx="335699" cy="20955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672319" y="6013529"/>
            <a:ext cx="19050" cy="135255"/>
          </a:xfrm>
          <a:custGeom>
            <a:avLst/>
            <a:gdLst/>
            <a:ahLst/>
            <a:cxnLst/>
            <a:rect l="l" t="t" r="r" b="b"/>
            <a:pathLst>
              <a:path w="19050" h="135254">
                <a:moveTo>
                  <a:pt x="17378" y="124314"/>
                </a:moveTo>
                <a:lnTo>
                  <a:pt x="17462" y="127368"/>
                </a:lnTo>
                <a:lnTo>
                  <a:pt x="3708" y="129217"/>
                </a:lnTo>
                <a:lnTo>
                  <a:pt x="3644" y="132124"/>
                </a:lnTo>
                <a:lnTo>
                  <a:pt x="6756" y="135230"/>
                </a:lnTo>
                <a:lnTo>
                  <a:pt x="14414" y="135230"/>
                </a:lnTo>
                <a:lnTo>
                  <a:pt x="17525" y="132124"/>
                </a:lnTo>
                <a:lnTo>
                  <a:pt x="17525" y="124461"/>
                </a:lnTo>
                <a:lnTo>
                  <a:pt x="17378" y="124314"/>
                </a:lnTo>
                <a:close/>
              </a:path>
              <a:path w="19050" h="135254">
                <a:moveTo>
                  <a:pt x="3644" y="128954"/>
                </a:moveTo>
                <a:lnTo>
                  <a:pt x="3644" y="129217"/>
                </a:lnTo>
                <a:lnTo>
                  <a:pt x="3644" y="128954"/>
                </a:lnTo>
                <a:close/>
              </a:path>
              <a:path w="19050" h="135254">
                <a:moveTo>
                  <a:pt x="16419" y="123356"/>
                </a:moveTo>
                <a:lnTo>
                  <a:pt x="3661" y="125041"/>
                </a:lnTo>
                <a:lnTo>
                  <a:pt x="3708" y="129217"/>
                </a:lnTo>
                <a:lnTo>
                  <a:pt x="17462" y="127368"/>
                </a:lnTo>
                <a:lnTo>
                  <a:pt x="17378" y="124314"/>
                </a:lnTo>
                <a:lnTo>
                  <a:pt x="16419" y="123356"/>
                </a:lnTo>
                <a:close/>
              </a:path>
              <a:path w="19050" h="135254">
                <a:moveTo>
                  <a:pt x="3644" y="125044"/>
                </a:moveTo>
                <a:lnTo>
                  <a:pt x="2730" y="125164"/>
                </a:lnTo>
                <a:lnTo>
                  <a:pt x="3644" y="128954"/>
                </a:lnTo>
                <a:lnTo>
                  <a:pt x="3644" y="125044"/>
                </a:lnTo>
                <a:close/>
              </a:path>
              <a:path w="19050" h="135254">
                <a:moveTo>
                  <a:pt x="77" y="14789"/>
                </a:moveTo>
                <a:lnTo>
                  <a:pt x="761" y="61993"/>
                </a:lnTo>
                <a:lnTo>
                  <a:pt x="935" y="77801"/>
                </a:lnTo>
                <a:lnTo>
                  <a:pt x="1322" y="93599"/>
                </a:lnTo>
                <a:lnTo>
                  <a:pt x="1921" y="109387"/>
                </a:lnTo>
                <a:lnTo>
                  <a:pt x="2730" y="125164"/>
                </a:lnTo>
                <a:lnTo>
                  <a:pt x="3628" y="125044"/>
                </a:lnTo>
                <a:lnTo>
                  <a:pt x="3644" y="124461"/>
                </a:lnTo>
                <a:lnTo>
                  <a:pt x="6756" y="121354"/>
                </a:lnTo>
                <a:lnTo>
                  <a:pt x="17384" y="121354"/>
                </a:lnTo>
                <a:lnTo>
                  <a:pt x="17743" y="92612"/>
                </a:lnTo>
                <a:lnTo>
                  <a:pt x="18211" y="61993"/>
                </a:lnTo>
                <a:lnTo>
                  <a:pt x="18732" y="25493"/>
                </a:lnTo>
                <a:lnTo>
                  <a:pt x="4356" y="25493"/>
                </a:lnTo>
                <a:lnTo>
                  <a:pt x="203" y="21341"/>
                </a:lnTo>
                <a:lnTo>
                  <a:pt x="77" y="14789"/>
                </a:lnTo>
                <a:close/>
              </a:path>
              <a:path w="19050" h="135254">
                <a:moveTo>
                  <a:pt x="3644" y="125041"/>
                </a:moveTo>
                <a:lnTo>
                  <a:pt x="2730" y="125164"/>
                </a:lnTo>
                <a:lnTo>
                  <a:pt x="3644" y="125044"/>
                </a:lnTo>
                <a:close/>
              </a:path>
              <a:path w="19050" h="135254">
                <a:moveTo>
                  <a:pt x="16390" y="123327"/>
                </a:moveTo>
                <a:lnTo>
                  <a:pt x="3644" y="125041"/>
                </a:lnTo>
                <a:lnTo>
                  <a:pt x="16419" y="123356"/>
                </a:lnTo>
                <a:close/>
              </a:path>
              <a:path w="19050" h="135254">
                <a:moveTo>
                  <a:pt x="14414" y="121354"/>
                </a:moveTo>
                <a:lnTo>
                  <a:pt x="6756" y="121354"/>
                </a:lnTo>
                <a:lnTo>
                  <a:pt x="3644" y="124461"/>
                </a:lnTo>
                <a:lnTo>
                  <a:pt x="3644" y="125041"/>
                </a:lnTo>
                <a:lnTo>
                  <a:pt x="16390" y="123327"/>
                </a:lnTo>
                <a:lnTo>
                  <a:pt x="14414" y="121354"/>
                </a:lnTo>
                <a:close/>
              </a:path>
              <a:path w="19050" h="135254">
                <a:moveTo>
                  <a:pt x="17349" y="123233"/>
                </a:moveTo>
                <a:lnTo>
                  <a:pt x="16419" y="123356"/>
                </a:lnTo>
                <a:lnTo>
                  <a:pt x="17378" y="124314"/>
                </a:lnTo>
                <a:lnTo>
                  <a:pt x="17349" y="123233"/>
                </a:lnTo>
                <a:close/>
              </a:path>
              <a:path w="19050" h="135254">
                <a:moveTo>
                  <a:pt x="17348" y="123198"/>
                </a:moveTo>
                <a:lnTo>
                  <a:pt x="16390" y="123327"/>
                </a:lnTo>
                <a:lnTo>
                  <a:pt x="17349" y="123233"/>
                </a:lnTo>
                <a:close/>
              </a:path>
              <a:path w="19050" h="135254">
                <a:moveTo>
                  <a:pt x="17384" y="121354"/>
                </a:moveTo>
                <a:lnTo>
                  <a:pt x="14414" y="121354"/>
                </a:lnTo>
                <a:lnTo>
                  <a:pt x="16390" y="123327"/>
                </a:lnTo>
                <a:lnTo>
                  <a:pt x="17348" y="123198"/>
                </a:lnTo>
                <a:lnTo>
                  <a:pt x="17384" y="121354"/>
                </a:lnTo>
                <a:close/>
              </a:path>
              <a:path w="19050" h="135254">
                <a:moveTo>
                  <a:pt x="203" y="14915"/>
                </a:moveTo>
                <a:lnTo>
                  <a:pt x="203" y="21341"/>
                </a:lnTo>
                <a:lnTo>
                  <a:pt x="4356" y="25493"/>
                </a:lnTo>
                <a:lnTo>
                  <a:pt x="14604" y="25493"/>
                </a:lnTo>
                <a:lnTo>
                  <a:pt x="18757" y="21341"/>
                </a:lnTo>
                <a:lnTo>
                  <a:pt x="18757" y="18956"/>
                </a:lnTo>
                <a:lnTo>
                  <a:pt x="4254" y="18956"/>
                </a:lnTo>
                <a:lnTo>
                  <a:pt x="203" y="14915"/>
                </a:lnTo>
                <a:close/>
              </a:path>
              <a:path w="19050" h="135254">
                <a:moveTo>
                  <a:pt x="18885" y="14788"/>
                </a:moveTo>
                <a:lnTo>
                  <a:pt x="18757" y="21341"/>
                </a:lnTo>
                <a:lnTo>
                  <a:pt x="14604" y="25493"/>
                </a:lnTo>
                <a:lnTo>
                  <a:pt x="18732" y="25493"/>
                </a:lnTo>
                <a:lnTo>
                  <a:pt x="18885" y="14788"/>
                </a:lnTo>
                <a:close/>
              </a:path>
              <a:path w="19050" h="135254">
                <a:moveTo>
                  <a:pt x="14604" y="6938"/>
                </a:moveTo>
                <a:lnTo>
                  <a:pt x="4356" y="6938"/>
                </a:lnTo>
                <a:lnTo>
                  <a:pt x="203" y="11092"/>
                </a:lnTo>
                <a:lnTo>
                  <a:pt x="203" y="14916"/>
                </a:lnTo>
                <a:lnTo>
                  <a:pt x="4254" y="18956"/>
                </a:lnTo>
                <a:lnTo>
                  <a:pt x="14719" y="18956"/>
                </a:lnTo>
                <a:lnTo>
                  <a:pt x="18757" y="14916"/>
                </a:lnTo>
                <a:lnTo>
                  <a:pt x="18757" y="11092"/>
                </a:lnTo>
                <a:lnTo>
                  <a:pt x="14604" y="6938"/>
                </a:lnTo>
                <a:close/>
              </a:path>
              <a:path w="19050" h="135254">
                <a:moveTo>
                  <a:pt x="18757" y="14916"/>
                </a:moveTo>
                <a:lnTo>
                  <a:pt x="14719" y="18956"/>
                </a:lnTo>
                <a:lnTo>
                  <a:pt x="18757" y="18956"/>
                </a:lnTo>
                <a:lnTo>
                  <a:pt x="18757" y="14916"/>
                </a:lnTo>
                <a:close/>
              </a:path>
              <a:path w="19050" h="135254">
                <a:moveTo>
                  <a:pt x="18961" y="6938"/>
                </a:moveTo>
                <a:lnTo>
                  <a:pt x="14604" y="6938"/>
                </a:lnTo>
                <a:lnTo>
                  <a:pt x="18757" y="11092"/>
                </a:lnTo>
                <a:lnTo>
                  <a:pt x="18757" y="14916"/>
                </a:lnTo>
                <a:lnTo>
                  <a:pt x="18801" y="14712"/>
                </a:lnTo>
                <a:lnTo>
                  <a:pt x="18906" y="11092"/>
                </a:lnTo>
                <a:lnTo>
                  <a:pt x="18961" y="6938"/>
                </a:lnTo>
                <a:close/>
              </a:path>
              <a:path w="19050" h="135254">
                <a:moveTo>
                  <a:pt x="14719" y="0"/>
                </a:moveTo>
                <a:lnTo>
                  <a:pt x="4254" y="0"/>
                </a:lnTo>
                <a:lnTo>
                  <a:pt x="0" y="4243"/>
                </a:lnTo>
                <a:lnTo>
                  <a:pt x="55" y="11092"/>
                </a:lnTo>
                <a:lnTo>
                  <a:pt x="159" y="14712"/>
                </a:lnTo>
                <a:lnTo>
                  <a:pt x="203" y="14915"/>
                </a:lnTo>
                <a:lnTo>
                  <a:pt x="203" y="11092"/>
                </a:lnTo>
                <a:lnTo>
                  <a:pt x="4356" y="6938"/>
                </a:lnTo>
                <a:lnTo>
                  <a:pt x="18961" y="6938"/>
                </a:lnTo>
                <a:lnTo>
                  <a:pt x="18961" y="4243"/>
                </a:lnTo>
                <a:lnTo>
                  <a:pt x="14719" y="0"/>
                </a:lnTo>
                <a:close/>
              </a:path>
              <a:path w="19050" h="135254">
                <a:moveTo>
                  <a:pt x="18961" y="9478"/>
                </a:moveTo>
                <a:lnTo>
                  <a:pt x="18796" y="14877"/>
                </a:lnTo>
                <a:lnTo>
                  <a:pt x="18886" y="14712"/>
                </a:lnTo>
                <a:lnTo>
                  <a:pt x="18961" y="9478"/>
                </a:lnTo>
                <a:close/>
              </a:path>
              <a:path w="19050" h="135254">
                <a:moveTo>
                  <a:pt x="0" y="9478"/>
                </a:moveTo>
                <a:lnTo>
                  <a:pt x="75" y="14712"/>
                </a:lnTo>
                <a:lnTo>
                  <a:pt x="164" y="14876"/>
                </a:lnTo>
                <a:lnTo>
                  <a:pt x="0" y="9478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862273" y="6099890"/>
            <a:ext cx="36830" cy="48895"/>
          </a:xfrm>
          <a:custGeom>
            <a:avLst/>
            <a:gdLst/>
            <a:ahLst/>
            <a:cxnLst/>
            <a:rect l="l" t="t" r="r" b="b"/>
            <a:pathLst>
              <a:path w="36829" h="48895">
                <a:moveTo>
                  <a:pt x="1647" y="34520"/>
                </a:moveTo>
                <a:lnTo>
                  <a:pt x="0" y="36167"/>
                </a:lnTo>
                <a:lnTo>
                  <a:pt x="0" y="44933"/>
                </a:lnTo>
                <a:lnTo>
                  <a:pt x="3555" y="48488"/>
                </a:lnTo>
                <a:lnTo>
                  <a:pt x="12319" y="48488"/>
                </a:lnTo>
                <a:lnTo>
                  <a:pt x="15875" y="44933"/>
                </a:lnTo>
                <a:lnTo>
                  <a:pt x="15875" y="44314"/>
                </a:lnTo>
                <a:lnTo>
                  <a:pt x="14922" y="44314"/>
                </a:lnTo>
                <a:lnTo>
                  <a:pt x="952" y="36788"/>
                </a:lnTo>
                <a:lnTo>
                  <a:pt x="1647" y="34520"/>
                </a:lnTo>
                <a:close/>
              </a:path>
              <a:path w="36829" h="48895">
                <a:moveTo>
                  <a:pt x="2942" y="33226"/>
                </a:moveTo>
                <a:lnTo>
                  <a:pt x="1647" y="34520"/>
                </a:lnTo>
                <a:lnTo>
                  <a:pt x="952" y="36788"/>
                </a:lnTo>
                <a:lnTo>
                  <a:pt x="14922" y="44314"/>
                </a:lnTo>
                <a:lnTo>
                  <a:pt x="15875" y="43156"/>
                </a:lnTo>
                <a:lnTo>
                  <a:pt x="15857" y="40184"/>
                </a:lnTo>
                <a:lnTo>
                  <a:pt x="2942" y="33226"/>
                </a:lnTo>
                <a:close/>
              </a:path>
              <a:path w="36829" h="48895">
                <a:moveTo>
                  <a:pt x="15875" y="43156"/>
                </a:moveTo>
                <a:lnTo>
                  <a:pt x="14922" y="44314"/>
                </a:lnTo>
                <a:lnTo>
                  <a:pt x="15875" y="44314"/>
                </a:lnTo>
                <a:lnTo>
                  <a:pt x="15875" y="43156"/>
                </a:lnTo>
                <a:close/>
              </a:path>
              <a:path w="36829" h="48895">
                <a:moveTo>
                  <a:pt x="15875" y="40193"/>
                </a:moveTo>
                <a:lnTo>
                  <a:pt x="15875" y="43156"/>
                </a:lnTo>
                <a:lnTo>
                  <a:pt x="17564" y="41103"/>
                </a:lnTo>
                <a:lnTo>
                  <a:pt x="15875" y="40193"/>
                </a:lnTo>
                <a:close/>
              </a:path>
              <a:path w="36829" h="48895">
                <a:moveTo>
                  <a:pt x="21946" y="32613"/>
                </a:moveTo>
                <a:lnTo>
                  <a:pt x="12319" y="32613"/>
                </a:lnTo>
                <a:lnTo>
                  <a:pt x="15875" y="36167"/>
                </a:lnTo>
                <a:lnTo>
                  <a:pt x="15875" y="40193"/>
                </a:lnTo>
                <a:lnTo>
                  <a:pt x="21488" y="33770"/>
                </a:lnTo>
                <a:lnTo>
                  <a:pt x="21946" y="32613"/>
                </a:lnTo>
                <a:close/>
              </a:path>
              <a:path w="36829" h="48895">
                <a:moveTo>
                  <a:pt x="12319" y="32613"/>
                </a:moveTo>
                <a:lnTo>
                  <a:pt x="3555" y="32613"/>
                </a:lnTo>
                <a:lnTo>
                  <a:pt x="2942" y="33226"/>
                </a:lnTo>
                <a:lnTo>
                  <a:pt x="15875" y="40193"/>
                </a:lnTo>
                <a:lnTo>
                  <a:pt x="15875" y="36167"/>
                </a:lnTo>
                <a:lnTo>
                  <a:pt x="12319" y="32613"/>
                </a:lnTo>
                <a:close/>
              </a:path>
              <a:path w="36829" h="48895">
                <a:moveTo>
                  <a:pt x="2171" y="32811"/>
                </a:moveTo>
                <a:lnTo>
                  <a:pt x="1647" y="34520"/>
                </a:lnTo>
                <a:lnTo>
                  <a:pt x="2942" y="33226"/>
                </a:lnTo>
                <a:lnTo>
                  <a:pt x="2171" y="32811"/>
                </a:lnTo>
                <a:close/>
              </a:path>
              <a:path w="36829" h="48895">
                <a:moveTo>
                  <a:pt x="6108" y="18647"/>
                </a:moveTo>
                <a:lnTo>
                  <a:pt x="4686" y="23343"/>
                </a:lnTo>
                <a:lnTo>
                  <a:pt x="3378" y="28065"/>
                </a:lnTo>
                <a:lnTo>
                  <a:pt x="2171" y="32811"/>
                </a:lnTo>
                <a:lnTo>
                  <a:pt x="2942" y="33226"/>
                </a:lnTo>
                <a:lnTo>
                  <a:pt x="3555" y="32613"/>
                </a:lnTo>
                <a:lnTo>
                  <a:pt x="21946" y="32613"/>
                </a:lnTo>
                <a:lnTo>
                  <a:pt x="23317" y="29147"/>
                </a:lnTo>
                <a:lnTo>
                  <a:pt x="24777" y="24381"/>
                </a:lnTo>
                <a:lnTo>
                  <a:pt x="6108" y="18647"/>
                </a:lnTo>
                <a:close/>
              </a:path>
              <a:path w="36829" h="48895">
                <a:moveTo>
                  <a:pt x="22961" y="0"/>
                </a:moveTo>
                <a:lnTo>
                  <a:pt x="6108" y="18647"/>
                </a:lnTo>
                <a:lnTo>
                  <a:pt x="24777" y="24381"/>
                </a:lnTo>
                <a:lnTo>
                  <a:pt x="25488" y="22057"/>
                </a:lnTo>
                <a:lnTo>
                  <a:pt x="26415" y="19832"/>
                </a:lnTo>
                <a:lnTo>
                  <a:pt x="26730" y="19259"/>
                </a:lnTo>
                <a:lnTo>
                  <a:pt x="23126" y="19259"/>
                </a:lnTo>
                <a:lnTo>
                  <a:pt x="23123" y="18873"/>
                </a:lnTo>
                <a:lnTo>
                  <a:pt x="21882" y="18873"/>
                </a:lnTo>
                <a:lnTo>
                  <a:pt x="17729" y="14719"/>
                </a:lnTo>
                <a:lnTo>
                  <a:pt x="17729" y="4470"/>
                </a:lnTo>
                <a:lnTo>
                  <a:pt x="21882" y="316"/>
                </a:lnTo>
                <a:lnTo>
                  <a:pt x="22964" y="316"/>
                </a:lnTo>
                <a:lnTo>
                  <a:pt x="22961" y="0"/>
                </a:lnTo>
                <a:close/>
              </a:path>
              <a:path w="36829" h="48895">
                <a:moveTo>
                  <a:pt x="22961" y="0"/>
                </a:moveTo>
                <a:lnTo>
                  <a:pt x="23126" y="19259"/>
                </a:lnTo>
                <a:lnTo>
                  <a:pt x="26934" y="18888"/>
                </a:lnTo>
                <a:lnTo>
                  <a:pt x="27067" y="18647"/>
                </a:lnTo>
                <a:lnTo>
                  <a:pt x="27060" y="15701"/>
                </a:lnTo>
                <a:lnTo>
                  <a:pt x="22961" y="0"/>
                </a:lnTo>
                <a:close/>
              </a:path>
              <a:path w="36829" h="48895">
                <a:moveTo>
                  <a:pt x="26934" y="18888"/>
                </a:moveTo>
                <a:lnTo>
                  <a:pt x="23126" y="19259"/>
                </a:lnTo>
                <a:lnTo>
                  <a:pt x="26730" y="19259"/>
                </a:lnTo>
                <a:lnTo>
                  <a:pt x="26934" y="18888"/>
                </a:lnTo>
                <a:close/>
              </a:path>
              <a:path w="36829" h="48895">
                <a:moveTo>
                  <a:pt x="27086" y="18611"/>
                </a:moveTo>
                <a:lnTo>
                  <a:pt x="26934" y="18888"/>
                </a:lnTo>
                <a:lnTo>
                  <a:pt x="27089" y="18873"/>
                </a:lnTo>
                <a:lnTo>
                  <a:pt x="27086" y="18611"/>
                </a:lnTo>
                <a:close/>
              </a:path>
              <a:path w="36829" h="48895">
                <a:moveTo>
                  <a:pt x="22964" y="316"/>
                </a:moveTo>
                <a:lnTo>
                  <a:pt x="21882" y="316"/>
                </a:lnTo>
                <a:lnTo>
                  <a:pt x="17729" y="4470"/>
                </a:lnTo>
                <a:lnTo>
                  <a:pt x="17729" y="14719"/>
                </a:lnTo>
                <a:lnTo>
                  <a:pt x="21882" y="18873"/>
                </a:lnTo>
                <a:lnTo>
                  <a:pt x="23123" y="18873"/>
                </a:lnTo>
                <a:lnTo>
                  <a:pt x="22964" y="316"/>
                </a:lnTo>
                <a:close/>
              </a:path>
              <a:path w="36829" h="48895">
                <a:moveTo>
                  <a:pt x="32130" y="316"/>
                </a:moveTo>
                <a:lnTo>
                  <a:pt x="26924" y="316"/>
                </a:lnTo>
                <a:lnTo>
                  <a:pt x="27060" y="15701"/>
                </a:lnTo>
                <a:lnTo>
                  <a:pt x="27584" y="17706"/>
                </a:lnTo>
                <a:lnTo>
                  <a:pt x="27086" y="18611"/>
                </a:lnTo>
                <a:lnTo>
                  <a:pt x="27089" y="18873"/>
                </a:lnTo>
                <a:lnTo>
                  <a:pt x="32130" y="18873"/>
                </a:lnTo>
                <a:lnTo>
                  <a:pt x="36283" y="14719"/>
                </a:lnTo>
                <a:lnTo>
                  <a:pt x="36283" y="4470"/>
                </a:lnTo>
                <a:lnTo>
                  <a:pt x="32130" y="316"/>
                </a:lnTo>
                <a:close/>
              </a:path>
              <a:path w="36829" h="48895">
                <a:moveTo>
                  <a:pt x="27060" y="15701"/>
                </a:moveTo>
                <a:lnTo>
                  <a:pt x="27086" y="18611"/>
                </a:lnTo>
                <a:lnTo>
                  <a:pt x="27584" y="17706"/>
                </a:lnTo>
                <a:lnTo>
                  <a:pt x="27060" y="15701"/>
                </a:lnTo>
                <a:close/>
              </a:path>
              <a:path w="36829" h="48895">
                <a:moveTo>
                  <a:pt x="22961" y="0"/>
                </a:moveTo>
                <a:lnTo>
                  <a:pt x="27060" y="15701"/>
                </a:lnTo>
                <a:lnTo>
                  <a:pt x="26924" y="316"/>
                </a:lnTo>
                <a:lnTo>
                  <a:pt x="22961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097313" y="6027015"/>
            <a:ext cx="50165" cy="33655"/>
          </a:xfrm>
          <a:custGeom>
            <a:avLst/>
            <a:gdLst/>
            <a:ahLst/>
            <a:cxnLst/>
            <a:rect l="l" t="t" r="r" b="b"/>
            <a:pathLst>
              <a:path w="50165" h="33654">
                <a:moveTo>
                  <a:pt x="2029" y="17987"/>
                </a:moveTo>
                <a:lnTo>
                  <a:pt x="850" y="19165"/>
                </a:lnTo>
                <a:lnTo>
                  <a:pt x="850" y="29414"/>
                </a:lnTo>
                <a:lnTo>
                  <a:pt x="5003" y="33568"/>
                </a:lnTo>
                <a:lnTo>
                  <a:pt x="15252" y="33568"/>
                </a:lnTo>
                <a:lnTo>
                  <a:pt x="19405" y="29414"/>
                </a:lnTo>
                <a:lnTo>
                  <a:pt x="19405" y="21013"/>
                </a:lnTo>
                <a:lnTo>
                  <a:pt x="18859" y="21013"/>
                </a:lnTo>
                <a:lnTo>
                  <a:pt x="2029" y="17987"/>
                </a:lnTo>
                <a:close/>
              </a:path>
              <a:path w="50165" h="33654">
                <a:moveTo>
                  <a:pt x="0" y="17622"/>
                </a:moveTo>
                <a:lnTo>
                  <a:pt x="850" y="24290"/>
                </a:lnTo>
                <a:lnTo>
                  <a:pt x="850" y="19165"/>
                </a:lnTo>
                <a:lnTo>
                  <a:pt x="2029" y="17987"/>
                </a:lnTo>
                <a:lnTo>
                  <a:pt x="0" y="17622"/>
                </a:lnTo>
                <a:close/>
              </a:path>
              <a:path w="50165" h="33654">
                <a:moveTo>
                  <a:pt x="19920" y="20312"/>
                </a:moveTo>
                <a:lnTo>
                  <a:pt x="19405" y="20652"/>
                </a:lnTo>
                <a:lnTo>
                  <a:pt x="19405" y="24290"/>
                </a:lnTo>
                <a:lnTo>
                  <a:pt x="19920" y="20312"/>
                </a:lnTo>
                <a:close/>
              </a:path>
              <a:path w="50165" h="33654">
                <a:moveTo>
                  <a:pt x="15252" y="15012"/>
                </a:moveTo>
                <a:lnTo>
                  <a:pt x="5003" y="15012"/>
                </a:lnTo>
                <a:lnTo>
                  <a:pt x="2029" y="17987"/>
                </a:lnTo>
                <a:lnTo>
                  <a:pt x="18859" y="21013"/>
                </a:lnTo>
                <a:lnTo>
                  <a:pt x="19405" y="20652"/>
                </a:lnTo>
                <a:lnTo>
                  <a:pt x="19405" y="19165"/>
                </a:lnTo>
                <a:lnTo>
                  <a:pt x="15252" y="15012"/>
                </a:lnTo>
                <a:close/>
              </a:path>
              <a:path w="50165" h="33654">
                <a:moveTo>
                  <a:pt x="19405" y="20652"/>
                </a:moveTo>
                <a:lnTo>
                  <a:pt x="18859" y="21013"/>
                </a:lnTo>
                <a:lnTo>
                  <a:pt x="19405" y="21013"/>
                </a:lnTo>
                <a:lnTo>
                  <a:pt x="19405" y="20652"/>
                </a:lnTo>
                <a:close/>
              </a:path>
              <a:path w="50165" h="33654">
                <a:moveTo>
                  <a:pt x="22723" y="15012"/>
                </a:moveTo>
                <a:lnTo>
                  <a:pt x="15252" y="15012"/>
                </a:lnTo>
                <a:lnTo>
                  <a:pt x="19405" y="19165"/>
                </a:lnTo>
                <a:lnTo>
                  <a:pt x="19405" y="20652"/>
                </a:lnTo>
                <a:lnTo>
                  <a:pt x="19920" y="20312"/>
                </a:lnTo>
                <a:lnTo>
                  <a:pt x="20269" y="17622"/>
                </a:lnTo>
                <a:lnTo>
                  <a:pt x="23001" y="17622"/>
                </a:lnTo>
                <a:lnTo>
                  <a:pt x="22723" y="15012"/>
                </a:lnTo>
                <a:close/>
              </a:path>
              <a:path w="50165" h="33654">
                <a:moveTo>
                  <a:pt x="23001" y="17622"/>
                </a:moveTo>
                <a:lnTo>
                  <a:pt x="20269" y="17622"/>
                </a:lnTo>
                <a:lnTo>
                  <a:pt x="19920" y="20312"/>
                </a:lnTo>
                <a:lnTo>
                  <a:pt x="20154" y="20157"/>
                </a:lnTo>
                <a:lnTo>
                  <a:pt x="21602" y="19577"/>
                </a:lnTo>
                <a:lnTo>
                  <a:pt x="23177" y="19272"/>
                </a:lnTo>
                <a:lnTo>
                  <a:pt x="23001" y="17622"/>
                </a:lnTo>
                <a:close/>
              </a:path>
              <a:path w="50165" h="33654">
                <a:moveTo>
                  <a:pt x="26327" y="0"/>
                </a:moveTo>
                <a:lnTo>
                  <a:pt x="21132" y="78"/>
                </a:lnTo>
                <a:lnTo>
                  <a:pt x="23177" y="19272"/>
                </a:lnTo>
                <a:lnTo>
                  <a:pt x="27647" y="18227"/>
                </a:lnTo>
                <a:lnTo>
                  <a:pt x="32143" y="17412"/>
                </a:lnTo>
                <a:lnTo>
                  <a:pt x="36690" y="16830"/>
                </a:lnTo>
                <a:lnTo>
                  <a:pt x="36935" y="15697"/>
                </a:lnTo>
                <a:lnTo>
                  <a:pt x="35356" y="14121"/>
                </a:lnTo>
                <a:lnTo>
                  <a:pt x="35356" y="6266"/>
                </a:lnTo>
                <a:lnTo>
                  <a:pt x="38544" y="3082"/>
                </a:lnTo>
                <a:lnTo>
                  <a:pt x="39668" y="3082"/>
                </a:lnTo>
                <a:lnTo>
                  <a:pt x="39954" y="1761"/>
                </a:lnTo>
                <a:lnTo>
                  <a:pt x="38862" y="1450"/>
                </a:lnTo>
                <a:lnTo>
                  <a:pt x="37757" y="1200"/>
                </a:lnTo>
                <a:lnTo>
                  <a:pt x="36639" y="1010"/>
                </a:lnTo>
                <a:lnTo>
                  <a:pt x="31496" y="311"/>
                </a:lnTo>
                <a:lnTo>
                  <a:pt x="26327" y="0"/>
                </a:lnTo>
                <a:close/>
              </a:path>
              <a:path w="50165" h="33654">
                <a:moveTo>
                  <a:pt x="16052" y="11"/>
                </a:moveTo>
                <a:lnTo>
                  <a:pt x="0" y="17622"/>
                </a:lnTo>
                <a:lnTo>
                  <a:pt x="2029" y="17987"/>
                </a:lnTo>
                <a:lnTo>
                  <a:pt x="5003" y="15012"/>
                </a:lnTo>
                <a:lnTo>
                  <a:pt x="22723" y="15012"/>
                </a:lnTo>
                <a:lnTo>
                  <a:pt x="21132" y="78"/>
                </a:lnTo>
                <a:lnTo>
                  <a:pt x="16052" y="11"/>
                </a:lnTo>
                <a:close/>
              </a:path>
              <a:path w="50165" h="33654">
                <a:moveTo>
                  <a:pt x="38178" y="16939"/>
                </a:moveTo>
                <a:lnTo>
                  <a:pt x="38544" y="17305"/>
                </a:lnTo>
                <a:lnTo>
                  <a:pt x="46393" y="17305"/>
                </a:lnTo>
                <a:lnTo>
                  <a:pt x="46554" y="17143"/>
                </a:lnTo>
                <a:lnTo>
                  <a:pt x="40970" y="17143"/>
                </a:lnTo>
                <a:lnTo>
                  <a:pt x="38178" y="16939"/>
                </a:lnTo>
                <a:close/>
              </a:path>
              <a:path w="50165" h="33654">
                <a:moveTo>
                  <a:pt x="39954" y="1761"/>
                </a:moveTo>
                <a:lnTo>
                  <a:pt x="36935" y="15697"/>
                </a:lnTo>
                <a:lnTo>
                  <a:pt x="38178" y="16939"/>
                </a:lnTo>
                <a:lnTo>
                  <a:pt x="40970" y="17143"/>
                </a:lnTo>
                <a:lnTo>
                  <a:pt x="43980" y="3243"/>
                </a:lnTo>
                <a:lnTo>
                  <a:pt x="39954" y="1761"/>
                </a:lnTo>
                <a:close/>
              </a:path>
              <a:path w="50165" h="33654">
                <a:moveTo>
                  <a:pt x="46393" y="3082"/>
                </a:moveTo>
                <a:lnTo>
                  <a:pt x="43541" y="3082"/>
                </a:lnTo>
                <a:lnTo>
                  <a:pt x="43980" y="3243"/>
                </a:lnTo>
                <a:lnTo>
                  <a:pt x="40970" y="17143"/>
                </a:lnTo>
                <a:lnTo>
                  <a:pt x="46554" y="17143"/>
                </a:lnTo>
                <a:lnTo>
                  <a:pt x="49580" y="14121"/>
                </a:lnTo>
                <a:lnTo>
                  <a:pt x="49580" y="6266"/>
                </a:lnTo>
                <a:lnTo>
                  <a:pt x="46393" y="3082"/>
                </a:lnTo>
                <a:close/>
              </a:path>
              <a:path w="50165" h="33654">
                <a:moveTo>
                  <a:pt x="36935" y="15697"/>
                </a:moveTo>
                <a:lnTo>
                  <a:pt x="36690" y="16830"/>
                </a:lnTo>
                <a:lnTo>
                  <a:pt x="38178" y="16939"/>
                </a:lnTo>
                <a:lnTo>
                  <a:pt x="36935" y="15697"/>
                </a:lnTo>
                <a:close/>
              </a:path>
              <a:path w="50165" h="33654">
                <a:moveTo>
                  <a:pt x="39668" y="3082"/>
                </a:moveTo>
                <a:lnTo>
                  <a:pt x="38544" y="3082"/>
                </a:lnTo>
                <a:lnTo>
                  <a:pt x="35356" y="6266"/>
                </a:lnTo>
                <a:lnTo>
                  <a:pt x="35356" y="14121"/>
                </a:lnTo>
                <a:lnTo>
                  <a:pt x="36935" y="15697"/>
                </a:lnTo>
                <a:lnTo>
                  <a:pt x="39668" y="3082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272293" y="6003724"/>
            <a:ext cx="43815" cy="52069"/>
          </a:xfrm>
          <a:custGeom>
            <a:avLst/>
            <a:gdLst/>
            <a:ahLst/>
            <a:cxnLst/>
            <a:rect l="l" t="t" r="r" b="b"/>
            <a:pathLst>
              <a:path w="43815" h="52070">
                <a:moveTo>
                  <a:pt x="28092" y="47112"/>
                </a:moveTo>
                <a:lnTo>
                  <a:pt x="28092" y="48305"/>
                </a:lnTo>
                <a:lnTo>
                  <a:pt x="31584" y="51805"/>
                </a:lnTo>
                <a:lnTo>
                  <a:pt x="40220" y="51805"/>
                </a:lnTo>
                <a:lnTo>
                  <a:pt x="43260" y="48770"/>
                </a:lnTo>
                <a:lnTo>
                  <a:pt x="29718" y="48770"/>
                </a:lnTo>
                <a:lnTo>
                  <a:pt x="28092" y="47112"/>
                </a:lnTo>
                <a:close/>
              </a:path>
              <a:path w="43815" h="52070">
                <a:moveTo>
                  <a:pt x="40220" y="36168"/>
                </a:moveTo>
                <a:lnTo>
                  <a:pt x="31584" y="36168"/>
                </a:lnTo>
                <a:lnTo>
                  <a:pt x="28092" y="39668"/>
                </a:lnTo>
                <a:lnTo>
                  <a:pt x="28092" y="47112"/>
                </a:lnTo>
                <a:lnTo>
                  <a:pt x="29718" y="48770"/>
                </a:lnTo>
                <a:lnTo>
                  <a:pt x="42087" y="39203"/>
                </a:lnTo>
                <a:lnTo>
                  <a:pt x="40331" y="36279"/>
                </a:lnTo>
                <a:close/>
              </a:path>
              <a:path w="43815" h="52070">
                <a:moveTo>
                  <a:pt x="40331" y="36279"/>
                </a:moveTo>
                <a:lnTo>
                  <a:pt x="42087" y="39203"/>
                </a:lnTo>
                <a:lnTo>
                  <a:pt x="29718" y="48770"/>
                </a:lnTo>
                <a:lnTo>
                  <a:pt x="43260" y="48770"/>
                </a:lnTo>
                <a:lnTo>
                  <a:pt x="43726" y="48305"/>
                </a:lnTo>
                <a:lnTo>
                  <a:pt x="43726" y="39668"/>
                </a:lnTo>
                <a:lnTo>
                  <a:pt x="40331" y="36279"/>
                </a:lnTo>
                <a:close/>
              </a:path>
              <a:path w="43815" h="52070">
                <a:moveTo>
                  <a:pt x="35725" y="28606"/>
                </a:moveTo>
                <a:lnTo>
                  <a:pt x="21069" y="39950"/>
                </a:lnTo>
                <a:lnTo>
                  <a:pt x="28092" y="47112"/>
                </a:lnTo>
                <a:lnTo>
                  <a:pt x="28092" y="39668"/>
                </a:lnTo>
                <a:lnTo>
                  <a:pt x="31584" y="36168"/>
                </a:lnTo>
                <a:lnTo>
                  <a:pt x="40265" y="36168"/>
                </a:lnTo>
                <a:lnTo>
                  <a:pt x="35725" y="28606"/>
                </a:lnTo>
                <a:close/>
              </a:path>
              <a:path w="43815" h="52070">
                <a:moveTo>
                  <a:pt x="11786" y="18690"/>
                </a:moveTo>
                <a:lnTo>
                  <a:pt x="8674" y="19632"/>
                </a:lnTo>
                <a:lnTo>
                  <a:pt x="9118" y="21319"/>
                </a:lnTo>
                <a:lnTo>
                  <a:pt x="9690" y="22966"/>
                </a:lnTo>
                <a:lnTo>
                  <a:pt x="10375" y="24573"/>
                </a:lnTo>
                <a:lnTo>
                  <a:pt x="13042" y="30312"/>
                </a:lnTo>
                <a:lnTo>
                  <a:pt x="16598" y="35438"/>
                </a:lnTo>
                <a:lnTo>
                  <a:pt x="21069" y="39950"/>
                </a:lnTo>
                <a:lnTo>
                  <a:pt x="35725" y="28606"/>
                </a:lnTo>
                <a:lnTo>
                  <a:pt x="32880" y="23818"/>
                </a:lnTo>
                <a:lnTo>
                  <a:pt x="31096" y="20236"/>
                </a:lnTo>
                <a:lnTo>
                  <a:pt x="14401" y="20236"/>
                </a:lnTo>
                <a:lnTo>
                  <a:pt x="14853" y="19784"/>
                </a:lnTo>
                <a:lnTo>
                  <a:pt x="12141" y="19784"/>
                </a:lnTo>
                <a:lnTo>
                  <a:pt x="11786" y="18690"/>
                </a:lnTo>
                <a:close/>
              </a:path>
              <a:path w="43815" h="52070">
                <a:moveTo>
                  <a:pt x="40265" y="36168"/>
                </a:moveTo>
                <a:close/>
              </a:path>
              <a:path w="43815" h="52070">
                <a:moveTo>
                  <a:pt x="7523" y="1680"/>
                </a:moveTo>
                <a:lnTo>
                  <a:pt x="4152" y="1680"/>
                </a:lnTo>
                <a:lnTo>
                  <a:pt x="0" y="5834"/>
                </a:lnTo>
                <a:lnTo>
                  <a:pt x="0" y="16082"/>
                </a:lnTo>
                <a:lnTo>
                  <a:pt x="4152" y="20236"/>
                </a:lnTo>
                <a:lnTo>
                  <a:pt x="8833" y="20236"/>
                </a:lnTo>
                <a:lnTo>
                  <a:pt x="8190" y="17651"/>
                </a:lnTo>
                <a:lnTo>
                  <a:pt x="8189" y="16082"/>
                </a:lnTo>
                <a:lnTo>
                  <a:pt x="8844" y="9623"/>
                </a:lnTo>
                <a:lnTo>
                  <a:pt x="6413" y="2132"/>
                </a:lnTo>
                <a:lnTo>
                  <a:pt x="7523" y="1680"/>
                </a:lnTo>
                <a:close/>
              </a:path>
              <a:path w="43815" h="52070">
                <a:moveTo>
                  <a:pt x="28321" y="13684"/>
                </a:moveTo>
                <a:lnTo>
                  <a:pt x="17752" y="16884"/>
                </a:lnTo>
                <a:lnTo>
                  <a:pt x="14401" y="20236"/>
                </a:lnTo>
                <a:lnTo>
                  <a:pt x="31096" y="20236"/>
                </a:lnTo>
                <a:lnTo>
                  <a:pt x="30341" y="18690"/>
                </a:lnTo>
                <a:lnTo>
                  <a:pt x="28321" y="13684"/>
                </a:lnTo>
                <a:close/>
              </a:path>
              <a:path w="43815" h="52070">
                <a:moveTo>
                  <a:pt x="15218" y="17651"/>
                </a:moveTo>
                <a:lnTo>
                  <a:pt x="11786" y="18690"/>
                </a:lnTo>
                <a:lnTo>
                  <a:pt x="12141" y="19784"/>
                </a:lnTo>
                <a:lnTo>
                  <a:pt x="15633" y="18929"/>
                </a:lnTo>
                <a:lnTo>
                  <a:pt x="15218" y="17651"/>
                </a:lnTo>
                <a:close/>
              </a:path>
              <a:path w="43815" h="52070">
                <a:moveTo>
                  <a:pt x="17752" y="16884"/>
                </a:moveTo>
                <a:lnTo>
                  <a:pt x="15218" y="17651"/>
                </a:lnTo>
                <a:lnTo>
                  <a:pt x="15633" y="18929"/>
                </a:lnTo>
                <a:lnTo>
                  <a:pt x="12141" y="19784"/>
                </a:lnTo>
                <a:lnTo>
                  <a:pt x="14853" y="19784"/>
                </a:lnTo>
                <a:lnTo>
                  <a:pt x="17752" y="16884"/>
                </a:lnTo>
                <a:close/>
              </a:path>
              <a:path w="43815" h="52070">
                <a:moveTo>
                  <a:pt x="8844" y="9623"/>
                </a:moveTo>
                <a:lnTo>
                  <a:pt x="8189" y="16082"/>
                </a:lnTo>
                <a:lnTo>
                  <a:pt x="8190" y="17651"/>
                </a:lnTo>
                <a:lnTo>
                  <a:pt x="8674" y="19632"/>
                </a:lnTo>
                <a:lnTo>
                  <a:pt x="11786" y="18690"/>
                </a:lnTo>
                <a:lnTo>
                  <a:pt x="8844" y="9623"/>
                </a:lnTo>
                <a:close/>
              </a:path>
              <a:path w="43815" h="52070">
                <a:moveTo>
                  <a:pt x="9740" y="777"/>
                </a:moveTo>
                <a:lnTo>
                  <a:pt x="8844" y="9623"/>
                </a:lnTo>
                <a:lnTo>
                  <a:pt x="11786" y="18690"/>
                </a:lnTo>
                <a:lnTo>
                  <a:pt x="15218" y="17651"/>
                </a:lnTo>
                <a:lnTo>
                  <a:pt x="9740" y="777"/>
                </a:lnTo>
                <a:close/>
              </a:path>
              <a:path w="43815" h="52070">
                <a:moveTo>
                  <a:pt x="13284" y="0"/>
                </a:moveTo>
                <a:lnTo>
                  <a:pt x="11493" y="196"/>
                </a:lnTo>
                <a:lnTo>
                  <a:pt x="9740" y="777"/>
                </a:lnTo>
                <a:lnTo>
                  <a:pt x="15218" y="17651"/>
                </a:lnTo>
                <a:lnTo>
                  <a:pt x="17752" y="16884"/>
                </a:lnTo>
                <a:lnTo>
                  <a:pt x="18554" y="16082"/>
                </a:lnTo>
                <a:lnTo>
                  <a:pt x="18554" y="5834"/>
                </a:lnTo>
                <a:lnTo>
                  <a:pt x="14401" y="1680"/>
                </a:lnTo>
                <a:lnTo>
                  <a:pt x="19713" y="1680"/>
                </a:lnTo>
                <a:lnTo>
                  <a:pt x="17885" y="777"/>
                </a:lnTo>
                <a:lnTo>
                  <a:pt x="16548" y="374"/>
                </a:lnTo>
                <a:lnTo>
                  <a:pt x="15113" y="186"/>
                </a:lnTo>
                <a:lnTo>
                  <a:pt x="13284" y="0"/>
                </a:lnTo>
                <a:close/>
              </a:path>
              <a:path w="43815" h="52070">
                <a:moveTo>
                  <a:pt x="19713" y="1680"/>
                </a:moveTo>
                <a:lnTo>
                  <a:pt x="14401" y="1680"/>
                </a:lnTo>
                <a:lnTo>
                  <a:pt x="18554" y="5834"/>
                </a:lnTo>
                <a:lnTo>
                  <a:pt x="18554" y="16082"/>
                </a:lnTo>
                <a:lnTo>
                  <a:pt x="17752" y="16884"/>
                </a:lnTo>
                <a:lnTo>
                  <a:pt x="28321" y="13684"/>
                </a:lnTo>
                <a:lnTo>
                  <a:pt x="27076" y="9702"/>
                </a:lnTo>
                <a:lnTo>
                  <a:pt x="24993" y="6258"/>
                </a:lnTo>
                <a:lnTo>
                  <a:pt x="22059" y="3350"/>
                </a:lnTo>
                <a:lnTo>
                  <a:pt x="21196" y="2602"/>
                </a:lnTo>
                <a:lnTo>
                  <a:pt x="20256" y="1963"/>
                </a:lnTo>
                <a:lnTo>
                  <a:pt x="19713" y="1680"/>
                </a:lnTo>
                <a:close/>
              </a:path>
              <a:path w="43815" h="52070">
                <a:moveTo>
                  <a:pt x="9740" y="777"/>
                </a:moveTo>
                <a:lnTo>
                  <a:pt x="6413" y="2132"/>
                </a:lnTo>
                <a:lnTo>
                  <a:pt x="8844" y="9623"/>
                </a:lnTo>
                <a:lnTo>
                  <a:pt x="9740" y="777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466501" y="6026133"/>
            <a:ext cx="32384" cy="29209"/>
          </a:xfrm>
          <a:custGeom>
            <a:avLst/>
            <a:gdLst/>
            <a:ahLst/>
            <a:cxnLst/>
            <a:rect l="l" t="t" r="r" b="b"/>
            <a:pathLst>
              <a:path w="32384" h="29210">
                <a:moveTo>
                  <a:pt x="1233" y="14709"/>
                </a:moveTo>
                <a:lnTo>
                  <a:pt x="38" y="14803"/>
                </a:lnTo>
                <a:lnTo>
                  <a:pt x="0" y="16860"/>
                </a:lnTo>
                <a:lnTo>
                  <a:pt x="380" y="18830"/>
                </a:lnTo>
                <a:lnTo>
                  <a:pt x="13461" y="28709"/>
                </a:lnTo>
                <a:lnTo>
                  <a:pt x="16967" y="28284"/>
                </a:lnTo>
                <a:lnTo>
                  <a:pt x="20320" y="26629"/>
                </a:lnTo>
                <a:lnTo>
                  <a:pt x="19386" y="23776"/>
                </a:lnTo>
                <a:lnTo>
                  <a:pt x="18160" y="23776"/>
                </a:lnTo>
                <a:lnTo>
                  <a:pt x="14084" y="19698"/>
                </a:lnTo>
                <a:lnTo>
                  <a:pt x="14084" y="18557"/>
                </a:lnTo>
                <a:lnTo>
                  <a:pt x="5079" y="18557"/>
                </a:lnTo>
                <a:lnTo>
                  <a:pt x="1233" y="14709"/>
                </a:lnTo>
                <a:close/>
              </a:path>
              <a:path w="32384" h="29210">
                <a:moveTo>
                  <a:pt x="20358" y="6010"/>
                </a:moveTo>
                <a:lnTo>
                  <a:pt x="19481" y="6105"/>
                </a:lnTo>
                <a:lnTo>
                  <a:pt x="19587" y="8918"/>
                </a:lnTo>
                <a:lnTo>
                  <a:pt x="21107" y="13152"/>
                </a:lnTo>
                <a:lnTo>
                  <a:pt x="19481" y="13279"/>
                </a:lnTo>
                <a:lnTo>
                  <a:pt x="19481" y="14403"/>
                </a:lnTo>
                <a:lnTo>
                  <a:pt x="17099" y="16786"/>
                </a:lnTo>
                <a:lnTo>
                  <a:pt x="20320" y="26629"/>
                </a:lnTo>
                <a:lnTo>
                  <a:pt x="26022" y="23324"/>
                </a:lnTo>
                <a:lnTo>
                  <a:pt x="20358" y="6010"/>
                </a:lnTo>
                <a:close/>
              </a:path>
              <a:path w="32384" h="29210">
                <a:moveTo>
                  <a:pt x="16040" y="13549"/>
                </a:moveTo>
                <a:lnTo>
                  <a:pt x="14084" y="13702"/>
                </a:lnTo>
                <a:lnTo>
                  <a:pt x="14084" y="19698"/>
                </a:lnTo>
                <a:lnTo>
                  <a:pt x="18160" y="23776"/>
                </a:lnTo>
                <a:lnTo>
                  <a:pt x="19386" y="23776"/>
                </a:lnTo>
                <a:lnTo>
                  <a:pt x="17679" y="18557"/>
                </a:lnTo>
                <a:lnTo>
                  <a:pt x="15328" y="18557"/>
                </a:lnTo>
                <a:lnTo>
                  <a:pt x="17099" y="16786"/>
                </a:lnTo>
                <a:lnTo>
                  <a:pt x="16040" y="13549"/>
                </a:lnTo>
                <a:close/>
              </a:path>
              <a:path w="32384" h="29210">
                <a:moveTo>
                  <a:pt x="28671" y="6010"/>
                </a:moveTo>
                <a:lnTo>
                  <a:pt x="20358" y="6010"/>
                </a:lnTo>
                <a:lnTo>
                  <a:pt x="26022" y="23324"/>
                </a:lnTo>
                <a:lnTo>
                  <a:pt x="25242" y="23776"/>
                </a:lnTo>
                <a:lnTo>
                  <a:pt x="28219" y="23776"/>
                </a:lnTo>
                <a:lnTo>
                  <a:pt x="32308" y="19698"/>
                </a:lnTo>
                <a:lnTo>
                  <a:pt x="32308" y="9638"/>
                </a:lnTo>
                <a:lnTo>
                  <a:pt x="28671" y="6010"/>
                </a:lnTo>
                <a:close/>
              </a:path>
              <a:path w="32384" h="29210">
                <a:moveTo>
                  <a:pt x="14084" y="13702"/>
                </a:moveTo>
                <a:lnTo>
                  <a:pt x="1233" y="14709"/>
                </a:lnTo>
                <a:lnTo>
                  <a:pt x="5079" y="18557"/>
                </a:lnTo>
                <a:lnTo>
                  <a:pt x="14084" y="18557"/>
                </a:lnTo>
                <a:lnTo>
                  <a:pt x="14084" y="13702"/>
                </a:lnTo>
                <a:close/>
              </a:path>
              <a:path w="32384" h="29210">
                <a:moveTo>
                  <a:pt x="17099" y="16786"/>
                </a:moveTo>
                <a:lnTo>
                  <a:pt x="15328" y="18557"/>
                </a:lnTo>
                <a:lnTo>
                  <a:pt x="17679" y="18557"/>
                </a:lnTo>
                <a:lnTo>
                  <a:pt x="17099" y="16786"/>
                </a:lnTo>
                <a:close/>
              </a:path>
              <a:path w="32384" h="29210">
                <a:moveTo>
                  <a:pt x="19481" y="13279"/>
                </a:moveTo>
                <a:lnTo>
                  <a:pt x="16040" y="13549"/>
                </a:lnTo>
                <a:lnTo>
                  <a:pt x="17099" y="16786"/>
                </a:lnTo>
                <a:lnTo>
                  <a:pt x="19481" y="14403"/>
                </a:lnTo>
                <a:lnTo>
                  <a:pt x="19481" y="13279"/>
                </a:lnTo>
                <a:close/>
              </a:path>
              <a:path w="32384" h="29210">
                <a:moveTo>
                  <a:pt x="927" y="10137"/>
                </a:moveTo>
                <a:lnTo>
                  <a:pt x="38" y="14803"/>
                </a:lnTo>
                <a:lnTo>
                  <a:pt x="927" y="14248"/>
                </a:lnTo>
                <a:lnTo>
                  <a:pt x="927" y="10137"/>
                </a:lnTo>
                <a:close/>
              </a:path>
              <a:path w="32384" h="29210">
                <a:moveTo>
                  <a:pt x="927" y="14248"/>
                </a:moveTo>
                <a:lnTo>
                  <a:pt x="38" y="14803"/>
                </a:lnTo>
                <a:lnTo>
                  <a:pt x="1233" y="14709"/>
                </a:lnTo>
                <a:lnTo>
                  <a:pt x="927" y="14403"/>
                </a:lnTo>
                <a:lnTo>
                  <a:pt x="927" y="14248"/>
                </a:lnTo>
                <a:close/>
              </a:path>
              <a:path w="32384" h="29210">
                <a:moveTo>
                  <a:pt x="14532" y="8939"/>
                </a:moveTo>
                <a:lnTo>
                  <a:pt x="8711" y="9395"/>
                </a:lnTo>
                <a:lnTo>
                  <a:pt x="927" y="14248"/>
                </a:lnTo>
                <a:lnTo>
                  <a:pt x="927" y="14403"/>
                </a:lnTo>
                <a:lnTo>
                  <a:pt x="1233" y="14709"/>
                </a:lnTo>
                <a:lnTo>
                  <a:pt x="14084" y="13702"/>
                </a:lnTo>
                <a:lnTo>
                  <a:pt x="14084" y="9638"/>
                </a:lnTo>
                <a:lnTo>
                  <a:pt x="14443" y="9278"/>
                </a:lnTo>
                <a:lnTo>
                  <a:pt x="14532" y="8939"/>
                </a:lnTo>
                <a:close/>
              </a:path>
              <a:path w="32384" h="29210">
                <a:moveTo>
                  <a:pt x="8711" y="9395"/>
                </a:moveTo>
                <a:lnTo>
                  <a:pt x="952" y="10003"/>
                </a:lnTo>
                <a:lnTo>
                  <a:pt x="927" y="14248"/>
                </a:lnTo>
                <a:lnTo>
                  <a:pt x="8711" y="9395"/>
                </a:lnTo>
                <a:close/>
              </a:path>
              <a:path w="32384" h="29210">
                <a:moveTo>
                  <a:pt x="14594" y="9128"/>
                </a:moveTo>
                <a:lnTo>
                  <a:pt x="14084" y="9638"/>
                </a:lnTo>
                <a:lnTo>
                  <a:pt x="14084" y="13702"/>
                </a:lnTo>
                <a:lnTo>
                  <a:pt x="16040" y="13549"/>
                </a:lnTo>
                <a:lnTo>
                  <a:pt x="14594" y="9128"/>
                </a:lnTo>
                <a:close/>
              </a:path>
              <a:path w="32384" h="29210">
                <a:moveTo>
                  <a:pt x="19456" y="8553"/>
                </a:moveTo>
                <a:lnTo>
                  <a:pt x="14803" y="8918"/>
                </a:lnTo>
                <a:lnTo>
                  <a:pt x="14594" y="9128"/>
                </a:lnTo>
                <a:lnTo>
                  <a:pt x="16040" y="13549"/>
                </a:lnTo>
                <a:lnTo>
                  <a:pt x="19481" y="13279"/>
                </a:lnTo>
                <a:lnTo>
                  <a:pt x="19456" y="8553"/>
                </a:lnTo>
                <a:close/>
              </a:path>
              <a:path w="32384" h="29210">
                <a:moveTo>
                  <a:pt x="19481" y="8624"/>
                </a:moveTo>
                <a:lnTo>
                  <a:pt x="19481" y="13279"/>
                </a:lnTo>
                <a:lnTo>
                  <a:pt x="21107" y="13152"/>
                </a:lnTo>
                <a:lnTo>
                  <a:pt x="19481" y="8624"/>
                </a:lnTo>
                <a:close/>
              </a:path>
              <a:path w="32384" h="29210">
                <a:moveTo>
                  <a:pt x="15328" y="0"/>
                </a:moveTo>
                <a:lnTo>
                  <a:pt x="5079" y="0"/>
                </a:lnTo>
                <a:lnTo>
                  <a:pt x="927" y="4154"/>
                </a:lnTo>
                <a:lnTo>
                  <a:pt x="927" y="10137"/>
                </a:lnTo>
                <a:lnTo>
                  <a:pt x="952" y="10003"/>
                </a:lnTo>
                <a:lnTo>
                  <a:pt x="8711" y="9395"/>
                </a:lnTo>
                <a:lnTo>
                  <a:pt x="13347" y="6504"/>
                </a:lnTo>
                <a:lnTo>
                  <a:pt x="15764" y="6504"/>
                </a:lnTo>
                <a:lnTo>
                  <a:pt x="17391" y="6330"/>
                </a:lnTo>
                <a:lnTo>
                  <a:pt x="18160" y="5560"/>
                </a:lnTo>
                <a:lnTo>
                  <a:pt x="19481" y="5560"/>
                </a:lnTo>
                <a:lnTo>
                  <a:pt x="19481" y="4154"/>
                </a:lnTo>
                <a:lnTo>
                  <a:pt x="15328" y="0"/>
                </a:lnTo>
                <a:close/>
              </a:path>
              <a:path w="32384" h="29210">
                <a:moveTo>
                  <a:pt x="13347" y="6504"/>
                </a:moveTo>
                <a:lnTo>
                  <a:pt x="8711" y="9395"/>
                </a:lnTo>
                <a:lnTo>
                  <a:pt x="14532" y="8939"/>
                </a:lnTo>
                <a:lnTo>
                  <a:pt x="13804" y="6715"/>
                </a:lnTo>
                <a:lnTo>
                  <a:pt x="13614" y="6705"/>
                </a:lnTo>
                <a:lnTo>
                  <a:pt x="13461" y="6635"/>
                </a:lnTo>
                <a:lnTo>
                  <a:pt x="13347" y="6504"/>
                </a:lnTo>
                <a:close/>
              </a:path>
              <a:path w="32384" h="29210">
                <a:moveTo>
                  <a:pt x="14803" y="8918"/>
                </a:moveTo>
                <a:lnTo>
                  <a:pt x="14532" y="8939"/>
                </a:lnTo>
                <a:lnTo>
                  <a:pt x="14594" y="9128"/>
                </a:lnTo>
                <a:lnTo>
                  <a:pt x="14803" y="8918"/>
                </a:lnTo>
                <a:close/>
              </a:path>
              <a:path w="32384" h="29210">
                <a:moveTo>
                  <a:pt x="17391" y="6330"/>
                </a:moveTo>
                <a:lnTo>
                  <a:pt x="13804" y="6715"/>
                </a:lnTo>
                <a:lnTo>
                  <a:pt x="14532" y="8939"/>
                </a:lnTo>
                <a:lnTo>
                  <a:pt x="14803" y="8918"/>
                </a:lnTo>
                <a:lnTo>
                  <a:pt x="17391" y="6330"/>
                </a:lnTo>
                <a:close/>
              </a:path>
              <a:path w="32384" h="29210">
                <a:moveTo>
                  <a:pt x="19481" y="6105"/>
                </a:moveTo>
                <a:lnTo>
                  <a:pt x="17391" y="6330"/>
                </a:lnTo>
                <a:lnTo>
                  <a:pt x="14803" y="8918"/>
                </a:lnTo>
                <a:lnTo>
                  <a:pt x="19456" y="8553"/>
                </a:lnTo>
                <a:lnTo>
                  <a:pt x="19481" y="6105"/>
                </a:lnTo>
                <a:close/>
              </a:path>
              <a:path w="32384" h="29210">
                <a:moveTo>
                  <a:pt x="19481" y="8553"/>
                </a:moveTo>
                <a:close/>
              </a:path>
              <a:path w="32384" h="29210">
                <a:moveTo>
                  <a:pt x="15764" y="6504"/>
                </a:moveTo>
                <a:lnTo>
                  <a:pt x="13347" y="6504"/>
                </a:lnTo>
                <a:lnTo>
                  <a:pt x="13461" y="6635"/>
                </a:lnTo>
                <a:lnTo>
                  <a:pt x="13614" y="6705"/>
                </a:lnTo>
                <a:lnTo>
                  <a:pt x="13899" y="6705"/>
                </a:lnTo>
                <a:lnTo>
                  <a:pt x="15764" y="6504"/>
                </a:lnTo>
                <a:close/>
              </a:path>
              <a:path w="32384" h="29210">
                <a:moveTo>
                  <a:pt x="19481" y="5560"/>
                </a:moveTo>
                <a:lnTo>
                  <a:pt x="18160" y="5560"/>
                </a:lnTo>
                <a:lnTo>
                  <a:pt x="17391" y="6330"/>
                </a:lnTo>
                <a:lnTo>
                  <a:pt x="19481" y="6105"/>
                </a:lnTo>
                <a:lnTo>
                  <a:pt x="19481" y="5560"/>
                </a:lnTo>
                <a:close/>
              </a:path>
              <a:path w="32384" h="29210">
                <a:moveTo>
                  <a:pt x="28219" y="5560"/>
                </a:moveTo>
                <a:lnTo>
                  <a:pt x="19481" y="5560"/>
                </a:lnTo>
                <a:lnTo>
                  <a:pt x="19481" y="6105"/>
                </a:lnTo>
                <a:lnTo>
                  <a:pt x="20358" y="6010"/>
                </a:lnTo>
                <a:lnTo>
                  <a:pt x="28671" y="6010"/>
                </a:lnTo>
                <a:lnTo>
                  <a:pt x="28219" y="556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608792" y="5980447"/>
            <a:ext cx="114187" cy="18773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985995" y="5868890"/>
            <a:ext cx="141605" cy="373380"/>
          </a:xfrm>
          <a:custGeom>
            <a:avLst/>
            <a:gdLst/>
            <a:ahLst/>
            <a:cxnLst/>
            <a:rect l="l" t="t" r="r" b="b"/>
            <a:pathLst>
              <a:path w="141604" h="373379">
                <a:moveTo>
                  <a:pt x="23101" y="368746"/>
                </a:moveTo>
                <a:lnTo>
                  <a:pt x="23101" y="370840"/>
                </a:lnTo>
                <a:lnTo>
                  <a:pt x="26377" y="373380"/>
                </a:lnTo>
                <a:lnTo>
                  <a:pt x="34442" y="373380"/>
                </a:lnTo>
                <a:lnTo>
                  <a:pt x="37719" y="370840"/>
                </a:lnTo>
                <a:lnTo>
                  <a:pt x="37719" y="369570"/>
                </a:lnTo>
                <a:lnTo>
                  <a:pt x="23469" y="369570"/>
                </a:lnTo>
                <a:lnTo>
                  <a:pt x="23101" y="368746"/>
                </a:lnTo>
                <a:close/>
              </a:path>
              <a:path w="141604" h="373379">
                <a:moveTo>
                  <a:pt x="34931" y="359979"/>
                </a:moveTo>
                <a:lnTo>
                  <a:pt x="23101" y="363864"/>
                </a:lnTo>
                <a:lnTo>
                  <a:pt x="23101" y="368746"/>
                </a:lnTo>
                <a:lnTo>
                  <a:pt x="23469" y="369570"/>
                </a:lnTo>
                <a:lnTo>
                  <a:pt x="37350" y="364490"/>
                </a:lnTo>
                <a:lnTo>
                  <a:pt x="37078" y="362475"/>
                </a:lnTo>
                <a:lnTo>
                  <a:pt x="34931" y="359979"/>
                </a:lnTo>
                <a:close/>
              </a:path>
              <a:path w="141604" h="373379">
                <a:moveTo>
                  <a:pt x="37078" y="362475"/>
                </a:moveTo>
                <a:lnTo>
                  <a:pt x="37350" y="364490"/>
                </a:lnTo>
                <a:lnTo>
                  <a:pt x="23469" y="369570"/>
                </a:lnTo>
                <a:lnTo>
                  <a:pt x="37719" y="369570"/>
                </a:lnTo>
                <a:lnTo>
                  <a:pt x="37719" y="363220"/>
                </a:lnTo>
                <a:lnTo>
                  <a:pt x="37078" y="362475"/>
                </a:lnTo>
                <a:close/>
              </a:path>
              <a:path w="141604" h="373379">
                <a:moveTo>
                  <a:pt x="23101" y="363864"/>
                </a:moveTo>
                <a:lnTo>
                  <a:pt x="21196" y="364490"/>
                </a:lnTo>
                <a:lnTo>
                  <a:pt x="23101" y="368746"/>
                </a:lnTo>
                <a:lnTo>
                  <a:pt x="23101" y="363864"/>
                </a:lnTo>
                <a:close/>
              </a:path>
              <a:path w="141604" h="373379">
                <a:moveTo>
                  <a:pt x="17525" y="302260"/>
                </a:moveTo>
                <a:lnTo>
                  <a:pt x="17277" y="312420"/>
                </a:lnTo>
                <a:lnTo>
                  <a:pt x="17343" y="331470"/>
                </a:lnTo>
                <a:lnTo>
                  <a:pt x="17652" y="340360"/>
                </a:lnTo>
                <a:lnTo>
                  <a:pt x="17856" y="347980"/>
                </a:lnTo>
                <a:lnTo>
                  <a:pt x="21196" y="364490"/>
                </a:lnTo>
                <a:lnTo>
                  <a:pt x="23101" y="363864"/>
                </a:lnTo>
                <a:lnTo>
                  <a:pt x="23101" y="363220"/>
                </a:lnTo>
                <a:lnTo>
                  <a:pt x="26377" y="359410"/>
                </a:lnTo>
                <a:lnTo>
                  <a:pt x="36753" y="359410"/>
                </a:lnTo>
                <a:lnTo>
                  <a:pt x="36690" y="346710"/>
                </a:lnTo>
                <a:lnTo>
                  <a:pt x="36893" y="340360"/>
                </a:lnTo>
                <a:lnTo>
                  <a:pt x="37231" y="331470"/>
                </a:lnTo>
                <a:lnTo>
                  <a:pt x="37740" y="321310"/>
                </a:lnTo>
                <a:lnTo>
                  <a:pt x="38216" y="312420"/>
                </a:lnTo>
                <a:lnTo>
                  <a:pt x="38862" y="303530"/>
                </a:lnTo>
                <a:lnTo>
                  <a:pt x="17525" y="302260"/>
                </a:lnTo>
                <a:close/>
              </a:path>
              <a:path w="141604" h="373379">
                <a:moveTo>
                  <a:pt x="34442" y="359410"/>
                </a:moveTo>
                <a:lnTo>
                  <a:pt x="26377" y="359410"/>
                </a:lnTo>
                <a:lnTo>
                  <a:pt x="23101" y="363220"/>
                </a:lnTo>
                <a:lnTo>
                  <a:pt x="23101" y="363864"/>
                </a:lnTo>
                <a:lnTo>
                  <a:pt x="34931" y="359979"/>
                </a:lnTo>
                <a:lnTo>
                  <a:pt x="34442" y="359410"/>
                </a:lnTo>
                <a:close/>
              </a:path>
              <a:path w="141604" h="373379">
                <a:moveTo>
                  <a:pt x="36664" y="359410"/>
                </a:moveTo>
                <a:lnTo>
                  <a:pt x="34931" y="359979"/>
                </a:lnTo>
                <a:lnTo>
                  <a:pt x="37078" y="362475"/>
                </a:lnTo>
                <a:lnTo>
                  <a:pt x="36664" y="359410"/>
                </a:lnTo>
                <a:close/>
              </a:path>
              <a:path w="141604" h="373379">
                <a:moveTo>
                  <a:pt x="36664" y="359410"/>
                </a:moveTo>
                <a:lnTo>
                  <a:pt x="34442" y="359410"/>
                </a:lnTo>
                <a:lnTo>
                  <a:pt x="34931" y="359979"/>
                </a:lnTo>
                <a:lnTo>
                  <a:pt x="36664" y="359410"/>
                </a:lnTo>
                <a:close/>
              </a:path>
              <a:path w="141604" h="373379">
                <a:moveTo>
                  <a:pt x="21907" y="260350"/>
                </a:moveTo>
                <a:lnTo>
                  <a:pt x="20276" y="270510"/>
                </a:lnTo>
                <a:lnTo>
                  <a:pt x="19002" y="280670"/>
                </a:lnTo>
                <a:lnTo>
                  <a:pt x="18085" y="292100"/>
                </a:lnTo>
                <a:lnTo>
                  <a:pt x="17525" y="302260"/>
                </a:lnTo>
                <a:lnTo>
                  <a:pt x="38862" y="303530"/>
                </a:lnTo>
                <a:lnTo>
                  <a:pt x="39717" y="293370"/>
                </a:lnTo>
                <a:lnTo>
                  <a:pt x="40778" y="283210"/>
                </a:lnTo>
                <a:lnTo>
                  <a:pt x="43522" y="264160"/>
                </a:lnTo>
                <a:lnTo>
                  <a:pt x="21907" y="260350"/>
                </a:lnTo>
                <a:close/>
              </a:path>
              <a:path w="141604" h="373379">
                <a:moveTo>
                  <a:pt x="45021" y="210820"/>
                </a:moveTo>
                <a:lnTo>
                  <a:pt x="24002" y="215900"/>
                </a:lnTo>
                <a:lnTo>
                  <a:pt x="25285" y="220980"/>
                </a:lnTo>
                <a:lnTo>
                  <a:pt x="25819" y="226060"/>
                </a:lnTo>
                <a:lnTo>
                  <a:pt x="25577" y="231140"/>
                </a:lnTo>
                <a:lnTo>
                  <a:pt x="25006" y="238760"/>
                </a:lnTo>
                <a:lnTo>
                  <a:pt x="24204" y="246380"/>
                </a:lnTo>
                <a:lnTo>
                  <a:pt x="21907" y="260350"/>
                </a:lnTo>
                <a:lnTo>
                  <a:pt x="43522" y="264160"/>
                </a:lnTo>
                <a:lnTo>
                  <a:pt x="47167" y="224790"/>
                </a:lnTo>
                <a:lnTo>
                  <a:pt x="46494" y="217170"/>
                </a:lnTo>
                <a:lnTo>
                  <a:pt x="45021" y="210820"/>
                </a:lnTo>
                <a:close/>
              </a:path>
              <a:path w="141604" h="373379">
                <a:moveTo>
                  <a:pt x="32740" y="186690"/>
                </a:moveTo>
                <a:lnTo>
                  <a:pt x="15087" y="199390"/>
                </a:lnTo>
                <a:lnTo>
                  <a:pt x="18072" y="203200"/>
                </a:lnTo>
                <a:lnTo>
                  <a:pt x="20662" y="208280"/>
                </a:lnTo>
                <a:lnTo>
                  <a:pt x="22860" y="212090"/>
                </a:lnTo>
                <a:lnTo>
                  <a:pt x="23291" y="213360"/>
                </a:lnTo>
                <a:lnTo>
                  <a:pt x="23672" y="214630"/>
                </a:lnTo>
                <a:lnTo>
                  <a:pt x="24002" y="215900"/>
                </a:lnTo>
                <a:lnTo>
                  <a:pt x="45021" y="210820"/>
                </a:lnTo>
                <a:lnTo>
                  <a:pt x="44576" y="208280"/>
                </a:lnTo>
                <a:lnTo>
                  <a:pt x="44043" y="207010"/>
                </a:lnTo>
                <a:lnTo>
                  <a:pt x="43383" y="204470"/>
                </a:lnTo>
                <a:lnTo>
                  <a:pt x="40601" y="198120"/>
                </a:lnTo>
                <a:lnTo>
                  <a:pt x="37058" y="191770"/>
                </a:lnTo>
                <a:lnTo>
                  <a:pt x="32740" y="186690"/>
                </a:lnTo>
                <a:close/>
              </a:path>
              <a:path w="141604" h="373379">
                <a:moveTo>
                  <a:pt x="25336" y="173990"/>
                </a:moveTo>
                <a:lnTo>
                  <a:pt x="25103" y="174004"/>
                </a:lnTo>
                <a:lnTo>
                  <a:pt x="25273" y="175260"/>
                </a:lnTo>
                <a:lnTo>
                  <a:pt x="4952" y="175260"/>
                </a:lnTo>
                <a:lnTo>
                  <a:pt x="15087" y="199390"/>
                </a:lnTo>
                <a:lnTo>
                  <a:pt x="32740" y="186690"/>
                </a:lnTo>
                <a:lnTo>
                  <a:pt x="29857" y="182880"/>
                </a:lnTo>
                <a:lnTo>
                  <a:pt x="27393" y="179070"/>
                </a:lnTo>
                <a:lnTo>
                  <a:pt x="25850" y="175260"/>
                </a:lnTo>
                <a:lnTo>
                  <a:pt x="25273" y="175260"/>
                </a:lnTo>
                <a:lnTo>
                  <a:pt x="25103" y="174004"/>
                </a:lnTo>
                <a:lnTo>
                  <a:pt x="25342" y="174004"/>
                </a:lnTo>
                <a:close/>
              </a:path>
              <a:path w="141604" h="373379">
                <a:moveTo>
                  <a:pt x="9804" y="160020"/>
                </a:moveTo>
                <a:lnTo>
                  <a:pt x="6680" y="165100"/>
                </a:lnTo>
                <a:lnTo>
                  <a:pt x="5067" y="170180"/>
                </a:lnTo>
                <a:lnTo>
                  <a:pt x="4952" y="175260"/>
                </a:lnTo>
                <a:lnTo>
                  <a:pt x="25103" y="174004"/>
                </a:lnTo>
                <a:lnTo>
                  <a:pt x="24930" y="172720"/>
                </a:lnTo>
                <a:lnTo>
                  <a:pt x="25095" y="171450"/>
                </a:lnTo>
                <a:lnTo>
                  <a:pt x="25768" y="170180"/>
                </a:lnTo>
                <a:lnTo>
                  <a:pt x="9804" y="160020"/>
                </a:lnTo>
                <a:close/>
              </a:path>
              <a:path w="141604" h="373379">
                <a:moveTo>
                  <a:pt x="25400" y="147320"/>
                </a:moveTo>
                <a:lnTo>
                  <a:pt x="9804" y="160020"/>
                </a:lnTo>
                <a:lnTo>
                  <a:pt x="25768" y="170180"/>
                </a:lnTo>
                <a:lnTo>
                  <a:pt x="25984" y="168910"/>
                </a:lnTo>
                <a:lnTo>
                  <a:pt x="26619" y="168910"/>
                </a:lnTo>
                <a:lnTo>
                  <a:pt x="29019" y="166370"/>
                </a:lnTo>
                <a:lnTo>
                  <a:pt x="31673" y="165100"/>
                </a:lnTo>
                <a:lnTo>
                  <a:pt x="34594" y="162560"/>
                </a:lnTo>
                <a:lnTo>
                  <a:pt x="25400" y="147320"/>
                </a:lnTo>
                <a:close/>
              </a:path>
              <a:path w="141604" h="373379">
                <a:moveTo>
                  <a:pt x="54686" y="132080"/>
                </a:moveTo>
                <a:lnTo>
                  <a:pt x="47240" y="135890"/>
                </a:lnTo>
                <a:lnTo>
                  <a:pt x="25400" y="147320"/>
                </a:lnTo>
                <a:lnTo>
                  <a:pt x="34594" y="162560"/>
                </a:lnTo>
                <a:lnTo>
                  <a:pt x="41350" y="160020"/>
                </a:lnTo>
                <a:lnTo>
                  <a:pt x="48209" y="156210"/>
                </a:lnTo>
                <a:lnTo>
                  <a:pt x="62242" y="151130"/>
                </a:lnTo>
                <a:lnTo>
                  <a:pt x="54686" y="132080"/>
                </a:lnTo>
                <a:close/>
              </a:path>
              <a:path w="141604" h="373379">
                <a:moveTo>
                  <a:pt x="64024" y="127944"/>
                </a:moveTo>
                <a:lnTo>
                  <a:pt x="63436" y="128270"/>
                </a:lnTo>
                <a:lnTo>
                  <a:pt x="59169" y="130810"/>
                </a:lnTo>
                <a:lnTo>
                  <a:pt x="54686" y="132080"/>
                </a:lnTo>
                <a:lnTo>
                  <a:pt x="62242" y="151130"/>
                </a:lnTo>
                <a:lnTo>
                  <a:pt x="68122" y="148590"/>
                </a:lnTo>
                <a:lnTo>
                  <a:pt x="73774" y="146050"/>
                </a:lnTo>
                <a:lnTo>
                  <a:pt x="79209" y="143510"/>
                </a:lnTo>
                <a:lnTo>
                  <a:pt x="80441" y="142240"/>
                </a:lnTo>
                <a:lnTo>
                  <a:pt x="81635" y="140970"/>
                </a:lnTo>
                <a:lnTo>
                  <a:pt x="82778" y="140970"/>
                </a:lnTo>
                <a:lnTo>
                  <a:pt x="88988" y="129540"/>
                </a:lnTo>
                <a:lnTo>
                  <a:pt x="66370" y="129540"/>
                </a:lnTo>
                <a:lnTo>
                  <a:pt x="64024" y="127944"/>
                </a:lnTo>
                <a:close/>
              </a:path>
              <a:path w="141604" h="373379">
                <a:moveTo>
                  <a:pt x="68884" y="124460"/>
                </a:moveTo>
                <a:lnTo>
                  <a:pt x="68491" y="124460"/>
                </a:lnTo>
                <a:lnTo>
                  <a:pt x="68021" y="125730"/>
                </a:lnTo>
                <a:lnTo>
                  <a:pt x="64024" y="127944"/>
                </a:lnTo>
                <a:lnTo>
                  <a:pt x="66370" y="129540"/>
                </a:lnTo>
                <a:lnTo>
                  <a:pt x="70094" y="124765"/>
                </a:lnTo>
                <a:lnTo>
                  <a:pt x="68884" y="124460"/>
                </a:lnTo>
                <a:close/>
              </a:path>
              <a:path w="141604" h="373379">
                <a:moveTo>
                  <a:pt x="70094" y="124765"/>
                </a:moveTo>
                <a:lnTo>
                  <a:pt x="66370" y="129540"/>
                </a:lnTo>
                <a:lnTo>
                  <a:pt x="88988" y="129540"/>
                </a:lnTo>
                <a:lnTo>
                  <a:pt x="70094" y="124765"/>
                </a:lnTo>
                <a:close/>
              </a:path>
              <a:path w="141604" h="373379">
                <a:moveTo>
                  <a:pt x="81229" y="110490"/>
                </a:moveTo>
                <a:lnTo>
                  <a:pt x="70094" y="124765"/>
                </a:lnTo>
                <a:lnTo>
                  <a:pt x="88988" y="129540"/>
                </a:lnTo>
                <a:lnTo>
                  <a:pt x="89252" y="127944"/>
                </a:lnTo>
                <a:lnTo>
                  <a:pt x="81229" y="110490"/>
                </a:lnTo>
                <a:close/>
              </a:path>
              <a:path w="141604" h="373379">
                <a:moveTo>
                  <a:pt x="61950" y="101600"/>
                </a:moveTo>
                <a:lnTo>
                  <a:pt x="54610" y="124460"/>
                </a:lnTo>
                <a:lnTo>
                  <a:pt x="58712" y="125730"/>
                </a:lnTo>
                <a:lnTo>
                  <a:pt x="62636" y="127000"/>
                </a:lnTo>
                <a:lnTo>
                  <a:pt x="64024" y="127944"/>
                </a:lnTo>
                <a:lnTo>
                  <a:pt x="68021" y="125730"/>
                </a:lnTo>
                <a:lnTo>
                  <a:pt x="68491" y="124460"/>
                </a:lnTo>
                <a:lnTo>
                  <a:pt x="70332" y="124460"/>
                </a:lnTo>
                <a:lnTo>
                  <a:pt x="81229" y="110490"/>
                </a:lnTo>
                <a:lnTo>
                  <a:pt x="80073" y="110490"/>
                </a:lnTo>
                <a:lnTo>
                  <a:pt x="78867" y="109220"/>
                </a:lnTo>
                <a:lnTo>
                  <a:pt x="77597" y="107950"/>
                </a:lnTo>
                <a:lnTo>
                  <a:pt x="72694" y="105410"/>
                </a:lnTo>
                <a:lnTo>
                  <a:pt x="67475" y="102870"/>
                </a:lnTo>
                <a:lnTo>
                  <a:pt x="61950" y="101600"/>
                </a:lnTo>
                <a:close/>
              </a:path>
              <a:path w="141604" h="373379">
                <a:moveTo>
                  <a:pt x="70332" y="124460"/>
                </a:moveTo>
                <a:lnTo>
                  <a:pt x="68884" y="124460"/>
                </a:lnTo>
                <a:lnTo>
                  <a:pt x="70094" y="124765"/>
                </a:lnTo>
                <a:lnTo>
                  <a:pt x="70332" y="124460"/>
                </a:lnTo>
                <a:close/>
              </a:path>
              <a:path w="141604" h="373379">
                <a:moveTo>
                  <a:pt x="37727" y="96520"/>
                </a:moveTo>
                <a:lnTo>
                  <a:pt x="29514" y="96520"/>
                </a:lnTo>
                <a:lnTo>
                  <a:pt x="26606" y="116840"/>
                </a:lnTo>
                <a:lnTo>
                  <a:pt x="33685" y="118110"/>
                </a:lnTo>
                <a:lnTo>
                  <a:pt x="40713" y="120650"/>
                </a:lnTo>
                <a:lnTo>
                  <a:pt x="47687" y="121920"/>
                </a:lnTo>
                <a:lnTo>
                  <a:pt x="54610" y="124460"/>
                </a:lnTo>
                <a:lnTo>
                  <a:pt x="61950" y="101600"/>
                </a:lnTo>
                <a:lnTo>
                  <a:pt x="53944" y="99060"/>
                </a:lnTo>
                <a:lnTo>
                  <a:pt x="37727" y="96520"/>
                </a:lnTo>
                <a:close/>
              </a:path>
              <a:path w="141604" h="373379">
                <a:moveTo>
                  <a:pt x="787" y="97790"/>
                </a:moveTo>
                <a:lnTo>
                  <a:pt x="0" y="100330"/>
                </a:lnTo>
                <a:lnTo>
                  <a:pt x="101" y="102870"/>
                </a:lnTo>
                <a:lnTo>
                  <a:pt x="1092" y="105410"/>
                </a:lnTo>
                <a:lnTo>
                  <a:pt x="1892" y="106680"/>
                </a:lnTo>
                <a:lnTo>
                  <a:pt x="3009" y="107950"/>
                </a:lnTo>
                <a:lnTo>
                  <a:pt x="4445" y="109220"/>
                </a:lnTo>
                <a:lnTo>
                  <a:pt x="5562" y="110490"/>
                </a:lnTo>
                <a:lnTo>
                  <a:pt x="6756" y="111760"/>
                </a:lnTo>
                <a:lnTo>
                  <a:pt x="8026" y="111760"/>
                </a:lnTo>
                <a:lnTo>
                  <a:pt x="13982" y="114300"/>
                </a:lnTo>
                <a:lnTo>
                  <a:pt x="26606" y="116840"/>
                </a:lnTo>
                <a:lnTo>
                  <a:pt x="28605" y="102870"/>
                </a:lnTo>
                <a:lnTo>
                  <a:pt x="18656" y="102870"/>
                </a:lnTo>
                <a:lnTo>
                  <a:pt x="787" y="97790"/>
                </a:lnTo>
                <a:close/>
              </a:path>
              <a:path w="141604" h="373379">
                <a:moveTo>
                  <a:pt x="16116" y="93980"/>
                </a:moveTo>
                <a:lnTo>
                  <a:pt x="787" y="97790"/>
                </a:lnTo>
                <a:lnTo>
                  <a:pt x="18656" y="102870"/>
                </a:lnTo>
                <a:lnTo>
                  <a:pt x="19926" y="100330"/>
                </a:lnTo>
                <a:lnTo>
                  <a:pt x="21132" y="99060"/>
                </a:lnTo>
                <a:lnTo>
                  <a:pt x="22529" y="97790"/>
                </a:lnTo>
                <a:lnTo>
                  <a:pt x="19683" y="95005"/>
                </a:lnTo>
                <a:lnTo>
                  <a:pt x="16116" y="93980"/>
                </a:lnTo>
                <a:close/>
              </a:path>
              <a:path w="141604" h="373379">
                <a:moveTo>
                  <a:pt x="25575" y="95410"/>
                </a:moveTo>
                <a:lnTo>
                  <a:pt x="22529" y="97790"/>
                </a:lnTo>
                <a:lnTo>
                  <a:pt x="21132" y="99060"/>
                </a:lnTo>
                <a:lnTo>
                  <a:pt x="19926" y="100330"/>
                </a:lnTo>
                <a:lnTo>
                  <a:pt x="18783" y="102870"/>
                </a:lnTo>
                <a:lnTo>
                  <a:pt x="28605" y="102870"/>
                </a:lnTo>
                <a:lnTo>
                  <a:pt x="29514" y="96520"/>
                </a:lnTo>
                <a:lnTo>
                  <a:pt x="25575" y="95410"/>
                </a:lnTo>
                <a:close/>
              </a:path>
              <a:path w="141604" h="373379">
                <a:moveTo>
                  <a:pt x="9550" y="85090"/>
                </a:moveTo>
                <a:lnTo>
                  <a:pt x="787" y="97790"/>
                </a:lnTo>
                <a:lnTo>
                  <a:pt x="16116" y="93980"/>
                </a:lnTo>
                <a:lnTo>
                  <a:pt x="18635" y="93980"/>
                </a:lnTo>
                <a:lnTo>
                  <a:pt x="9550" y="85090"/>
                </a:lnTo>
                <a:close/>
              </a:path>
              <a:path w="141604" h="373379">
                <a:moveTo>
                  <a:pt x="19683" y="95005"/>
                </a:moveTo>
                <a:lnTo>
                  <a:pt x="22529" y="97790"/>
                </a:lnTo>
                <a:lnTo>
                  <a:pt x="25575" y="95410"/>
                </a:lnTo>
                <a:lnTo>
                  <a:pt x="25006" y="95250"/>
                </a:lnTo>
                <a:lnTo>
                  <a:pt x="20535" y="95250"/>
                </a:lnTo>
                <a:lnTo>
                  <a:pt x="19683" y="95005"/>
                </a:lnTo>
                <a:close/>
              </a:path>
              <a:path w="141604" h="373379">
                <a:moveTo>
                  <a:pt x="31013" y="67310"/>
                </a:moveTo>
                <a:lnTo>
                  <a:pt x="25479" y="71120"/>
                </a:lnTo>
                <a:lnTo>
                  <a:pt x="20058" y="76200"/>
                </a:lnTo>
                <a:lnTo>
                  <a:pt x="14748" y="80010"/>
                </a:lnTo>
                <a:lnTo>
                  <a:pt x="9550" y="85090"/>
                </a:lnTo>
                <a:lnTo>
                  <a:pt x="19683" y="95005"/>
                </a:lnTo>
                <a:lnTo>
                  <a:pt x="20535" y="95250"/>
                </a:lnTo>
                <a:lnTo>
                  <a:pt x="25006" y="95250"/>
                </a:lnTo>
                <a:lnTo>
                  <a:pt x="25575" y="95410"/>
                </a:lnTo>
                <a:lnTo>
                  <a:pt x="29032" y="92710"/>
                </a:lnTo>
                <a:lnTo>
                  <a:pt x="35788" y="87630"/>
                </a:lnTo>
                <a:lnTo>
                  <a:pt x="42799" y="83820"/>
                </a:lnTo>
                <a:lnTo>
                  <a:pt x="31013" y="67310"/>
                </a:lnTo>
                <a:close/>
              </a:path>
              <a:path w="141604" h="373379">
                <a:moveTo>
                  <a:pt x="18635" y="93980"/>
                </a:moveTo>
                <a:lnTo>
                  <a:pt x="16116" y="93980"/>
                </a:lnTo>
                <a:lnTo>
                  <a:pt x="19683" y="95005"/>
                </a:lnTo>
                <a:lnTo>
                  <a:pt x="18635" y="93980"/>
                </a:lnTo>
                <a:close/>
              </a:path>
              <a:path w="141604" h="373379">
                <a:moveTo>
                  <a:pt x="72034" y="38100"/>
                </a:moveTo>
                <a:lnTo>
                  <a:pt x="61663" y="44450"/>
                </a:lnTo>
                <a:lnTo>
                  <a:pt x="31013" y="67310"/>
                </a:lnTo>
                <a:lnTo>
                  <a:pt x="42799" y="83820"/>
                </a:lnTo>
                <a:lnTo>
                  <a:pt x="53155" y="76200"/>
                </a:lnTo>
                <a:lnTo>
                  <a:pt x="84505" y="57150"/>
                </a:lnTo>
                <a:lnTo>
                  <a:pt x="72034" y="38100"/>
                </a:lnTo>
                <a:close/>
              </a:path>
              <a:path w="141604" h="373379">
                <a:moveTo>
                  <a:pt x="110617" y="8890"/>
                </a:moveTo>
                <a:lnTo>
                  <a:pt x="101239" y="16510"/>
                </a:lnTo>
                <a:lnTo>
                  <a:pt x="91682" y="24130"/>
                </a:lnTo>
                <a:lnTo>
                  <a:pt x="81910" y="30508"/>
                </a:lnTo>
                <a:lnTo>
                  <a:pt x="72034" y="38100"/>
                </a:lnTo>
                <a:lnTo>
                  <a:pt x="84505" y="57150"/>
                </a:lnTo>
                <a:lnTo>
                  <a:pt x="95295" y="49530"/>
                </a:lnTo>
                <a:lnTo>
                  <a:pt x="105851" y="41910"/>
                </a:lnTo>
                <a:lnTo>
                  <a:pt x="115100" y="36220"/>
                </a:lnTo>
                <a:lnTo>
                  <a:pt x="115100" y="31750"/>
                </a:lnTo>
                <a:lnTo>
                  <a:pt x="116114" y="30508"/>
                </a:lnTo>
                <a:lnTo>
                  <a:pt x="118386" y="17718"/>
                </a:lnTo>
                <a:lnTo>
                  <a:pt x="110617" y="8890"/>
                </a:lnTo>
                <a:close/>
              </a:path>
              <a:path w="141604" h="373379">
                <a:moveTo>
                  <a:pt x="117085" y="34756"/>
                </a:moveTo>
                <a:lnTo>
                  <a:pt x="116174" y="35560"/>
                </a:lnTo>
                <a:lnTo>
                  <a:pt x="115100" y="36220"/>
                </a:lnTo>
                <a:lnTo>
                  <a:pt x="115100" y="41910"/>
                </a:lnTo>
                <a:lnTo>
                  <a:pt x="119252" y="45720"/>
                </a:lnTo>
                <a:lnTo>
                  <a:pt x="129501" y="45720"/>
                </a:lnTo>
                <a:lnTo>
                  <a:pt x="133654" y="41910"/>
                </a:lnTo>
                <a:lnTo>
                  <a:pt x="133654" y="39370"/>
                </a:lnTo>
                <a:lnTo>
                  <a:pt x="133311" y="39370"/>
                </a:lnTo>
                <a:lnTo>
                  <a:pt x="117085" y="34756"/>
                </a:lnTo>
                <a:close/>
              </a:path>
              <a:path w="141604" h="373379">
                <a:moveTo>
                  <a:pt x="124375" y="19622"/>
                </a:moveTo>
                <a:lnTo>
                  <a:pt x="130467" y="24130"/>
                </a:lnTo>
                <a:lnTo>
                  <a:pt x="129006" y="25400"/>
                </a:lnTo>
                <a:lnTo>
                  <a:pt x="127609" y="25400"/>
                </a:lnTo>
                <a:lnTo>
                  <a:pt x="126263" y="26670"/>
                </a:lnTo>
                <a:lnTo>
                  <a:pt x="117085" y="34756"/>
                </a:lnTo>
                <a:lnTo>
                  <a:pt x="133311" y="39370"/>
                </a:lnTo>
                <a:lnTo>
                  <a:pt x="133654" y="38459"/>
                </a:lnTo>
                <a:lnTo>
                  <a:pt x="133654" y="31750"/>
                </a:lnTo>
                <a:lnTo>
                  <a:pt x="129501" y="26670"/>
                </a:lnTo>
                <a:lnTo>
                  <a:pt x="138095" y="26670"/>
                </a:lnTo>
                <a:lnTo>
                  <a:pt x="139052" y="24130"/>
                </a:lnTo>
                <a:lnTo>
                  <a:pt x="124375" y="19622"/>
                </a:lnTo>
                <a:close/>
              </a:path>
              <a:path w="141604" h="373379">
                <a:moveTo>
                  <a:pt x="133654" y="38459"/>
                </a:moveTo>
                <a:lnTo>
                  <a:pt x="133311" y="39370"/>
                </a:lnTo>
                <a:lnTo>
                  <a:pt x="133654" y="39370"/>
                </a:lnTo>
                <a:lnTo>
                  <a:pt x="133654" y="38459"/>
                </a:lnTo>
                <a:close/>
              </a:path>
              <a:path w="141604" h="373379">
                <a:moveTo>
                  <a:pt x="138095" y="26670"/>
                </a:moveTo>
                <a:lnTo>
                  <a:pt x="129501" y="26670"/>
                </a:lnTo>
                <a:lnTo>
                  <a:pt x="133654" y="31750"/>
                </a:lnTo>
                <a:lnTo>
                  <a:pt x="133654" y="38459"/>
                </a:lnTo>
                <a:lnTo>
                  <a:pt x="138095" y="26670"/>
                </a:lnTo>
                <a:close/>
              </a:path>
              <a:path w="141604" h="373379">
                <a:moveTo>
                  <a:pt x="116114" y="30508"/>
                </a:moveTo>
                <a:lnTo>
                  <a:pt x="115100" y="31750"/>
                </a:lnTo>
                <a:lnTo>
                  <a:pt x="115100" y="36220"/>
                </a:lnTo>
                <a:lnTo>
                  <a:pt x="116174" y="35560"/>
                </a:lnTo>
                <a:lnTo>
                  <a:pt x="117085" y="34756"/>
                </a:lnTo>
                <a:lnTo>
                  <a:pt x="115443" y="34290"/>
                </a:lnTo>
                <a:lnTo>
                  <a:pt x="116114" y="30508"/>
                </a:lnTo>
                <a:close/>
              </a:path>
              <a:path w="141604" h="373379">
                <a:moveTo>
                  <a:pt x="126263" y="26670"/>
                </a:moveTo>
                <a:lnTo>
                  <a:pt x="119252" y="26670"/>
                </a:lnTo>
                <a:lnTo>
                  <a:pt x="116114" y="30508"/>
                </a:lnTo>
                <a:lnTo>
                  <a:pt x="115443" y="34290"/>
                </a:lnTo>
                <a:lnTo>
                  <a:pt x="117085" y="34756"/>
                </a:lnTo>
                <a:lnTo>
                  <a:pt x="126263" y="26670"/>
                </a:lnTo>
                <a:close/>
              </a:path>
              <a:path w="141604" h="373379">
                <a:moveTo>
                  <a:pt x="118376" y="17780"/>
                </a:moveTo>
                <a:lnTo>
                  <a:pt x="116114" y="30508"/>
                </a:lnTo>
                <a:lnTo>
                  <a:pt x="119252" y="26670"/>
                </a:lnTo>
                <a:lnTo>
                  <a:pt x="126263" y="26670"/>
                </a:lnTo>
                <a:lnTo>
                  <a:pt x="118463" y="17806"/>
                </a:lnTo>
                <a:close/>
              </a:path>
              <a:path w="141604" h="373379">
                <a:moveTo>
                  <a:pt x="118463" y="17806"/>
                </a:moveTo>
                <a:lnTo>
                  <a:pt x="126263" y="26670"/>
                </a:lnTo>
                <a:lnTo>
                  <a:pt x="127609" y="25400"/>
                </a:lnTo>
                <a:lnTo>
                  <a:pt x="129006" y="25400"/>
                </a:lnTo>
                <a:lnTo>
                  <a:pt x="130467" y="24130"/>
                </a:lnTo>
                <a:lnTo>
                  <a:pt x="124375" y="19622"/>
                </a:lnTo>
                <a:lnTo>
                  <a:pt x="118463" y="17806"/>
                </a:lnTo>
                <a:close/>
              </a:path>
              <a:path w="141604" h="373379">
                <a:moveTo>
                  <a:pt x="141080" y="15240"/>
                </a:moveTo>
                <a:lnTo>
                  <a:pt x="118452" y="15240"/>
                </a:lnTo>
                <a:lnTo>
                  <a:pt x="124375" y="19622"/>
                </a:lnTo>
                <a:lnTo>
                  <a:pt x="139052" y="24130"/>
                </a:lnTo>
                <a:lnTo>
                  <a:pt x="140563" y="20320"/>
                </a:lnTo>
                <a:lnTo>
                  <a:pt x="140979" y="17718"/>
                </a:lnTo>
                <a:lnTo>
                  <a:pt x="141080" y="15240"/>
                </a:lnTo>
                <a:close/>
              </a:path>
              <a:path w="141604" h="373379">
                <a:moveTo>
                  <a:pt x="118452" y="15240"/>
                </a:moveTo>
                <a:lnTo>
                  <a:pt x="118605" y="16510"/>
                </a:lnTo>
                <a:lnTo>
                  <a:pt x="118463" y="17806"/>
                </a:lnTo>
                <a:lnTo>
                  <a:pt x="124375" y="19622"/>
                </a:lnTo>
                <a:lnTo>
                  <a:pt x="118452" y="15240"/>
                </a:lnTo>
                <a:close/>
              </a:path>
              <a:path w="141604" h="373379">
                <a:moveTo>
                  <a:pt x="131800" y="1270"/>
                </a:moveTo>
                <a:lnTo>
                  <a:pt x="122440" y="1270"/>
                </a:lnTo>
                <a:lnTo>
                  <a:pt x="118071" y="2540"/>
                </a:lnTo>
                <a:lnTo>
                  <a:pt x="114122" y="5080"/>
                </a:lnTo>
                <a:lnTo>
                  <a:pt x="110617" y="8890"/>
                </a:lnTo>
                <a:lnTo>
                  <a:pt x="118386" y="17718"/>
                </a:lnTo>
                <a:lnTo>
                  <a:pt x="118579" y="16510"/>
                </a:lnTo>
                <a:lnTo>
                  <a:pt x="118452" y="15240"/>
                </a:lnTo>
                <a:lnTo>
                  <a:pt x="141080" y="15240"/>
                </a:lnTo>
                <a:lnTo>
                  <a:pt x="140893" y="12700"/>
                </a:lnTo>
                <a:lnTo>
                  <a:pt x="140411" y="8890"/>
                </a:lnTo>
                <a:lnTo>
                  <a:pt x="139242" y="6350"/>
                </a:lnTo>
                <a:lnTo>
                  <a:pt x="137401" y="5080"/>
                </a:lnTo>
                <a:lnTo>
                  <a:pt x="135801" y="2540"/>
                </a:lnTo>
                <a:lnTo>
                  <a:pt x="133934" y="2540"/>
                </a:lnTo>
                <a:lnTo>
                  <a:pt x="131800" y="1270"/>
                </a:lnTo>
                <a:close/>
              </a:path>
              <a:path w="141604" h="373379">
                <a:moveTo>
                  <a:pt x="128308" y="0"/>
                </a:moveTo>
                <a:lnTo>
                  <a:pt x="125133" y="0"/>
                </a:lnTo>
                <a:lnTo>
                  <a:pt x="123774" y="1270"/>
                </a:lnTo>
                <a:lnTo>
                  <a:pt x="130073" y="1270"/>
                </a:lnTo>
                <a:lnTo>
                  <a:pt x="128308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1317058" y="5902575"/>
            <a:ext cx="107950" cy="297180"/>
          </a:xfrm>
          <a:custGeom>
            <a:avLst/>
            <a:gdLst/>
            <a:ahLst/>
            <a:cxnLst/>
            <a:rect l="l" t="t" r="r" b="b"/>
            <a:pathLst>
              <a:path w="107950" h="297179">
                <a:moveTo>
                  <a:pt x="22293" y="285735"/>
                </a:moveTo>
                <a:lnTo>
                  <a:pt x="20739" y="287020"/>
                </a:lnTo>
                <a:lnTo>
                  <a:pt x="20739" y="294639"/>
                </a:lnTo>
                <a:lnTo>
                  <a:pt x="23812" y="297180"/>
                </a:lnTo>
                <a:lnTo>
                  <a:pt x="31407" y="297180"/>
                </a:lnTo>
                <a:lnTo>
                  <a:pt x="34480" y="294639"/>
                </a:lnTo>
                <a:lnTo>
                  <a:pt x="33756" y="294639"/>
                </a:lnTo>
                <a:lnTo>
                  <a:pt x="21463" y="288289"/>
                </a:lnTo>
                <a:lnTo>
                  <a:pt x="22293" y="285735"/>
                </a:lnTo>
                <a:close/>
              </a:path>
              <a:path w="107950" h="297179">
                <a:moveTo>
                  <a:pt x="25270" y="284480"/>
                </a:moveTo>
                <a:lnTo>
                  <a:pt x="23812" y="284480"/>
                </a:lnTo>
                <a:lnTo>
                  <a:pt x="22293" y="285735"/>
                </a:lnTo>
                <a:lnTo>
                  <a:pt x="21463" y="288289"/>
                </a:lnTo>
                <a:lnTo>
                  <a:pt x="33756" y="294639"/>
                </a:lnTo>
                <a:lnTo>
                  <a:pt x="34480" y="293440"/>
                </a:lnTo>
                <a:lnTo>
                  <a:pt x="34480" y="289902"/>
                </a:lnTo>
                <a:lnTo>
                  <a:pt x="25270" y="284480"/>
                </a:lnTo>
                <a:close/>
              </a:path>
              <a:path w="107950" h="297179">
                <a:moveTo>
                  <a:pt x="34480" y="293440"/>
                </a:moveTo>
                <a:lnTo>
                  <a:pt x="33756" y="294639"/>
                </a:lnTo>
                <a:lnTo>
                  <a:pt x="34480" y="294639"/>
                </a:lnTo>
                <a:lnTo>
                  <a:pt x="34480" y="293440"/>
                </a:lnTo>
                <a:close/>
              </a:path>
              <a:path w="107950" h="297179">
                <a:moveTo>
                  <a:pt x="34480" y="289902"/>
                </a:moveTo>
                <a:lnTo>
                  <a:pt x="34480" y="293440"/>
                </a:lnTo>
                <a:lnTo>
                  <a:pt x="36055" y="290830"/>
                </a:lnTo>
                <a:lnTo>
                  <a:pt x="34480" y="289902"/>
                </a:lnTo>
                <a:close/>
              </a:path>
              <a:path w="107950" h="297179">
                <a:moveTo>
                  <a:pt x="39103" y="284480"/>
                </a:moveTo>
                <a:lnTo>
                  <a:pt x="31407" y="284480"/>
                </a:lnTo>
                <a:lnTo>
                  <a:pt x="34480" y="287020"/>
                </a:lnTo>
                <a:lnTo>
                  <a:pt x="34480" y="289902"/>
                </a:lnTo>
                <a:lnTo>
                  <a:pt x="36055" y="290830"/>
                </a:lnTo>
                <a:lnTo>
                  <a:pt x="39103" y="284480"/>
                </a:lnTo>
                <a:close/>
              </a:path>
              <a:path w="107950" h="297179">
                <a:moveTo>
                  <a:pt x="30352" y="262889"/>
                </a:moveTo>
                <a:lnTo>
                  <a:pt x="28041" y="269239"/>
                </a:lnTo>
                <a:lnTo>
                  <a:pt x="25628" y="276859"/>
                </a:lnTo>
                <a:lnTo>
                  <a:pt x="23114" y="283209"/>
                </a:lnTo>
                <a:lnTo>
                  <a:pt x="34480" y="289902"/>
                </a:lnTo>
                <a:lnTo>
                  <a:pt x="34480" y="287020"/>
                </a:lnTo>
                <a:lnTo>
                  <a:pt x="31407" y="284480"/>
                </a:lnTo>
                <a:lnTo>
                  <a:pt x="39103" y="284480"/>
                </a:lnTo>
                <a:lnTo>
                  <a:pt x="39712" y="283209"/>
                </a:lnTo>
                <a:lnTo>
                  <a:pt x="43065" y="275589"/>
                </a:lnTo>
                <a:lnTo>
                  <a:pt x="46139" y="267970"/>
                </a:lnTo>
                <a:lnTo>
                  <a:pt x="30352" y="262889"/>
                </a:lnTo>
                <a:close/>
              </a:path>
              <a:path w="107950" h="297179">
                <a:moveTo>
                  <a:pt x="23114" y="283209"/>
                </a:moveTo>
                <a:lnTo>
                  <a:pt x="22293" y="285735"/>
                </a:lnTo>
                <a:lnTo>
                  <a:pt x="23812" y="284480"/>
                </a:lnTo>
                <a:lnTo>
                  <a:pt x="25270" y="284480"/>
                </a:lnTo>
                <a:lnTo>
                  <a:pt x="23114" y="283209"/>
                </a:lnTo>
                <a:close/>
              </a:path>
              <a:path w="107950" h="297179">
                <a:moveTo>
                  <a:pt x="38201" y="233679"/>
                </a:moveTo>
                <a:lnTo>
                  <a:pt x="36518" y="241300"/>
                </a:lnTo>
                <a:lnTo>
                  <a:pt x="34648" y="247650"/>
                </a:lnTo>
                <a:lnTo>
                  <a:pt x="32593" y="255270"/>
                </a:lnTo>
                <a:lnTo>
                  <a:pt x="30352" y="262889"/>
                </a:lnTo>
                <a:lnTo>
                  <a:pt x="46139" y="267970"/>
                </a:lnTo>
                <a:lnTo>
                  <a:pt x="49220" y="260350"/>
                </a:lnTo>
                <a:lnTo>
                  <a:pt x="52009" y="254000"/>
                </a:lnTo>
                <a:lnTo>
                  <a:pt x="54508" y="246379"/>
                </a:lnTo>
                <a:lnTo>
                  <a:pt x="56718" y="238759"/>
                </a:lnTo>
                <a:lnTo>
                  <a:pt x="38201" y="233679"/>
                </a:lnTo>
                <a:close/>
              </a:path>
              <a:path w="107950" h="297179">
                <a:moveTo>
                  <a:pt x="55537" y="157479"/>
                </a:moveTo>
                <a:lnTo>
                  <a:pt x="35788" y="165100"/>
                </a:lnTo>
                <a:lnTo>
                  <a:pt x="36322" y="166369"/>
                </a:lnTo>
                <a:lnTo>
                  <a:pt x="36741" y="167640"/>
                </a:lnTo>
                <a:lnTo>
                  <a:pt x="37045" y="170179"/>
                </a:lnTo>
                <a:lnTo>
                  <a:pt x="38003" y="176529"/>
                </a:lnTo>
                <a:lnTo>
                  <a:pt x="38723" y="184150"/>
                </a:lnTo>
                <a:lnTo>
                  <a:pt x="39208" y="190500"/>
                </a:lnTo>
                <a:lnTo>
                  <a:pt x="39458" y="198120"/>
                </a:lnTo>
                <a:lnTo>
                  <a:pt x="39670" y="205739"/>
                </a:lnTo>
                <a:lnTo>
                  <a:pt x="39638" y="214629"/>
                </a:lnTo>
                <a:lnTo>
                  <a:pt x="39464" y="220979"/>
                </a:lnTo>
                <a:lnTo>
                  <a:pt x="39039" y="228600"/>
                </a:lnTo>
                <a:lnTo>
                  <a:pt x="38849" y="229870"/>
                </a:lnTo>
                <a:lnTo>
                  <a:pt x="38569" y="232409"/>
                </a:lnTo>
                <a:lnTo>
                  <a:pt x="38201" y="233679"/>
                </a:lnTo>
                <a:lnTo>
                  <a:pt x="56718" y="238759"/>
                </a:lnTo>
                <a:lnTo>
                  <a:pt x="57251" y="236220"/>
                </a:lnTo>
                <a:lnTo>
                  <a:pt x="59791" y="189229"/>
                </a:lnTo>
                <a:lnTo>
                  <a:pt x="59409" y="181609"/>
                </a:lnTo>
                <a:lnTo>
                  <a:pt x="58643" y="172719"/>
                </a:lnTo>
                <a:lnTo>
                  <a:pt x="57492" y="165100"/>
                </a:lnTo>
                <a:lnTo>
                  <a:pt x="56997" y="162559"/>
                </a:lnTo>
                <a:lnTo>
                  <a:pt x="56349" y="160019"/>
                </a:lnTo>
                <a:lnTo>
                  <a:pt x="55537" y="157479"/>
                </a:lnTo>
                <a:close/>
              </a:path>
              <a:path w="107950" h="297179">
                <a:moveTo>
                  <a:pt x="39560" y="142240"/>
                </a:moveTo>
                <a:lnTo>
                  <a:pt x="35280" y="142240"/>
                </a:lnTo>
                <a:lnTo>
                  <a:pt x="33159" y="143509"/>
                </a:lnTo>
                <a:lnTo>
                  <a:pt x="36601" y="162559"/>
                </a:lnTo>
                <a:lnTo>
                  <a:pt x="35102" y="162559"/>
                </a:lnTo>
                <a:lnTo>
                  <a:pt x="35471" y="163829"/>
                </a:lnTo>
                <a:lnTo>
                  <a:pt x="35788" y="165100"/>
                </a:lnTo>
                <a:lnTo>
                  <a:pt x="55537" y="157479"/>
                </a:lnTo>
                <a:lnTo>
                  <a:pt x="53949" y="153669"/>
                </a:lnTo>
                <a:lnTo>
                  <a:pt x="51396" y="149859"/>
                </a:lnTo>
                <a:lnTo>
                  <a:pt x="47853" y="146050"/>
                </a:lnTo>
                <a:lnTo>
                  <a:pt x="46774" y="146050"/>
                </a:lnTo>
                <a:lnTo>
                  <a:pt x="45618" y="144779"/>
                </a:lnTo>
                <a:lnTo>
                  <a:pt x="44399" y="144779"/>
                </a:lnTo>
                <a:lnTo>
                  <a:pt x="42849" y="143509"/>
                </a:lnTo>
                <a:lnTo>
                  <a:pt x="41236" y="143509"/>
                </a:lnTo>
                <a:lnTo>
                  <a:pt x="39560" y="142240"/>
                </a:lnTo>
                <a:close/>
              </a:path>
              <a:path w="107950" h="297179">
                <a:moveTo>
                  <a:pt x="18148" y="146050"/>
                </a:moveTo>
                <a:lnTo>
                  <a:pt x="14477" y="146050"/>
                </a:lnTo>
                <a:lnTo>
                  <a:pt x="774" y="149859"/>
                </a:lnTo>
                <a:lnTo>
                  <a:pt x="901" y="151129"/>
                </a:lnTo>
                <a:lnTo>
                  <a:pt x="1384" y="153669"/>
                </a:lnTo>
                <a:lnTo>
                  <a:pt x="2247" y="154940"/>
                </a:lnTo>
                <a:lnTo>
                  <a:pt x="2933" y="156209"/>
                </a:lnTo>
                <a:lnTo>
                  <a:pt x="3797" y="157479"/>
                </a:lnTo>
                <a:lnTo>
                  <a:pt x="4813" y="158750"/>
                </a:lnTo>
                <a:lnTo>
                  <a:pt x="5613" y="158750"/>
                </a:lnTo>
                <a:lnTo>
                  <a:pt x="6464" y="160019"/>
                </a:lnTo>
                <a:lnTo>
                  <a:pt x="7391" y="160019"/>
                </a:lnTo>
                <a:lnTo>
                  <a:pt x="10896" y="161290"/>
                </a:lnTo>
                <a:lnTo>
                  <a:pt x="14579" y="162559"/>
                </a:lnTo>
                <a:lnTo>
                  <a:pt x="18453" y="162559"/>
                </a:lnTo>
                <a:lnTo>
                  <a:pt x="18218" y="149859"/>
                </a:lnTo>
                <a:lnTo>
                  <a:pt x="17030" y="149859"/>
                </a:lnTo>
                <a:lnTo>
                  <a:pt x="18008" y="147319"/>
                </a:lnTo>
                <a:lnTo>
                  <a:pt x="18165" y="146989"/>
                </a:lnTo>
                <a:lnTo>
                  <a:pt x="18148" y="146050"/>
                </a:lnTo>
                <a:close/>
              </a:path>
              <a:path w="107950" h="297179">
                <a:moveTo>
                  <a:pt x="33159" y="143509"/>
                </a:moveTo>
                <a:lnTo>
                  <a:pt x="28219" y="144779"/>
                </a:lnTo>
                <a:lnTo>
                  <a:pt x="23215" y="144779"/>
                </a:lnTo>
                <a:lnTo>
                  <a:pt x="18674" y="145918"/>
                </a:lnTo>
                <a:lnTo>
                  <a:pt x="18165" y="146989"/>
                </a:lnTo>
                <a:lnTo>
                  <a:pt x="18453" y="162559"/>
                </a:lnTo>
                <a:lnTo>
                  <a:pt x="36601" y="162559"/>
                </a:lnTo>
                <a:lnTo>
                  <a:pt x="33159" y="143509"/>
                </a:lnTo>
                <a:close/>
              </a:path>
              <a:path w="107950" h="297179">
                <a:moveTo>
                  <a:pt x="2984" y="134619"/>
                </a:moveTo>
                <a:lnTo>
                  <a:pt x="1193" y="139700"/>
                </a:lnTo>
                <a:lnTo>
                  <a:pt x="631" y="143509"/>
                </a:lnTo>
                <a:lnTo>
                  <a:pt x="518" y="145918"/>
                </a:lnTo>
                <a:lnTo>
                  <a:pt x="774" y="149859"/>
                </a:lnTo>
                <a:lnTo>
                  <a:pt x="14477" y="146050"/>
                </a:lnTo>
                <a:lnTo>
                  <a:pt x="18148" y="146050"/>
                </a:lnTo>
                <a:lnTo>
                  <a:pt x="18674" y="145918"/>
                </a:lnTo>
                <a:lnTo>
                  <a:pt x="19215" y="144779"/>
                </a:lnTo>
                <a:lnTo>
                  <a:pt x="20624" y="143509"/>
                </a:lnTo>
                <a:lnTo>
                  <a:pt x="2984" y="134619"/>
                </a:lnTo>
                <a:close/>
              </a:path>
              <a:path w="107950" h="297179">
                <a:moveTo>
                  <a:pt x="18165" y="146989"/>
                </a:moveTo>
                <a:lnTo>
                  <a:pt x="18008" y="147319"/>
                </a:lnTo>
                <a:lnTo>
                  <a:pt x="17030" y="149859"/>
                </a:lnTo>
                <a:lnTo>
                  <a:pt x="18218" y="149859"/>
                </a:lnTo>
                <a:lnTo>
                  <a:pt x="18165" y="146989"/>
                </a:lnTo>
                <a:close/>
              </a:path>
              <a:path w="107950" h="297179">
                <a:moveTo>
                  <a:pt x="18674" y="145918"/>
                </a:moveTo>
                <a:lnTo>
                  <a:pt x="18148" y="146050"/>
                </a:lnTo>
                <a:lnTo>
                  <a:pt x="18165" y="146989"/>
                </a:lnTo>
                <a:lnTo>
                  <a:pt x="18674" y="145918"/>
                </a:lnTo>
                <a:close/>
              </a:path>
              <a:path w="107950" h="297179">
                <a:moveTo>
                  <a:pt x="15163" y="111759"/>
                </a:moveTo>
                <a:lnTo>
                  <a:pt x="11366" y="118109"/>
                </a:lnTo>
                <a:lnTo>
                  <a:pt x="7899" y="124459"/>
                </a:lnTo>
                <a:lnTo>
                  <a:pt x="4775" y="130809"/>
                </a:lnTo>
                <a:lnTo>
                  <a:pt x="4127" y="132080"/>
                </a:lnTo>
                <a:lnTo>
                  <a:pt x="3530" y="133350"/>
                </a:lnTo>
                <a:lnTo>
                  <a:pt x="2984" y="134619"/>
                </a:lnTo>
                <a:lnTo>
                  <a:pt x="20624" y="143509"/>
                </a:lnTo>
                <a:lnTo>
                  <a:pt x="24955" y="137159"/>
                </a:lnTo>
                <a:lnTo>
                  <a:pt x="29400" y="130809"/>
                </a:lnTo>
                <a:lnTo>
                  <a:pt x="33972" y="124459"/>
                </a:lnTo>
                <a:lnTo>
                  <a:pt x="15163" y="111759"/>
                </a:lnTo>
                <a:close/>
              </a:path>
              <a:path w="107950" h="297179">
                <a:moveTo>
                  <a:pt x="39370" y="77469"/>
                </a:moveTo>
                <a:lnTo>
                  <a:pt x="32933" y="85090"/>
                </a:lnTo>
                <a:lnTo>
                  <a:pt x="26752" y="93980"/>
                </a:lnTo>
                <a:lnTo>
                  <a:pt x="20828" y="102869"/>
                </a:lnTo>
                <a:lnTo>
                  <a:pt x="15163" y="111759"/>
                </a:lnTo>
                <a:lnTo>
                  <a:pt x="33972" y="124459"/>
                </a:lnTo>
                <a:lnTo>
                  <a:pt x="39916" y="115569"/>
                </a:lnTo>
                <a:lnTo>
                  <a:pt x="45954" y="107950"/>
                </a:lnTo>
                <a:lnTo>
                  <a:pt x="52089" y="100330"/>
                </a:lnTo>
                <a:lnTo>
                  <a:pt x="58318" y="92709"/>
                </a:lnTo>
                <a:lnTo>
                  <a:pt x="39370" y="77469"/>
                </a:lnTo>
                <a:close/>
              </a:path>
              <a:path w="107950" h="297179">
                <a:moveTo>
                  <a:pt x="70675" y="41909"/>
                </a:moveTo>
                <a:lnTo>
                  <a:pt x="62469" y="50800"/>
                </a:lnTo>
                <a:lnTo>
                  <a:pt x="54517" y="59690"/>
                </a:lnTo>
                <a:lnTo>
                  <a:pt x="46818" y="68580"/>
                </a:lnTo>
                <a:lnTo>
                  <a:pt x="39370" y="77469"/>
                </a:lnTo>
                <a:lnTo>
                  <a:pt x="58318" y="92709"/>
                </a:lnTo>
                <a:lnTo>
                  <a:pt x="65404" y="83819"/>
                </a:lnTo>
                <a:lnTo>
                  <a:pt x="72699" y="74930"/>
                </a:lnTo>
                <a:lnTo>
                  <a:pt x="80201" y="67309"/>
                </a:lnTo>
                <a:lnTo>
                  <a:pt x="87909" y="58419"/>
                </a:lnTo>
                <a:lnTo>
                  <a:pt x="70675" y="41909"/>
                </a:lnTo>
                <a:close/>
              </a:path>
              <a:path w="107950" h="297179">
                <a:moveTo>
                  <a:pt x="81775" y="29921"/>
                </a:moveTo>
                <a:lnTo>
                  <a:pt x="78790" y="33019"/>
                </a:lnTo>
                <a:lnTo>
                  <a:pt x="74866" y="38100"/>
                </a:lnTo>
                <a:lnTo>
                  <a:pt x="70675" y="41909"/>
                </a:lnTo>
                <a:lnTo>
                  <a:pt x="87909" y="58419"/>
                </a:lnTo>
                <a:lnTo>
                  <a:pt x="93662" y="53340"/>
                </a:lnTo>
                <a:lnTo>
                  <a:pt x="98882" y="46990"/>
                </a:lnTo>
                <a:lnTo>
                  <a:pt x="104546" y="39369"/>
                </a:lnTo>
                <a:lnTo>
                  <a:pt x="105384" y="38100"/>
                </a:lnTo>
                <a:lnTo>
                  <a:pt x="106121" y="36830"/>
                </a:lnTo>
                <a:lnTo>
                  <a:pt x="106984" y="34290"/>
                </a:lnTo>
                <a:lnTo>
                  <a:pt x="107530" y="33019"/>
                </a:lnTo>
                <a:lnTo>
                  <a:pt x="107645" y="31750"/>
                </a:lnTo>
                <a:lnTo>
                  <a:pt x="84543" y="31750"/>
                </a:lnTo>
                <a:lnTo>
                  <a:pt x="83921" y="30480"/>
                </a:lnTo>
                <a:lnTo>
                  <a:pt x="81775" y="29921"/>
                </a:lnTo>
                <a:close/>
              </a:path>
              <a:path w="107950" h="297179">
                <a:moveTo>
                  <a:pt x="2630" y="21716"/>
                </a:moveTo>
                <a:lnTo>
                  <a:pt x="0" y="24130"/>
                </a:lnTo>
                <a:lnTo>
                  <a:pt x="0" y="34290"/>
                </a:lnTo>
                <a:lnTo>
                  <a:pt x="4152" y="38100"/>
                </a:lnTo>
                <a:lnTo>
                  <a:pt x="14401" y="38100"/>
                </a:lnTo>
                <a:lnTo>
                  <a:pt x="18554" y="34290"/>
                </a:lnTo>
                <a:lnTo>
                  <a:pt x="18554" y="33019"/>
                </a:lnTo>
                <a:lnTo>
                  <a:pt x="17525" y="33019"/>
                </a:lnTo>
                <a:lnTo>
                  <a:pt x="1016" y="25400"/>
                </a:lnTo>
                <a:lnTo>
                  <a:pt x="2630" y="21716"/>
                </a:lnTo>
                <a:close/>
              </a:path>
              <a:path w="107950" h="297179">
                <a:moveTo>
                  <a:pt x="9113" y="20319"/>
                </a:moveTo>
                <a:lnTo>
                  <a:pt x="4152" y="20319"/>
                </a:lnTo>
                <a:lnTo>
                  <a:pt x="2630" y="21716"/>
                </a:lnTo>
                <a:lnTo>
                  <a:pt x="1016" y="25400"/>
                </a:lnTo>
                <a:lnTo>
                  <a:pt x="17525" y="33019"/>
                </a:lnTo>
                <a:lnTo>
                  <a:pt x="18554" y="31142"/>
                </a:lnTo>
                <a:lnTo>
                  <a:pt x="18554" y="25361"/>
                </a:lnTo>
                <a:lnTo>
                  <a:pt x="9113" y="20319"/>
                </a:lnTo>
                <a:close/>
              </a:path>
              <a:path w="107950" h="297179">
                <a:moveTo>
                  <a:pt x="18554" y="31142"/>
                </a:moveTo>
                <a:lnTo>
                  <a:pt x="17525" y="33019"/>
                </a:lnTo>
                <a:lnTo>
                  <a:pt x="18554" y="33019"/>
                </a:lnTo>
                <a:lnTo>
                  <a:pt x="18554" y="31142"/>
                </a:lnTo>
                <a:close/>
              </a:path>
              <a:path w="107950" h="297179">
                <a:moveTo>
                  <a:pt x="84074" y="26669"/>
                </a:moveTo>
                <a:lnTo>
                  <a:pt x="83591" y="27940"/>
                </a:lnTo>
                <a:lnTo>
                  <a:pt x="83045" y="27940"/>
                </a:lnTo>
                <a:lnTo>
                  <a:pt x="82461" y="29209"/>
                </a:lnTo>
                <a:lnTo>
                  <a:pt x="81775" y="29921"/>
                </a:lnTo>
                <a:lnTo>
                  <a:pt x="83921" y="30480"/>
                </a:lnTo>
                <a:lnTo>
                  <a:pt x="84543" y="31750"/>
                </a:lnTo>
                <a:lnTo>
                  <a:pt x="85140" y="31750"/>
                </a:lnTo>
                <a:lnTo>
                  <a:pt x="87951" y="27293"/>
                </a:lnTo>
                <a:lnTo>
                  <a:pt x="84074" y="26669"/>
                </a:lnTo>
                <a:close/>
              </a:path>
              <a:path w="107950" h="297179">
                <a:moveTo>
                  <a:pt x="87951" y="27293"/>
                </a:moveTo>
                <a:lnTo>
                  <a:pt x="85140" y="31750"/>
                </a:lnTo>
                <a:lnTo>
                  <a:pt x="107759" y="30480"/>
                </a:lnTo>
                <a:lnTo>
                  <a:pt x="87951" y="27293"/>
                </a:lnTo>
                <a:close/>
              </a:path>
              <a:path w="107950" h="297179">
                <a:moveTo>
                  <a:pt x="107759" y="30480"/>
                </a:moveTo>
                <a:lnTo>
                  <a:pt x="85153" y="31750"/>
                </a:lnTo>
                <a:lnTo>
                  <a:pt x="107645" y="31750"/>
                </a:lnTo>
                <a:lnTo>
                  <a:pt x="107759" y="30480"/>
                </a:lnTo>
                <a:close/>
              </a:path>
              <a:path w="107950" h="297179">
                <a:moveTo>
                  <a:pt x="18554" y="25361"/>
                </a:moveTo>
                <a:lnTo>
                  <a:pt x="18554" y="31142"/>
                </a:lnTo>
                <a:lnTo>
                  <a:pt x="21005" y="26669"/>
                </a:lnTo>
                <a:lnTo>
                  <a:pt x="18554" y="25361"/>
                </a:lnTo>
                <a:close/>
              </a:path>
              <a:path w="107950" h="297179">
                <a:moveTo>
                  <a:pt x="97955" y="11430"/>
                </a:moveTo>
                <a:lnTo>
                  <a:pt x="87951" y="27293"/>
                </a:lnTo>
                <a:lnTo>
                  <a:pt x="107759" y="30480"/>
                </a:lnTo>
                <a:lnTo>
                  <a:pt x="107867" y="29209"/>
                </a:lnTo>
                <a:lnTo>
                  <a:pt x="97955" y="11430"/>
                </a:lnTo>
                <a:close/>
              </a:path>
              <a:path w="107950" h="297179">
                <a:moveTo>
                  <a:pt x="76771" y="3809"/>
                </a:moveTo>
                <a:lnTo>
                  <a:pt x="70294" y="25400"/>
                </a:lnTo>
                <a:lnTo>
                  <a:pt x="74714" y="27940"/>
                </a:lnTo>
                <a:lnTo>
                  <a:pt x="79044" y="29209"/>
                </a:lnTo>
                <a:lnTo>
                  <a:pt x="81775" y="29921"/>
                </a:lnTo>
                <a:lnTo>
                  <a:pt x="82461" y="29209"/>
                </a:lnTo>
                <a:lnTo>
                  <a:pt x="83045" y="27940"/>
                </a:lnTo>
                <a:lnTo>
                  <a:pt x="83591" y="27940"/>
                </a:lnTo>
                <a:lnTo>
                  <a:pt x="84074" y="26669"/>
                </a:lnTo>
                <a:lnTo>
                  <a:pt x="88344" y="26669"/>
                </a:lnTo>
                <a:lnTo>
                  <a:pt x="97955" y="11430"/>
                </a:lnTo>
                <a:lnTo>
                  <a:pt x="96774" y="11430"/>
                </a:lnTo>
                <a:lnTo>
                  <a:pt x="95554" y="10159"/>
                </a:lnTo>
                <a:lnTo>
                  <a:pt x="94297" y="10159"/>
                </a:lnTo>
                <a:lnTo>
                  <a:pt x="82765" y="5080"/>
                </a:lnTo>
                <a:lnTo>
                  <a:pt x="76771" y="3809"/>
                </a:lnTo>
                <a:close/>
              </a:path>
              <a:path w="107950" h="297179">
                <a:moveTo>
                  <a:pt x="88344" y="26669"/>
                </a:moveTo>
                <a:lnTo>
                  <a:pt x="84074" y="26669"/>
                </a:lnTo>
                <a:lnTo>
                  <a:pt x="87951" y="27293"/>
                </a:lnTo>
                <a:lnTo>
                  <a:pt x="88344" y="26669"/>
                </a:lnTo>
                <a:close/>
              </a:path>
              <a:path w="107950" h="297179">
                <a:moveTo>
                  <a:pt x="25782" y="20319"/>
                </a:moveTo>
                <a:lnTo>
                  <a:pt x="14401" y="20319"/>
                </a:lnTo>
                <a:lnTo>
                  <a:pt x="18554" y="24130"/>
                </a:lnTo>
                <a:lnTo>
                  <a:pt x="18627" y="25400"/>
                </a:lnTo>
                <a:lnTo>
                  <a:pt x="21005" y="26669"/>
                </a:lnTo>
                <a:lnTo>
                  <a:pt x="22174" y="24130"/>
                </a:lnTo>
                <a:lnTo>
                  <a:pt x="23964" y="22859"/>
                </a:lnTo>
                <a:lnTo>
                  <a:pt x="26377" y="21590"/>
                </a:lnTo>
                <a:lnTo>
                  <a:pt x="25782" y="20319"/>
                </a:lnTo>
                <a:close/>
              </a:path>
              <a:path w="107950" h="297179">
                <a:moveTo>
                  <a:pt x="52618" y="0"/>
                </a:moveTo>
                <a:lnTo>
                  <a:pt x="44424" y="0"/>
                </a:lnTo>
                <a:lnTo>
                  <a:pt x="43954" y="21590"/>
                </a:lnTo>
                <a:lnTo>
                  <a:pt x="50643" y="21590"/>
                </a:lnTo>
                <a:lnTo>
                  <a:pt x="70294" y="25400"/>
                </a:lnTo>
                <a:lnTo>
                  <a:pt x="76771" y="3809"/>
                </a:lnTo>
                <a:lnTo>
                  <a:pt x="52618" y="0"/>
                </a:lnTo>
                <a:close/>
              </a:path>
              <a:path w="107950" h="297179">
                <a:moveTo>
                  <a:pt x="18046" y="3809"/>
                </a:moveTo>
                <a:lnTo>
                  <a:pt x="16675" y="5080"/>
                </a:lnTo>
                <a:lnTo>
                  <a:pt x="15354" y="6350"/>
                </a:lnTo>
                <a:lnTo>
                  <a:pt x="14097" y="6350"/>
                </a:lnTo>
                <a:lnTo>
                  <a:pt x="9931" y="10159"/>
                </a:lnTo>
                <a:lnTo>
                  <a:pt x="6692" y="13969"/>
                </a:lnTo>
                <a:lnTo>
                  <a:pt x="4356" y="17780"/>
                </a:lnTo>
                <a:lnTo>
                  <a:pt x="18554" y="25361"/>
                </a:lnTo>
                <a:lnTo>
                  <a:pt x="18554" y="24130"/>
                </a:lnTo>
                <a:lnTo>
                  <a:pt x="14401" y="20319"/>
                </a:lnTo>
                <a:lnTo>
                  <a:pt x="25782" y="20319"/>
                </a:lnTo>
                <a:lnTo>
                  <a:pt x="18046" y="3809"/>
                </a:lnTo>
                <a:close/>
              </a:path>
              <a:path w="107950" h="297179">
                <a:moveTo>
                  <a:pt x="4356" y="17780"/>
                </a:moveTo>
                <a:lnTo>
                  <a:pt x="2630" y="21716"/>
                </a:lnTo>
                <a:lnTo>
                  <a:pt x="4152" y="20319"/>
                </a:lnTo>
                <a:lnTo>
                  <a:pt x="9113" y="20319"/>
                </a:lnTo>
                <a:lnTo>
                  <a:pt x="4356" y="17780"/>
                </a:lnTo>
                <a:close/>
              </a:path>
              <a:path w="107950" h="297179">
                <a:moveTo>
                  <a:pt x="44424" y="0"/>
                </a:moveTo>
                <a:lnTo>
                  <a:pt x="32854" y="0"/>
                </a:lnTo>
                <a:lnTo>
                  <a:pt x="27139" y="1269"/>
                </a:lnTo>
                <a:lnTo>
                  <a:pt x="25704" y="1269"/>
                </a:lnTo>
                <a:lnTo>
                  <a:pt x="24282" y="2540"/>
                </a:lnTo>
                <a:lnTo>
                  <a:pt x="21221" y="2540"/>
                </a:lnTo>
                <a:lnTo>
                  <a:pt x="19608" y="3809"/>
                </a:lnTo>
                <a:lnTo>
                  <a:pt x="18046" y="3809"/>
                </a:lnTo>
                <a:lnTo>
                  <a:pt x="26377" y="21590"/>
                </a:lnTo>
                <a:lnTo>
                  <a:pt x="43954" y="21590"/>
                </a:lnTo>
                <a:lnTo>
                  <a:pt x="44424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1607038" y="5916959"/>
            <a:ext cx="81280" cy="287020"/>
          </a:xfrm>
          <a:custGeom>
            <a:avLst/>
            <a:gdLst/>
            <a:ahLst/>
            <a:cxnLst/>
            <a:rect l="l" t="t" r="r" b="b"/>
            <a:pathLst>
              <a:path w="81279" h="287020">
                <a:moveTo>
                  <a:pt x="2465" y="271860"/>
                </a:moveTo>
                <a:lnTo>
                  <a:pt x="0" y="274326"/>
                </a:lnTo>
                <a:lnTo>
                  <a:pt x="0" y="283194"/>
                </a:lnTo>
                <a:lnTo>
                  <a:pt x="3594" y="286788"/>
                </a:lnTo>
                <a:lnTo>
                  <a:pt x="12458" y="286788"/>
                </a:lnTo>
                <a:lnTo>
                  <a:pt x="16065" y="283194"/>
                </a:lnTo>
                <a:lnTo>
                  <a:pt x="16065" y="282682"/>
                </a:lnTo>
                <a:lnTo>
                  <a:pt x="15036" y="282682"/>
                </a:lnTo>
                <a:lnTo>
                  <a:pt x="1028" y="274836"/>
                </a:lnTo>
                <a:lnTo>
                  <a:pt x="2465" y="271860"/>
                </a:lnTo>
                <a:close/>
              </a:path>
              <a:path w="81279" h="287020">
                <a:moveTo>
                  <a:pt x="12458" y="270730"/>
                </a:moveTo>
                <a:lnTo>
                  <a:pt x="3594" y="270730"/>
                </a:lnTo>
                <a:lnTo>
                  <a:pt x="2465" y="271860"/>
                </a:lnTo>
                <a:lnTo>
                  <a:pt x="1028" y="274836"/>
                </a:lnTo>
                <a:lnTo>
                  <a:pt x="15036" y="282682"/>
                </a:lnTo>
                <a:lnTo>
                  <a:pt x="16065" y="281083"/>
                </a:lnTo>
                <a:lnTo>
                  <a:pt x="16065" y="274326"/>
                </a:lnTo>
                <a:lnTo>
                  <a:pt x="12458" y="270730"/>
                </a:lnTo>
                <a:close/>
              </a:path>
              <a:path w="81279" h="287020">
                <a:moveTo>
                  <a:pt x="16065" y="281083"/>
                </a:moveTo>
                <a:lnTo>
                  <a:pt x="15036" y="282682"/>
                </a:lnTo>
                <a:lnTo>
                  <a:pt x="16065" y="282682"/>
                </a:lnTo>
                <a:lnTo>
                  <a:pt x="16065" y="281083"/>
                </a:lnTo>
                <a:close/>
              </a:path>
              <a:path w="81279" h="287020">
                <a:moveTo>
                  <a:pt x="22723" y="270730"/>
                </a:moveTo>
                <a:lnTo>
                  <a:pt x="12458" y="270730"/>
                </a:lnTo>
                <a:lnTo>
                  <a:pt x="16065" y="274326"/>
                </a:lnTo>
                <a:lnTo>
                  <a:pt x="16065" y="281083"/>
                </a:lnTo>
                <a:lnTo>
                  <a:pt x="22723" y="270730"/>
                </a:lnTo>
                <a:close/>
              </a:path>
              <a:path w="81279" h="287020">
                <a:moveTo>
                  <a:pt x="7924" y="260546"/>
                </a:moveTo>
                <a:lnTo>
                  <a:pt x="2465" y="271860"/>
                </a:lnTo>
                <a:lnTo>
                  <a:pt x="3594" y="270730"/>
                </a:lnTo>
                <a:lnTo>
                  <a:pt x="22723" y="270730"/>
                </a:lnTo>
                <a:lnTo>
                  <a:pt x="23621" y="269333"/>
                </a:lnTo>
                <a:lnTo>
                  <a:pt x="7924" y="260546"/>
                </a:lnTo>
                <a:close/>
              </a:path>
              <a:path w="81279" h="287020">
                <a:moveTo>
                  <a:pt x="20281" y="233512"/>
                </a:moveTo>
                <a:lnTo>
                  <a:pt x="17293" y="240316"/>
                </a:lnTo>
                <a:lnTo>
                  <a:pt x="14236" y="247090"/>
                </a:lnTo>
                <a:lnTo>
                  <a:pt x="11112" y="253833"/>
                </a:lnTo>
                <a:lnTo>
                  <a:pt x="7924" y="260546"/>
                </a:lnTo>
                <a:lnTo>
                  <a:pt x="23621" y="269333"/>
                </a:lnTo>
                <a:lnTo>
                  <a:pt x="27753" y="262695"/>
                </a:lnTo>
                <a:lnTo>
                  <a:pt x="31691" y="255947"/>
                </a:lnTo>
                <a:lnTo>
                  <a:pt x="35435" y="249091"/>
                </a:lnTo>
                <a:lnTo>
                  <a:pt x="38988" y="242126"/>
                </a:lnTo>
                <a:lnTo>
                  <a:pt x="20281" y="233512"/>
                </a:lnTo>
                <a:close/>
              </a:path>
              <a:path w="81279" h="287020">
                <a:moveTo>
                  <a:pt x="30886" y="207272"/>
                </a:moveTo>
                <a:lnTo>
                  <a:pt x="28352" y="213880"/>
                </a:lnTo>
                <a:lnTo>
                  <a:pt x="25741" y="220456"/>
                </a:lnTo>
                <a:lnTo>
                  <a:pt x="23051" y="227000"/>
                </a:lnTo>
                <a:lnTo>
                  <a:pt x="20281" y="233512"/>
                </a:lnTo>
                <a:lnTo>
                  <a:pt x="38988" y="242126"/>
                </a:lnTo>
                <a:lnTo>
                  <a:pt x="42170" y="235460"/>
                </a:lnTo>
                <a:lnTo>
                  <a:pt x="45238" y="228743"/>
                </a:lnTo>
                <a:lnTo>
                  <a:pt x="48195" y="221977"/>
                </a:lnTo>
                <a:lnTo>
                  <a:pt x="51041" y="215160"/>
                </a:lnTo>
                <a:lnTo>
                  <a:pt x="30886" y="207272"/>
                </a:lnTo>
                <a:close/>
              </a:path>
              <a:path w="81279" h="287020">
                <a:moveTo>
                  <a:pt x="44602" y="168365"/>
                </a:moveTo>
                <a:lnTo>
                  <a:pt x="41273" y="178126"/>
                </a:lnTo>
                <a:lnTo>
                  <a:pt x="37877" y="187864"/>
                </a:lnTo>
                <a:lnTo>
                  <a:pt x="34415" y="197580"/>
                </a:lnTo>
                <a:lnTo>
                  <a:pt x="30886" y="207272"/>
                </a:lnTo>
                <a:lnTo>
                  <a:pt x="51041" y="215160"/>
                </a:lnTo>
                <a:lnTo>
                  <a:pt x="54820" y="205287"/>
                </a:lnTo>
                <a:lnTo>
                  <a:pt x="58462" y="195363"/>
                </a:lnTo>
                <a:lnTo>
                  <a:pt x="61969" y="185389"/>
                </a:lnTo>
                <a:lnTo>
                  <a:pt x="65341" y="175366"/>
                </a:lnTo>
                <a:lnTo>
                  <a:pt x="44602" y="168365"/>
                </a:lnTo>
                <a:close/>
              </a:path>
              <a:path w="81279" h="287020">
                <a:moveTo>
                  <a:pt x="55879" y="131532"/>
                </a:moveTo>
                <a:lnTo>
                  <a:pt x="53353" y="140828"/>
                </a:lnTo>
                <a:lnTo>
                  <a:pt x="50631" y="150065"/>
                </a:lnTo>
                <a:lnTo>
                  <a:pt x="47714" y="159244"/>
                </a:lnTo>
                <a:lnTo>
                  <a:pt x="44602" y="168365"/>
                </a:lnTo>
                <a:lnTo>
                  <a:pt x="65341" y="175366"/>
                </a:lnTo>
                <a:lnTo>
                  <a:pt x="68570" y="165710"/>
                </a:lnTo>
                <a:lnTo>
                  <a:pt x="71605" y="155997"/>
                </a:lnTo>
                <a:lnTo>
                  <a:pt x="74446" y="146226"/>
                </a:lnTo>
                <a:lnTo>
                  <a:pt x="77088" y="136398"/>
                </a:lnTo>
                <a:lnTo>
                  <a:pt x="55879" y="131532"/>
                </a:lnTo>
                <a:close/>
              </a:path>
              <a:path w="81279" h="287020">
                <a:moveTo>
                  <a:pt x="59245" y="100530"/>
                </a:moveTo>
                <a:lnTo>
                  <a:pt x="58871" y="108336"/>
                </a:lnTo>
                <a:lnTo>
                  <a:pt x="58186" y="116104"/>
                </a:lnTo>
                <a:lnTo>
                  <a:pt x="57189" y="123837"/>
                </a:lnTo>
                <a:lnTo>
                  <a:pt x="55879" y="131532"/>
                </a:lnTo>
                <a:lnTo>
                  <a:pt x="77088" y="136398"/>
                </a:lnTo>
                <a:lnTo>
                  <a:pt x="78582" y="127683"/>
                </a:lnTo>
                <a:lnTo>
                  <a:pt x="79671" y="118924"/>
                </a:lnTo>
                <a:lnTo>
                  <a:pt x="80359" y="110121"/>
                </a:lnTo>
                <a:lnTo>
                  <a:pt x="80644" y="101273"/>
                </a:lnTo>
                <a:lnTo>
                  <a:pt x="59245" y="100530"/>
                </a:lnTo>
                <a:close/>
              </a:path>
              <a:path w="81279" h="287020">
                <a:moveTo>
                  <a:pt x="79387" y="62360"/>
                </a:moveTo>
                <a:lnTo>
                  <a:pt x="59397" y="63919"/>
                </a:lnTo>
                <a:lnTo>
                  <a:pt x="59631" y="72072"/>
                </a:lnTo>
                <a:lnTo>
                  <a:pt x="59721" y="82225"/>
                </a:lnTo>
                <a:lnTo>
                  <a:pt x="59578" y="91529"/>
                </a:lnTo>
                <a:lnTo>
                  <a:pt x="59245" y="100530"/>
                </a:lnTo>
                <a:lnTo>
                  <a:pt x="80644" y="101273"/>
                </a:lnTo>
                <a:lnTo>
                  <a:pt x="80792" y="91378"/>
                </a:lnTo>
                <a:lnTo>
                  <a:pt x="80635" y="81795"/>
                </a:lnTo>
                <a:lnTo>
                  <a:pt x="80166" y="72072"/>
                </a:lnTo>
                <a:lnTo>
                  <a:pt x="79387" y="62360"/>
                </a:lnTo>
                <a:close/>
              </a:path>
              <a:path w="81279" h="287020">
                <a:moveTo>
                  <a:pt x="73812" y="29909"/>
                </a:moveTo>
                <a:lnTo>
                  <a:pt x="55575" y="34183"/>
                </a:lnTo>
                <a:lnTo>
                  <a:pt x="56999" y="41556"/>
                </a:lnTo>
                <a:lnTo>
                  <a:pt x="58110" y="48969"/>
                </a:lnTo>
                <a:lnTo>
                  <a:pt x="58909" y="56424"/>
                </a:lnTo>
                <a:lnTo>
                  <a:pt x="59397" y="63919"/>
                </a:lnTo>
                <a:lnTo>
                  <a:pt x="79387" y="62360"/>
                </a:lnTo>
                <a:lnTo>
                  <a:pt x="78389" y="54179"/>
                </a:lnTo>
                <a:lnTo>
                  <a:pt x="77128" y="46043"/>
                </a:lnTo>
                <a:lnTo>
                  <a:pt x="75603" y="37953"/>
                </a:lnTo>
                <a:lnTo>
                  <a:pt x="73812" y="29909"/>
                </a:lnTo>
                <a:close/>
              </a:path>
              <a:path w="81279" h="287020">
                <a:moveTo>
                  <a:pt x="60426" y="8203"/>
                </a:moveTo>
                <a:lnTo>
                  <a:pt x="50393" y="20563"/>
                </a:lnTo>
                <a:lnTo>
                  <a:pt x="50863" y="21050"/>
                </a:lnTo>
                <a:lnTo>
                  <a:pt x="51257" y="21596"/>
                </a:lnTo>
                <a:lnTo>
                  <a:pt x="51587" y="22200"/>
                </a:lnTo>
                <a:lnTo>
                  <a:pt x="53428" y="26013"/>
                </a:lnTo>
                <a:lnTo>
                  <a:pt x="54762" y="30006"/>
                </a:lnTo>
                <a:lnTo>
                  <a:pt x="55575" y="34183"/>
                </a:lnTo>
                <a:lnTo>
                  <a:pt x="73812" y="29909"/>
                </a:lnTo>
                <a:lnTo>
                  <a:pt x="72529" y="24305"/>
                </a:lnTo>
                <a:lnTo>
                  <a:pt x="70611" y="18938"/>
                </a:lnTo>
                <a:lnTo>
                  <a:pt x="70421" y="18557"/>
                </a:lnTo>
                <a:lnTo>
                  <a:pt x="56273" y="18557"/>
                </a:lnTo>
                <a:lnTo>
                  <a:pt x="60426" y="14403"/>
                </a:lnTo>
                <a:lnTo>
                  <a:pt x="60426" y="8203"/>
                </a:lnTo>
                <a:close/>
              </a:path>
              <a:path w="81279" h="287020">
                <a:moveTo>
                  <a:pt x="56997" y="2073"/>
                </a:moveTo>
                <a:lnTo>
                  <a:pt x="45300" y="16483"/>
                </a:lnTo>
                <a:lnTo>
                  <a:pt x="50393" y="20563"/>
                </a:lnTo>
                <a:lnTo>
                  <a:pt x="60426" y="8203"/>
                </a:lnTo>
                <a:lnTo>
                  <a:pt x="60426" y="4891"/>
                </a:lnTo>
                <a:lnTo>
                  <a:pt x="56997" y="2073"/>
                </a:lnTo>
                <a:close/>
              </a:path>
              <a:path w="81279" h="287020">
                <a:moveTo>
                  <a:pt x="56273" y="0"/>
                </a:moveTo>
                <a:lnTo>
                  <a:pt x="46024" y="0"/>
                </a:lnTo>
                <a:lnTo>
                  <a:pt x="41871" y="4154"/>
                </a:lnTo>
                <a:lnTo>
                  <a:pt x="41871" y="14403"/>
                </a:lnTo>
                <a:lnTo>
                  <a:pt x="46024" y="18557"/>
                </a:lnTo>
                <a:lnTo>
                  <a:pt x="47889" y="18557"/>
                </a:lnTo>
                <a:lnTo>
                  <a:pt x="45300" y="16483"/>
                </a:lnTo>
                <a:lnTo>
                  <a:pt x="56997" y="2073"/>
                </a:lnTo>
                <a:lnTo>
                  <a:pt x="58346" y="2073"/>
                </a:lnTo>
                <a:lnTo>
                  <a:pt x="56273" y="0"/>
                </a:lnTo>
                <a:close/>
              </a:path>
              <a:path w="81279" h="287020">
                <a:moveTo>
                  <a:pt x="62039" y="6216"/>
                </a:moveTo>
                <a:lnTo>
                  <a:pt x="60426" y="8203"/>
                </a:lnTo>
                <a:lnTo>
                  <a:pt x="60426" y="14403"/>
                </a:lnTo>
                <a:lnTo>
                  <a:pt x="56273" y="18557"/>
                </a:lnTo>
                <a:lnTo>
                  <a:pt x="70421" y="18557"/>
                </a:lnTo>
                <a:lnTo>
                  <a:pt x="68046" y="13808"/>
                </a:lnTo>
                <a:lnTo>
                  <a:pt x="67348" y="12515"/>
                </a:lnTo>
                <a:lnTo>
                  <a:pt x="66560" y="11273"/>
                </a:lnTo>
                <a:lnTo>
                  <a:pt x="64617" y="8657"/>
                </a:lnTo>
                <a:lnTo>
                  <a:pt x="63398" y="7368"/>
                </a:lnTo>
                <a:lnTo>
                  <a:pt x="62039" y="6216"/>
                </a:lnTo>
                <a:close/>
              </a:path>
              <a:path w="81279" h="287020">
                <a:moveTo>
                  <a:pt x="60426" y="4891"/>
                </a:moveTo>
                <a:lnTo>
                  <a:pt x="60426" y="8203"/>
                </a:lnTo>
                <a:lnTo>
                  <a:pt x="62039" y="6216"/>
                </a:lnTo>
                <a:lnTo>
                  <a:pt x="60426" y="4891"/>
                </a:lnTo>
                <a:close/>
              </a:path>
              <a:path w="81279" h="287020">
                <a:moveTo>
                  <a:pt x="58346" y="2073"/>
                </a:moveTo>
                <a:lnTo>
                  <a:pt x="56997" y="2073"/>
                </a:lnTo>
                <a:lnTo>
                  <a:pt x="60426" y="4891"/>
                </a:lnTo>
                <a:lnTo>
                  <a:pt x="60426" y="4154"/>
                </a:lnTo>
                <a:lnTo>
                  <a:pt x="58346" y="2073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887908" y="2624886"/>
            <a:ext cx="5147640" cy="3101491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270429" y="6467030"/>
            <a:ext cx="511860" cy="155007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007272" y="6358572"/>
            <a:ext cx="784439" cy="257778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291983" y="835913"/>
            <a:ext cx="573808" cy="189077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13840"/>
            <a:ext cx="75412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509" dirty="0">
                <a:latin typeface="Trebuchet MS"/>
                <a:cs typeface="Trebuchet MS"/>
              </a:rPr>
              <a:t>Fields vs Member Variables</a:t>
            </a:r>
            <a:endParaRPr sz="4400" dirty="0">
              <a:latin typeface="Trebuchet MS"/>
              <a:cs typeface="Trebuchet M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9C75C5-8E8B-428C-9A1C-5BE77AE211EC}"/>
              </a:ext>
            </a:extLst>
          </p:cNvPr>
          <p:cNvSpPr txBox="1"/>
          <p:nvPr/>
        </p:nvSpPr>
        <p:spPr>
          <a:xfrm>
            <a:off x="916939" y="1400830"/>
            <a:ext cx="89927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Fields = member variables = instance variable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Trebuchet MS"/>
              </a:rPr>
              <a:t>Variables in functions are different! Local variables</a:t>
            </a:r>
            <a:endParaRPr lang="en-US" sz="2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2334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583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Trebuchet MS</vt:lpstr>
      <vt:lpstr>Office Theme</vt:lpstr>
      <vt:lpstr>CSE 11 Accelerated Intro to Programming  Discussion Section 5</vt:lpstr>
      <vt:lpstr>Logistics</vt:lpstr>
      <vt:lpstr>Arrays</vt:lpstr>
      <vt:lpstr>Arrays cont’d</vt:lpstr>
      <vt:lpstr>Main</vt:lpstr>
      <vt:lpstr>Loop Basics</vt:lpstr>
      <vt:lpstr>PowerPoint Presentation</vt:lpstr>
      <vt:lpstr>Exam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Accelerated Intro to Programming  Discussion Section 5</dc:title>
  <cp:lastModifiedBy>Sachin C Deshpande</cp:lastModifiedBy>
  <cp:revision>7</cp:revision>
  <dcterms:created xsi:type="dcterms:W3CDTF">2021-07-13T02:16:13Z</dcterms:created>
  <dcterms:modified xsi:type="dcterms:W3CDTF">2021-07-13T04:24:52Z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2021-07-13T00:00:00Z</vt:filetime>
  </property>
</Properties>
</file>