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82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68862" y="2413007"/>
            <a:ext cx="2454275" cy="939800"/>
          </a:xfrm>
          <a:prstGeom prst="rect">
            <a:avLst/>
          </a:prstGeom>
        </p:spPr>
        <p:txBody>
          <a:bodyPr wrap="square" lIns="0" tIns="0" rIns="0" bIns="0">
            <a:spAutoFit/>
          </a:bodyPr>
          <a:lstStyle>
            <a:lvl1pPr>
              <a:defRPr sz="60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920130" y="1891455"/>
            <a:ext cx="10351739" cy="3225800"/>
          </a:xfrm>
          <a:prstGeom prst="rect">
            <a:avLst/>
          </a:prstGeom>
        </p:spPr>
        <p:txBody>
          <a:bodyPr wrap="square" lIns="0" tIns="0" rIns="0" bIns="0">
            <a:spAutoFit/>
          </a:bodyPr>
          <a:lstStyle>
            <a:lvl1pPr>
              <a:defRPr sz="28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7/7/2021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png"/><Relationship Id="rId3" Type="http://schemas.openxmlformats.org/officeDocument/2006/relationships/image" Target="../media/image6.png"/><Relationship Id="rId21" Type="http://schemas.openxmlformats.org/officeDocument/2006/relationships/image" Target="../media/image24.png"/><Relationship Id="rId34" Type="http://schemas.openxmlformats.org/officeDocument/2006/relationships/image" Target="../media/image37.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33" Type="http://schemas.openxmlformats.org/officeDocument/2006/relationships/image" Target="../media/image36.png"/><Relationship Id="rId38" Type="http://schemas.openxmlformats.org/officeDocument/2006/relationships/image" Target="../media/image41.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png"/><Relationship Id="rId36" Type="http://schemas.openxmlformats.org/officeDocument/2006/relationships/image" Target="../media/image39.png"/><Relationship Id="rId10" Type="http://schemas.openxmlformats.org/officeDocument/2006/relationships/image" Target="../media/image13.png"/><Relationship Id="rId19" Type="http://schemas.openxmlformats.org/officeDocument/2006/relationships/image" Target="../media/image22.png"/><Relationship Id="rId31" Type="http://schemas.openxmlformats.org/officeDocument/2006/relationships/image" Target="../media/image34.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png"/><Relationship Id="rId35" Type="http://schemas.openxmlformats.org/officeDocument/2006/relationships/image" Target="../media/image38.png"/></Relationships>
</file>

<file path=ppt/slides/_rels/slide4.xml.rels><?xml version="1.0" encoding="UTF-8" standalone="yes"?>
<Relationships xmlns="http://schemas.openxmlformats.org/package/2006/relationships"><Relationship Id="rId13" Type="http://schemas.openxmlformats.org/officeDocument/2006/relationships/image" Target="../media/image53.png"/><Relationship Id="rId18" Type="http://schemas.openxmlformats.org/officeDocument/2006/relationships/image" Target="../media/image58.png"/><Relationship Id="rId26" Type="http://schemas.openxmlformats.org/officeDocument/2006/relationships/image" Target="../media/image66.png"/><Relationship Id="rId39" Type="http://schemas.openxmlformats.org/officeDocument/2006/relationships/image" Target="../media/image79.png"/><Relationship Id="rId21" Type="http://schemas.openxmlformats.org/officeDocument/2006/relationships/image" Target="../media/image61.png"/><Relationship Id="rId34" Type="http://schemas.openxmlformats.org/officeDocument/2006/relationships/image" Target="../media/image74.png"/><Relationship Id="rId42" Type="http://schemas.openxmlformats.org/officeDocument/2006/relationships/image" Target="../media/image82.png"/><Relationship Id="rId47" Type="http://schemas.openxmlformats.org/officeDocument/2006/relationships/image" Target="../media/image87.png"/><Relationship Id="rId50" Type="http://schemas.openxmlformats.org/officeDocument/2006/relationships/image" Target="../media/image90.png"/><Relationship Id="rId55" Type="http://schemas.openxmlformats.org/officeDocument/2006/relationships/image" Target="../media/image95.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5" Type="http://schemas.openxmlformats.org/officeDocument/2006/relationships/image" Target="../media/image65.png"/><Relationship Id="rId33" Type="http://schemas.openxmlformats.org/officeDocument/2006/relationships/image" Target="../media/image73.png"/><Relationship Id="rId38" Type="http://schemas.openxmlformats.org/officeDocument/2006/relationships/image" Target="../media/image78.png"/><Relationship Id="rId46" Type="http://schemas.openxmlformats.org/officeDocument/2006/relationships/image" Target="../media/image86.png"/><Relationship Id="rId2" Type="http://schemas.openxmlformats.org/officeDocument/2006/relationships/image" Target="../media/image42.png"/><Relationship Id="rId16" Type="http://schemas.openxmlformats.org/officeDocument/2006/relationships/image" Target="../media/image56.png"/><Relationship Id="rId20" Type="http://schemas.openxmlformats.org/officeDocument/2006/relationships/image" Target="../media/image60.png"/><Relationship Id="rId29" Type="http://schemas.openxmlformats.org/officeDocument/2006/relationships/image" Target="../media/image69.png"/><Relationship Id="rId41" Type="http://schemas.openxmlformats.org/officeDocument/2006/relationships/image" Target="../media/image81.png"/><Relationship Id="rId54" Type="http://schemas.openxmlformats.org/officeDocument/2006/relationships/image" Target="../media/image94.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24" Type="http://schemas.openxmlformats.org/officeDocument/2006/relationships/image" Target="../media/image64.png"/><Relationship Id="rId32" Type="http://schemas.openxmlformats.org/officeDocument/2006/relationships/image" Target="../media/image72.png"/><Relationship Id="rId37" Type="http://schemas.openxmlformats.org/officeDocument/2006/relationships/image" Target="../media/image77.png"/><Relationship Id="rId40" Type="http://schemas.openxmlformats.org/officeDocument/2006/relationships/image" Target="../media/image80.png"/><Relationship Id="rId45" Type="http://schemas.openxmlformats.org/officeDocument/2006/relationships/image" Target="../media/image85.png"/><Relationship Id="rId53" Type="http://schemas.openxmlformats.org/officeDocument/2006/relationships/image" Target="../media/image93.png"/><Relationship Id="rId5" Type="http://schemas.openxmlformats.org/officeDocument/2006/relationships/image" Target="../media/image45.png"/><Relationship Id="rId15" Type="http://schemas.openxmlformats.org/officeDocument/2006/relationships/image" Target="../media/image55.png"/><Relationship Id="rId23" Type="http://schemas.openxmlformats.org/officeDocument/2006/relationships/image" Target="../media/image63.png"/><Relationship Id="rId28" Type="http://schemas.openxmlformats.org/officeDocument/2006/relationships/image" Target="../media/image68.png"/><Relationship Id="rId36" Type="http://schemas.openxmlformats.org/officeDocument/2006/relationships/image" Target="../media/image76.png"/><Relationship Id="rId49" Type="http://schemas.openxmlformats.org/officeDocument/2006/relationships/image" Target="../media/image89.png"/><Relationship Id="rId10" Type="http://schemas.openxmlformats.org/officeDocument/2006/relationships/image" Target="../media/image50.png"/><Relationship Id="rId19" Type="http://schemas.openxmlformats.org/officeDocument/2006/relationships/image" Target="../media/image59.png"/><Relationship Id="rId31" Type="http://schemas.openxmlformats.org/officeDocument/2006/relationships/image" Target="../media/image71.png"/><Relationship Id="rId44" Type="http://schemas.openxmlformats.org/officeDocument/2006/relationships/image" Target="../media/image84.png"/><Relationship Id="rId52" Type="http://schemas.openxmlformats.org/officeDocument/2006/relationships/image" Target="../media/image92.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62.png"/><Relationship Id="rId27" Type="http://schemas.openxmlformats.org/officeDocument/2006/relationships/image" Target="../media/image67.png"/><Relationship Id="rId30" Type="http://schemas.openxmlformats.org/officeDocument/2006/relationships/image" Target="../media/image70.png"/><Relationship Id="rId35" Type="http://schemas.openxmlformats.org/officeDocument/2006/relationships/image" Target="../media/image75.png"/><Relationship Id="rId43" Type="http://schemas.openxmlformats.org/officeDocument/2006/relationships/image" Target="../media/image83.png"/><Relationship Id="rId48" Type="http://schemas.openxmlformats.org/officeDocument/2006/relationships/image" Target="../media/image88.png"/><Relationship Id="rId8" Type="http://schemas.openxmlformats.org/officeDocument/2006/relationships/image" Target="../media/image48.png"/><Relationship Id="rId51" Type="http://schemas.openxmlformats.org/officeDocument/2006/relationships/image" Target="../media/image91.png"/><Relationship Id="rId3" Type="http://schemas.openxmlformats.org/officeDocument/2006/relationships/image" Target="../media/image43.png"/></Relationships>
</file>

<file path=ppt/slides/_rels/slide5.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18" Type="http://schemas.openxmlformats.org/officeDocument/2006/relationships/image" Target="../media/image112.png"/><Relationship Id="rId26" Type="http://schemas.openxmlformats.org/officeDocument/2006/relationships/image" Target="../media/image120.png"/><Relationship Id="rId3" Type="http://schemas.openxmlformats.org/officeDocument/2006/relationships/image" Target="../media/image97.png"/><Relationship Id="rId21" Type="http://schemas.openxmlformats.org/officeDocument/2006/relationships/image" Target="../media/image115.png"/><Relationship Id="rId7" Type="http://schemas.openxmlformats.org/officeDocument/2006/relationships/image" Target="../media/image101.png"/><Relationship Id="rId12" Type="http://schemas.openxmlformats.org/officeDocument/2006/relationships/image" Target="../media/image106.png"/><Relationship Id="rId17" Type="http://schemas.openxmlformats.org/officeDocument/2006/relationships/image" Target="../media/image111.png"/><Relationship Id="rId25" Type="http://schemas.openxmlformats.org/officeDocument/2006/relationships/image" Target="../media/image119.png"/><Relationship Id="rId2" Type="http://schemas.openxmlformats.org/officeDocument/2006/relationships/image" Target="../media/image96.png"/><Relationship Id="rId16" Type="http://schemas.openxmlformats.org/officeDocument/2006/relationships/image" Target="../media/image110.png"/><Relationship Id="rId20"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05.png"/><Relationship Id="rId24" Type="http://schemas.openxmlformats.org/officeDocument/2006/relationships/image" Target="../media/image118.png"/><Relationship Id="rId5" Type="http://schemas.openxmlformats.org/officeDocument/2006/relationships/image" Target="../media/image99.png"/><Relationship Id="rId15" Type="http://schemas.openxmlformats.org/officeDocument/2006/relationships/image" Target="../media/image109.png"/><Relationship Id="rId23" Type="http://schemas.openxmlformats.org/officeDocument/2006/relationships/image" Target="../media/image117.png"/><Relationship Id="rId28" Type="http://schemas.openxmlformats.org/officeDocument/2006/relationships/image" Target="../media/image122.png"/><Relationship Id="rId10" Type="http://schemas.openxmlformats.org/officeDocument/2006/relationships/image" Target="../media/image104.png"/><Relationship Id="rId19" Type="http://schemas.openxmlformats.org/officeDocument/2006/relationships/image" Target="../media/image113.png"/><Relationship Id="rId4" Type="http://schemas.openxmlformats.org/officeDocument/2006/relationships/image" Target="../media/image98.png"/><Relationship Id="rId9" Type="http://schemas.openxmlformats.org/officeDocument/2006/relationships/image" Target="../media/image103.png"/><Relationship Id="rId14" Type="http://schemas.openxmlformats.org/officeDocument/2006/relationships/image" Target="../media/image108.png"/><Relationship Id="rId22" Type="http://schemas.openxmlformats.org/officeDocument/2006/relationships/image" Target="../media/image116.png"/><Relationship Id="rId27" Type="http://schemas.openxmlformats.org/officeDocument/2006/relationships/image" Target="../media/image1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8837" y="766236"/>
            <a:ext cx="10474325" cy="2586990"/>
          </a:xfrm>
          <a:prstGeom prst="rect">
            <a:avLst/>
          </a:prstGeom>
        </p:spPr>
        <p:txBody>
          <a:bodyPr vert="horz" wrap="square" lIns="0" tIns="12700" rIns="0" bIns="0" rtlCol="0">
            <a:spAutoFit/>
          </a:bodyPr>
          <a:lstStyle/>
          <a:p>
            <a:pPr marL="1270" algn="ctr">
              <a:lnSpc>
                <a:spcPts val="6834"/>
              </a:lnSpc>
              <a:spcBef>
                <a:spcPts val="100"/>
              </a:spcBef>
            </a:pPr>
            <a:r>
              <a:rPr spc="-280" dirty="0"/>
              <a:t>CSE</a:t>
            </a:r>
            <a:r>
              <a:rPr spc="-445" dirty="0"/>
              <a:t> </a:t>
            </a:r>
            <a:r>
              <a:rPr spc="-110" dirty="0"/>
              <a:t>11</a:t>
            </a:r>
          </a:p>
          <a:p>
            <a:pPr marL="12700" marR="5080" algn="ctr">
              <a:lnSpc>
                <a:spcPts val="6500"/>
              </a:lnSpc>
              <a:spcBef>
                <a:spcPts val="430"/>
              </a:spcBef>
            </a:pPr>
            <a:r>
              <a:rPr spc="-335" dirty="0"/>
              <a:t>Accelerated </a:t>
            </a:r>
            <a:r>
              <a:rPr spc="-229" dirty="0"/>
              <a:t>Intro </a:t>
            </a:r>
            <a:r>
              <a:rPr spc="-250" dirty="0"/>
              <a:t>to</a:t>
            </a:r>
            <a:r>
              <a:rPr spc="-830" dirty="0"/>
              <a:t> </a:t>
            </a:r>
            <a:r>
              <a:rPr spc="-245" dirty="0"/>
              <a:t>Programming  </a:t>
            </a:r>
            <a:r>
              <a:rPr spc="-200" dirty="0"/>
              <a:t>Discussion </a:t>
            </a:r>
            <a:r>
              <a:rPr spc="-285" dirty="0"/>
              <a:t>Section</a:t>
            </a:r>
            <a:r>
              <a:rPr spc="-710" dirty="0"/>
              <a:t> </a:t>
            </a:r>
            <a:r>
              <a:rPr spc="-110" dirty="0"/>
              <a:t>4</a:t>
            </a:r>
          </a:p>
        </p:txBody>
      </p:sp>
      <p:sp>
        <p:nvSpPr>
          <p:cNvPr id="3" name="object 3"/>
          <p:cNvSpPr txBox="1"/>
          <p:nvPr/>
        </p:nvSpPr>
        <p:spPr>
          <a:xfrm>
            <a:off x="4682325" y="3657606"/>
            <a:ext cx="2828290" cy="764312"/>
          </a:xfrm>
          <a:prstGeom prst="rect">
            <a:avLst/>
          </a:prstGeom>
        </p:spPr>
        <p:txBody>
          <a:bodyPr vert="horz" wrap="square" lIns="0" tIns="12700" rIns="0" bIns="0" rtlCol="0">
            <a:spAutoFit/>
          </a:bodyPr>
          <a:lstStyle/>
          <a:p>
            <a:pPr marL="12700">
              <a:lnSpc>
                <a:spcPct val="100000"/>
              </a:lnSpc>
              <a:spcBef>
                <a:spcPts val="100"/>
              </a:spcBef>
            </a:pPr>
            <a:r>
              <a:rPr lang="en-US" sz="2400" spc="-80" dirty="0">
                <a:latin typeface="Trebuchet MS"/>
                <a:cs typeface="Trebuchet MS"/>
              </a:rPr>
              <a:t>Sachin Deshpande</a:t>
            </a:r>
          </a:p>
          <a:p>
            <a:pPr marL="12700">
              <a:lnSpc>
                <a:spcPct val="100000"/>
              </a:lnSpc>
              <a:spcBef>
                <a:spcPts val="100"/>
              </a:spcBef>
            </a:pPr>
            <a:r>
              <a:rPr lang="en-US" sz="2400" spc="-80" dirty="0">
                <a:latin typeface="Trebuchet MS"/>
                <a:cs typeface="Trebuchet MS"/>
              </a:rPr>
              <a:t>Summer 1 2021</a:t>
            </a:r>
            <a:endParaRPr sz="2400" dirty="0">
              <a:latin typeface="Trebuchet MS"/>
              <a:cs typeface="Trebuchet MS"/>
            </a:endParaRPr>
          </a:p>
        </p:txBody>
      </p:sp>
      <p:sp>
        <p:nvSpPr>
          <p:cNvPr id="4" name="object 4"/>
          <p:cNvSpPr txBox="1"/>
          <p:nvPr/>
        </p:nvSpPr>
        <p:spPr>
          <a:xfrm>
            <a:off x="15972" y="6379636"/>
            <a:ext cx="4065904" cy="391160"/>
          </a:xfrm>
          <a:prstGeom prst="rect">
            <a:avLst/>
          </a:prstGeom>
        </p:spPr>
        <p:txBody>
          <a:bodyPr vert="horz" wrap="square" lIns="0" tIns="12700" rIns="0" bIns="0" rtlCol="0">
            <a:spAutoFit/>
          </a:bodyPr>
          <a:lstStyle/>
          <a:p>
            <a:pPr marL="12700">
              <a:lnSpc>
                <a:spcPct val="100000"/>
              </a:lnSpc>
              <a:spcBef>
                <a:spcPts val="100"/>
              </a:spcBef>
            </a:pPr>
            <a:r>
              <a:rPr sz="2400" spc="-114" dirty="0">
                <a:solidFill>
                  <a:srgbClr val="FF0000"/>
                </a:solidFill>
                <a:latin typeface="Trebuchet MS"/>
                <a:cs typeface="Trebuchet MS"/>
              </a:rPr>
              <a:t>This </a:t>
            </a:r>
            <a:r>
              <a:rPr sz="2400" spc="-80" dirty="0">
                <a:solidFill>
                  <a:srgbClr val="FF0000"/>
                </a:solidFill>
                <a:latin typeface="Trebuchet MS"/>
                <a:cs typeface="Trebuchet MS"/>
              </a:rPr>
              <a:t>discussion </a:t>
            </a:r>
            <a:r>
              <a:rPr sz="2400" spc="-90" dirty="0">
                <a:solidFill>
                  <a:srgbClr val="FF0000"/>
                </a:solidFill>
                <a:latin typeface="Trebuchet MS"/>
                <a:cs typeface="Trebuchet MS"/>
              </a:rPr>
              <a:t>is being</a:t>
            </a:r>
            <a:r>
              <a:rPr sz="2400" spc="-490" dirty="0">
                <a:solidFill>
                  <a:srgbClr val="FF0000"/>
                </a:solidFill>
                <a:latin typeface="Trebuchet MS"/>
                <a:cs typeface="Trebuchet MS"/>
              </a:rPr>
              <a:t> </a:t>
            </a:r>
            <a:r>
              <a:rPr sz="2400" spc="-100" dirty="0">
                <a:solidFill>
                  <a:srgbClr val="FF0000"/>
                </a:solidFill>
                <a:latin typeface="Trebuchet MS"/>
                <a:cs typeface="Trebuchet MS"/>
              </a:rPr>
              <a:t>recorded</a:t>
            </a:r>
            <a:endParaRPr sz="24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24" y="613840"/>
            <a:ext cx="1915795" cy="695960"/>
          </a:xfrm>
          <a:prstGeom prst="rect">
            <a:avLst/>
          </a:prstGeom>
        </p:spPr>
        <p:txBody>
          <a:bodyPr vert="horz" wrap="square" lIns="0" tIns="12700" rIns="0" bIns="0" rtlCol="0">
            <a:spAutoFit/>
          </a:bodyPr>
          <a:lstStyle/>
          <a:p>
            <a:pPr marL="12700">
              <a:lnSpc>
                <a:spcPct val="100000"/>
              </a:lnSpc>
              <a:spcBef>
                <a:spcPts val="100"/>
              </a:spcBef>
            </a:pPr>
            <a:r>
              <a:rPr sz="4400" spc="-220" dirty="0"/>
              <a:t>Logistics</a:t>
            </a:r>
            <a:endParaRPr sz="4400"/>
          </a:p>
        </p:txBody>
      </p:sp>
      <p:sp>
        <p:nvSpPr>
          <p:cNvPr id="3" name="object 3"/>
          <p:cNvSpPr txBox="1"/>
          <p:nvPr/>
        </p:nvSpPr>
        <p:spPr>
          <a:xfrm>
            <a:off x="1031224" y="1921936"/>
            <a:ext cx="9756775" cy="1218565"/>
          </a:xfrm>
          <a:prstGeom prst="rect">
            <a:avLst/>
          </a:prstGeom>
        </p:spPr>
        <p:txBody>
          <a:bodyPr vert="horz" wrap="square" lIns="0" tIns="12700" rIns="0" bIns="0" rtlCol="0">
            <a:spAutoFit/>
          </a:bodyPr>
          <a:lstStyle/>
          <a:p>
            <a:pPr marL="355600" indent="-342900">
              <a:lnSpc>
                <a:spcPts val="3180"/>
              </a:lnSpc>
              <a:spcBef>
                <a:spcPts val="100"/>
              </a:spcBef>
              <a:buSzPct val="64285"/>
              <a:buFont typeface="Arial"/>
              <a:buChar char="•"/>
              <a:tabLst>
                <a:tab pos="354965" algn="l"/>
                <a:tab pos="355600" algn="l"/>
              </a:tabLst>
            </a:pPr>
            <a:r>
              <a:rPr sz="2800" spc="-70" dirty="0">
                <a:latin typeface="Trebuchet MS"/>
                <a:cs typeface="Trebuchet MS"/>
              </a:rPr>
              <a:t>PA3 </a:t>
            </a:r>
            <a:r>
              <a:rPr sz="2800" spc="-100" dirty="0">
                <a:latin typeface="Trebuchet MS"/>
                <a:cs typeface="Trebuchet MS"/>
              </a:rPr>
              <a:t>is </a:t>
            </a:r>
            <a:r>
              <a:rPr sz="2800" spc="-95" dirty="0">
                <a:latin typeface="Trebuchet MS"/>
                <a:cs typeface="Trebuchet MS"/>
              </a:rPr>
              <a:t>due</a:t>
            </a:r>
            <a:r>
              <a:rPr sz="2800" spc="-455" dirty="0">
                <a:latin typeface="Trebuchet MS"/>
                <a:cs typeface="Trebuchet MS"/>
              </a:rPr>
              <a:t> </a:t>
            </a:r>
            <a:r>
              <a:rPr sz="2800" spc="-110" dirty="0">
                <a:latin typeface="Trebuchet MS"/>
                <a:cs typeface="Trebuchet MS"/>
              </a:rPr>
              <a:t>today</a:t>
            </a:r>
            <a:endParaRPr sz="2800" dirty="0">
              <a:latin typeface="Trebuchet MS"/>
              <a:cs typeface="Trebuchet MS"/>
            </a:endParaRPr>
          </a:p>
          <a:p>
            <a:pPr marL="355600" indent="-342900">
              <a:lnSpc>
                <a:spcPts val="3015"/>
              </a:lnSpc>
              <a:buSzPct val="64285"/>
              <a:buFont typeface="Arial"/>
              <a:buChar char="•"/>
              <a:tabLst>
                <a:tab pos="354965" algn="l"/>
                <a:tab pos="355600" algn="l"/>
              </a:tabLst>
            </a:pPr>
            <a:r>
              <a:rPr sz="2800" spc="-70" dirty="0">
                <a:latin typeface="Trebuchet MS"/>
                <a:cs typeface="Trebuchet MS"/>
              </a:rPr>
              <a:t>PA4 </a:t>
            </a:r>
            <a:r>
              <a:rPr sz="2800" spc="-125" dirty="0">
                <a:latin typeface="Trebuchet MS"/>
                <a:cs typeface="Trebuchet MS"/>
              </a:rPr>
              <a:t>released</a:t>
            </a:r>
            <a:r>
              <a:rPr sz="2800" spc="-340" dirty="0">
                <a:latin typeface="Trebuchet MS"/>
                <a:cs typeface="Trebuchet MS"/>
              </a:rPr>
              <a:t> </a:t>
            </a:r>
            <a:r>
              <a:rPr sz="2800" spc="-110" dirty="0">
                <a:latin typeface="Trebuchet MS"/>
                <a:cs typeface="Trebuchet MS"/>
              </a:rPr>
              <a:t>today</a:t>
            </a:r>
            <a:endParaRPr sz="2800" dirty="0">
              <a:latin typeface="Trebuchet MS"/>
              <a:cs typeface="Trebuchet MS"/>
            </a:endParaRPr>
          </a:p>
          <a:p>
            <a:pPr marL="355600" indent="-342900">
              <a:lnSpc>
                <a:spcPts val="3195"/>
              </a:lnSpc>
              <a:buSzPct val="64285"/>
              <a:buFont typeface="Arial"/>
              <a:buChar char="•"/>
              <a:tabLst>
                <a:tab pos="354965" algn="l"/>
                <a:tab pos="355600" algn="l"/>
              </a:tabLst>
            </a:pPr>
            <a:r>
              <a:rPr lang="en-US" sz="2800" spc="-70" dirty="0">
                <a:latin typeface="Trebuchet MS"/>
                <a:cs typeface="Trebuchet MS"/>
              </a:rPr>
              <a:t>Resubmissions!</a:t>
            </a:r>
            <a:endParaRPr sz="2800" dirty="0">
              <a:latin typeface="Trebuchet MS"/>
              <a:cs typeface="Trebuchet MS"/>
            </a:endParaRPr>
          </a:p>
        </p:txBody>
      </p:sp>
      <p:sp>
        <p:nvSpPr>
          <p:cNvPr id="4" name="object 4"/>
          <p:cNvSpPr/>
          <p:nvPr/>
        </p:nvSpPr>
        <p:spPr>
          <a:xfrm>
            <a:off x="4196606" y="2080895"/>
            <a:ext cx="31750" cy="193040"/>
          </a:xfrm>
          <a:custGeom>
            <a:avLst/>
            <a:gdLst/>
            <a:ahLst/>
            <a:cxnLst/>
            <a:rect l="l" t="t" r="r" b="b"/>
            <a:pathLst>
              <a:path w="31750" h="193039">
                <a:moveTo>
                  <a:pt x="1238" y="186977"/>
                </a:moveTo>
                <a:lnTo>
                  <a:pt x="1238" y="190385"/>
                </a:lnTo>
                <a:lnTo>
                  <a:pt x="3588" y="192735"/>
                </a:lnTo>
                <a:lnTo>
                  <a:pt x="9379" y="192735"/>
                </a:lnTo>
                <a:lnTo>
                  <a:pt x="11729" y="190385"/>
                </a:lnTo>
                <a:lnTo>
                  <a:pt x="11716" y="187909"/>
                </a:lnTo>
                <a:lnTo>
                  <a:pt x="1251" y="187058"/>
                </a:lnTo>
                <a:close/>
              </a:path>
              <a:path w="31750" h="193039">
                <a:moveTo>
                  <a:pt x="9379" y="182232"/>
                </a:moveTo>
                <a:lnTo>
                  <a:pt x="3588" y="182232"/>
                </a:lnTo>
                <a:lnTo>
                  <a:pt x="1238" y="184581"/>
                </a:lnTo>
                <a:lnTo>
                  <a:pt x="1251" y="187058"/>
                </a:lnTo>
                <a:lnTo>
                  <a:pt x="11716" y="187909"/>
                </a:lnTo>
                <a:lnTo>
                  <a:pt x="11729" y="184581"/>
                </a:lnTo>
                <a:lnTo>
                  <a:pt x="9379" y="182232"/>
                </a:lnTo>
                <a:close/>
              </a:path>
              <a:path w="31750" h="193039">
                <a:moveTo>
                  <a:pt x="11729" y="187870"/>
                </a:moveTo>
                <a:close/>
              </a:path>
              <a:path w="31750" h="193039">
                <a:moveTo>
                  <a:pt x="13580" y="182232"/>
                </a:moveTo>
                <a:lnTo>
                  <a:pt x="9379" y="182232"/>
                </a:lnTo>
                <a:lnTo>
                  <a:pt x="11729" y="184581"/>
                </a:lnTo>
                <a:lnTo>
                  <a:pt x="11729" y="187870"/>
                </a:lnTo>
                <a:lnTo>
                  <a:pt x="13580" y="182232"/>
                </a:lnTo>
                <a:close/>
              </a:path>
              <a:path w="31750" h="193039">
                <a:moveTo>
                  <a:pt x="146" y="180022"/>
                </a:moveTo>
                <a:lnTo>
                  <a:pt x="1238" y="186977"/>
                </a:lnTo>
                <a:lnTo>
                  <a:pt x="1238" y="184581"/>
                </a:lnTo>
                <a:lnTo>
                  <a:pt x="3588" y="182232"/>
                </a:lnTo>
                <a:lnTo>
                  <a:pt x="13580" y="182232"/>
                </a:lnTo>
                <a:lnTo>
                  <a:pt x="13938" y="181140"/>
                </a:lnTo>
                <a:lnTo>
                  <a:pt x="146" y="180022"/>
                </a:lnTo>
                <a:close/>
              </a:path>
              <a:path w="31750" h="193039">
                <a:moveTo>
                  <a:pt x="4083" y="145033"/>
                </a:moveTo>
                <a:lnTo>
                  <a:pt x="0" y="178396"/>
                </a:lnTo>
                <a:lnTo>
                  <a:pt x="146" y="180022"/>
                </a:lnTo>
                <a:lnTo>
                  <a:pt x="13938" y="181140"/>
                </a:lnTo>
                <a:lnTo>
                  <a:pt x="14421" y="179781"/>
                </a:lnTo>
                <a:lnTo>
                  <a:pt x="21254" y="148247"/>
                </a:lnTo>
                <a:lnTo>
                  <a:pt x="4083" y="145033"/>
                </a:lnTo>
                <a:close/>
              </a:path>
              <a:path w="31750" h="193039">
                <a:moveTo>
                  <a:pt x="11513" y="98856"/>
                </a:moveTo>
                <a:lnTo>
                  <a:pt x="9863" y="110429"/>
                </a:lnTo>
                <a:lnTo>
                  <a:pt x="8074" y="121983"/>
                </a:lnTo>
                <a:lnTo>
                  <a:pt x="6148" y="133518"/>
                </a:lnTo>
                <a:lnTo>
                  <a:pt x="4083" y="145033"/>
                </a:lnTo>
                <a:lnTo>
                  <a:pt x="21254" y="148247"/>
                </a:lnTo>
                <a:lnTo>
                  <a:pt x="23466" y="136515"/>
                </a:lnTo>
                <a:lnTo>
                  <a:pt x="25510" y="124752"/>
                </a:lnTo>
                <a:lnTo>
                  <a:pt x="27385" y="112960"/>
                </a:lnTo>
                <a:lnTo>
                  <a:pt x="29090" y="101142"/>
                </a:lnTo>
                <a:lnTo>
                  <a:pt x="11513" y="98856"/>
                </a:lnTo>
                <a:close/>
              </a:path>
              <a:path w="31750" h="193039">
                <a:moveTo>
                  <a:pt x="15259" y="41643"/>
                </a:moveTo>
                <a:lnTo>
                  <a:pt x="14776" y="55978"/>
                </a:lnTo>
                <a:lnTo>
                  <a:pt x="13991" y="70292"/>
                </a:lnTo>
                <a:lnTo>
                  <a:pt x="12904" y="84586"/>
                </a:lnTo>
                <a:lnTo>
                  <a:pt x="11513" y="98856"/>
                </a:lnTo>
                <a:lnTo>
                  <a:pt x="29090" y="101142"/>
                </a:lnTo>
                <a:lnTo>
                  <a:pt x="30263" y="86286"/>
                </a:lnTo>
                <a:lnTo>
                  <a:pt x="30944" y="71453"/>
                </a:lnTo>
                <a:lnTo>
                  <a:pt x="31129" y="56644"/>
                </a:lnTo>
                <a:lnTo>
                  <a:pt x="30817" y="41859"/>
                </a:lnTo>
                <a:lnTo>
                  <a:pt x="15259" y="41643"/>
                </a:lnTo>
                <a:close/>
              </a:path>
              <a:path w="31750" h="193039">
                <a:moveTo>
                  <a:pt x="16821" y="6616"/>
                </a:moveTo>
                <a:lnTo>
                  <a:pt x="15259" y="41643"/>
                </a:lnTo>
                <a:lnTo>
                  <a:pt x="30817" y="41859"/>
                </a:lnTo>
                <a:lnTo>
                  <a:pt x="30424" y="17754"/>
                </a:lnTo>
                <a:lnTo>
                  <a:pt x="20276" y="17754"/>
                </a:lnTo>
                <a:lnTo>
                  <a:pt x="17266" y="14757"/>
                </a:lnTo>
                <a:lnTo>
                  <a:pt x="17221" y="10811"/>
                </a:lnTo>
                <a:lnTo>
                  <a:pt x="16877" y="10469"/>
                </a:lnTo>
                <a:lnTo>
                  <a:pt x="16821" y="6616"/>
                </a:lnTo>
                <a:close/>
              </a:path>
              <a:path w="31750" h="193039">
                <a:moveTo>
                  <a:pt x="18028" y="11615"/>
                </a:moveTo>
                <a:lnTo>
                  <a:pt x="17304" y="11683"/>
                </a:lnTo>
                <a:lnTo>
                  <a:pt x="17266" y="14757"/>
                </a:lnTo>
                <a:lnTo>
                  <a:pt x="20276" y="17754"/>
                </a:lnTo>
                <a:lnTo>
                  <a:pt x="27667" y="17754"/>
                </a:lnTo>
                <a:lnTo>
                  <a:pt x="30380" y="15053"/>
                </a:lnTo>
                <a:lnTo>
                  <a:pt x="30353" y="13411"/>
                </a:lnTo>
                <a:lnTo>
                  <a:pt x="19831" y="13411"/>
                </a:lnTo>
                <a:lnTo>
                  <a:pt x="18028" y="11615"/>
                </a:lnTo>
                <a:close/>
              </a:path>
              <a:path w="31750" h="193039">
                <a:moveTo>
                  <a:pt x="30380" y="15053"/>
                </a:moveTo>
                <a:lnTo>
                  <a:pt x="27667" y="17754"/>
                </a:lnTo>
                <a:lnTo>
                  <a:pt x="30424" y="17754"/>
                </a:lnTo>
                <a:lnTo>
                  <a:pt x="30380" y="15053"/>
                </a:lnTo>
                <a:close/>
              </a:path>
              <a:path w="31750" h="193039">
                <a:moveTo>
                  <a:pt x="30321" y="6999"/>
                </a:moveTo>
                <a:lnTo>
                  <a:pt x="30639" y="10426"/>
                </a:lnTo>
                <a:lnTo>
                  <a:pt x="30305" y="10458"/>
                </a:lnTo>
                <a:lnTo>
                  <a:pt x="30380" y="15053"/>
                </a:lnTo>
                <a:lnTo>
                  <a:pt x="30677" y="14757"/>
                </a:lnTo>
                <a:lnTo>
                  <a:pt x="30677" y="7353"/>
                </a:lnTo>
                <a:lnTo>
                  <a:pt x="30321" y="6999"/>
                </a:lnTo>
                <a:close/>
              </a:path>
              <a:path w="31750" h="193039">
                <a:moveTo>
                  <a:pt x="30190" y="10469"/>
                </a:moveTo>
                <a:lnTo>
                  <a:pt x="18028" y="11615"/>
                </a:lnTo>
                <a:lnTo>
                  <a:pt x="19831" y="13411"/>
                </a:lnTo>
                <a:lnTo>
                  <a:pt x="27235" y="13411"/>
                </a:lnTo>
                <a:lnTo>
                  <a:pt x="30190" y="10469"/>
                </a:lnTo>
                <a:close/>
              </a:path>
              <a:path w="31750" h="193039">
                <a:moveTo>
                  <a:pt x="30305" y="10458"/>
                </a:moveTo>
                <a:lnTo>
                  <a:pt x="27235" y="13411"/>
                </a:lnTo>
                <a:lnTo>
                  <a:pt x="30353" y="13411"/>
                </a:lnTo>
                <a:lnTo>
                  <a:pt x="30305" y="10458"/>
                </a:lnTo>
                <a:close/>
              </a:path>
              <a:path w="31750" h="193039">
                <a:moveTo>
                  <a:pt x="17266" y="11285"/>
                </a:moveTo>
                <a:lnTo>
                  <a:pt x="17266" y="11683"/>
                </a:lnTo>
                <a:lnTo>
                  <a:pt x="17266" y="11285"/>
                </a:lnTo>
                <a:close/>
              </a:path>
              <a:path w="31750" h="193039">
                <a:moveTo>
                  <a:pt x="17266" y="10856"/>
                </a:moveTo>
                <a:lnTo>
                  <a:pt x="17304" y="11683"/>
                </a:lnTo>
                <a:lnTo>
                  <a:pt x="18028" y="11615"/>
                </a:lnTo>
                <a:lnTo>
                  <a:pt x="17266" y="10856"/>
                </a:lnTo>
                <a:close/>
              </a:path>
              <a:path w="31750" h="193039">
                <a:moveTo>
                  <a:pt x="27047" y="6752"/>
                </a:moveTo>
                <a:lnTo>
                  <a:pt x="19446" y="7460"/>
                </a:lnTo>
                <a:lnTo>
                  <a:pt x="17266" y="7863"/>
                </a:lnTo>
                <a:lnTo>
                  <a:pt x="17266" y="10856"/>
                </a:lnTo>
                <a:lnTo>
                  <a:pt x="18028" y="11615"/>
                </a:lnTo>
                <a:lnTo>
                  <a:pt x="30190" y="10469"/>
                </a:lnTo>
                <a:lnTo>
                  <a:pt x="30245" y="6923"/>
                </a:lnTo>
                <a:lnTo>
                  <a:pt x="30114" y="6792"/>
                </a:lnTo>
                <a:lnTo>
                  <a:pt x="27047" y="6752"/>
                </a:lnTo>
                <a:close/>
              </a:path>
              <a:path w="31750" h="193039">
                <a:moveTo>
                  <a:pt x="17266" y="7863"/>
                </a:moveTo>
                <a:lnTo>
                  <a:pt x="16960" y="7920"/>
                </a:lnTo>
                <a:lnTo>
                  <a:pt x="17025" y="8369"/>
                </a:lnTo>
                <a:lnTo>
                  <a:pt x="17183" y="10413"/>
                </a:lnTo>
                <a:lnTo>
                  <a:pt x="17266" y="10856"/>
                </a:lnTo>
                <a:lnTo>
                  <a:pt x="17266" y="7863"/>
                </a:lnTo>
                <a:close/>
              </a:path>
              <a:path w="31750" h="193039">
                <a:moveTo>
                  <a:pt x="16821" y="6616"/>
                </a:moveTo>
                <a:lnTo>
                  <a:pt x="16877" y="10469"/>
                </a:lnTo>
                <a:lnTo>
                  <a:pt x="17221" y="10811"/>
                </a:lnTo>
                <a:lnTo>
                  <a:pt x="16923" y="7696"/>
                </a:lnTo>
                <a:lnTo>
                  <a:pt x="17266" y="7664"/>
                </a:lnTo>
                <a:lnTo>
                  <a:pt x="17266" y="7353"/>
                </a:lnTo>
                <a:lnTo>
                  <a:pt x="17990" y="6632"/>
                </a:lnTo>
                <a:lnTo>
                  <a:pt x="16821" y="6616"/>
                </a:lnTo>
                <a:close/>
              </a:path>
              <a:path w="31750" h="193039">
                <a:moveTo>
                  <a:pt x="30247" y="6925"/>
                </a:moveTo>
                <a:lnTo>
                  <a:pt x="30305" y="10458"/>
                </a:lnTo>
                <a:lnTo>
                  <a:pt x="30639" y="10426"/>
                </a:lnTo>
                <a:lnTo>
                  <a:pt x="30321" y="6999"/>
                </a:lnTo>
                <a:close/>
              </a:path>
              <a:path w="31750" h="193039">
                <a:moveTo>
                  <a:pt x="16953" y="8012"/>
                </a:moveTo>
                <a:lnTo>
                  <a:pt x="16987" y="8369"/>
                </a:lnTo>
                <a:lnTo>
                  <a:pt x="16953" y="8012"/>
                </a:lnTo>
                <a:close/>
              </a:path>
              <a:path w="31750" h="193039">
                <a:moveTo>
                  <a:pt x="17266" y="7664"/>
                </a:moveTo>
                <a:lnTo>
                  <a:pt x="16923" y="7696"/>
                </a:lnTo>
                <a:lnTo>
                  <a:pt x="16960" y="7920"/>
                </a:lnTo>
                <a:lnTo>
                  <a:pt x="17266" y="7863"/>
                </a:lnTo>
                <a:lnTo>
                  <a:pt x="17266" y="7664"/>
                </a:lnTo>
                <a:close/>
              </a:path>
              <a:path w="31750" h="193039">
                <a:moveTo>
                  <a:pt x="19446" y="7460"/>
                </a:moveTo>
                <a:lnTo>
                  <a:pt x="17266" y="7664"/>
                </a:lnTo>
                <a:lnTo>
                  <a:pt x="17266" y="7863"/>
                </a:lnTo>
                <a:lnTo>
                  <a:pt x="19446" y="7460"/>
                </a:lnTo>
                <a:close/>
              </a:path>
              <a:path w="31750" h="193039">
                <a:moveTo>
                  <a:pt x="17990" y="6632"/>
                </a:moveTo>
                <a:lnTo>
                  <a:pt x="17266" y="7353"/>
                </a:lnTo>
                <a:lnTo>
                  <a:pt x="17266" y="7664"/>
                </a:lnTo>
                <a:lnTo>
                  <a:pt x="19446" y="7460"/>
                </a:lnTo>
                <a:lnTo>
                  <a:pt x="23533" y="6705"/>
                </a:lnTo>
                <a:lnTo>
                  <a:pt x="17990" y="6632"/>
                </a:lnTo>
                <a:close/>
              </a:path>
              <a:path w="31750" h="193039">
                <a:moveTo>
                  <a:pt x="23533" y="6705"/>
                </a:moveTo>
                <a:lnTo>
                  <a:pt x="19446" y="7460"/>
                </a:lnTo>
                <a:lnTo>
                  <a:pt x="27047" y="6752"/>
                </a:lnTo>
                <a:lnTo>
                  <a:pt x="23533" y="6705"/>
                </a:lnTo>
                <a:close/>
              </a:path>
              <a:path w="31750" h="193039">
                <a:moveTo>
                  <a:pt x="30114" y="6792"/>
                </a:moveTo>
                <a:lnTo>
                  <a:pt x="30245" y="6923"/>
                </a:lnTo>
                <a:lnTo>
                  <a:pt x="30245" y="6794"/>
                </a:lnTo>
                <a:lnTo>
                  <a:pt x="30114" y="6792"/>
                </a:lnTo>
                <a:close/>
              </a:path>
              <a:path w="31750" h="193039">
                <a:moveTo>
                  <a:pt x="30245" y="6453"/>
                </a:moveTo>
                <a:lnTo>
                  <a:pt x="29814" y="6494"/>
                </a:lnTo>
                <a:lnTo>
                  <a:pt x="30114" y="6792"/>
                </a:lnTo>
                <a:lnTo>
                  <a:pt x="30245" y="6794"/>
                </a:lnTo>
                <a:lnTo>
                  <a:pt x="30245" y="6453"/>
                </a:lnTo>
                <a:close/>
              </a:path>
              <a:path w="31750" h="193039">
                <a:moveTo>
                  <a:pt x="29814" y="6494"/>
                </a:moveTo>
                <a:lnTo>
                  <a:pt x="27047" y="6752"/>
                </a:lnTo>
                <a:lnTo>
                  <a:pt x="30114" y="6792"/>
                </a:lnTo>
                <a:lnTo>
                  <a:pt x="29814" y="6494"/>
                </a:lnTo>
                <a:close/>
              </a:path>
              <a:path w="31750" h="193039">
                <a:moveTo>
                  <a:pt x="29010" y="5693"/>
                </a:moveTo>
                <a:lnTo>
                  <a:pt x="23533" y="6705"/>
                </a:lnTo>
                <a:lnTo>
                  <a:pt x="27047" y="6752"/>
                </a:lnTo>
                <a:lnTo>
                  <a:pt x="29814" y="6494"/>
                </a:lnTo>
                <a:lnTo>
                  <a:pt x="29010" y="5693"/>
                </a:lnTo>
                <a:close/>
              </a:path>
              <a:path w="31750" h="193039">
                <a:moveTo>
                  <a:pt x="27667" y="4356"/>
                </a:moveTo>
                <a:lnTo>
                  <a:pt x="20276" y="4356"/>
                </a:lnTo>
                <a:lnTo>
                  <a:pt x="17990" y="6632"/>
                </a:lnTo>
                <a:lnTo>
                  <a:pt x="23533" y="6705"/>
                </a:lnTo>
                <a:lnTo>
                  <a:pt x="29010" y="5693"/>
                </a:lnTo>
                <a:lnTo>
                  <a:pt x="27667" y="4356"/>
                </a:lnTo>
                <a:close/>
              </a:path>
              <a:path w="31750" h="193039">
                <a:moveTo>
                  <a:pt x="27235" y="0"/>
                </a:moveTo>
                <a:lnTo>
                  <a:pt x="19831" y="0"/>
                </a:lnTo>
                <a:lnTo>
                  <a:pt x="16821" y="2997"/>
                </a:lnTo>
                <a:lnTo>
                  <a:pt x="16821" y="6616"/>
                </a:lnTo>
                <a:lnTo>
                  <a:pt x="17990" y="6632"/>
                </a:lnTo>
                <a:lnTo>
                  <a:pt x="20276" y="4356"/>
                </a:lnTo>
                <a:lnTo>
                  <a:pt x="30245" y="4356"/>
                </a:lnTo>
                <a:lnTo>
                  <a:pt x="30245" y="2997"/>
                </a:lnTo>
                <a:lnTo>
                  <a:pt x="27235" y="0"/>
                </a:lnTo>
                <a:close/>
              </a:path>
              <a:path w="31750" h="193039">
                <a:moveTo>
                  <a:pt x="30131" y="5486"/>
                </a:moveTo>
                <a:lnTo>
                  <a:pt x="29010" y="5693"/>
                </a:lnTo>
                <a:lnTo>
                  <a:pt x="29814" y="6494"/>
                </a:lnTo>
                <a:lnTo>
                  <a:pt x="30245" y="6453"/>
                </a:lnTo>
                <a:lnTo>
                  <a:pt x="30131" y="5486"/>
                </a:lnTo>
                <a:close/>
              </a:path>
              <a:path w="31750" h="193039">
                <a:moveTo>
                  <a:pt x="30245" y="5486"/>
                </a:moveTo>
                <a:lnTo>
                  <a:pt x="30245" y="6276"/>
                </a:lnTo>
                <a:lnTo>
                  <a:pt x="30245" y="5486"/>
                </a:lnTo>
                <a:close/>
              </a:path>
              <a:path w="31750" h="193039">
                <a:moveTo>
                  <a:pt x="30245" y="4356"/>
                </a:moveTo>
                <a:lnTo>
                  <a:pt x="27667" y="4356"/>
                </a:lnTo>
                <a:lnTo>
                  <a:pt x="29010" y="5693"/>
                </a:lnTo>
                <a:lnTo>
                  <a:pt x="30131" y="5486"/>
                </a:lnTo>
                <a:lnTo>
                  <a:pt x="30245" y="4356"/>
                </a:lnTo>
                <a:close/>
              </a:path>
            </a:pathLst>
          </a:custGeom>
          <a:solidFill>
            <a:srgbClr val="C80000"/>
          </a:solidFill>
        </p:spPr>
        <p:txBody>
          <a:bodyPr wrap="square" lIns="0" tIns="0" rIns="0" bIns="0" rtlCol="0"/>
          <a:lstStyle/>
          <a:p>
            <a:endParaRPr/>
          </a:p>
        </p:txBody>
      </p:sp>
      <p:sp>
        <p:nvSpPr>
          <p:cNvPr id="5" name="object 5"/>
          <p:cNvSpPr/>
          <p:nvPr/>
        </p:nvSpPr>
        <p:spPr>
          <a:xfrm>
            <a:off x="4319638" y="2043950"/>
            <a:ext cx="20955" cy="174625"/>
          </a:xfrm>
          <a:custGeom>
            <a:avLst/>
            <a:gdLst/>
            <a:ahLst/>
            <a:cxnLst/>
            <a:rect l="l" t="t" r="r" b="b"/>
            <a:pathLst>
              <a:path w="20954" h="174625">
                <a:moveTo>
                  <a:pt x="202" y="164986"/>
                </a:moveTo>
                <a:lnTo>
                  <a:pt x="0" y="165188"/>
                </a:lnTo>
                <a:lnTo>
                  <a:pt x="0" y="171767"/>
                </a:lnTo>
                <a:lnTo>
                  <a:pt x="2666" y="174434"/>
                </a:lnTo>
                <a:lnTo>
                  <a:pt x="9245" y="174434"/>
                </a:lnTo>
                <a:lnTo>
                  <a:pt x="11912" y="171767"/>
                </a:lnTo>
                <a:lnTo>
                  <a:pt x="11912" y="169799"/>
                </a:lnTo>
                <a:lnTo>
                  <a:pt x="11760" y="169799"/>
                </a:lnTo>
                <a:lnTo>
                  <a:pt x="152" y="167157"/>
                </a:lnTo>
                <a:lnTo>
                  <a:pt x="202" y="164986"/>
                </a:lnTo>
                <a:close/>
              </a:path>
              <a:path w="20954" h="174625">
                <a:moveTo>
                  <a:pt x="2460" y="162728"/>
                </a:moveTo>
                <a:lnTo>
                  <a:pt x="202" y="164986"/>
                </a:lnTo>
                <a:lnTo>
                  <a:pt x="152" y="167157"/>
                </a:lnTo>
                <a:lnTo>
                  <a:pt x="11760" y="169799"/>
                </a:lnTo>
                <a:lnTo>
                  <a:pt x="11912" y="169459"/>
                </a:lnTo>
                <a:lnTo>
                  <a:pt x="11912" y="165188"/>
                </a:lnTo>
                <a:lnTo>
                  <a:pt x="11510" y="164787"/>
                </a:lnTo>
                <a:lnTo>
                  <a:pt x="2460" y="162728"/>
                </a:lnTo>
                <a:close/>
              </a:path>
              <a:path w="20954" h="174625">
                <a:moveTo>
                  <a:pt x="11912" y="169459"/>
                </a:moveTo>
                <a:lnTo>
                  <a:pt x="11760" y="169799"/>
                </a:lnTo>
                <a:lnTo>
                  <a:pt x="11912" y="169799"/>
                </a:lnTo>
                <a:lnTo>
                  <a:pt x="11912" y="169459"/>
                </a:lnTo>
                <a:close/>
              </a:path>
              <a:path w="20954" h="174625">
                <a:moveTo>
                  <a:pt x="11510" y="164787"/>
                </a:moveTo>
                <a:lnTo>
                  <a:pt x="11912" y="165188"/>
                </a:lnTo>
                <a:lnTo>
                  <a:pt x="11912" y="169459"/>
                </a:lnTo>
                <a:lnTo>
                  <a:pt x="13779" y="165303"/>
                </a:lnTo>
                <a:lnTo>
                  <a:pt x="11510" y="164787"/>
                </a:lnTo>
                <a:close/>
              </a:path>
              <a:path w="20954" h="174625">
                <a:moveTo>
                  <a:pt x="14680" y="162521"/>
                </a:moveTo>
                <a:lnTo>
                  <a:pt x="9245" y="162521"/>
                </a:lnTo>
                <a:lnTo>
                  <a:pt x="11510" y="164787"/>
                </a:lnTo>
                <a:lnTo>
                  <a:pt x="13779" y="165303"/>
                </a:lnTo>
                <a:lnTo>
                  <a:pt x="14249" y="164033"/>
                </a:lnTo>
                <a:lnTo>
                  <a:pt x="14680" y="162521"/>
                </a:lnTo>
                <a:close/>
              </a:path>
              <a:path w="20954" h="174625">
                <a:moveTo>
                  <a:pt x="266" y="162229"/>
                </a:moveTo>
                <a:lnTo>
                  <a:pt x="202" y="164986"/>
                </a:lnTo>
                <a:lnTo>
                  <a:pt x="2460" y="162728"/>
                </a:lnTo>
                <a:lnTo>
                  <a:pt x="266" y="162229"/>
                </a:lnTo>
                <a:close/>
              </a:path>
              <a:path w="20954" h="174625">
                <a:moveTo>
                  <a:pt x="9245" y="162521"/>
                </a:moveTo>
                <a:lnTo>
                  <a:pt x="2666" y="162521"/>
                </a:lnTo>
                <a:lnTo>
                  <a:pt x="2460" y="162728"/>
                </a:lnTo>
                <a:lnTo>
                  <a:pt x="11510" y="164787"/>
                </a:lnTo>
                <a:lnTo>
                  <a:pt x="9245" y="162521"/>
                </a:lnTo>
                <a:close/>
              </a:path>
              <a:path w="20954" h="174625">
                <a:moveTo>
                  <a:pt x="2311" y="137706"/>
                </a:moveTo>
                <a:lnTo>
                  <a:pt x="1384" y="145859"/>
                </a:lnTo>
                <a:lnTo>
                  <a:pt x="705" y="154139"/>
                </a:lnTo>
                <a:lnTo>
                  <a:pt x="266" y="162229"/>
                </a:lnTo>
                <a:lnTo>
                  <a:pt x="2460" y="162728"/>
                </a:lnTo>
                <a:lnTo>
                  <a:pt x="2666" y="162521"/>
                </a:lnTo>
                <a:lnTo>
                  <a:pt x="14680" y="162521"/>
                </a:lnTo>
                <a:lnTo>
                  <a:pt x="14935" y="161429"/>
                </a:lnTo>
                <a:lnTo>
                  <a:pt x="16436" y="154038"/>
                </a:lnTo>
                <a:lnTo>
                  <a:pt x="17525" y="146799"/>
                </a:lnTo>
                <a:lnTo>
                  <a:pt x="18249" y="139395"/>
                </a:lnTo>
                <a:lnTo>
                  <a:pt x="2311" y="137706"/>
                </a:lnTo>
                <a:close/>
              </a:path>
              <a:path w="20954" h="174625">
                <a:moveTo>
                  <a:pt x="5562" y="62293"/>
                </a:moveTo>
                <a:lnTo>
                  <a:pt x="5153" y="81696"/>
                </a:lnTo>
                <a:lnTo>
                  <a:pt x="4498" y="100023"/>
                </a:lnTo>
                <a:lnTo>
                  <a:pt x="3544" y="118870"/>
                </a:lnTo>
                <a:lnTo>
                  <a:pt x="2311" y="137706"/>
                </a:lnTo>
                <a:lnTo>
                  <a:pt x="18249" y="139395"/>
                </a:lnTo>
                <a:lnTo>
                  <a:pt x="19419" y="120181"/>
                </a:lnTo>
                <a:lnTo>
                  <a:pt x="20166" y="100947"/>
                </a:lnTo>
                <a:lnTo>
                  <a:pt x="20491" y="81696"/>
                </a:lnTo>
                <a:lnTo>
                  <a:pt x="20396" y="62433"/>
                </a:lnTo>
                <a:lnTo>
                  <a:pt x="5562" y="62293"/>
                </a:lnTo>
                <a:close/>
              </a:path>
              <a:path w="20954" h="174625">
                <a:moveTo>
                  <a:pt x="6794" y="6642"/>
                </a:moveTo>
                <a:lnTo>
                  <a:pt x="5562" y="62293"/>
                </a:lnTo>
                <a:lnTo>
                  <a:pt x="20396" y="62433"/>
                </a:lnTo>
                <a:lnTo>
                  <a:pt x="20217" y="13398"/>
                </a:lnTo>
                <a:lnTo>
                  <a:pt x="9791" y="13398"/>
                </a:lnTo>
                <a:lnTo>
                  <a:pt x="6794" y="10401"/>
                </a:lnTo>
                <a:lnTo>
                  <a:pt x="6794" y="6642"/>
                </a:lnTo>
                <a:close/>
              </a:path>
              <a:path w="20954" h="174625">
                <a:moveTo>
                  <a:pt x="6794" y="6642"/>
                </a:moveTo>
                <a:lnTo>
                  <a:pt x="6794" y="10401"/>
                </a:lnTo>
                <a:lnTo>
                  <a:pt x="9791" y="13398"/>
                </a:lnTo>
                <a:lnTo>
                  <a:pt x="17195" y="13398"/>
                </a:lnTo>
                <a:lnTo>
                  <a:pt x="20192" y="10401"/>
                </a:lnTo>
                <a:lnTo>
                  <a:pt x="20192" y="6756"/>
                </a:lnTo>
                <a:lnTo>
                  <a:pt x="6794" y="6642"/>
                </a:lnTo>
                <a:close/>
              </a:path>
              <a:path w="20954" h="174625">
                <a:moveTo>
                  <a:pt x="20192" y="6756"/>
                </a:moveTo>
                <a:lnTo>
                  <a:pt x="20192" y="10401"/>
                </a:lnTo>
                <a:lnTo>
                  <a:pt x="17195" y="13398"/>
                </a:lnTo>
                <a:lnTo>
                  <a:pt x="20217" y="13398"/>
                </a:lnTo>
                <a:lnTo>
                  <a:pt x="20192" y="6756"/>
                </a:lnTo>
                <a:close/>
              </a:path>
              <a:path w="20954" h="174625">
                <a:moveTo>
                  <a:pt x="17195" y="0"/>
                </a:moveTo>
                <a:lnTo>
                  <a:pt x="9791" y="0"/>
                </a:lnTo>
                <a:lnTo>
                  <a:pt x="6794" y="2997"/>
                </a:lnTo>
                <a:lnTo>
                  <a:pt x="6794" y="6642"/>
                </a:lnTo>
                <a:lnTo>
                  <a:pt x="20192" y="6756"/>
                </a:lnTo>
                <a:lnTo>
                  <a:pt x="20192" y="2997"/>
                </a:lnTo>
                <a:lnTo>
                  <a:pt x="17195" y="0"/>
                </a:lnTo>
                <a:close/>
              </a:path>
            </a:pathLst>
          </a:custGeom>
          <a:solidFill>
            <a:srgbClr val="C80000"/>
          </a:solidFill>
        </p:spPr>
        <p:txBody>
          <a:bodyPr wrap="square" lIns="0" tIns="0" rIns="0" bIns="0" rtlCol="0"/>
          <a:lstStyle/>
          <a:p>
            <a:endParaRPr/>
          </a:p>
        </p:txBody>
      </p:sp>
      <p:sp>
        <p:nvSpPr>
          <p:cNvPr id="6" name="object 6"/>
          <p:cNvSpPr/>
          <p:nvPr/>
        </p:nvSpPr>
        <p:spPr>
          <a:xfrm>
            <a:off x="4442269" y="2040387"/>
            <a:ext cx="377850" cy="267202"/>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955971" y="2055190"/>
            <a:ext cx="330469" cy="236321"/>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4198252" y="2830711"/>
            <a:ext cx="325386" cy="229057"/>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4556975" y="2820144"/>
            <a:ext cx="249618" cy="250189"/>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8" name="object 28"/>
          <p:cNvGrpSpPr/>
          <p:nvPr/>
        </p:nvGrpSpPr>
        <p:grpSpPr>
          <a:xfrm>
            <a:off x="1209121" y="2633243"/>
            <a:ext cx="10471785" cy="2517140"/>
            <a:chOff x="1209121" y="2633243"/>
            <a:chExt cx="10471785" cy="2517140"/>
          </a:xfrm>
        </p:grpSpPr>
        <p:sp>
          <p:nvSpPr>
            <p:cNvPr id="29" name="object 29"/>
            <p:cNvSpPr/>
            <p:nvPr/>
          </p:nvSpPr>
          <p:spPr>
            <a:xfrm>
              <a:off x="5306491" y="2694254"/>
              <a:ext cx="1125791" cy="284556"/>
            </a:xfrm>
            <a:prstGeom prst="rect">
              <a:avLst/>
            </a:prstGeom>
            <a:blipFill>
              <a:blip r:embed="rId2" cstate="print"/>
              <a:stretch>
                <a:fillRect/>
              </a:stretch>
            </a:blipFill>
          </p:spPr>
          <p:txBody>
            <a:bodyPr wrap="square" lIns="0" tIns="0" rIns="0" bIns="0" rtlCol="0"/>
            <a:lstStyle/>
            <a:p>
              <a:endParaRPr/>
            </a:p>
          </p:txBody>
        </p:sp>
        <p:sp>
          <p:nvSpPr>
            <p:cNvPr id="30" name="object 30"/>
            <p:cNvSpPr/>
            <p:nvPr/>
          </p:nvSpPr>
          <p:spPr>
            <a:xfrm>
              <a:off x="8582609" y="2633243"/>
              <a:ext cx="1381328" cy="309410"/>
            </a:xfrm>
            <a:prstGeom prst="rect">
              <a:avLst/>
            </a:prstGeom>
            <a:blipFill>
              <a:blip r:embed="rId3" cstate="print"/>
              <a:stretch>
                <a:fillRect/>
              </a:stretch>
            </a:blipFill>
          </p:spPr>
          <p:txBody>
            <a:bodyPr wrap="square" lIns="0" tIns="0" rIns="0" bIns="0" rtlCol="0"/>
            <a:lstStyle/>
            <a:p>
              <a:endParaRPr/>
            </a:p>
          </p:txBody>
        </p:sp>
        <p:sp>
          <p:nvSpPr>
            <p:cNvPr id="31" name="object 31"/>
            <p:cNvSpPr/>
            <p:nvPr/>
          </p:nvSpPr>
          <p:spPr>
            <a:xfrm>
              <a:off x="10166019" y="2646070"/>
              <a:ext cx="1428305" cy="269824"/>
            </a:xfrm>
            <a:prstGeom prst="rect">
              <a:avLst/>
            </a:prstGeom>
            <a:blipFill>
              <a:blip r:embed="rId4" cstate="print"/>
              <a:stretch>
                <a:fillRect/>
              </a:stretch>
            </a:blipFill>
          </p:spPr>
          <p:txBody>
            <a:bodyPr wrap="square" lIns="0" tIns="0" rIns="0" bIns="0" rtlCol="0"/>
            <a:lstStyle/>
            <a:p>
              <a:endParaRPr/>
            </a:p>
          </p:txBody>
        </p:sp>
        <p:sp>
          <p:nvSpPr>
            <p:cNvPr id="32" name="object 32"/>
            <p:cNvSpPr/>
            <p:nvPr/>
          </p:nvSpPr>
          <p:spPr>
            <a:xfrm>
              <a:off x="4990452" y="2942335"/>
              <a:ext cx="6690359" cy="243840"/>
            </a:xfrm>
            <a:custGeom>
              <a:avLst/>
              <a:gdLst/>
              <a:ahLst/>
              <a:cxnLst/>
              <a:rect l="l" t="t" r="r" b="b"/>
              <a:pathLst>
                <a:path w="6690359" h="243839">
                  <a:moveTo>
                    <a:pt x="6689979" y="233680"/>
                  </a:moveTo>
                  <a:lnTo>
                    <a:pt x="6686880" y="231140"/>
                  </a:lnTo>
                  <a:lnTo>
                    <a:pt x="6684569" y="231140"/>
                  </a:lnTo>
                  <a:lnTo>
                    <a:pt x="6650533" y="222250"/>
                  </a:lnTo>
                  <a:lnTo>
                    <a:pt x="6580302" y="207010"/>
                  </a:lnTo>
                  <a:lnTo>
                    <a:pt x="6562179" y="204470"/>
                  </a:lnTo>
                  <a:lnTo>
                    <a:pt x="6544043" y="200660"/>
                  </a:lnTo>
                  <a:lnTo>
                    <a:pt x="6525882" y="198120"/>
                  </a:lnTo>
                  <a:lnTo>
                    <a:pt x="6507708" y="194310"/>
                  </a:lnTo>
                  <a:lnTo>
                    <a:pt x="6430416" y="184150"/>
                  </a:lnTo>
                  <a:lnTo>
                    <a:pt x="6345504" y="173990"/>
                  </a:lnTo>
                  <a:lnTo>
                    <a:pt x="6323381" y="172720"/>
                  </a:lnTo>
                  <a:lnTo>
                    <a:pt x="6301270" y="170180"/>
                  </a:lnTo>
                  <a:lnTo>
                    <a:pt x="6256998" y="167640"/>
                  </a:lnTo>
                  <a:lnTo>
                    <a:pt x="6233617" y="165100"/>
                  </a:lnTo>
                  <a:lnTo>
                    <a:pt x="6163488" y="161290"/>
                  </a:lnTo>
                  <a:lnTo>
                    <a:pt x="6131839" y="158750"/>
                  </a:lnTo>
                  <a:lnTo>
                    <a:pt x="6068568" y="154940"/>
                  </a:lnTo>
                  <a:lnTo>
                    <a:pt x="6036945" y="152400"/>
                  </a:lnTo>
                  <a:lnTo>
                    <a:pt x="5914631" y="144780"/>
                  </a:lnTo>
                  <a:lnTo>
                    <a:pt x="5873864" y="140970"/>
                  </a:lnTo>
                  <a:lnTo>
                    <a:pt x="5837313" y="139700"/>
                  </a:lnTo>
                  <a:lnTo>
                    <a:pt x="5764238" y="134620"/>
                  </a:lnTo>
                  <a:lnTo>
                    <a:pt x="5727700" y="133350"/>
                  </a:lnTo>
                  <a:lnTo>
                    <a:pt x="5603214" y="125730"/>
                  </a:lnTo>
                  <a:lnTo>
                    <a:pt x="5536971" y="123190"/>
                  </a:lnTo>
                  <a:lnTo>
                    <a:pt x="5503862" y="120650"/>
                  </a:lnTo>
                  <a:lnTo>
                    <a:pt x="5470753" y="119380"/>
                  </a:lnTo>
                  <a:lnTo>
                    <a:pt x="5330660" y="111760"/>
                  </a:lnTo>
                  <a:lnTo>
                    <a:pt x="5295392" y="109220"/>
                  </a:lnTo>
                  <a:lnTo>
                    <a:pt x="5260124" y="107950"/>
                  </a:lnTo>
                  <a:lnTo>
                    <a:pt x="5224869" y="105410"/>
                  </a:lnTo>
                  <a:lnTo>
                    <a:pt x="5189601" y="104140"/>
                  </a:lnTo>
                  <a:lnTo>
                    <a:pt x="5154384" y="101600"/>
                  </a:lnTo>
                  <a:lnTo>
                    <a:pt x="5119167" y="100330"/>
                  </a:lnTo>
                  <a:lnTo>
                    <a:pt x="5083949" y="97790"/>
                  </a:lnTo>
                  <a:lnTo>
                    <a:pt x="5048745" y="96520"/>
                  </a:lnTo>
                  <a:lnTo>
                    <a:pt x="4872126" y="86360"/>
                  </a:lnTo>
                  <a:lnTo>
                    <a:pt x="4698250" y="76200"/>
                  </a:lnTo>
                  <a:lnTo>
                    <a:pt x="4629137" y="71120"/>
                  </a:lnTo>
                  <a:lnTo>
                    <a:pt x="4594568" y="69850"/>
                  </a:lnTo>
                  <a:lnTo>
                    <a:pt x="4560011" y="67310"/>
                  </a:lnTo>
                  <a:lnTo>
                    <a:pt x="4526394" y="66040"/>
                  </a:lnTo>
                  <a:lnTo>
                    <a:pt x="4492790" y="63500"/>
                  </a:lnTo>
                  <a:lnTo>
                    <a:pt x="4459186" y="62230"/>
                  </a:lnTo>
                  <a:lnTo>
                    <a:pt x="4425581" y="59690"/>
                  </a:lnTo>
                  <a:lnTo>
                    <a:pt x="4258691" y="49530"/>
                  </a:lnTo>
                  <a:lnTo>
                    <a:pt x="4171708" y="45720"/>
                  </a:lnTo>
                  <a:lnTo>
                    <a:pt x="4084739" y="40640"/>
                  </a:lnTo>
                  <a:lnTo>
                    <a:pt x="3902138" y="30480"/>
                  </a:lnTo>
                  <a:lnTo>
                    <a:pt x="3759682" y="22860"/>
                  </a:lnTo>
                  <a:lnTo>
                    <a:pt x="3712184" y="21590"/>
                  </a:lnTo>
                  <a:lnTo>
                    <a:pt x="3671849" y="19050"/>
                  </a:lnTo>
                  <a:lnTo>
                    <a:pt x="3591153" y="16510"/>
                  </a:lnTo>
                  <a:lnTo>
                    <a:pt x="3550805" y="16510"/>
                  </a:lnTo>
                  <a:lnTo>
                    <a:pt x="3468890" y="13970"/>
                  </a:lnTo>
                  <a:lnTo>
                    <a:pt x="3427933" y="13970"/>
                  </a:lnTo>
                  <a:lnTo>
                    <a:pt x="3386988" y="12700"/>
                  </a:lnTo>
                  <a:lnTo>
                    <a:pt x="3305721" y="12700"/>
                  </a:lnTo>
                  <a:lnTo>
                    <a:pt x="3265093" y="11430"/>
                  </a:lnTo>
                  <a:lnTo>
                    <a:pt x="3224479" y="11430"/>
                  </a:lnTo>
                  <a:lnTo>
                    <a:pt x="3110700" y="11430"/>
                  </a:lnTo>
                  <a:lnTo>
                    <a:pt x="3072790" y="10160"/>
                  </a:lnTo>
                  <a:lnTo>
                    <a:pt x="3037903" y="10160"/>
                  </a:lnTo>
                  <a:lnTo>
                    <a:pt x="3003029" y="8890"/>
                  </a:lnTo>
                  <a:lnTo>
                    <a:pt x="2968167" y="8890"/>
                  </a:lnTo>
                  <a:lnTo>
                    <a:pt x="2933306" y="7620"/>
                  </a:lnTo>
                  <a:lnTo>
                    <a:pt x="2900616" y="7620"/>
                  </a:lnTo>
                  <a:lnTo>
                    <a:pt x="2802598" y="3810"/>
                  </a:lnTo>
                  <a:lnTo>
                    <a:pt x="2779611" y="2540"/>
                  </a:lnTo>
                  <a:lnTo>
                    <a:pt x="2756636" y="2540"/>
                  </a:lnTo>
                  <a:lnTo>
                    <a:pt x="2733649" y="1270"/>
                  </a:lnTo>
                  <a:lnTo>
                    <a:pt x="2710675" y="1270"/>
                  </a:lnTo>
                  <a:lnTo>
                    <a:pt x="2673642" y="0"/>
                  </a:lnTo>
                  <a:lnTo>
                    <a:pt x="2562568" y="0"/>
                  </a:lnTo>
                  <a:lnTo>
                    <a:pt x="2517381" y="0"/>
                  </a:lnTo>
                  <a:lnTo>
                    <a:pt x="2472220" y="1270"/>
                  </a:lnTo>
                  <a:lnTo>
                    <a:pt x="2381885" y="1270"/>
                  </a:lnTo>
                  <a:lnTo>
                    <a:pt x="2358656" y="2540"/>
                  </a:lnTo>
                  <a:lnTo>
                    <a:pt x="2335428" y="2540"/>
                  </a:lnTo>
                  <a:lnTo>
                    <a:pt x="2289010" y="5080"/>
                  </a:lnTo>
                  <a:lnTo>
                    <a:pt x="2190978" y="10160"/>
                  </a:lnTo>
                  <a:lnTo>
                    <a:pt x="2115350" y="13970"/>
                  </a:lnTo>
                  <a:lnTo>
                    <a:pt x="2090166" y="16510"/>
                  </a:lnTo>
                  <a:lnTo>
                    <a:pt x="2064613" y="17780"/>
                  </a:lnTo>
                  <a:lnTo>
                    <a:pt x="2039073" y="20320"/>
                  </a:lnTo>
                  <a:lnTo>
                    <a:pt x="2013521" y="21590"/>
                  </a:lnTo>
                  <a:lnTo>
                    <a:pt x="1987994" y="24130"/>
                  </a:lnTo>
                  <a:lnTo>
                    <a:pt x="1854454" y="34290"/>
                  </a:lnTo>
                  <a:lnTo>
                    <a:pt x="1783435" y="38100"/>
                  </a:lnTo>
                  <a:lnTo>
                    <a:pt x="1759762" y="40640"/>
                  </a:lnTo>
                  <a:lnTo>
                    <a:pt x="1738312" y="40640"/>
                  </a:lnTo>
                  <a:lnTo>
                    <a:pt x="1716862" y="41910"/>
                  </a:lnTo>
                  <a:lnTo>
                    <a:pt x="1673974" y="41910"/>
                  </a:lnTo>
                  <a:lnTo>
                    <a:pt x="1569948" y="41910"/>
                  </a:lnTo>
                  <a:lnTo>
                    <a:pt x="1547253" y="41910"/>
                  </a:lnTo>
                  <a:lnTo>
                    <a:pt x="1524571" y="40640"/>
                  </a:lnTo>
                  <a:lnTo>
                    <a:pt x="1501902" y="40640"/>
                  </a:lnTo>
                  <a:lnTo>
                    <a:pt x="1479232" y="39370"/>
                  </a:lnTo>
                  <a:lnTo>
                    <a:pt x="1458912" y="38100"/>
                  </a:lnTo>
                  <a:lnTo>
                    <a:pt x="1438617" y="38100"/>
                  </a:lnTo>
                  <a:lnTo>
                    <a:pt x="1418323" y="36830"/>
                  </a:lnTo>
                  <a:lnTo>
                    <a:pt x="1398041" y="34290"/>
                  </a:lnTo>
                  <a:lnTo>
                    <a:pt x="1324102" y="29210"/>
                  </a:lnTo>
                  <a:lnTo>
                    <a:pt x="1305242" y="29210"/>
                  </a:lnTo>
                  <a:lnTo>
                    <a:pt x="1286383" y="27940"/>
                  </a:lnTo>
                  <a:lnTo>
                    <a:pt x="1267523" y="27940"/>
                  </a:lnTo>
                  <a:lnTo>
                    <a:pt x="1248651" y="26670"/>
                  </a:lnTo>
                  <a:lnTo>
                    <a:pt x="1207122" y="26670"/>
                  </a:lnTo>
                  <a:lnTo>
                    <a:pt x="1186357" y="27940"/>
                  </a:lnTo>
                  <a:lnTo>
                    <a:pt x="1165593" y="27940"/>
                  </a:lnTo>
                  <a:lnTo>
                    <a:pt x="1143685" y="27940"/>
                  </a:lnTo>
                  <a:lnTo>
                    <a:pt x="1121778" y="29210"/>
                  </a:lnTo>
                  <a:lnTo>
                    <a:pt x="1099883" y="29210"/>
                  </a:lnTo>
                  <a:lnTo>
                    <a:pt x="1078001" y="30480"/>
                  </a:lnTo>
                  <a:lnTo>
                    <a:pt x="1055090" y="30480"/>
                  </a:lnTo>
                  <a:lnTo>
                    <a:pt x="986421" y="34290"/>
                  </a:lnTo>
                  <a:lnTo>
                    <a:pt x="968578" y="35560"/>
                  </a:lnTo>
                  <a:lnTo>
                    <a:pt x="950722" y="35560"/>
                  </a:lnTo>
                  <a:lnTo>
                    <a:pt x="932878" y="36830"/>
                  </a:lnTo>
                  <a:lnTo>
                    <a:pt x="915035" y="36830"/>
                  </a:lnTo>
                  <a:lnTo>
                    <a:pt x="897775" y="38100"/>
                  </a:lnTo>
                  <a:lnTo>
                    <a:pt x="846035" y="38100"/>
                  </a:lnTo>
                  <a:lnTo>
                    <a:pt x="760844" y="38100"/>
                  </a:lnTo>
                  <a:lnTo>
                    <a:pt x="741680" y="36830"/>
                  </a:lnTo>
                  <a:lnTo>
                    <a:pt x="722515" y="36830"/>
                  </a:lnTo>
                  <a:lnTo>
                    <a:pt x="703351" y="35560"/>
                  </a:lnTo>
                  <a:lnTo>
                    <a:pt x="684212" y="35560"/>
                  </a:lnTo>
                  <a:lnTo>
                    <a:pt x="631228" y="31750"/>
                  </a:lnTo>
                  <a:lnTo>
                    <a:pt x="613613" y="29210"/>
                  </a:lnTo>
                  <a:lnTo>
                    <a:pt x="597750" y="27940"/>
                  </a:lnTo>
                  <a:lnTo>
                    <a:pt x="581901" y="25400"/>
                  </a:lnTo>
                  <a:lnTo>
                    <a:pt x="566064" y="24130"/>
                  </a:lnTo>
                  <a:lnTo>
                    <a:pt x="550265" y="21590"/>
                  </a:lnTo>
                  <a:lnTo>
                    <a:pt x="536613" y="19050"/>
                  </a:lnTo>
                  <a:lnTo>
                    <a:pt x="509270" y="16510"/>
                  </a:lnTo>
                  <a:lnTo>
                    <a:pt x="495592" y="13970"/>
                  </a:lnTo>
                  <a:lnTo>
                    <a:pt x="470636" y="11430"/>
                  </a:lnTo>
                  <a:lnTo>
                    <a:pt x="445604" y="11430"/>
                  </a:lnTo>
                  <a:lnTo>
                    <a:pt x="390334" y="11430"/>
                  </a:lnTo>
                  <a:lnTo>
                    <a:pt x="327304" y="16510"/>
                  </a:lnTo>
                  <a:lnTo>
                    <a:pt x="302272" y="19050"/>
                  </a:lnTo>
                  <a:lnTo>
                    <a:pt x="289737" y="19050"/>
                  </a:lnTo>
                  <a:lnTo>
                    <a:pt x="277202" y="20320"/>
                  </a:lnTo>
                  <a:lnTo>
                    <a:pt x="226123" y="20320"/>
                  </a:lnTo>
                  <a:lnTo>
                    <a:pt x="216623" y="20320"/>
                  </a:lnTo>
                  <a:lnTo>
                    <a:pt x="207149" y="19050"/>
                  </a:lnTo>
                  <a:lnTo>
                    <a:pt x="197688" y="19050"/>
                  </a:lnTo>
                  <a:lnTo>
                    <a:pt x="188252" y="17780"/>
                  </a:lnTo>
                  <a:lnTo>
                    <a:pt x="185585" y="17780"/>
                  </a:lnTo>
                  <a:lnTo>
                    <a:pt x="182918" y="16510"/>
                  </a:lnTo>
                  <a:lnTo>
                    <a:pt x="180276" y="16510"/>
                  </a:lnTo>
                  <a:lnTo>
                    <a:pt x="173380" y="15240"/>
                  </a:lnTo>
                  <a:lnTo>
                    <a:pt x="160070" y="10160"/>
                  </a:lnTo>
                  <a:lnTo>
                    <a:pt x="153670" y="7620"/>
                  </a:lnTo>
                  <a:lnTo>
                    <a:pt x="148399" y="3810"/>
                  </a:lnTo>
                  <a:lnTo>
                    <a:pt x="142836" y="2540"/>
                  </a:lnTo>
                  <a:lnTo>
                    <a:pt x="137007" y="1270"/>
                  </a:lnTo>
                  <a:lnTo>
                    <a:pt x="135458" y="0"/>
                  </a:lnTo>
                  <a:lnTo>
                    <a:pt x="128485" y="0"/>
                  </a:lnTo>
                  <a:lnTo>
                    <a:pt x="126580" y="1270"/>
                  </a:lnTo>
                  <a:lnTo>
                    <a:pt x="123456" y="1270"/>
                  </a:lnTo>
                  <a:lnTo>
                    <a:pt x="121932" y="2540"/>
                  </a:lnTo>
                  <a:lnTo>
                    <a:pt x="116649" y="3810"/>
                  </a:lnTo>
                  <a:lnTo>
                    <a:pt x="111836" y="7620"/>
                  </a:lnTo>
                  <a:lnTo>
                    <a:pt x="107467" y="10160"/>
                  </a:lnTo>
                  <a:lnTo>
                    <a:pt x="83210" y="30480"/>
                  </a:lnTo>
                  <a:lnTo>
                    <a:pt x="77609" y="35560"/>
                  </a:lnTo>
                  <a:lnTo>
                    <a:pt x="71640" y="40640"/>
                  </a:lnTo>
                  <a:lnTo>
                    <a:pt x="65328" y="44450"/>
                  </a:lnTo>
                  <a:lnTo>
                    <a:pt x="64554" y="44450"/>
                  </a:lnTo>
                  <a:lnTo>
                    <a:pt x="64554" y="50787"/>
                  </a:lnTo>
                  <a:lnTo>
                    <a:pt x="64465" y="50419"/>
                  </a:lnTo>
                  <a:lnTo>
                    <a:pt x="64465" y="49530"/>
                  </a:lnTo>
                  <a:lnTo>
                    <a:pt x="64465" y="46990"/>
                  </a:lnTo>
                  <a:lnTo>
                    <a:pt x="64554" y="50787"/>
                  </a:lnTo>
                  <a:lnTo>
                    <a:pt x="64554" y="44450"/>
                  </a:lnTo>
                  <a:lnTo>
                    <a:pt x="64096" y="44450"/>
                  </a:lnTo>
                  <a:lnTo>
                    <a:pt x="63144" y="45389"/>
                  </a:lnTo>
                  <a:lnTo>
                    <a:pt x="60312" y="41910"/>
                  </a:lnTo>
                  <a:lnTo>
                    <a:pt x="51358" y="41910"/>
                  </a:lnTo>
                  <a:lnTo>
                    <a:pt x="52565" y="40640"/>
                  </a:lnTo>
                  <a:lnTo>
                    <a:pt x="53695" y="40640"/>
                  </a:lnTo>
                  <a:lnTo>
                    <a:pt x="57759" y="36576"/>
                  </a:lnTo>
                  <a:lnTo>
                    <a:pt x="57759" y="26543"/>
                  </a:lnTo>
                  <a:lnTo>
                    <a:pt x="55537" y="24320"/>
                  </a:lnTo>
                  <a:lnTo>
                    <a:pt x="53695" y="22479"/>
                  </a:lnTo>
                  <a:lnTo>
                    <a:pt x="43662" y="22479"/>
                  </a:lnTo>
                  <a:lnTo>
                    <a:pt x="39598" y="26543"/>
                  </a:lnTo>
                  <a:lnTo>
                    <a:pt x="39598" y="27051"/>
                  </a:lnTo>
                  <a:lnTo>
                    <a:pt x="8597" y="50546"/>
                  </a:lnTo>
                  <a:lnTo>
                    <a:pt x="5803" y="50546"/>
                  </a:lnTo>
                  <a:lnTo>
                    <a:pt x="0" y="56349"/>
                  </a:lnTo>
                  <a:lnTo>
                    <a:pt x="0" y="70675"/>
                  </a:lnTo>
                  <a:lnTo>
                    <a:pt x="5803" y="76479"/>
                  </a:lnTo>
                  <a:lnTo>
                    <a:pt x="20129" y="76479"/>
                  </a:lnTo>
                  <a:lnTo>
                    <a:pt x="24168" y="72440"/>
                  </a:lnTo>
                  <a:lnTo>
                    <a:pt x="25933" y="70675"/>
                  </a:lnTo>
                  <a:lnTo>
                    <a:pt x="25933" y="68694"/>
                  </a:lnTo>
                  <a:lnTo>
                    <a:pt x="43154" y="50546"/>
                  </a:lnTo>
                  <a:lnTo>
                    <a:pt x="45910" y="47650"/>
                  </a:lnTo>
                  <a:lnTo>
                    <a:pt x="45910" y="57150"/>
                  </a:lnTo>
                  <a:lnTo>
                    <a:pt x="47383" y="58521"/>
                  </a:lnTo>
                  <a:lnTo>
                    <a:pt x="48196" y="59690"/>
                  </a:lnTo>
                  <a:lnTo>
                    <a:pt x="49453" y="62230"/>
                  </a:lnTo>
                  <a:lnTo>
                    <a:pt x="50507" y="62230"/>
                  </a:lnTo>
                  <a:lnTo>
                    <a:pt x="51727" y="63500"/>
                  </a:lnTo>
                  <a:lnTo>
                    <a:pt x="53111" y="64770"/>
                  </a:lnTo>
                  <a:lnTo>
                    <a:pt x="62369" y="64770"/>
                  </a:lnTo>
                  <a:lnTo>
                    <a:pt x="65455" y="63500"/>
                  </a:lnTo>
                  <a:lnTo>
                    <a:pt x="68414" y="62230"/>
                  </a:lnTo>
                  <a:lnTo>
                    <a:pt x="70218" y="62230"/>
                  </a:lnTo>
                  <a:lnTo>
                    <a:pt x="71958" y="60960"/>
                  </a:lnTo>
                  <a:lnTo>
                    <a:pt x="73647" y="59690"/>
                  </a:lnTo>
                  <a:lnTo>
                    <a:pt x="79082" y="55880"/>
                  </a:lnTo>
                  <a:lnTo>
                    <a:pt x="84404" y="52019"/>
                  </a:lnTo>
                  <a:lnTo>
                    <a:pt x="89420" y="48260"/>
                  </a:lnTo>
                  <a:lnTo>
                    <a:pt x="94322" y="43180"/>
                  </a:lnTo>
                  <a:lnTo>
                    <a:pt x="100012" y="38100"/>
                  </a:lnTo>
                  <a:lnTo>
                    <a:pt x="105803" y="33020"/>
                  </a:lnTo>
                  <a:lnTo>
                    <a:pt x="111696" y="29210"/>
                  </a:lnTo>
                  <a:lnTo>
                    <a:pt x="117703" y="24130"/>
                  </a:lnTo>
                  <a:lnTo>
                    <a:pt x="120713" y="21590"/>
                  </a:lnTo>
                  <a:lnTo>
                    <a:pt x="123977" y="19050"/>
                  </a:lnTo>
                  <a:lnTo>
                    <a:pt x="127495" y="17780"/>
                  </a:lnTo>
                  <a:lnTo>
                    <a:pt x="130213" y="17780"/>
                  </a:lnTo>
                  <a:lnTo>
                    <a:pt x="135191" y="17780"/>
                  </a:lnTo>
                  <a:lnTo>
                    <a:pt x="138811" y="19050"/>
                  </a:lnTo>
                  <a:lnTo>
                    <a:pt x="142303" y="20320"/>
                  </a:lnTo>
                  <a:lnTo>
                    <a:pt x="145630" y="22860"/>
                  </a:lnTo>
                  <a:lnTo>
                    <a:pt x="153123" y="25400"/>
                  </a:lnTo>
                  <a:lnTo>
                    <a:pt x="160820" y="29210"/>
                  </a:lnTo>
                  <a:lnTo>
                    <a:pt x="168706" y="31750"/>
                  </a:lnTo>
                  <a:lnTo>
                    <a:pt x="176784" y="33020"/>
                  </a:lnTo>
                  <a:lnTo>
                    <a:pt x="179768" y="34290"/>
                  </a:lnTo>
                  <a:lnTo>
                    <a:pt x="182753" y="34290"/>
                  </a:lnTo>
                  <a:lnTo>
                    <a:pt x="185762" y="35560"/>
                  </a:lnTo>
                  <a:lnTo>
                    <a:pt x="195745" y="35560"/>
                  </a:lnTo>
                  <a:lnTo>
                    <a:pt x="205752" y="36830"/>
                  </a:lnTo>
                  <a:lnTo>
                    <a:pt x="225831" y="36830"/>
                  </a:lnTo>
                  <a:lnTo>
                    <a:pt x="277990" y="36830"/>
                  </a:lnTo>
                  <a:lnTo>
                    <a:pt x="303466" y="34290"/>
                  </a:lnTo>
                  <a:lnTo>
                    <a:pt x="316191" y="34290"/>
                  </a:lnTo>
                  <a:lnTo>
                    <a:pt x="328917" y="33020"/>
                  </a:lnTo>
                  <a:lnTo>
                    <a:pt x="344373" y="30480"/>
                  </a:lnTo>
                  <a:lnTo>
                    <a:pt x="359867" y="30480"/>
                  </a:lnTo>
                  <a:lnTo>
                    <a:pt x="390893" y="27940"/>
                  </a:lnTo>
                  <a:lnTo>
                    <a:pt x="445477" y="27940"/>
                  </a:lnTo>
                  <a:lnTo>
                    <a:pt x="469582" y="27940"/>
                  </a:lnTo>
                  <a:lnTo>
                    <a:pt x="493610" y="30480"/>
                  </a:lnTo>
                  <a:lnTo>
                    <a:pt x="507187" y="33020"/>
                  </a:lnTo>
                  <a:lnTo>
                    <a:pt x="534314" y="35560"/>
                  </a:lnTo>
                  <a:lnTo>
                    <a:pt x="547865" y="38100"/>
                  </a:lnTo>
                  <a:lnTo>
                    <a:pt x="563816" y="40640"/>
                  </a:lnTo>
                  <a:lnTo>
                    <a:pt x="579780" y="41910"/>
                  </a:lnTo>
                  <a:lnTo>
                    <a:pt x="595769" y="44450"/>
                  </a:lnTo>
                  <a:lnTo>
                    <a:pt x="611784" y="45720"/>
                  </a:lnTo>
                  <a:lnTo>
                    <a:pt x="629653" y="48260"/>
                  </a:lnTo>
                  <a:lnTo>
                    <a:pt x="683399" y="52070"/>
                  </a:lnTo>
                  <a:lnTo>
                    <a:pt x="702665" y="52070"/>
                  </a:lnTo>
                  <a:lnTo>
                    <a:pt x="721944" y="53340"/>
                  </a:lnTo>
                  <a:lnTo>
                    <a:pt x="741235" y="53340"/>
                  </a:lnTo>
                  <a:lnTo>
                    <a:pt x="760526" y="54610"/>
                  </a:lnTo>
                  <a:lnTo>
                    <a:pt x="846112" y="54610"/>
                  </a:lnTo>
                  <a:lnTo>
                    <a:pt x="898169" y="54610"/>
                  </a:lnTo>
                  <a:lnTo>
                    <a:pt x="915530" y="53340"/>
                  </a:lnTo>
                  <a:lnTo>
                    <a:pt x="933462" y="53340"/>
                  </a:lnTo>
                  <a:lnTo>
                    <a:pt x="969352" y="50800"/>
                  </a:lnTo>
                  <a:lnTo>
                    <a:pt x="987298" y="50800"/>
                  </a:lnTo>
                  <a:lnTo>
                    <a:pt x="1078585" y="45720"/>
                  </a:lnTo>
                  <a:lnTo>
                    <a:pt x="1100404" y="45720"/>
                  </a:lnTo>
                  <a:lnTo>
                    <a:pt x="1122222" y="44450"/>
                  </a:lnTo>
                  <a:lnTo>
                    <a:pt x="1144041" y="44450"/>
                  </a:lnTo>
                  <a:lnTo>
                    <a:pt x="1165872" y="43180"/>
                  </a:lnTo>
                  <a:lnTo>
                    <a:pt x="1248562" y="43180"/>
                  </a:lnTo>
                  <a:lnTo>
                    <a:pt x="1285875" y="43180"/>
                  </a:lnTo>
                  <a:lnTo>
                    <a:pt x="1323149" y="45720"/>
                  </a:lnTo>
                  <a:lnTo>
                    <a:pt x="1396834" y="50800"/>
                  </a:lnTo>
                  <a:lnTo>
                    <a:pt x="1478508" y="55880"/>
                  </a:lnTo>
                  <a:lnTo>
                    <a:pt x="1501330" y="55880"/>
                  </a:lnTo>
                  <a:lnTo>
                    <a:pt x="1524152" y="57150"/>
                  </a:lnTo>
                  <a:lnTo>
                    <a:pt x="1546974" y="57150"/>
                  </a:lnTo>
                  <a:lnTo>
                    <a:pt x="1569821" y="58420"/>
                  </a:lnTo>
                  <a:lnTo>
                    <a:pt x="1674075" y="58420"/>
                  </a:lnTo>
                  <a:lnTo>
                    <a:pt x="1695704" y="58420"/>
                  </a:lnTo>
                  <a:lnTo>
                    <a:pt x="1717319" y="57150"/>
                  </a:lnTo>
                  <a:lnTo>
                    <a:pt x="1738934" y="57150"/>
                  </a:lnTo>
                  <a:lnTo>
                    <a:pt x="1760550" y="55880"/>
                  </a:lnTo>
                  <a:lnTo>
                    <a:pt x="1831860" y="52070"/>
                  </a:lnTo>
                  <a:lnTo>
                    <a:pt x="1855622" y="49530"/>
                  </a:lnTo>
                  <a:lnTo>
                    <a:pt x="1922424" y="44450"/>
                  </a:lnTo>
                  <a:lnTo>
                    <a:pt x="1955825" y="43180"/>
                  </a:lnTo>
                  <a:lnTo>
                    <a:pt x="1989226" y="40640"/>
                  </a:lnTo>
                  <a:lnTo>
                    <a:pt x="2040255" y="35560"/>
                  </a:lnTo>
                  <a:lnTo>
                    <a:pt x="2091309" y="33020"/>
                  </a:lnTo>
                  <a:lnTo>
                    <a:pt x="2116442" y="30480"/>
                  </a:lnTo>
                  <a:lnTo>
                    <a:pt x="2191893" y="26670"/>
                  </a:lnTo>
                  <a:lnTo>
                    <a:pt x="2289759" y="21590"/>
                  </a:lnTo>
                  <a:lnTo>
                    <a:pt x="2336000" y="19050"/>
                  </a:lnTo>
                  <a:lnTo>
                    <a:pt x="2359126" y="19050"/>
                  </a:lnTo>
                  <a:lnTo>
                    <a:pt x="2382266" y="17780"/>
                  </a:lnTo>
                  <a:lnTo>
                    <a:pt x="2427338" y="17780"/>
                  </a:lnTo>
                  <a:lnTo>
                    <a:pt x="2472410" y="16510"/>
                  </a:lnTo>
                  <a:lnTo>
                    <a:pt x="2562580" y="16510"/>
                  </a:lnTo>
                  <a:lnTo>
                    <a:pt x="2710370" y="16510"/>
                  </a:lnTo>
                  <a:lnTo>
                    <a:pt x="2733268" y="17780"/>
                  </a:lnTo>
                  <a:lnTo>
                    <a:pt x="2756166" y="17780"/>
                  </a:lnTo>
                  <a:lnTo>
                    <a:pt x="2801963" y="20320"/>
                  </a:lnTo>
                  <a:lnTo>
                    <a:pt x="2834690" y="21590"/>
                  </a:lnTo>
                  <a:lnTo>
                    <a:pt x="2867418" y="21590"/>
                  </a:lnTo>
                  <a:lnTo>
                    <a:pt x="2932912" y="24130"/>
                  </a:lnTo>
                  <a:lnTo>
                    <a:pt x="2967825" y="24130"/>
                  </a:lnTo>
                  <a:lnTo>
                    <a:pt x="3002750" y="25400"/>
                  </a:lnTo>
                  <a:lnTo>
                    <a:pt x="3037662" y="25400"/>
                  </a:lnTo>
                  <a:lnTo>
                    <a:pt x="3072587" y="26670"/>
                  </a:lnTo>
                  <a:lnTo>
                    <a:pt x="3148482" y="26670"/>
                  </a:lnTo>
                  <a:lnTo>
                    <a:pt x="3186442" y="27940"/>
                  </a:lnTo>
                  <a:lnTo>
                    <a:pt x="3224403" y="27940"/>
                  </a:lnTo>
                  <a:lnTo>
                    <a:pt x="3305606" y="27940"/>
                  </a:lnTo>
                  <a:lnTo>
                    <a:pt x="3346196" y="29210"/>
                  </a:lnTo>
                  <a:lnTo>
                    <a:pt x="3386810" y="29210"/>
                  </a:lnTo>
                  <a:lnTo>
                    <a:pt x="3427730" y="29210"/>
                  </a:lnTo>
                  <a:lnTo>
                    <a:pt x="3468649" y="30480"/>
                  </a:lnTo>
                  <a:lnTo>
                    <a:pt x="3509568" y="30480"/>
                  </a:lnTo>
                  <a:lnTo>
                    <a:pt x="3550501" y="31750"/>
                  </a:lnTo>
                  <a:lnTo>
                    <a:pt x="3590785" y="31750"/>
                  </a:lnTo>
                  <a:lnTo>
                    <a:pt x="3711613" y="35560"/>
                  </a:lnTo>
                  <a:lnTo>
                    <a:pt x="3759073" y="38100"/>
                  </a:lnTo>
                  <a:lnTo>
                    <a:pt x="3806533" y="39370"/>
                  </a:lnTo>
                  <a:lnTo>
                    <a:pt x="3853992" y="41910"/>
                  </a:lnTo>
                  <a:lnTo>
                    <a:pt x="3901452" y="43180"/>
                  </a:lnTo>
                  <a:lnTo>
                    <a:pt x="4084040" y="53340"/>
                  </a:lnTo>
                  <a:lnTo>
                    <a:pt x="4170997" y="58420"/>
                  </a:lnTo>
                  <a:lnTo>
                    <a:pt x="4214482" y="59690"/>
                  </a:lnTo>
                  <a:lnTo>
                    <a:pt x="4257967" y="62230"/>
                  </a:lnTo>
                  <a:lnTo>
                    <a:pt x="4383036" y="69850"/>
                  </a:lnTo>
                  <a:lnTo>
                    <a:pt x="4424731" y="73660"/>
                  </a:lnTo>
                  <a:lnTo>
                    <a:pt x="4458335" y="74930"/>
                  </a:lnTo>
                  <a:lnTo>
                    <a:pt x="4525581" y="80010"/>
                  </a:lnTo>
                  <a:lnTo>
                    <a:pt x="4559224" y="81280"/>
                  </a:lnTo>
                  <a:lnTo>
                    <a:pt x="4628248" y="86360"/>
                  </a:lnTo>
                  <a:lnTo>
                    <a:pt x="4662741" y="87630"/>
                  </a:lnTo>
                  <a:lnTo>
                    <a:pt x="4697234" y="90170"/>
                  </a:lnTo>
                  <a:lnTo>
                    <a:pt x="4740694" y="93980"/>
                  </a:lnTo>
                  <a:lnTo>
                    <a:pt x="4827663" y="99060"/>
                  </a:lnTo>
                  <a:lnTo>
                    <a:pt x="4871161" y="102870"/>
                  </a:lnTo>
                  <a:lnTo>
                    <a:pt x="5047818" y="113030"/>
                  </a:lnTo>
                  <a:lnTo>
                    <a:pt x="5083035" y="115570"/>
                  </a:lnTo>
                  <a:lnTo>
                    <a:pt x="5153482" y="119380"/>
                  </a:lnTo>
                  <a:lnTo>
                    <a:pt x="5188712" y="120650"/>
                  </a:lnTo>
                  <a:lnTo>
                    <a:pt x="5223954" y="123190"/>
                  </a:lnTo>
                  <a:lnTo>
                    <a:pt x="5259197" y="124460"/>
                  </a:lnTo>
                  <a:lnTo>
                    <a:pt x="5294439" y="127000"/>
                  </a:lnTo>
                  <a:lnTo>
                    <a:pt x="5329694" y="128270"/>
                  </a:lnTo>
                  <a:lnTo>
                    <a:pt x="5364721" y="130810"/>
                  </a:lnTo>
                  <a:lnTo>
                    <a:pt x="5399760" y="132080"/>
                  </a:lnTo>
                  <a:lnTo>
                    <a:pt x="5434812" y="134620"/>
                  </a:lnTo>
                  <a:lnTo>
                    <a:pt x="5469864" y="135890"/>
                  </a:lnTo>
                  <a:lnTo>
                    <a:pt x="5536120" y="139700"/>
                  </a:lnTo>
                  <a:lnTo>
                    <a:pt x="5602402" y="142240"/>
                  </a:lnTo>
                  <a:lnTo>
                    <a:pt x="5633504" y="144780"/>
                  </a:lnTo>
                  <a:lnTo>
                    <a:pt x="5726836" y="148590"/>
                  </a:lnTo>
                  <a:lnTo>
                    <a:pt x="5799836" y="153670"/>
                  </a:lnTo>
                  <a:lnTo>
                    <a:pt x="5836336" y="154940"/>
                  </a:lnTo>
                  <a:lnTo>
                    <a:pt x="5872835" y="157480"/>
                  </a:lnTo>
                  <a:lnTo>
                    <a:pt x="5954306" y="162560"/>
                  </a:lnTo>
                  <a:lnTo>
                    <a:pt x="5995035" y="166370"/>
                  </a:lnTo>
                  <a:lnTo>
                    <a:pt x="6035776" y="168910"/>
                  </a:lnTo>
                  <a:lnTo>
                    <a:pt x="6099048" y="173990"/>
                  </a:lnTo>
                  <a:lnTo>
                    <a:pt x="6162345" y="177800"/>
                  </a:lnTo>
                  <a:lnTo>
                    <a:pt x="6185687" y="179070"/>
                  </a:lnTo>
                  <a:lnTo>
                    <a:pt x="6209017" y="181610"/>
                  </a:lnTo>
                  <a:lnTo>
                    <a:pt x="6255702" y="184150"/>
                  </a:lnTo>
                  <a:lnTo>
                    <a:pt x="6277737" y="186690"/>
                  </a:lnTo>
                  <a:lnTo>
                    <a:pt x="6299784" y="187960"/>
                  </a:lnTo>
                  <a:lnTo>
                    <a:pt x="6321806" y="190500"/>
                  </a:lnTo>
                  <a:lnTo>
                    <a:pt x="6343840" y="191770"/>
                  </a:lnTo>
                  <a:lnTo>
                    <a:pt x="6386055" y="196850"/>
                  </a:lnTo>
                  <a:lnTo>
                    <a:pt x="6407150" y="198120"/>
                  </a:lnTo>
                  <a:lnTo>
                    <a:pt x="6428219" y="201930"/>
                  </a:lnTo>
                  <a:lnTo>
                    <a:pt x="6447434" y="203200"/>
                  </a:lnTo>
                  <a:lnTo>
                    <a:pt x="6466649" y="205740"/>
                  </a:lnTo>
                  <a:lnTo>
                    <a:pt x="6485852" y="209550"/>
                  </a:lnTo>
                  <a:lnTo>
                    <a:pt x="6505054" y="212090"/>
                  </a:lnTo>
                  <a:lnTo>
                    <a:pt x="6541173" y="217170"/>
                  </a:lnTo>
                  <a:lnTo>
                    <a:pt x="6559194" y="220980"/>
                  </a:lnTo>
                  <a:lnTo>
                    <a:pt x="6577190" y="223520"/>
                  </a:lnTo>
                  <a:lnTo>
                    <a:pt x="6594716" y="227330"/>
                  </a:lnTo>
                  <a:lnTo>
                    <a:pt x="6612242" y="229870"/>
                  </a:lnTo>
                  <a:lnTo>
                    <a:pt x="6647231" y="237490"/>
                  </a:lnTo>
                  <a:lnTo>
                    <a:pt x="6678574" y="243293"/>
                  </a:lnTo>
                  <a:lnTo>
                    <a:pt x="6679260" y="243840"/>
                  </a:lnTo>
                  <a:lnTo>
                    <a:pt x="6681571" y="243840"/>
                  </a:lnTo>
                  <a:lnTo>
                    <a:pt x="6686880" y="243840"/>
                  </a:lnTo>
                  <a:lnTo>
                    <a:pt x="6689979" y="241300"/>
                  </a:lnTo>
                  <a:lnTo>
                    <a:pt x="6689979" y="233680"/>
                  </a:lnTo>
                  <a:close/>
                </a:path>
              </a:pathLst>
            </a:custGeom>
            <a:solidFill>
              <a:srgbClr val="C80000"/>
            </a:solidFill>
          </p:spPr>
          <p:txBody>
            <a:bodyPr wrap="square" lIns="0" tIns="0" rIns="0" bIns="0" rtlCol="0"/>
            <a:lstStyle/>
            <a:p>
              <a:endParaRPr/>
            </a:p>
          </p:txBody>
        </p:sp>
        <p:sp>
          <p:nvSpPr>
            <p:cNvPr id="33" name="object 33"/>
            <p:cNvSpPr/>
            <p:nvPr/>
          </p:nvSpPr>
          <p:spPr>
            <a:xfrm>
              <a:off x="6737337" y="2669095"/>
              <a:ext cx="1463306" cy="225577"/>
            </a:xfrm>
            <a:prstGeom prst="rect">
              <a:avLst/>
            </a:prstGeom>
            <a:blipFill>
              <a:blip r:embed="rId5" cstate="print"/>
              <a:stretch>
                <a:fillRect/>
              </a:stretch>
            </a:blipFill>
          </p:spPr>
          <p:txBody>
            <a:bodyPr wrap="square" lIns="0" tIns="0" rIns="0" bIns="0" rtlCol="0"/>
            <a:lstStyle/>
            <a:p>
              <a:endParaRPr/>
            </a:p>
          </p:txBody>
        </p:sp>
        <p:sp>
          <p:nvSpPr>
            <p:cNvPr id="34" name="object 34"/>
            <p:cNvSpPr/>
            <p:nvPr/>
          </p:nvSpPr>
          <p:spPr>
            <a:xfrm>
              <a:off x="7648803" y="3034093"/>
              <a:ext cx="932815" cy="1993900"/>
            </a:xfrm>
            <a:custGeom>
              <a:avLst/>
              <a:gdLst/>
              <a:ahLst/>
              <a:cxnLst/>
              <a:rect l="l" t="t" r="r" b="b"/>
              <a:pathLst>
                <a:path w="932815" h="1993900">
                  <a:moveTo>
                    <a:pt x="18884" y="1981200"/>
                  </a:moveTo>
                  <a:lnTo>
                    <a:pt x="0" y="1993900"/>
                  </a:lnTo>
                  <a:lnTo>
                    <a:pt x="21729" y="1993900"/>
                  </a:lnTo>
                  <a:lnTo>
                    <a:pt x="18884" y="1981200"/>
                  </a:lnTo>
                  <a:close/>
                </a:path>
                <a:path w="932815" h="1993900">
                  <a:moveTo>
                    <a:pt x="67106" y="1968500"/>
                  </a:moveTo>
                  <a:lnTo>
                    <a:pt x="54998" y="1981200"/>
                  </a:lnTo>
                  <a:lnTo>
                    <a:pt x="18884" y="1981200"/>
                  </a:lnTo>
                  <a:lnTo>
                    <a:pt x="21729" y="1993900"/>
                  </a:lnTo>
                  <a:lnTo>
                    <a:pt x="57219" y="1993900"/>
                  </a:lnTo>
                  <a:lnTo>
                    <a:pt x="69126" y="1981200"/>
                  </a:lnTo>
                  <a:lnTo>
                    <a:pt x="67106" y="1968500"/>
                  </a:lnTo>
                  <a:close/>
                </a:path>
                <a:path w="932815" h="1993900">
                  <a:moveTo>
                    <a:pt x="114998" y="1968500"/>
                  </a:moveTo>
                  <a:lnTo>
                    <a:pt x="67106" y="1968500"/>
                  </a:lnTo>
                  <a:lnTo>
                    <a:pt x="69126" y="1981200"/>
                  </a:lnTo>
                  <a:lnTo>
                    <a:pt x="118719" y="1981200"/>
                  </a:lnTo>
                  <a:lnTo>
                    <a:pt x="114998" y="1968500"/>
                  </a:lnTo>
                  <a:close/>
                </a:path>
                <a:path w="932815" h="1993900">
                  <a:moveTo>
                    <a:pt x="154304" y="1955800"/>
                  </a:moveTo>
                  <a:lnTo>
                    <a:pt x="124962" y="1955800"/>
                  </a:lnTo>
                  <a:lnTo>
                    <a:pt x="114998" y="1968500"/>
                  </a:lnTo>
                  <a:lnTo>
                    <a:pt x="118719" y="1981200"/>
                  </a:lnTo>
                  <a:lnTo>
                    <a:pt x="129082" y="1968500"/>
                  </a:lnTo>
                  <a:lnTo>
                    <a:pt x="159689" y="1968500"/>
                  </a:lnTo>
                  <a:lnTo>
                    <a:pt x="154304" y="1955800"/>
                  </a:lnTo>
                  <a:close/>
                </a:path>
                <a:path w="932815" h="1993900">
                  <a:moveTo>
                    <a:pt x="199871" y="1943100"/>
                  </a:moveTo>
                  <a:lnTo>
                    <a:pt x="167392" y="1943100"/>
                  </a:lnTo>
                  <a:lnTo>
                    <a:pt x="154304" y="1955800"/>
                  </a:lnTo>
                  <a:lnTo>
                    <a:pt x="159689" y="1968500"/>
                  </a:lnTo>
                  <a:lnTo>
                    <a:pt x="173196" y="1955800"/>
                  </a:lnTo>
                  <a:lnTo>
                    <a:pt x="186589" y="1955800"/>
                  </a:lnTo>
                  <a:lnTo>
                    <a:pt x="199871" y="1943100"/>
                  </a:lnTo>
                  <a:close/>
                </a:path>
                <a:path w="932815" h="1993900">
                  <a:moveTo>
                    <a:pt x="205968" y="1930400"/>
                  </a:moveTo>
                  <a:lnTo>
                    <a:pt x="193224" y="1930400"/>
                  </a:lnTo>
                  <a:lnTo>
                    <a:pt x="180365" y="1943100"/>
                  </a:lnTo>
                  <a:lnTo>
                    <a:pt x="213042" y="1943100"/>
                  </a:lnTo>
                  <a:lnTo>
                    <a:pt x="205968" y="1930400"/>
                  </a:lnTo>
                  <a:close/>
                </a:path>
                <a:path w="932815" h="1993900">
                  <a:moveTo>
                    <a:pt x="252400" y="1917700"/>
                  </a:moveTo>
                  <a:lnTo>
                    <a:pt x="218834" y="1917700"/>
                  </a:lnTo>
                  <a:lnTo>
                    <a:pt x="205968" y="1930400"/>
                  </a:lnTo>
                  <a:lnTo>
                    <a:pt x="213042" y="1943100"/>
                  </a:lnTo>
                  <a:lnTo>
                    <a:pt x="226273" y="1930400"/>
                  </a:lnTo>
                  <a:lnTo>
                    <a:pt x="239391" y="1930400"/>
                  </a:lnTo>
                  <a:lnTo>
                    <a:pt x="252400" y="1917700"/>
                  </a:lnTo>
                  <a:close/>
                </a:path>
                <a:path w="932815" h="1993900">
                  <a:moveTo>
                    <a:pt x="256959" y="1905000"/>
                  </a:moveTo>
                  <a:lnTo>
                    <a:pt x="244328" y="1905000"/>
                  </a:lnTo>
                  <a:lnTo>
                    <a:pt x="231621" y="1917700"/>
                  </a:lnTo>
                  <a:lnTo>
                    <a:pt x="265302" y="1917700"/>
                  </a:lnTo>
                  <a:lnTo>
                    <a:pt x="256959" y="1905000"/>
                  </a:lnTo>
                  <a:close/>
                </a:path>
                <a:path w="932815" h="1993900">
                  <a:moveTo>
                    <a:pt x="317550" y="1866900"/>
                  </a:moveTo>
                  <a:lnTo>
                    <a:pt x="302513" y="1866900"/>
                  </a:lnTo>
                  <a:lnTo>
                    <a:pt x="256959" y="1905000"/>
                  </a:lnTo>
                  <a:lnTo>
                    <a:pt x="265302" y="1917700"/>
                  </a:lnTo>
                  <a:lnTo>
                    <a:pt x="296043" y="1892300"/>
                  </a:lnTo>
                  <a:lnTo>
                    <a:pt x="311298" y="1892300"/>
                  </a:lnTo>
                  <a:lnTo>
                    <a:pt x="326478" y="1879600"/>
                  </a:lnTo>
                  <a:lnTo>
                    <a:pt x="317550" y="1866900"/>
                  </a:lnTo>
                  <a:close/>
                </a:path>
                <a:path w="932815" h="1993900">
                  <a:moveTo>
                    <a:pt x="373303" y="1828800"/>
                  </a:moveTo>
                  <a:lnTo>
                    <a:pt x="359266" y="1841500"/>
                  </a:lnTo>
                  <a:lnTo>
                    <a:pt x="345293" y="1841500"/>
                  </a:lnTo>
                  <a:lnTo>
                    <a:pt x="317550" y="1866900"/>
                  </a:lnTo>
                  <a:lnTo>
                    <a:pt x="326478" y="1879600"/>
                  </a:lnTo>
                  <a:lnTo>
                    <a:pt x="353890" y="1854200"/>
                  </a:lnTo>
                  <a:lnTo>
                    <a:pt x="367707" y="1854200"/>
                  </a:lnTo>
                  <a:lnTo>
                    <a:pt x="381596" y="1841500"/>
                  </a:lnTo>
                  <a:lnTo>
                    <a:pt x="373303" y="1828800"/>
                  </a:lnTo>
                  <a:close/>
                </a:path>
                <a:path w="932815" h="1993900">
                  <a:moveTo>
                    <a:pt x="403358" y="1828800"/>
                  </a:moveTo>
                  <a:lnTo>
                    <a:pt x="373303" y="1828800"/>
                  </a:lnTo>
                  <a:lnTo>
                    <a:pt x="381596" y="1841500"/>
                  </a:lnTo>
                  <a:lnTo>
                    <a:pt x="392490" y="1841500"/>
                  </a:lnTo>
                  <a:lnTo>
                    <a:pt x="403358" y="1828800"/>
                  </a:lnTo>
                  <a:close/>
                </a:path>
                <a:path w="932815" h="1993900">
                  <a:moveTo>
                    <a:pt x="416394" y="1803400"/>
                  </a:moveTo>
                  <a:lnTo>
                    <a:pt x="405650" y="1816100"/>
                  </a:lnTo>
                  <a:lnTo>
                    <a:pt x="394887" y="1816100"/>
                  </a:lnTo>
                  <a:lnTo>
                    <a:pt x="384105" y="1828800"/>
                  </a:lnTo>
                  <a:lnTo>
                    <a:pt x="414197" y="1828800"/>
                  </a:lnTo>
                  <a:lnTo>
                    <a:pt x="425005" y="1816100"/>
                  </a:lnTo>
                  <a:lnTo>
                    <a:pt x="416394" y="1803400"/>
                  </a:lnTo>
                  <a:close/>
                </a:path>
                <a:path w="932815" h="1993900">
                  <a:moveTo>
                    <a:pt x="448017" y="1803400"/>
                  </a:moveTo>
                  <a:lnTo>
                    <a:pt x="416394" y="1803400"/>
                  </a:lnTo>
                  <a:lnTo>
                    <a:pt x="425005" y="1816100"/>
                  </a:lnTo>
                  <a:lnTo>
                    <a:pt x="436616" y="1816100"/>
                  </a:lnTo>
                  <a:lnTo>
                    <a:pt x="448017" y="1803400"/>
                  </a:lnTo>
                  <a:close/>
                </a:path>
                <a:path w="932815" h="1993900">
                  <a:moveTo>
                    <a:pt x="459498" y="1778000"/>
                  </a:moveTo>
                  <a:lnTo>
                    <a:pt x="449061" y="1778000"/>
                  </a:lnTo>
                  <a:lnTo>
                    <a:pt x="438399" y="1790700"/>
                  </a:lnTo>
                  <a:lnTo>
                    <a:pt x="427510" y="1803400"/>
                  </a:lnTo>
                  <a:lnTo>
                    <a:pt x="459209" y="1803400"/>
                  </a:lnTo>
                  <a:lnTo>
                    <a:pt x="470192" y="1790700"/>
                  </a:lnTo>
                  <a:lnTo>
                    <a:pt x="459498" y="1778000"/>
                  </a:lnTo>
                  <a:close/>
                </a:path>
                <a:path w="932815" h="1993900">
                  <a:moveTo>
                    <a:pt x="504964" y="1727200"/>
                  </a:moveTo>
                  <a:lnTo>
                    <a:pt x="493965" y="1739900"/>
                  </a:lnTo>
                  <a:lnTo>
                    <a:pt x="482722" y="1752600"/>
                  </a:lnTo>
                  <a:lnTo>
                    <a:pt x="471233" y="1765300"/>
                  </a:lnTo>
                  <a:lnTo>
                    <a:pt x="459498" y="1778000"/>
                  </a:lnTo>
                  <a:lnTo>
                    <a:pt x="470192" y="1790700"/>
                  </a:lnTo>
                  <a:lnTo>
                    <a:pt x="482479" y="1778000"/>
                  </a:lnTo>
                  <a:lnTo>
                    <a:pt x="494498" y="1765300"/>
                  </a:lnTo>
                  <a:lnTo>
                    <a:pt x="506248" y="1752600"/>
                  </a:lnTo>
                  <a:lnTo>
                    <a:pt x="517728" y="1739900"/>
                  </a:lnTo>
                  <a:lnTo>
                    <a:pt x="504964" y="1727200"/>
                  </a:lnTo>
                  <a:close/>
                </a:path>
                <a:path w="932815" h="1993900">
                  <a:moveTo>
                    <a:pt x="558863" y="1676400"/>
                  </a:moveTo>
                  <a:lnTo>
                    <a:pt x="504964" y="1727200"/>
                  </a:lnTo>
                  <a:lnTo>
                    <a:pt x="517728" y="1739900"/>
                  </a:lnTo>
                  <a:lnTo>
                    <a:pt x="572198" y="1689100"/>
                  </a:lnTo>
                  <a:lnTo>
                    <a:pt x="558863" y="1676400"/>
                  </a:lnTo>
                  <a:close/>
                </a:path>
                <a:path w="932815" h="1993900">
                  <a:moveTo>
                    <a:pt x="597725" y="1638300"/>
                  </a:moveTo>
                  <a:lnTo>
                    <a:pt x="588188" y="1651000"/>
                  </a:lnTo>
                  <a:lnTo>
                    <a:pt x="578532" y="1663700"/>
                  </a:lnTo>
                  <a:lnTo>
                    <a:pt x="568757" y="1663700"/>
                  </a:lnTo>
                  <a:lnTo>
                    <a:pt x="558863" y="1676400"/>
                  </a:lnTo>
                  <a:lnTo>
                    <a:pt x="572198" y="1689100"/>
                  </a:lnTo>
                  <a:lnTo>
                    <a:pt x="582311" y="1676400"/>
                  </a:lnTo>
                  <a:lnTo>
                    <a:pt x="592288" y="1676400"/>
                  </a:lnTo>
                  <a:lnTo>
                    <a:pt x="602129" y="1663700"/>
                  </a:lnTo>
                  <a:lnTo>
                    <a:pt x="611835" y="1651000"/>
                  </a:lnTo>
                  <a:lnTo>
                    <a:pt x="597725" y="1638300"/>
                  </a:lnTo>
                  <a:close/>
                </a:path>
                <a:path w="932815" h="1993900">
                  <a:moveTo>
                    <a:pt x="638289" y="1612900"/>
                  </a:moveTo>
                  <a:lnTo>
                    <a:pt x="616858" y="1612900"/>
                  </a:lnTo>
                  <a:lnTo>
                    <a:pt x="610649" y="1625600"/>
                  </a:lnTo>
                  <a:lnTo>
                    <a:pt x="604271" y="1625600"/>
                  </a:lnTo>
                  <a:lnTo>
                    <a:pt x="597725" y="1638300"/>
                  </a:lnTo>
                  <a:lnTo>
                    <a:pt x="611835" y="1651000"/>
                  </a:lnTo>
                  <a:lnTo>
                    <a:pt x="618654" y="1638300"/>
                  </a:lnTo>
                  <a:lnTo>
                    <a:pt x="625338" y="1638300"/>
                  </a:lnTo>
                  <a:lnTo>
                    <a:pt x="631884" y="1625600"/>
                  </a:lnTo>
                  <a:lnTo>
                    <a:pt x="638289" y="1612900"/>
                  </a:lnTo>
                  <a:close/>
                </a:path>
                <a:path w="932815" h="1993900">
                  <a:moveTo>
                    <a:pt x="640511" y="1574800"/>
                  </a:moveTo>
                  <a:lnTo>
                    <a:pt x="636496" y="1587500"/>
                  </a:lnTo>
                  <a:lnTo>
                    <a:pt x="632223" y="1587500"/>
                  </a:lnTo>
                  <a:lnTo>
                    <a:pt x="627690" y="1600200"/>
                  </a:lnTo>
                  <a:lnTo>
                    <a:pt x="622896" y="1612900"/>
                  </a:lnTo>
                  <a:lnTo>
                    <a:pt x="643654" y="1612900"/>
                  </a:lnTo>
                  <a:lnTo>
                    <a:pt x="648755" y="1600200"/>
                  </a:lnTo>
                  <a:lnTo>
                    <a:pt x="653592" y="1600200"/>
                  </a:lnTo>
                  <a:lnTo>
                    <a:pt x="658164" y="1587500"/>
                  </a:lnTo>
                  <a:lnTo>
                    <a:pt x="640511" y="1574800"/>
                  </a:lnTo>
                  <a:close/>
                </a:path>
                <a:path w="932815" h="1993900">
                  <a:moveTo>
                    <a:pt x="672655" y="1511300"/>
                  </a:moveTo>
                  <a:lnTo>
                    <a:pt x="656607" y="1549400"/>
                  </a:lnTo>
                  <a:lnTo>
                    <a:pt x="640511" y="1574800"/>
                  </a:lnTo>
                  <a:lnTo>
                    <a:pt x="658164" y="1587500"/>
                  </a:lnTo>
                  <a:lnTo>
                    <a:pt x="666520" y="1574800"/>
                  </a:lnTo>
                  <a:lnTo>
                    <a:pt x="674803" y="1562100"/>
                  </a:lnTo>
                  <a:lnTo>
                    <a:pt x="683012" y="1536700"/>
                  </a:lnTo>
                  <a:lnTo>
                    <a:pt x="691146" y="1524000"/>
                  </a:lnTo>
                  <a:lnTo>
                    <a:pt x="672655" y="1511300"/>
                  </a:lnTo>
                  <a:close/>
                </a:path>
                <a:path w="932815" h="1993900">
                  <a:moveTo>
                    <a:pt x="709523" y="1447800"/>
                  </a:moveTo>
                  <a:lnTo>
                    <a:pt x="699989" y="1460500"/>
                  </a:lnTo>
                  <a:lnTo>
                    <a:pt x="690665" y="1485900"/>
                  </a:lnTo>
                  <a:lnTo>
                    <a:pt x="681554" y="1498600"/>
                  </a:lnTo>
                  <a:lnTo>
                    <a:pt x="672655" y="1511300"/>
                  </a:lnTo>
                  <a:lnTo>
                    <a:pt x="691146" y="1524000"/>
                  </a:lnTo>
                  <a:lnTo>
                    <a:pt x="700007" y="1511300"/>
                  </a:lnTo>
                  <a:lnTo>
                    <a:pt x="709045" y="1498600"/>
                  </a:lnTo>
                  <a:lnTo>
                    <a:pt x="718262" y="1473200"/>
                  </a:lnTo>
                  <a:lnTo>
                    <a:pt x="727659" y="1460500"/>
                  </a:lnTo>
                  <a:lnTo>
                    <a:pt x="709523" y="1447800"/>
                  </a:lnTo>
                  <a:close/>
                </a:path>
                <a:path w="932815" h="1993900">
                  <a:moveTo>
                    <a:pt x="742314" y="1397000"/>
                  </a:moveTo>
                  <a:lnTo>
                    <a:pt x="733921" y="1409700"/>
                  </a:lnTo>
                  <a:lnTo>
                    <a:pt x="725657" y="1422400"/>
                  </a:lnTo>
                  <a:lnTo>
                    <a:pt x="717524" y="1435100"/>
                  </a:lnTo>
                  <a:lnTo>
                    <a:pt x="709523" y="1447800"/>
                  </a:lnTo>
                  <a:lnTo>
                    <a:pt x="727659" y="1460500"/>
                  </a:lnTo>
                  <a:lnTo>
                    <a:pt x="735488" y="1447800"/>
                  </a:lnTo>
                  <a:lnTo>
                    <a:pt x="743392" y="1435100"/>
                  </a:lnTo>
                  <a:lnTo>
                    <a:pt x="751371" y="1422400"/>
                  </a:lnTo>
                  <a:lnTo>
                    <a:pt x="759421" y="1409700"/>
                  </a:lnTo>
                  <a:lnTo>
                    <a:pt x="742314" y="1397000"/>
                  </a:lnTo>
                  <a:close/>
                </a:path>
                <a:path w="932815" h="1993900">
                  <a:moveTo>
                    <a:pt x="772121" y="1346200"/>
                  </a:moveTo>
                  <a:lnTo>
                    <a:pt x="764844" y="1358900"/>
                  </a:lnTo>
                  <a:lnTo>
                    <a:pt x="757451" y="1371600"/>
                  </a:lnTo>
                  <a:lnTo>
                    <a:pt x="749942" y="1384300"/>
                  </a:lnTo>
                  <a:lnTo>
                    <a:pt x="742314" y="1397000"/>
                  </a:lnTo>
                  <a:lnTo>
                    <a:pt x="759421" y="1409700"/>
                  </a:lnTo>
                  <a:lnTo>
                    <a:pt x="766911" y="1397000"/>
                  </a:lnTo>
                  <a:lnTo>
                    <a:pt x="774312" y="1384300"/>
                  </a:lnTo>
                  <a:lnTo>
                    <a:pt x="781628" y="1371600"/>
                  </a:lnTo>
                  <a:lnTo>
                    <a:pt x="788860" y="1358900"/>
                  </a:lnTo>
                  <a:lnTo>
                    <a:pt x="772121" y="1346200"/>
                  </a:lnTo>
                  <a:close/>
                </a:path>
                <a:path w="932815" h="1993900">
                  <a:moveTo>
                    <a:pt x="794120" y="1346200"/>
                  </a:moveTo>
                  <a:lnTo>
                    <a:pt x="772121" y="1346200"/>
                  </a:lnTo>
                  <a:lnTo>
                    <a:pt x="788860" y="1358900"/>
                  </a:lnTo>
                  <a:lnTo>
                    <a:pt x="794120" y="1346200"/>
                  </a:lnTo>
                  <a:close/>
                </a:path>
                <a:path w="932815" h="1993900">
                  <a:moveTo>
                    <a:pt x="791171" y="1308100"/>
                  </a:moveTo>
                  <a:lnTo>
                    <a:pt x="786745" y="1320800"/>
                  </a:lnTo>
                  <a:lnTo>
                    <a:pt x="782094" y="1333500"/>
                  </a:lnTo>
                  <a:lnTo>
                    <a:pt x="777220" y="1346200"/>
                  </a:lnTo>
                  <a:lnTo>
                    <a:pt x="799196" y="1346200"/>
                  </a:lnTo>
                  <a:lnTo>
                    <a:pt x="804089" y="1333500"/>
                  </a:lnTo>
                  <a:lnTo>
                    <a:pt x="808799" y="1320800"/>
                  </a:lnTo>
                  <a:lnTo>
                    <a:pt x="791171" y="1308100"/>
                  </a:lnTo>
                  <a:close/>
                </a:path>
                <a:path w="932815" h="1993900">
                  <a:moveTo>
                    <a:pt x="857097" y="1028700"/>
                  </a:moveTo>
                  <a:lnTo>
                    <a:pt x="854556" y="1054100"/>
                  </a:lnTo>
                  <a:lnTo>
                    <a:pt x="851887" y="1066800"/>
                  </a:lnTo>
                  <a:lnTo>
                    <a:pt x="849089" y="1092200"/>
                  </a:lnTo>
                  <a:lnTo>
                    <a:pt x="846162" y="1104900"/>
                  </a:lnTo>
                  <a:lnTo>
                    <a:pt x="843596" y="1117600"/>
                  </a:lnTo>
                  <a:lnTo>
                    <a:pt x="840792" y="1143000"/>
                  </a:lnTo>
                  <a:lnTo>
                    <a:pt x="837752" y="1155700"/>
                  </a:lnTo>
                  <a:lnTo>
                    <a:pt x="834478" y="1168400"/>
                  </a:lnTo>
                  <a:lnTo>
                    <a:pt x="831585" y="1181100"/>
                  </a:lnTo>
                  <a:lnTo>
                    <a:pt x="828601" y="1193800"/>
                  </a:lnTo>
                  <a:lnTo>
                    <a:pt x="818907" y="1231900"/>
                  </a:lnTo>
                  <a:lnTo>
                    <a:pt x="807529" y="1270000"/>
                  </a:lnTo>
                  <a:lnTo>
                    <a:pt x="803921" y="1282700"/>
                  </a:lnTo>
                  <a:lnTo>
                    <a:pt x="799993" y="1295400"/>
                  </a:lnTo>
                  <a:lnTo>
                    <a:pt x="795744" y="1308100"/>
                  </a:lnTo>
                  <a:lnTo>
                    <a:pt x="791171" y="1308100"/>
                  </a:lnTo>
                  <a:lnTo>
                    <a:pt x="808799" y="1320800"/>
                  </a:lnTo>
                  <a:lnTo>
                    <a:pt x="813766" y="1308100"/>
                  </a:lnTo>
                  <a:lnTo>
                    <a:pt x="818383" y="1295400"/>
                  </a:lnTo>
                  <a:lnTo>
                    <a:pt x="822649" y="1282700"/>
                  </a:lnTo>
                  <a:lnTo>
                    <a:pt x="826566" y="1270000"/>
                  </a:lnTo>
                  <a:lnTo>
                    <a:pt x="830741" y="1257300"/>
                  </a:lnTo>
                  <a:lnTo>
                    <a:pt x="842619" y="1219200"/>
                  </a:lnTo>
                  <a:lnTo>
                    <a:pt x="852654" y="1181100"/>
                  </a:lnTo>
                  <a:lnTo>
                    <a:pt x="855624" y="1168400"/>
                  </a:lnTo>
                  <a:lnTo>
                    <a:pt x="858955" y="1155700"/>
                  </a:lnTo>
                  <a:lnTo>
                    <a:pt x="862055" y="1143000"/>
                  </a:lnTo>
                  <a:lnTo>
                    <a:pt x="864923" y="1130300"/>
                  </a:lnTo>
                  <a:lnTo>
                    <a:pt x="867562" y="1104900"/>
                  </a:lnTo>
                  <a:lnTo>
                    <a:pt x="870517" y="1092200"/>
                  </a:lnTo>
                  <a:lnTo>
                    <a:pt x="873323" y="1066800"/>
                  </a:lnTo>
                  <a:lnTo>
                    <a:pt x="875979" y="1054100"/>
                  </a:lnTo>
                  <a:lnTo>
                    <a:pt x="878484" y="1041400"/>
                  </a:lnTo>
                  <a:lnTo>
                    <a:pt x="857097" y="1028700"/>
                  </a:lnTo>
                  <a:close/>
                </a:path>
                <a:path w="932815" h="1993900">
                  <a:moveTo>
                    <a:pt x="889800" y="660400"/>
                  </a:moveTo>
                  <a:lnTo>
                    <a:pt x="886030" y="685800"/>
                  </a:lnTo>
                  <a:lnTo>
                    <a:pt x="882383" y="698500"/>
                  </a:lnTo>
                  <a:lnTo>
                    <a:pt x="878859" y="711200"/>
                  </a:lnTo>
                  <a:lnTo>
                    <a:pt x="875461" y="736600"/>
                  </a:lnTo>
                  <a:lnTo>
                    <a:pt x="873208" y="749300"/>
                  </a:lnTo>
                  <a:lnTo>
                    <a:pt x="871173" y="762000"/>
                  </a:lnTo>
                  <a:lnTo>
                    <a:pt x="869355" y="774700"/>
                  </a:lnTo>
                  <a:lnTo>
                    <a:pt x="867752" y="787400"/>
                  </a:lnTo>
                  <a:lnTo>
                    <a:pt x="866792" y="800100"/>
                  </a:lnTo>
                  <a:lnTo>
                    <a:pt x="866005" y="800100"/>
                  </a:lnTo>
                  <a:lnTo>
                    <a:pt x="864602" y="838200"/>
                  </a:lnTo>
                  <a:lnTo>
                    <a:pt x="864358" y="914400"/>
                  </a:lnTo>
                  <a:lnTo>
                    <a:pt x="863801" y="952500"/>
                  </a:lnTo>
                  <a:lnTo>
                    <a:pt x="863231" y="965200"/>
                  </a:lnTo>
                  <a:lnTo>
                    <a:pt x="862219" y="977900"/>
                  </a:lnTo>
                  <a:lnTo>
                    <a:pt x="860859" y="1003300"/>
                  </a:lnTo>
                  <a:lnTo>
                    <a:pt x="859152" y="1016000"/>
                  </a:lnTo>
                  <a:lnTo>
                    <a:pt x="857097" y="1028700"/>
                  </a:lnTo>
                  <a:lnTo>
                    <a:pt x="878484" y="1041400"/>
                  </a:lnTo>
                  <a:lnTo>
                    <a:pt x="880539" y="1016000"/>
                  </a:lnTo>
                  <a:lnTo>
                    <a:pt x="882248" y="1003300"/>
                  </a:lnTo>
                  <a:lnTo>
                    <a:pt x="883611" y="990600"/>
                  </a:lnTo>
                  <a:lnTo>
                    <a:pt x="884631" y="965200"/>
                  </a:lnTo>
                  <a:lnTo>
                    <a:pt x="885214" y="952500"/>
                  </a:lnTo>
                  <a:lnTo>
                    <a:pt x="885626" y="927100"/>
                  </a:lnTo>
                  <a:lnTo>
                    <a:pt x="885865" y="914400"/>
                  </a:lnTo>
                  <a:lnTo>
                    <a:pt x="885954" y="876300"/>
                  </a:lnTo>
                  <a:lnTo>
                    <a:pt x="886407" y="838200"/>
                  </a:lnTo>
                  <a:lnTo>
                    <a:pt x="886828" y="825500"/>
                  </a:lnTo>
                  <a:lnTo>
                    <a:pt x="887333" y="812800"/>
                  </a:lnTo>
                  <a:lnTo>
                    <a:pt x="888009" y="812800"/>
                  </a:lnTo>
                  <a:lnTo>
                    <a:pt x="888857" y="800100"/>
                  </a:lnTo>
                  <a:lnTo>
                    <a:pt x="893360" y="762000"/>
                  </a:lnTo>
                  <a:lnTo>
                    <a:pt x="900842" y="723900"/>
                  </a:lnTo>
                  <a:lnTo>
                    <a:pt x="904289" y="698500"/>
                  </a:lnTo>
                  <a:lnTo>
                    <a:pt x="907856" y="685800"/>
                  </a:lnTo>
                  <a:lnTo>
                    <a:pt x="911542" y="673100"/>
                  </a:lnTo>
                  <a:lnTo>
                    <a:pt x="889800" y="660400"/>
                  </a:lnTo>
                  <a:close/>
                </a:path>
                <a:path w="932815" h="1993900">
                  <a:moveTo>
                    <a:pt x="902220" y="596900"/>
                  </a:moveTo>
                  <a:lnTo>
                    <a:pt x="899287" y="622300"/>
                  </a:lnTo>
                  <a:lnTo>
                    <a:pt x="896239" y="635000"/>
                  </a:lnTo>
                  <a:lnTo>
                    <a:pt x="893076" y="647700"/>
                  </a:lnTo>
                  <a:lnTo>
                    <a:pt x="889800" y="660400"/>
                  </a:lnTo>
                  <a:lnTo>
                    <a:pt x="911542" y="673100"/>
                  </a:lnTo>
                  <a:lnTo>
                    <a:pt x="914821" y="647700"/>
                  </a:lnTo>
                  <a:lnTo>
                    <a:pt x="917952" y="635000"/>
                  </a:lnTo>
                  <a:lnTo>
                    <a:pt x="920936" y="622300"/>
                  </a:lnTo>
                  <a:lnTo>
                    <a:pt x="923772" y="609600"/>
                  </a:lnTo>
                  <a:lnTo>
                    <a:pt x="902220" y="596900"/>
                  </a:lnTo>
                  <a:close/>
                </a:path>
                <a:path w="932815" h="1993900">
                  <a:moveTo>
                    <a:pt x="927734" y="444500"/>
                  </a:moveTo>
                  <a:lnTo>
                    <a:pt x="907389" y="457200"/>
                  </a:lnTo>
                  <a:lnTo>
                    <a:pt x="908111" y="469900"/>
                  </a:lnTo>
                  <a:lnTo>
                    <a:pt x="908618" y="482600"/>
                  </a:lnTo>
                  <a:lnTo>
                    <a:pt x="908911" y="495300"/>
                  </a:lnTo>
                  <a:lnTo>
                    <a:pt x="908942" y="520700"/>
                  </a:lnTo>
                  <a:lnTo>
                    <a:pt x="908665" y="533400"/>
                  </a:lnTo>
                  <a:lnTo>
                    <a:pt x="906508" y="571500"/>
                  </a:lnTo>
                  <a:lnTo>
                    <a:pt x="903904" y="596900"/>
                  </a:lnTo>
                  <a:lnTo>
                    <a:pt x="902220" y="596900"/>
                  </a:lnTo>
                  <a:lnTo>
                    <a:pt x="923772" y="609600"/>
                  </a:lnTo>
                  <a:lnTo>
                    <a:pt x="927944" y="571500"/>
                  </a:lnTo>
                  <a:lnTo>
                    <a:pt x="929803" y="533400"/>
                  </a:lnTo>
                  <a:lnTo>
                    <a:pt x="929843" y="508000"/>
                  </a:lnTo>
                  <a:lnTo>
                    <a:pt x="929597" y="495300"/>
                  </a:lnTo>
                  <a:lnTo>
                    <a:pt x="929165" y="482600"/>
                  </a:lnTo>
                  <a:lnTo>
                    <a:pt x="928544" y="469900"/>
                  </a:lnTo>
                  <a:lnTo>
                    <a:pt x="927734" y="444500"/>
                  </a:lnTo>
                  <a:close/>
                </a:path>
                <a:path w="932815" h="1993900">
                  <a:moveTo>
                    <a:pt x="930198" y="76200"/>
                  </a:moveTo>
                  <a:lnTo>
                    <a:pt x="910678" y="76200"/>
                  </a:lnTo>
                  <a:lnTo>
                    <a:pt x="911254" y="88900"/>
                  </a:lnTo>
                  <a:lnTo>
                    <a:pt x="911591" y="101600"/>
                  </a:lnTo>
                  <a:lnTo>
                    <a:pt x="911687" y="114300"/>
                  </a:lnTo>
                  <a:lnTo>
                    <a:pt x="911542" y="127000"/>
                  </a:lnTo>
                  <a:lnTo>
                    <a:pt x="910718" y="139700"/>
                  </a:lnTo>
                  <a:lnTo>
                    <a:pt x="909389" y="165100"/>
                  </a:lnTo>
                  <a:lnTo>
                    <a:pt x="907556" y="177800"/>
                  </a:lnTo>
                  <a:lnTo>
                    <a:pt x="905217" y="203200"/>
                  </a:lnTo>
                  <a:lnTo>
                    <a:pt x="902837" y="215900"/>
                  </a:lnTo>
                  <a:lnTo>
                    <a:pt x="900858" y="228600"/>
                  </a:lnTo>
                  <a:lnTo>
                    <a:pt x="899285" y="254000"/>
                  </a:lnTo>
                  <a:lnTo>
                    <a:pt x="898118" y="266700"/>
                  </a:lnTo>
                  <a:lnTo>
                    <a:pt x="897702" y="292100"/>
                  </a:lnTo>
                  <a:lnTo>
                    <a:pt x="897462" y="304800"/>
                  </a:lnTo>
                  <a:lnTo>
                    <a:pt x="897521" y="330200"/>
                  </a:lnTo>
                  <a:lnTo>
                    <a:pt x="897931" y="342900"/>
                  </a:lnTo>
                  <a:lnTo>
                    <a:pt x="898798" y="368300"/>
                  </a:lnTo>
                  <a:lnTo>
                    <a:pt x="900122" y="381000"/>
                  </a:lnTo>
                  <a:lnTo>
                    <a:pt x="901903" y="393700"/>
                  </a:lnTo>
                  <a:lnTo>
                    <a:pt x="903603" y="406400"/>
                  </a:lnTo>
                  <a:lnTo>
                    <a:pt x="905084" y="419100"/>
                  </a:lnTo>
                  <a:lnTo>
                    <a:pt x="906346" y="431800"/>
                  </a:lnTo>
                  <a:lnTo>
                    <a:pt x="907389" y="457200"/>
                  </a:lnTo>
                  <a:lnTo>
                    <a:pt x="927734" y="444500"/>
                  </a:lnTo>
                  <a:lnTo>
                    <a:pt x="926641" y="431800"/>
                  </a:lnTo>
                  <a:lnTo>
                    <a:pt x="925361" y="419100"/>
                  </a:lnTo>
                  <a:lnTo>
                    <a:pt x="923893" y="406400"/>
                  </a:lnTo>
                  <a:lnTo>
                    <a:pt x="922235" y="393700"/>
                  </a:lnTo>
                  <a:lnTo>
                    <a:pt x="920630" y="381000"/>
                  </a:lnTo>
                  <a:lnTo>
                    <a:pt x="919492" y="368300"/>
                  </a:lnTo>
                  <a:lnTo>
                    <a:pt x="918821" y="342900"/>
                  </a:lnTo>
                  <a:lnTo>
                    <a:pt x="918694" y="317500"/>
                  </a:lnTo>
                  <a:lnTo>
                    <a:pt x="918930" y="304800"/>
                  </a:lnTo>
                  <a:lnTo>
                    <a:pt x="919323" y="292100"/>
                  </a:lnTo>
                  <a:lnTo>
                    <a:pt x="919873" y="266700"/>
                  </a:lnTo>
                  <a:lnTo>
                    <a:pt x="921114" y="254000"/>
                  </a:lnTo>
                  <a:lnTo>
                    <a:pt x="922702" y="241300"/>
                  </a:lnTo>
                  <a:lnTo>
                    <a:pt x="924638" y="215900"/>
                  </a:lnTo>
                  <a:lnTo>
                    <a:pt x="926922" y="203200"/>
                  </a:lnTo>
                  <a:lnTo>
                    <a:pt x="929284" y="177800"/>
                  </a:lnTo>
                  <a:lnTo>
                    <a:pt x="931000" y="165100"/>
                  </a:lnTo>
                  <a:lnTo>
                    <a:pt x="932071" y="139700"/>
                  </a:lnTo>
                  <a:lnTo>
                    <a:pt x="932497" y="127000"/>
                  </a:lnTo>
                  <a:lnTo>
                    <a:pt x="932318" y="114300"/>
                  </a:lnTo>
                  <a:lnTo>
                    <a:pt x="931876" y="101600"/>
                  </a:lnTo>
                  <a:lnTo>
                    <a:pt x="931170" y="88900"/>
                  </a:lnTo>
                  <a:lnTo>
                    <a:pt x="930198" y="76200"/>
                  </a:lnTo>
                  <a:close/>
                </a:path>
                <a:path w="932815" h="1993900">
                  <a:moveTo>
                    <a:pt x="922753" y="38100"/>
                  </a:moveTo>
                  <a:lnTo>
                    <a:pt x="904366" y="38100"/>
                  </a:lnTo>
                  <a:lnTo>
                    <a:pt x="905992" y="50800"/>
                  </a:lnTo>
                  <a:lnTo>
                    <a:pt x="907521" y="63500"/>
                  </a:lnTo>
                  <a:lnTo>
                    <a:pt x="908811" y="63500"/>
                  </a:lnTo>
                  <a:lnTo>
                    <a:pt x="909864" y="76200"/>
                  </a:lnTo>
                  <a:lnTo>
                    <a:pt x="929084" y="76200"/>
                  </a:lnTo>
                  <a:lnTo>
                    <a:pt x="927758" y="63500"/>
                  </a:lnTo>
                  <a:lnTo>
                    <a:pt x="926221" y="50800"/>
                  </a:lnTo>
                  <a:lnTo>
                    <a:pt x="924471" y="50800"/>
                  </a:lnTo>
                  <a:lnTo>
                    <a:pt x="922753" y="38100"/>
                  </a:lnTo>
                  <a:close/>
                </a:path>
                <a:path w="932815" h="1993900">
                  <a:moveTo>
                    <a:pt x="876896" y="38100"/>
                  </a:moveTo>
                  <a:lnTo>
                    <a:pt x="876833" y="50800"/>
                  </a:lnTo>
                  <a:lnTo>
                    <a:pt x="895324" y="50800"/>
                  </a:lnTo>
                  <a:lnTo>
                    <a:pt x="876896" y="38100"/>
                  </a:lnTo>
                  <a:close/>
                </a:path>
                <a:path w="932815" h="1993900">
                  <a:moveTo>
                    <a:pt x="895400" y="38100"/>
                  </a:moveTo>
                  <a:lnTo>
                    <a:pt x="876896" y="38100"/>
                  </a:lnTo>
                  <a:lnTo>
                    <a:pt x="895324" y="50800"/>
                  </a:lnTo>
                  <a:lnTo>
                    <a:pt x="895400" y="38100"/>
                  </a:lnTo>
                  <a:close/>
                </a:path>
                <a:path w="932815" h="1993900">
                  <a:moveTo>
                    <a:pt x="895400" y="49913"/>
                  </a:moveTo>
                  <a:lnTo>
                    <a:pt x="895324" y="50800"/>
                  </a:lnTo>
                  <a:lnTo>
                    <a:pt x="895400" y="49913"/>
                  </a:lnTo>
                  <a:close/>
                </a:path>
                <a:path w="932815" h="1993900">
                  <a:moveTo>
                    <a:pt x="896416" y="38100"/>
                  </a:moveTo>
                  <a:lnTo>
                    <a:pt x="895400" y="38100"/>
                  </a:lnTo>
                  <a:lnTo>
                    <a:pt x="895400" y="49913"/>
                  </a:lnTo>
                  <a:lnTo>
                    <a:pt x="896416" y="38100"/>
                  </a:lnTo>
                  <a:close/>
                </a:path>
                <a:path w="932815" h="1993900">
                  <a:moveTo>
                    <a:pt x="897331" y="25400"/>
                  </a:moveTo>
                  <a:lnTo>
                    <a:pt x="879055" y="25400"/>
                  </a:lnTo>
                  <a:lnTo>
                    <a:pt x="878420" y="38100"/>
                  </a:lnTo>
                  <a:lnTo>
                    <a:pt x="896696" y="38100"/>
                  </a:lnTo>
                  <a:lnTo>
                    <a:pt x="897331" y="25400"/>
                  </a:lnTo>
                  <a:close/>
                </a:path>
                <a:path w="932815" h="1993900">
                  <a:moveTo>
                    <a:pt x="918266" y="25400"/>
                  </a:moveTo>
                  <a:lnTo>
                    <a:pt x="898601" y="25400"/>
                  </a:lnTo>
                  <a:lnTo>
                    <a:pt x="901903" y="38100"/>
                  </a:lnTo>
                  <a:lnTo>
                    <a:pt x="920686" y="38100"/>
                  </a:lnTo>
                  <a:lnTo>
                    <a:pt x="918266" y="25400"/>
                  </a:lnTo>
                  <a:close/>
                </a:path>
                <a:path w="932815" h="1993900">
                  <a:moveTo>
                    <a:pt x="883716" y="12700"/>
                  </a:moveTo>
                  <a:lnTo>
                    <a:pt x="882040" y="12700"/>
                  </a:lnTo>
                  <a:lnTo>
                    <a:pt x="880262" y="25400"/>
                  </a:lnTo>
                  <a:lnTo>
                    <a:pt x="895286" y="25400"/>
                  </a:lnTo>
                  <a:lnTo>
                    <a:pt x="895742" y="22613"/>
                  </a:lnTo>
                  <a:lnTo>
                    <a:pt x="883716" y="12700"/>
                  </a:lnTo>
                  <a:close/>
                </a:path>
                <a:path w="932815" h="1993900">
                  <a:moveTo>
                    <a:pt x="895742" y="22613"/>
                  </a:moveTo>
                  <a:lnTo>
                    <a:pt x="895286" y="25400"/>
                  </a:lnTo>
                  <a:lnTo>
                    <a:pt x="899121" y="25400"/>
                  </a:lnTo>
                  <a:lnTo>
                    <a:pt x="895742" y="22613"/>
                  </a:lnTo>
                  <a:close/>
                </a:path>
                <a:path w="932815" h="1993900">
                  <a:moveTo>
                    <a:pt x="899439" y="0"/>
                  </a:moveTo>
                  <a:lnTo>
                    <a:pt x="895742" y="22613"/>
                  </a:lnTo>
                  <a:lnTo>
                    <a:pt x="899121" y="25400"/>
                  </a:lnTo>
                  <a:lnTo>
                    <a:pt x="899477" y="25400"/>
                  </a:lnTo>
                  <a:lnTo>
                    <a:pt x="899439" y="0"/>
                  </a:lnTo>
                  <a:close/>
                </a:path>
                <a:path w="932815" h="1993900">
                  <a:moveTo>
                    <a:pt x="902614" y="0"/>
                  </a:moveTo>
                  <a:lnTo>
                    <a:pt x="899439" y="0"/>
                  </a:lnTo>
                  <a:lnTo>
                    <a:pt x="899477" y="25400"/>
                  </a:lnTo>
                  <a:lnTo>
                    <a:pt x="915492" y="25400"/>
                  </a:lnTo>
                  <a:lnTo>
                    <a:pt x="913930" y="12700"/>
                  </a:lnTo>
                  <a:lnTo>
                    <a:pt x="904087" y="12700"/>
                  </a:lnTo>
                  <a:lnTo>
                    <a:pt x="902614" y="0"/>
                  </a:lnTo>
                  <a:close/>
                </a:path>
                <a:path w="932815" h="1993900">
                  <a:moveTo>
                    <a:pt x="899439" y="0"/>
                  </a:moveTo>
                  <a:lnTo>
                    <a:pt x="894397" y="0"/>
                  </a:lnTo>
                  <a:lnTo>
                    <a:pt x="892009" y="12700"/>
                  </a:lnTo>
                  <a:lnTo>
                    <a:pt x="883716" y="12700"/>
                  </a:lnTo>
                  <a:lnTo>
                    <a:pt x="895742" y="22613"/>
                  </a:lnTo>
                  <a:lnTo>
                    <a:pt x="899439" y="0"/>
                  </a:lnTo>
                  <a:close/>
                </a:path>
              </a:pathLst>
            </a:custGeom>
            <a:solidFill>
              <a:srgbClr val="C80000"/>
            </a:solidFill>
          </p:spPr>
          <p:txBody>
            <a:bodyPr wrap="square" lIns="0" tIns="0" rIns="0" bIns="0" rtlCol="0"/>
            <a:lstStyle/>
            <a:p>
              <a:endParaRPr/>
            </a:p>
          </p:txBody>
        </p:sp>
        <p:sp>
          <p:nvSpPr>
            <p:cNvPr id="35" name="object 35"/>
            <p:cNvSpPr/>
            <p:nvPr/>
          </p:nvSpPr>
          <p:spPr>
            <a:xfrm>
              <a:off x="1571623" y="4705414"/>
              <a:ext cx="635" cy="6985"/>
            </a:xfrm>
            <a:custGeom>
              <a:avLst/>
              <a:gdLst/>
              <a:ahLst/>
              <a:cxnLst/>
              <a:rect l="l" t="t" r="r" b="b"/>
              <a:pathLst>
                <a:path w="634" h="6985">
                  <a:moveTo>
                    <a:pt x="-124690" y="3345"/>
                  </a:moveTo>
                  <a:lnTo>
                    <a:pt x="124877" y="3345"/>
                  </a:lnTo>
                </a:path>
              </a:pathLst>
            </a:custGeom>
            <a:ln w="256073">
              <a:solidFill>
                <a:srgbClr val="00FFFF"/>
              </a:solidFill>
            </a:ln>
          </p:spPr>
          <p:txBody>
            <a:bodyPr wrap="square" lIns="0" tIns="0" rIns="0" bIns="0" rtlCol="0"/>
            <a:lstStyle/>
            <a:p>
              <a:endParaRPr/>
            </a:p>
          </p:txBody>
        </p:sp>
        <p:sp>
          <p:nvSpPr>
            <p:cNvPr id="36" name="object 36"/>
            <p:cNvSpPr/>
            <p:nvPr/>
          </p:nvSpPr>
          <p:spPr>
            <a:xfrm>
              <a:off x="1571810" y="4668263"/>
              <a:ext cx="405130" cy="37465"/>
            </a:xfrm>
            <a:custGeom>
              <a:avLst/>
              <a:gdLst/>
              <a:ahLst/>
              <a:cxnLst/>
              <a:rect l="l" t="t" r="r" b="b"/>
              <a:pathLst>
                <a:path w="405130" h="37464">
                  <a:moveTo>
                    <a:pt x="0" y="37150"/>
                  </a:moveTo>
                  <a:lnTo>
                    <a:pt x="124" y="32682"/>
                  </a:lnTo>
                  <a:lnTo>
                    <a:pt x="2590" y="29662"/>
                  </a:lnTo>
                  <a:lnTo>
                    <a:pt x="7391" y="28076"/>
                  </a:lnTo>
                </a:path>
                <a:path w="405130" h="37464">
                  <a:moveTo>
                    <a:pt x="7391" y="28076"/>
                  </a:moveTo>
                  <a:lnTo>
                    <a:pt x="12198" y="26496"/>
                  </a:lnTo>
                  <a:lnTo>
                    <a:pt x="19874" y="25894"/>
                  </a:lnTo>
                  <a:lnTo>
                    <a:pt x="30417" y="26268"/>
                  </a:lnTo>
                </a:path>
                <a:path w="405130" h="37464">
                  <a:moveTo>
                    <a:pt x="30417" y="26268"/>
                  </a:moveTo>
                  <a:lnTo>
                    <a:pt x="38426" y="26725"/>
                  </a:lnTo>
                  <a:lnTo>
                    <a:pt x="46646" y="27546"/>
                  </a:lnTo>
                  <a:lnTo>
                    <a:pt x="55077" y="28730"/>
                  </a:lnTo>
                  <a:lnTo>
                    <a:pt x="63716" y="30279"/>
                  </a:lnTo>
                </a:path>
                <a:path w="405130" h="37464">
                  <a:moveTo>
                    <a:pt x="63716" y="30279"/>
                  </a:moveTo>
                  <a:lnTo>
                    <a:pt x="73012" y="31799"/>
                  </a:lnTo>
                  <a:lnTo>
                    <a:pt x="83412" y="32911"/>
                  </a:lnTo>
                  <a:lnTo>
                    <a:pt x="94916" y="33612"/>
                  </a:lnTo>
                  <a:lnTo>
                    <a:pt x="107525" y="33902"/>
                  </a:lnTo>
                </a:path>
                <a:path w="405130" h="37464">
                  <a:moveTo>
                    <a:pt x="107525" y="33902"/>
                  </a:moveTo>
                  <a:lnTo>
                    <a:pt x="120067" y="33685"/>
                  </a:lnTo>
                  <a:lnTo>
                    <a:pt x="131363" y="32857"/>
                  </a:lnTo>
                  <a:lnTo>
                    <a:pt x="141415" y="31419"/>
                  </a:lnTo>
                  <a:lnTo>
                    <a:pt x="150224" y="29371"/>
                  </a:lnTo>
                </a:path>
                <a:path w="405130" h="37464">
                  <a:moveTo>
                    <a:pt x="150224" y="29371"/>
                  </a:moveTo>
                  <a:lnTo>
                    <a:pt x="158361" y="27152"/>
                  </a:lnTo>
                  <a:lnTo>
                    <a:pt x="166407" y="25201"/>
                  </a:lnTo>
                  <a:lnTo>
                    <a:pt x="174361" y="23520"/>
                  </a:lnTo>
                  <a:lnTo>
                    <a:pt x="182221" y="22111"/>
                  </a:lnTo>
                </a:path>
                <a:path w="405130" h="37464">
                  <a:moveTo>
                    <a:pt x="182221" y="22111"/>
                  </a:moveTo>
                  <a:lnTo>
                    <a:pt x="190081" y="20985"/>
                  </a:lnTo>
                  <a:lnTo>
                    <a:pt x="198033" y="20151"/>
                  </a:lnTo>
                  <a:lnTo>
                    <a:pt x="206078" y="19608"/>
                  </a:lnTo>
                  <a:lnTo>
                    <a:pt x="214218" y="19354"/>
                  </a:lnTo>
                </a:path>
                <a:path w="405130" h="37464">
                  <a:moveTo>
                    <a:pt x="214218" y="19354"/>
                  </a:moveTo>
                  <a:lnTo>
                    <a:pt x="222435" y="19447"/>
                  </a:lnTo>
                  <a:lnTo>
                    <a:pt x="230716" y="19931"/>
                  </a:lnTo>
                  <a:lnTo>
                    <a:pt x="239062" y="20808"/>
                  </a:lnTo>
                  <a:lnTo>
                    <a:pt x="247469" y="22077"/>
                  </a:lnTo>
                </a:path>
                <a:path w="405130" h="37464">
                  <a:moveTo>
                    <a:pt x="247469" y="22077"/>
                  </a:moveTo>
                  <a:lnTo>
                    <a:pt x="256083" y="23381"/>
                  </a:lnTo>
                  <a:lnTo>
                    <a:pt x="265040" y="24363"/>
                  </a:lnTo>
                  <a:lnTo>
                    <a:pt x="274340" y="25023"/>
                  </a:lnTo>
                  <a:lnTo>
                    <a:pt x="283983" y="25360"/>
                  </a:lnTo>
                </a:path>
                <a:path w="405130" h="37464">
                  <a:moveTo>
                    <a:pt x="283983" y="25360"/>
                  </a:moveTo>
                  <a:lnTo>
                    <a:pt x="294206" y="25216"/>
                  </a:lnTo>
                  <a:lnTo>
                    <a:pt x="305249" y="24441"/>
                  </a:lnTo>
                  <a:lnTo>
                    <a:pt x="317111" y="23034"/>
                  </a:lnTo>
                  <a:lnTo>
                    <a:pt x="329793" y="20996"/>
                  </a:lnTo>
                </a:path>
                <a:path w="405130" h="37464">
                  <a:moveTo>
                    <a:pt x="329793" y="20996"/>
                  </a:moveTo>
                  <a:lnTo>
                    <a:pt x="341862" y="18734"/>
                  </a:lnTo>
                  <a:lnTo>
                    <a:pt x="351884" y="16654"/>
                  </a:lnTo>
                  <a:lnTo>
                    <a:pt x="359859" y="14757"/>
                  </a:lnTo>
                  <a:lnTo>
                    <a:pt x="365787" y="13044"/>
                  </a:lnTo>
                </a:path>
                <a:path w="405130" h="37464">
                  <a:moveTo>
                    <a:pt x="365787" y="13044"/>
                  </a:moveTo>
                  <a:lnTo>
                    <a:pt x="372333" y="10882"/>
                  </a:lnTo>
                  <a:lnTo>
                    <a:pt x="378083" y="8347"/>
                  </a:lnTo>
                  <a:lnTo>
                    <a:pt x="383043" y="5437"/>
                  </a:lnTo>
                </a:path>
                <a:path w="405130" h="37464">
                  <a:moveTo>
                    <a:pt x="383043" y="5437"/>
                  </a:moveTo>
                  <a:lnTo>
                    <a:pt x="388003" y="2535"/>
                  </a:lnTo>
                  <a:lnTo>
                    <a:pt x="395276" y="720"/>
                  </a:lnTo>
                  <a:lnTo>
                    <a:pt x="404857" y="0"/>
                  </a:lnTo>
                </a:path>
              </a:pathLst>
            </a:custGeom>
            <a:ln w="249381">
              <a:solidFill>
                <a:srgbClr val="00FFFF"/>
              </a:solidFill>
            </a:ln>
          </p:spPr>
          <p:txBody>
            <a:bodyPr wrap="square" lIns="0" tIns="0" rIns="0" bIns="0" rtlCol="0"/>
            <a:lstStyle/>
            <a:p>
              <a:endParaRPr/>
            </a:p>
          </p:txBody>
        </p:sp>
        <p:sp>
          <p:nvSpPr>
            <p:cNvPr id="37" name="object 37"/>
            <p:cNvSpPr/>
            <p:nvPr/>
          </p:nvSpPr>
          <p:spPr>
            <a:xfrm>
              <a:off x="1976667" y="4667678"/>
              <a:ext cx="26670" cy="635"/>
            </a:xfrm>
            <a:custGeom>
              <a:avLst/>
              <a:gdLst/>
              <a:ahLst/>
              <a:cxnLst/>
              <a:rect l="l" t="t" r="r" b="b"/>
              <a:pathLst>
                <a:path w="26669" h="635">
                  <a:moveTo>
                    <a:pt x="-124690" y="292"/>
                  </a:moveTo>
                  <a:lnTo>
                    <a:pt x="150875" y="292"/>
                  </a:lnTo>
                </a:path>
              </a:pathLst>
            </a:custGeom>
            <a:ln w="249966">
              <a:solidFill>
                <a:srgbClr val="00FFFF"/>
              </a:solidFill>
            </a:ln>
          </p:spPr>
          <p:txBody>
            <a:bodyPr wrap="square" lIns="0" tIns="0" rIns="0" bIns="0" rtlCol="0"/>
            <a:lstStyle/>
            <a:p>
              <a:endParaRPr/>
            </a:p>
          </p:txBody>
        </p:sp>
        <p:sp>
          <p:nvSpPr>
            <p:cNvPr id="38" name="object 38"/>
            <p:cNvSpPr/>
            <p:nvPr/>
          </p:nvSpPr>
          <p:spPr>
            <a:xfrm>
              <a:off x="2002852" y="4668090"/>
              <a:ext cx="56515" cy="9525"/>
            </a:xfrm>
            <a:custGeom>
              <a:avLst/>
              <a:gdLst/>
              <a:ahLst/>
              <a:cxnLst/>
              <a:rect l="l" t="t" r="r" b="b"/>
              <a:pathLst>
                <a:path w="56514" h="9525">
                  <a:moveTo>
                    <a:pt x="0" y="0"/>
                  </a:moveTo>
                  <a:lnTo>
                    <a:pt x="6247" y="644"/>
                  </a:lnTo>
                  <a:lnTo>
                    <a:pt x="13174" y="1672"/>
                  </a:lnTo>
                  <a:lnTo>
                    <a:pt x="20781" y="3086"/>
                  </a:lnTo>
                  <a:lnTo>
                    <a:pt x="29066" y="4883"/>
                  </a:lnTo>
                </a:path>
                <a:path w="56514" h="9525">
                  <a:moveTo>
                    <a:pt x="29066" y="4883"/>
                  </a:moveTo>
                  <a:lnTo>
                    <a:pt x="37218" y="6634"/>
                  </a:lnTo>
                  <a:lnTo>
                    <a:pt x="44415" y="7916"/>
                  </a:lnTo>
                  <a:lnTo>
                    <a:pt x="50659" y="8727"/>
                  </a:lnTo>
                  <a:lnTo>
                    <a:pt x="55951" y="9067"/>
                  </a:lnTo>
                </a:path>
              </a:pathLst>
            </a:custGeom>
            <a:ln w="249381">
              <a:solidFill>
                <a:srgbClr val="00FFFF"/>
              </a:solidFill>
            </a:ln>
          </p:spPr>
          <p:txBody>
            <a:bodyPr wrap="square" lIns="0" tIns="0" rIns="0" bIns="0" rtlCol="0"/>
            <a:lstStyle/>
            <a:p>
              <a:endParaRPr/>
            </a:p>
          </p:txBody>
        </p:sp>
        <p:sp>
          <p:nvSpPr>
            <p:cNvPr id="39" name="object 39"/>
            <p:cNvSpPr/>
            <p:nvPr/>
          </p:nvSpPr>
          <p:spPr>
            <a:xfrm>
              <a:off x="2058804" y="4677158"/>
              <a:ext cx="10160" cy="635"/>
            </a:xfrm>
            <a:custGeom>
              <a:avLst/>
              <a:gdLst/>
              <a:ahLst/>
              <a:cxnLst/>
              <a:rect l="l" t="t" r="r" b="b"/>
              <a:pathLst>
                <a:path w="10160" h="635">
                  <a:moveTo>
                    <a:pt x="-124690" y="103"/>
                  </a:moveTo>
                  <a:lnTo>
                    <a:pt x="134312" y="103"/>
                  </a:lnTo>
                </a:path>
              </a:pathLst>
            </a:custGeom>
            <a:ln w="249589">
              <a:solidFill>
                <a:srgbClr val="00FFFF"/>
              </a:solidFill>
            </a:ln>
          </p:spPr>
          <p:txBody>
            <a:bodyPr wrap="square" lIns="0" tIns="0" rIns="0" bIns="0" rtlCol="0"/>
            <a:lstStyle/>
            <a:p>
              <a:endParaRPr/>
            </a:p>
          </p:txBody>
        </p:sp>
        <p:sp>
          <p:nvSpPr>
            <p:cNvPr id="40" name="object 40"/>
            <p:cNvSpPr/>
            <p:nvPr/>
          </p:nvSpPr>
          <p:spPr>
            <a:xfrm>
              <a:off x="2130221" y="4454308"/>
              <a:ext cx="1655445" cy="384810"/>
            </a:xfrm>
            <a:custGeom>
              <a:avLst/>
              <a:gdLst/>
              <a:ahLst/>
              <a:cxnLst/>
              <a:rect l="l" t="t" r="r" b="b"/>
              <a:pathLst>
                <a:path w="1655445" h="384810">
                  <a:moveTo>
                    <a:pt x="1109789" y="342646"/>
                  </a:moveTo>
                  <a:lnTo>
                    <a:pt x="1106944" y="340106"/>
                  </a:lnTo>
                  <a:lnTo>
                    <a:pt x="1103579" y="340106"/>
                  </a:lnTo>
                  <a:lnTo>
                    <a:pt x="1099934" y="340106"/>
                  </a:lnTo>
                  <a:lnTo>
                    <a:pt x="1095768" y="340106"/>
                  </a:lnTo>
                  <a:lnTo>
                    <a:pt x="1080211" y="340106"/>
                  </a:lnTo>
                  <a:lnTo>
                    <a:pt x="1064653" y="338836"/>
                  </a:lnTo>
                  <a:lnTo>
                    <a:pt x="1033538" y="338836"/>
                  </a:lnTo>
                  <a:lnTo>
                    <a:pt x="967041" y="338836"/>
                  </a:lnTo>
                  <a:lnTo>
                    <a:pt x="954100" y="341376"/>
                  </a:lnTo>
                  <a:lnTo>
                    <a:pt x="947775" y="343916"/>
                  </a:lnTo>
                  <a:lnTo>
                    <a:pt x="941552" y="345186"/>
                  </a:lnTo>
                  <a:lnTo>
                    <a:pt x="939711" y="346456"/>
                  </a:lnTo>
                  <a:lnTo>
                    <a:pt x="937831" y="346456"/>
                  </a:lnTo>
                  <a:lnTo>
                    <a:pt x="935926" y="347726"/>
                  </a:lnTo>
                  <a:lnTo>
                    <a:pt x="920978" y="350266"/>
                  </a:lnTo>
                  <a:lnTo>
                    <a:pt x="913358" y="350266"/>
                  </a:lnTo>
                  <a:lnTo>
                    <a:pt x="905002" y="350266"/>
                  </a:lnTo>
                  <a:lnTo>
                    <a:pt x="896670" y="348996"/>
                  </a:lnTo>
                  <a:lnTo>
                    <a:pt x="880021" y="348996"/>
                  </a:lnTo>
                  <a:lnTo>
                    <a:pt x="849985" y="343916"/>
                  </a:lnTo>
                  <a:lnTo>
                    <a:pt x="842708" y="342646"/>
                  </a:lnTo>
                  <a:lnTo>
                    <a:pt x="835520" y="340106"/>
                  </a:lnTo>
                  <a:lnTo>
                    <a:pt x="828408" y="338836"/>
                  </a:lnTo>
                  <a:lnTo>
                    <a:pt x="821372" y="336296"/>
                  </a:lnTo>
                  <a:lnTo>
                    <a:pt x="813562" y="332486"/>
                  </a:lnTo>
                  <a:lnTo>
                    <a:pt x="805865" y="329946"/>
                  </a:lnTo>
                  <a:lnTo>
                    <a:pt x="790778" y="322326"/>
                  </a:lnTo>
                  <a:lnTo>
                    <a:pt x="769175" y="310896"/>
                  </a:lnTo>
                  <a:lnTo>
                    <a:pt x="761860" y="308356"/>
                  </a:lnTo>
                  <a:lnTo>
                    <a:pt x="757415" y="305816"/>
                  </a:lnTo>
                  <a:lnTo>
                    <a:pt x="755116" y="305816"/>
                  </a:lnTo>
                  <a:lnTo>
                    <a:pt x="747026" y="303276"/>
                  </a:lnTo>
                  <a:lnTo>
                    <a:pt x="730453" y="303276"/>
                  </a:lnTo>
                  <a:lnTo>
                    <a:pt x="720763" y="303276"/>
                  </a:lnTo>
                  <a:lnTo>
                    <a:pt x="701548" y="305816"/>
                  </a:lnTo>
                  <a:lnTo>
                    <a:pt x="692035" y="308356"/>
                  </a:lnTo>
                  <a:lnTo>
                    <a:pt x="655675" y="312166"/>
                  </a:lnTo>
                  <a:lnTo>
                    <a:pt x="643445" y="312166"/>
                  </a:lnTo>
                  <a:lnTo>
                    <a:pt x="631329" y="312166"/>
                  </a:lnTo>
                  <a:lnTo>
                    <a:pt x="595249" y="308356"/>
                  </a:lnTo>
                  <a:lnTo>
                    <a:pt x="582790" y="304546"/>
                  </a:lnTo>
                  <a:lnTo>
                    <a:pt x="570458" y="302006"/>
                  </a:lnTo>
                  <a:lnTo>
                    <a:pt x="546163" y="294386"/>
                  </a:lnTo>
                  <a:lnTo>
                    <a:pt x="513524" y="282956"/>
                  </a:lnTo>
                  <a:lnTo>
                    <a:pt x="502500" y="280416"/>
                  </a:lnTo>
                  <a:lnTo>
                    <a:pt x="488111" y="277876"/>
                  </a:lnTo>
                  <a:lnTo>
                    <a:pt x="473583" y="277876"/>
                  </a:lnTo>
                  <a:lnTo>
                    <a:pt x="459714" y="277876"/>
                  </a:lnTo>
                  <a:lnTo>
                    <a:pt x="452856" y="279146"/>
                  </a:lnTo>
                  <a:lnTo>
                    <a:pt x="451129" y="280416"/>
                  </a:lnTo>
                  <a:lnTo>
                    <a:pt x="447738" y="280416"/>
                  </a:lnTo>
                  <a:lnTo>
                    <a:pt x="445973" y="281686"/>
                  </a:lnTo>
                  <a:lnTo>
                    <a:pt x="444233" y="281686"/>
                  </a:lnTo>
                  <a:lnTo>
                    <a:pt x="442518" y="282956"/>
                  </a:lnTo>
                  <a:lnTo>
                    <a:pt x="430949" y="288036"/>
                  </a:lnTo>
                  <a:lnTo>
                    <a:pt x="425284" y="291846"/>
                  </a:lnTo>
                  <a:lnTo>
                    <a:pt x="419696" y="294386"/>
                  </a:lnTo>
                  <a:lnTo>
                    <a:pt x="414705" y="296926"/>
                  </a:lnTo>
                  <a:lnTo>
                    <a:pt x="409448" y="299466"/>
                  </a:lnTo>
                  <a:lnTo>
                    <a:pt x="403936" y="300736"/>
                  </a:lnTo>
                  <a:lnTo>
                    <a:pt x="402551" y="302006"/>
                  </a:lnTo>
                  <a:lnTo>
                    <a:pt x="395058" y="302006"/>
                  </a:lnTo>
                  <a:lnTo>
                    <a:pt x="388378" y="302006"/>
                  </a:lnTo>
                  <a:lnTo>
                    <a:pt x="382079" y="299466"/>
                  </a:lnTo>
                  <a:lnTo>
                    <a:pt x="376186" y="296926"/>
                  </a:lnTo>
                  <a:lnTo>
                    <a:pt x="368363" y="291846"/>
                  </a:lnTo>
                  <a:lnTo>
                    <a:pt x="360629" y="288036"/>
                  </a:lnTo>
                  <a:lnTo>
                    <a:pt x="325615" y="266446"/>
                  </a:lnTo>
                  <a:lnTo>
                    <a:pt x="318744" y="262636"/>
                  </a:lnTo>
                  <a:lnTo>
                    <a:pt x="316674" y="261366"/>
                  </a:lnTo>
                  <a:lnTo>
                    <a:pt x="314566" y="261366"/>
                  </a:lnTo>
                  <a:lnTo>
                    <a:pt x="312407" y="260096"/>
                  </a:lnTo>
                  <a:lnTo>
                    <a:pt x="310349" y="260096"/>
                  </a:lnTo>
                  <a:lnTo>
                    <a:pt x="308267" y="258826"/>
                  </a:lnTo>
                  <a:lnTo>
                    <a:pt x="306158" y="258826"/>
                  </a:lnTo>
                  <a:lnTo>
                    <a:pt x="299732" y="257556"/>
                  </a:lnTo>
                  <a:lnTo>
                    <a:pt x="280416" y="257556"/>
                  </a:lnTo>
                  <a:lnTo>
                    <a:pt x="271500" y="258826"/>
                  </a:lnTo>
                  <a:lnTo>
                    <a:pt x="262623" y="258826"/>
                  </a:lnTo>
                  <a:lnTo>
                    <a:pt x="253784" y="260096"/>
                  </a:lnTo>
                  <a:lnTo>
                    <a:pt x="244983" y="262636"/>
                  </a:lnTo>
                  <a:lnTo>
                    <a:pt x="238175" y="262636"/>
                  </a:lnTo>
                  <a:lnTo>
                    <a:pt x="231330" y="263906"/>
                  </a:lnTo>
                  <a:lnTo>
                    <a:pt x="224459" y="263906"/>
                  </a:lnTo>
                  <a:lnTo>
                    <a:pt x="217563" y="265176"/>
                  </a:lnTo>
                  <a:lnTo>
                    <a:pt x="212051" y="263906"/>
                  </a:lnTo>
                  <a:lnTo>
                    <a:pt x="206603" y="263906"/>
                  </a:lnTo>
                  <a:lnTo>
                    <a:pt x="201218" y="262636"/>
                  </a:lnTo>
                  <a:lnTo>
                    <a:pt x="199898" y="262636"/>
                  </a:lnTo>
                  <a:lnTo>
                    <a:pt x="198577" y="261366"/>
                  </a:lnTo>
                  <a:lnTo>
                    <a:pt x="197294" y="261366"/>
                  </a:lnTo>
                  <a:lnTo>
                    <a:pt x="190423" y="258826"/>
                  </a:lnTo>
                  <a:lnTo>
                    <a:pt x="183654" y="255016"/>
                  </a:lnTo>
                  <a:lnTo>
                    <a:pt x="176974" y="252476"/>
                  </a:lnTo>
                  <a:lnTo>
                    <a:pt x="170395" y="248666"/>
                  </a:lnTo>
                  <a:lnTo>
                    <a:pt x="163487" y="244856"/>
                  </a:lnTo>
                  <a:lnTo>
                    <a:pt x="156375" y="242316"/>
                  </a:lnTo>
                  <a:lnTo>
                    <a:pt x="141516" y="237236"/>
                  </a:lnTo>
                  <a:lnTo>
                    <a:pt x="133362" y="237236"/>
                  </a:lnTo>
                  <a:lnTo>
                    <a:pt x="118351" y="237236"/>
                  </a:lnTo>
                  <a:lnTo>
                    <a:pt x="103441" y="239776"/>
                  </a:lnTo>
                  <a:lnTo>
                    <a:pt x="95453" y="241046"/>
                  </a:lnTo>
                  <a:lnTo>
                    <a:pt x="79375" y="241046"/>
                  </a:lnTo>
                  <a:lnTo>
                    <a:pt x="75869" y="239776"/>
                  </a:lnTo>
                  <a:lnTo>
                    <a:pt x="72529" y="239776"/>
                  </a:lnTo>
                  <a:lnTo>
                    <a:pt x="69354" y="238506"/>
                  </a:lnTo>
                  <a:lnTo>
                    <a:pt x="68732" y="237236"/>
                  </a:lnTo>
                  <a:lnTo>
                    <a:pt x="67602" y="237236"/>
                  </a:lnTo>
                  <a:lnTo>
                    <a:pt x="66840" y="235966"/>
                  </a:lnTo>
                  <a:lnTo>
                    <a:pt x="66128" y="235966"/>
                  </a:lnTo>
                  <a:lnTo>
                    <a:pt x="65443" y="234696"/>
                  </a:lnTo>
                  <a:lnTo>
                    <a:pt x="62331" y="230886"/>
                  </a:lnTo>
                  <a:lnTo>
                    <a:pt x="59537" y="227076"/>
                  </a:lnTo>
                  <a:lnTo>
                    <a:pt x="57061" y="223266"/>
                  </a:lnTo>
                  <a:lnTo>
                    <a:pt x="53505" y="218186"/>
                  </a:lnTo>
                  <a:lnTo>
                    <a:pt x="23304" y="186436"/>
                  </a:lnTo>
                  <a:lnTo>
                    <a:pt x="21501" y="185166"/>
                  </a:lnTo>
                  <a:lnTo>
                    <a:pt x="19862" y="183896"/>
                  </a:lnTo>
                  <a:lnTo>
                    <a:pt x="18630" y="182854"/>
                  </a:lnTo>
                  <a:lnTo>
                    <a:pt x="18630" y="182626"/>
                  </a:lnTo>
                  <a:lnTo>
                    <a:pt x="18732" y="180086"/>
                  </a:lnTo>
                  <a:lnTo>
                    <a:pt x="19062" y="177546"/>
                  </a:lnTo>
                  <a:lnTo>
                    <a:pt x="19634" y="175006"/>
                  </a:lnTo>
                  <a:lnTo>
                    <a:pt x="21209" y="167386"/>
                  </a:lnTo>
                  <a:lnTo>
                    <a:pt x="36080" y="126746"/>
                  </a:lnTo>
                  <a:lnTo>
                    <a:pt x="42494" y="116586"/>
                  </a:lnTo>
                  <a:lnTo>
                    <a:pt x="42926" y="115316"/>
                  </a:lnTo>
                  <a:lnTo>
                    <a:pt x="43942" y="115316"/>
                  </a:lnTo>
                  <a:lnTo>
                    <a:pt x="44348" y="115316"/>
                  </a:lnTo>
                  <a:lnTo>
                    <a:pt x="44780" y="114046"/>
                  </a:lnTo>
                  <a:lnTo>
                    <a:pt x="47891" y="114046"/>
                  </a:lnTo>
                  <a:lnTo>
                    <a:pt x="50596" y="112776"/>
                  </a:lnTo>
                  <a:lnTo>
                    <a:pt x="53378" y="112776"/>
                  </a:lnTo>
                  <a:lnTo>
                    <a:pt x="61582" y="112776"/>
                  </a:lnTo>
                  <a:lnTo>
                    <a:pt x="69608" y="111506"/>
                  </a:lnTo>
                  <a:lnTo>
                    <a:pt x="77444" y="108966"/>
                  </a:lnTo>
                  <a:lnTo>
                    <a:pt x="85432" y="106426"/>
                  </a:lnTo>
                  <a:lnTo>
                    <a:pt x="93065" y="103886"/>
                  </a:lnTo>
                  <a:lnTo>
                    <a:pt x="100342" y="98806"/>
                  </a:lnTo>
                  <a:lnTo>
                    <a:pt x="107200" y="94996"/>
                  </a:lnTo>
                  <a:lnTo>
                    <a:pt x="113830" y="89916"/>
                  </a:lnTo>
                  <a:lnTo>
                    <a:pt x="120218" y="84836"/>
                  </a:lnTo>
                  <a:lnTo>
                    <a:pt x="126352" y="79756"/>
                  </a:lnTo>
                  <a:lnTo>
                    <a:pt x="129946" y="75946"/>
                  </a:lnTo>
                  <a:lnTo>
                    <a:pt x="133794" y="73406"/>
                  </a:lnTo>
                  <a:lnTo>
                    <a:pt x="137922" y="70866"/>
                  </a:lnTo>
                  <a:lnTo>
                    <a:pt x="138620" y="69596"/>
                  </a:lnTo>
                  <a:lnTo>
                    <a:pt x="138836" y="69596"/>
                  </a:lnTo>
                  <a:lnTo>
                    <a:pt x="140093" y="69596"/>
                  </a:lnTo>
                  <a:lnTo>
                    <a:pt x="140360" y="69596"/>
                  </a:lnTo>
                  <a:lnTo>
                    <a:pt x="141643" y="70866"/>
                  </a:lnTo>
                  <a:lnTo>
                    <a:pt x="142684" y="72136"/>
                  </a:lnTo>
                  <a:lnTo>
                    <a:pt x="144538" y="73406"/>
                  </a:lnTo>
                  <a:lnTo>
                    <a:pt x="146685" y="75946"/>
                  </a:lnTo>
                  <a:lnTo>
                    <a:pt x="149123" y="77216"/>
                  </a:lnTo>
                  <a:lnTo>
                    <a:pt x="152920" y="78486"/>
                  </a:lnTo>
                  <a:lnTo>
                    <a:pt x="156933" y="79756"/>
                  </a:lnTo>
                  <a:lnTo>
                    <a:pt x="161150" y="78486"/>
                  </a:lnTo>
                  <a:lnTo>
                    <a:pt x="161404" y="78486"/>
                  </a:lnTo>
                  <a:lnTo>
                    <a:pt x="161340" y="79756"/>
                  </a:lnTo>
                  <a:lnTo>
                    <a:pt x="161086" y="81026"/>
                  </a:lnTo>
                  <a:lnTo>
                    <a:pt x="160528" y="85102"/>
                  </a:lnTo>
                  <a:lnTo>
                    <a:pt x="159702" y="86106"/>
                  </a:lnTo>
                  <a:lnTo>
                    <a:pt x="159702" y="91186"/>
                  </a:lnTo>
                  <a:lnTo>
                    <a:pt x="159702" y="96266"/>
                  </a:lnTo>
                  <a:lnTo>
                    <a:pt x="163868" y="100076"/>
                  </a:lnTo>
                  <a:lnTo>
                    <a:pt x="174104" y="100076"/>
                  </a:lnTo>
                  <a:lnTo>
                    <a:pt x="178269" y="96266"/>
                  </a:lnTo>
                  <a:lnTo>
                    <a:pt x="178269" y="91186"/>
                  </a:lnTo>
                  <a:lnTo>
                    <a:pt x="178269" y="86106"/>
                  </a:lnTo>
                  <a:lnTo>
                    <a:pt x="177431" y="85102"/>
                  </a:lnTo>
                  <a:lnTo>
                    <a:pt x="176885" y="81026"/>
                  </a:lnTo>
                  <a:lnTo>
                    <a:pt x="176568" y="77216"/>
                  </a:lnTo>
                  <a:lnTo>
                    <a:pt x="175463" y="73406"/>
                  </a:lnTo>
                  <a:lnTo>
                    <a:pt x="173583" y="70866"/>
                  </a:lnTo>
                  <a:lnTo>
                    <a:pt x="172961" y="69596"/>
                  </a:lnTo>
                  <a:lnTo>
                    <a:pt x="172262" y="68326"/>
                  </a:lnTo>
                  <a:lnTo>
                    <a:pt x="171475" y="67056"/>
                  </a:lnTo>
                  <a:lnTo>
                    <a:pt x="168897" y="65786"/>
                  </a:lnTo>
                  <a:lnTo>
                    <a:pt x="165836" y="63246"/>
                  </a:lnTo>
                  <a:lnTo>
                    <a:pt x="162306" y="63246"/>
                  </a:lnTo>
                  <a:lnTo>
                    <a:pt x="160337" y="61976"/>
                  </a:lnTo>
                  <a:lnTo>
                    <a:pt x="158737" y="60706"/>
                  </a:lnTo>
                  <a:lnTo>
                    <a:pt x="157518" y="59436"/>
                  </a:lnTo>
                  <a:lnTo>
                    <a:pt x="154330" y="55626"/>
                  </a:lnTo>
                  <a:lnTo>
                    <a:pt x="150355" y="51816"/>
                  </a:lnTo>
                  <a:lnTo>
                    <a:pt x="145580" y="50546"/>
                  </a:lnTo>
                  <a:lnTo>
                    <a:pt x="142811" y="50546"/>
                  </a:lnTo>
                  <a:lnTo>
                    <a:pt x="141376" y="49276"/>
                  </a:lnTo>
                  <a:lnTo>
                    <a:pt x="137236" y="49276"/>
                  </a:lnTo>
                  <a:lnTo>
                    <a:pt x="135204" y="50546"/>
                  </a:lnTo>
                  <a:lnTo>
                    <a:pt x="133604" y="50546"/>
                  </a:lnTo>
                  <a:lnTo>
                    <a:pt x="132054" y="51816"/>
                  </a:lnTo>
                  <a:lnTo>
                    <a:pt x="130556" y="51816"/>
                  </a:lnTo>
                  <a:lnTo>
                    <a:pt x="124269" y="55626"/>
                  </a:lnTo>
                  <a:lnTo>
                    <a:pt x="118491" y="59436"/>
                  </a:lnTo>
                  <a:lnTo>
                    <a:pt x="113207" y="64516"/>
                  </a:lnTo>
                  <a:lnTo>
                    <a:pt x="107416" y="69596"/>
                  </a:lnTo>
                  <a:lnTo>
                    <a:pt x="101346" y="74676"/>
                  </a:lnTo>
                  <a:lnTo>
                    <a:pt x="94970" y="78486"/>
                  </a:lnTo>
                  <a:lnTo>
                    <a:pt x="93510" y="79756"/>
                  </a:lnTo>
                  <a:lnTo>
                    <a:pt x="52692" y="93726"/>
                  </a:lnTo>
                  <a:lnTo>
                    <a:pt x="43929" y="93726"/>
                  </a:lnTo>
                  <a:lnTo>
                    <a:pt x="39700" y="94996"/>
                  </a:lnTo>
                  <a:lnTo>
                    <a:pt x="29870" y="101346"/>
                  </a:lnTo>
                  <a:lnTo>
                    <a:pt x="27914" y="102616"/>
                  </a:lnTo>
                  <a:lnTo>
                    <a:pt x="27089" y="103886"/>
                  </a:lnTo>
                  <a:lnTo>
                    <a:pt x="26314" y="105156"/>
                  </a:lnTo>
                  <a:lnTo>
                    <a:pt x="23368" y="108966"/>
                  </a:lnTo>
                  <a:lnTo>
                    <a:pt x="20840" y="114046"/>
                  </a:lnTo>
                  <a:lnTo>
                    <a:pt x="18745" y="119126"/>
                  </a:lnTo>
                  <a:lnTo>
                    <a:pt x="15709" y="125476"/>
                  </a:lnTo>
                  <a:lnTo>
                    <a:pt x="12877" y="133096"/>
                  </a:lnTo>
                  <a:lnTo>
                    <a:pt x="10248" y="139446"/>
                  </a:lnTo>
                  <a:lnTo>
                    <a:pt x="7823" y="147066"/>
                  </a:lnTo>
                  <a:lnTo>
                    <a:pt x="0" y="186436"/>
                  </a:lnTo>
                  <a:lnTo>
                    <a:pt x="139" y="187706"/>
                  </a:lnTo>
                  <a:lnTo>
                    <a:pt x="13296" y="202946"/>
                  </a:lnTo>
                  <a:lnTo>
                    <a:pt x="18529" y="206756"/>
                  </a:lnTo>
                  <a:lnTo>
                    <a:pt x="23190" y="210566"/>
                  </a:lnTo>
                  <a:lnTo>
                    <a:pt x="27254" y="215646"/>
                  </a:lnTo>
                  <a:lnTo>
                    <a:pt x="32283" y="220726"/>
                  </a:lnTo>
                  <a:lnTo>
                    <a:pt x="36880" y="227076"/>
                  </a:lnTo>
                  <a:lnTo>
                    <a:pt x="41021" y="233426"/>
                  </a:lnTo>
                  <a:lnTo>
                    <a:pt x="44234" y="238506"/>
                  </a:lnTo>
                  <a:lnTo>
                    <a:pt x="47879" y="243586"/>
                  </a:lnTo>
                  <a:lnTo>
                    <a:pt x="51943" y="247396"/>
                  </a:lnTo>
                  <a:lnTo>
                    <a:pt x="52984" y="248666"/>
                  </a:lnTo>
                  <a:lnTo>
                    <a:pt x="54076" y="249936"/>
                  </a:lnTo>
                  <a:lnTo>
                    <a:pt x="55219" y="251206"/>
                  </a:lnTo>
                  <a:lnTo>
                    <a:pt x="56540" y="252476"/>
                  </a:lnTo>
                  <a:lnTo>
                    <a:pt x="57950" y="253746"/>
                  </a:lnTo>
                  <a:lnTo>
                    <a:pt x="59448" y="253746"/>
                  </a:lnTo>
                  <a:lnTo>
                    <a:pt x="65049" y="257556"/>
                  </a:lnTo>
                  <a:lnTo>
                    <a:pt x="70993" y="258826"/>
                  </a:lnTo>
                  <a:lnTo>
                    <a:pt x="77317" y="258826"/>
                  </a:lnTo>
                  <a:lnTo>
                    <a:pt x="84594" y="260096"/>
                  </a:lnTo>
                  <a:lnTo>
                    <a:pt x="91859" y="260096"/>
                  </a:lnTo>
                  <a:lnTo>
                    <a:pt x="99110" y="258826"/>
                  </a:lnTo>
                  <a:lnTo>
                    <a:pt x="106349" y="258826"/>
                  </a:lnTo>
                  <a:lnTo>
                    <a:pt x="119811" y="256286"/>
                  </a:lnTo>
                  <a:lnTo>
                    <a:pt x="133362" y="256286"/>
                  </a:lnTo>
                  <a:lnTo>
                    <a:pt x="138976" y="256286"/>
                  </a:lnTo>
                  <a:lnTo>
                    <a:pt x="146850" y="258826"/>
                  </a:lnTo>
                  <a:lnTo>
                    <a:pt x="154305" y="261366"/>
                  </a:lnTo>
                  <a:lnTo>
                    <a:pt x="161340" y="265176"/>
                  </a:lnTo>
                  <a:lnTo>
                    <a:pt x="168541" y="268986"/>
                  </a:lnTo>
                  <a:lnTo>
                    <a:pt x="183286" y="276606"/>
                  </a:lnTo>
                  <a:lnTo>
                    <a:pt x="190817" y="279146"/>
                  </a:lnTo>
                  <a:lnTo>
                    <a:pt x="192646" y="280416"/>
                  </a:lnTo>
                  <a:lnTo>
                    <a:pt x="194487" y="280416"/>
                  </a:lnTo>
                  <a:lnTo>
                    <a:pt x="196367" y="281686"/>
                  </a:lnTo>
                  <a:lnTo>
                    <a:pt x="203161" y="282956"/>
                  </a:lnTo>
                  <a:lnTo>
                    <a:pt x="210058" y="282956"/>
                  </a:lnTo>
                  <a:lnTo>
                    <a:pt x="217055" y="284226"/>
                  </a:lnTo>
                  <a:lnTo>
                    <a:pt x="224980" y="284226"/>
                  </a:lnTo>
                  <a:lnTo>
                    <a:pt x="248602" y="280416"/>
                  </a:lnTo>
                  <a:lnTo>
                    <a:pt x="256781" y="279146"/>
                  </a:lnTo>
                  <a:lnTo>
                    <a:pt x="265010" y="279146"/>
                  </a:lnTo>
                  <a:lnTo>
                    <a:pt x="281546" y="276606"/>
                  </a:lnTo>
                  <a:lnTo>
                    <a:pt x="295503" y="276606"/>
                  </a:lnTo>
                  <a:lnTo>
                    <a:pt x="302450" y="277876"/>
                  </a:lnTo>
                  <a:lnTo>
                    <a:pt x="305409" y="277876"/>
                  </a:lnTo>
                  <a:lnTo>
                    <a:pt x="306857" y="279146"/>
                  </a:lnTo>
                  <a:lnTo>
                    <a:pt x="310108" y="279146"/>
                  </a:lnTo>
                  <a:lnTo>
                    <a:pt x="311670" y="280416"/>
                  </a:lnTo>
                  <a:lnTo>
                    <a:pt x="317627" y="282956"/>
                  </a:lnTo>
                  <a:lnTo>
                    <a:pt x="323481" y="286766"/>
                  </a:lnTo>
                  <a:lnTo>
                    <a:pt x="329222" y="290576"/>
                  </a:lnTo>
                  <a:lnTo>
                    <a:pt x="334860" y="294386"/>
                  </a:lnTo>
                  <a:lnTo>
                    <a:pt x="350786" y="304546"/>
                  </a:lnTo>
                  <a:lnTo>
                    <a:pt x="358876" y="308356"/>
                  </a:lnTo>
                  <a:lnTo>
                    <a:pt x="367068" y="313436"/>
                  </a:lnTo>
                  <a:lnTo>
                    <a:pt x="373405" y="317246"/>
                  </a:lnTo>
                  <a:lnTo>
                    <a:pt x="379958" y="318516"/>
                  </a:lnTo>
                  <a:lnTo>
                    <a:pt x="386715" y="321056"/>
                  </a:lnTo>
                  <a:lnTo>
                    <a:pt x="393674" y="321056"/>
                  </a:lnTo>
                  <a:lnTo>
                    <a:pt x="405739" y="321056"/>
                  </a:lnTo>
                  <a:lnTo>
                    <a:pt x="407809" y="319786"/>
                  </a:lnTo>
                  <a:lnTo>
                    <a:pt x="415251" y="317246"/>
                  </a:lnTo>
                  <a:lnTo>
                    <a:pt x="422325" y="314706"/>
                  </a:lnTo>
                  <a:lnTo>
                    <a:pt x="429031" y="310896"/>
                  </a:lnTo>
                  <a:lnTo>
                    <a:pt x="435597" y="307086"/>
                  </a:lnTo>
                  <a:lnTo>
                    <a:pt x="442341" y="303276"/>
                  </a:lnTo>
                  <a:lnTo>
                    <a:pt x="449249" y="300736"/>
                  </a:lnTo>
                  <a:lnTo>
                    <a:pt x="450596" y="299466"/>
                  </a:lnTo>
                  <a:lnTo>
                    <a:pt x="453364" y="299466"/>
                  </a:lnTo>
                  <a:lnTo>
                    <a:pt x="454571" y="298196"/>
                  </a:lnTo>
                  <a:lnTo>
                    <a:pt x="457022" y="298196"/>
                  </a:lnTo>
                  <a:lnTo>
                    <a:pt x="462648" y="296926"/>
                  </a:lnTo>
                  <a:lnTo>
                    <a:pt x="474027" y="296926"/>
                  </a:lnTo>
                  <a:lnTo>
                    <a:pt x="482257" y="295656"/>
                  </a:lnTo>
                  <a:lnTo>
                    <a:pt x="498513" y="298196"/>
                  </a:lnTo>
                  <a:lnTo>
                    <a:pt x="509028" y="300736"/>
                  </a:lnTo>
                  <a:lnTo>
                    <a:pt x="519493" y="304546"/>
                  </a:lnTo>
                  <a:lnTo>
                    <a:pt x="529882" y="307086"/>
                  </a:lnTo>
                  <a:lnTo>
                    <a:pt x="540219" y="310896"/>
                  </a:lnTo>
                  <a:lnTo>
                    <a:pt x="553008" y="315976"/>
                  </a:lnTo>
                  <a:lnTo>
                    <a:pt x="565937" y="319786"/>
                  </a:lnTo>
                  <a:lnTo>
                    <a:pt x="592162" y="324866"/>
                  </a:lnTo>
                  <a:lnTo>
                    <a:pt x="604862" y="327406"/>
                  </a:lnTo>
                  <a:lnTo>
                    <a:pt x="617613" y="328676"/>
                  </a:lnTo>
                  <a:lnTo>
                    <a:pt x="643216" y="328676"/>
                  </a:lnTo>
                  <a:lnTo>
                    <a:pt x="669544" y="328676"/>
                  </a:lnTo>
                  <a:lnTo>
                    <a:pt x="682625" y="327406"/>
                  </a:lnTo>
                  <a:lnTo>
                    <a:pt x="695642" y="324866"/>
                  </a:lnTo>
                  <a:lnTo>
                    <a:pt x="730986" y="319786"/>
                  </a:lnTo>
                  <a:lnTo>
                    <a:pt x="737438" y="319786"/>
                  </a:lnTo>
                  <a:lnTo>
                    <a:pt x="750036" y="322326"/>
                  </a:lnTo>
                  <a:lnTo>
                    <a:pt x="751674" y="322326"/>
                  </a:lnTo>
                  <a:lnTo>
                    <a:pt x="753275" y="323596"/>
                  </a:lnTo>
                  <a:lnTo>
                    <a:pt x="754837" y="323596"/>
                  </a:lnTo>
                  <a:lnTo>
                    <a:pt x="768845" y="331216"/>
                  </a:lnTo>
                  <a:lnTo>
                    <a:pt x="775766" y="333756"/>
                  </a:lnTo>
                  <a:lnTo>
                    <a:pt x="782650" y="337566"/>
                  </a:lnTo>
                  <a:lnTo>
                    <a:pt x="790638" y="341376"/>
                  </a:lnTo>
                  <a:lnTo>
                    <a:pt x="815301" y="352806"/>
                  </a:lnTo>
                  <a:lnTo>
                    <a:pt x="830770" y="357886"/>
                  </a:lnTo>
                  <a:lnTo>
                    <a:pt x="838644" y="359156"/>
                  </a:lnTo>
                  <a:lnTo>
                    <a:pt x="846594" y="361696"/>
                  </a:lnTo>
                  <a:lnTo>
                    <a:pt x="870343" y="365506"/>
                  </a:lnTo>
                  <a:lnTo>
                    <a:pt x="878332" y="365506"/>
                  </a:lnTo>
                  <a:lnTo>
                    <a:pt x="887069" y="366776"/>
                  </a:lnTo>
                  <a:lnTo>
                    <a:pt x="913358" y="366776"/>
                  </a:lnTo>
                  <a:lnTo>
                    <a:pt x="927023" y="366776"/>
                  </a:lnTo>
                  <a:lnTo>
                    <a:pt x="940511" y="364236"/>
                  </a:lnTo>
                  <a:lnTo>
                    <a:pt x="942975" y="364236"/>
                  </a:lnTo>
                  <a:lnTo>
                    <a:pt x="947762" y="361696"/>
                  </a:lnTo>
                  <a:lnTo>
                    <a:pt x="954709" y="359156"/>
                  </a:lnTo>
                  <a:lnTo>
                    <a:pt x="969251" y="356616"/>
                  </a:lnTo>
                  <a:lnTo>
                    <a:pt x="985304" y="355346"/>
                  </a:lnTo>
                  <a:lnTo>
                    <a:pt x="1001369" y="355346"/>
                  </a:lnTo>
                  <a:lnTo>
                    <a:pt x="1017447" y="354076"/>
                  </a:lnTo>
                  <a:lnTo>
                    <a:pt x="1033538" y="354076"/>
                  </a:lnTo>
                  <a:lnTo>
                    <a:pt x="1049020" y="354076"/>
                  </a:lnTo>
                  <a:lnTo>
                    <a:pt x="1064514" y="352806"/>
                  </a:lnTo>
                  <a:lnTo>
                    <a:pt x="1095489" y="352806"/>
                  </a:lnTo>
                  <a:lnTo>
                    <a:pt x="1099934" y="352806"/>
                  </a:lnTo>
                  <a:lnTo>
                    <a:pt x="1103299" y="352806"/>
                  </a:lnTo>
                  <a:lnTo>
                    <a:pt x="1106944" y="352806"/>
                  </a:lnTo>
                  <a:lnTo>
                    <a:pt x="1109789" y="350266"/>
                  </a:lnTo>
                  <a:lnTo>
                    <a:pt x="1109789" y="342646"/>
                  </a:lnTo>
                  <a:close/>
                </a:path>
                <a:path w="1655445" h="384810">
                  <a:moveTo>
                    <a:pt x="1654975" y="158750"/>
                  </a:moveTo>
                  <a:lnTo>
                    <a:pt x="1654619" y="151130"/>
                  </a:lnTo>
                  <a:lnTo>
                    <a:pt x="1654492" y="144780"/>
                  </a:lnTo>
                  <a:lnTo>
                    <a:pt x="1653794" y="138430"/>
                  </a:lnTo>
                  <a:lnTo>
                    <a:pt x="1652562" y="132080"/>
                  </a:lnTo>
                  <a:lnTo>
                    <a:pt x="1652219" y="129540"/>
                  </a:lnTo>
                  <a:lnTo>
                    <a:pt x="1651800" y="128270"/>
                  </a:lnTo>
                  <a:lnTo>
                    <a:pt x="1651304" y="127000"/>
                  </a:lnTo>
                  <a:lnTo>
                    <a:pt x="1649476" y="121920"/>
                  </a:lnTo>
                  <a:lnTo>
                    <a:pt x="1647024" y="116840"/>
                  </a:lnTo>
                  <a:lnTo>
                    <a:pt x="1643938" y="113030"/>
                  </a:lnTo>
                  <a:lnTo>
                    <a:pt x="1640598" y="107950"/>
                  </a:lnTo>
                  <a:lnTo>
                    <a:pt x="1636661" y="104140"/>
                  </a:lnTo>
                  <a:lnTo>
                    <a:pt x="1632153" y="100330"/>
                  </a:lnTo>
                  <a:lnTo>
                    <a:pt x="1626971" y="96520"/>
                  </a:lnTo>
                  <a:lnTo>
                    <a:pt x="1621409" y="92710"/>
                  </a:lnTo>
                  <a:lnTo>
                    <a:pt x="1615478" y="90170"/>
                  </a:lnTo>
                  <a:lnTo>
                    <a:pt x="1608797" y="86360"/>
                  </a:lnTo>
                  <a:lnTo>
                    <a:pt x="1594878" y="81280"/>
                  </a:lnTo>
                  <a:lnTo>
                    <a:pt x="1586852" y="78740"/>
                  </a:lnTo>
                  <a:lnTo>
                    <a:pt x="1578711" y="77470"/>
                  </a:lnTo>
                  <a:lnTo>
                    <a:pt x="1570456" y="74930"/>
                  </a:lnTo>
                  <a:lnTo>
                    <a:pt x="1523390" y="69850"/>
                  </a:lnTo>
                  <a:lnTo>
                    <a:pt x="1504607" y="67310"/>
                  </a:lnTo>
                  <a:lnTo>
                    <a:pt x="1467002" y="64770"/>
                  </a:lnTo>
                  <a:lnTo>
                    <a:pt x="1448181" y="62230"/>
                  </a:lnTo>
                  <a:lnTo>
                    <a:pt x="1358138" y="57150"/>
                  </a:lnTo>
                  <a:lnTo>
                    <a:pt x="1251572" y="46990"/>
                  </a:lnTo>
                  <a:lnTo>
                    <a:pt x="1138961" y="35560"/>
                  </a:lnTo>
                  <a:lnTo>
                    <a:pt x="1101471" y="30480"/>
                  </a:lnTo>
                  <a:lnTo>
                    <a:pt x="1061694" y="25400"/>
                  </a:lnTo>
                  <a:lnTo>
                    <a:pt x="1021892" y="21590"/>
                  </a:lnTo>
                  <a:lnTo>
                    <a:pt x="982091" y="16510"/>
                  </a:lnTo>
                  <a:lnTo>
                    <a:pt x="942276" y="12700"/>
                  </a:lnTo>
                  <a:lnTo>
                    <a:pt x="868972" y="5080"/>
                  </a:lnTo>
                  <a:lnTo>
                    <a:pt x="844511" y="3810"/>
                  </a:lnTo>
                  <a:lnTo>
                    <a:pt x="829373" y="2540"/>
                  </a:lnTo>
                  <a:lnTo>
                    <a:pt x="814247" y="2540"/>
                  </a:lnTo>
                  <a:lnTo>
                    <a:pt x="799096" y="1270"/>
                  </a:lnTo>
                  <a:lnTo>
                    <a:pt x="783958" y="1270"/>
                  </a:lnTo>
                  <a:lnTo>
                    <a:pt x="769556" y="1270"/>
                  </a:lnTo>
                  <a:lnTo>
                    <a:pt x="755154" y="0"/>
                  </a:lnTo>
                  <a:lnTo>
                    <a:pt x="726351" y="0"/>
                  </a:lnTo>
                  <a:lnTo>
                    <a:pt x="686968" y="0"/>
                  </a:lnTo>
                  <a:lnTo>
                    <a:pt x="667283" y="1270"/>
                  </a:lnTo>
                  <a:lnTo>
                    <a:pt x="647611" y="1270"/>
                  </a:lnTo>
                  <a:lnTo>
                    <a:pt x="591019" y="1270"/>
                  </a:lnTo>
                  <a:lnTo>
                    <a:pt x="572160" y="2540"/>
                  </a:lnTo>
                  <a:lnTo>
                    <a:pt x="555447" y="3810"/>
                  </a:lnTo>
                  <a:lnTo>
                    <a:pt x="538746" y="3810"/>
                  </a:lnTo>
                  <a:lnTo>
                    <a:pt x="505383" y="6350"/>
                  </a:lnTo>
                  <a:lnTo>
                    <a:pt x="424053" y="13970"/>
                  </a:lnTo>
                  <a:lnTo>
                    <a:pt x="396976" y="17780"/>
                  </a:lnTo>
                  <a:lnTo>
                    <a:pt x="373608" y="20320"/>
                  </a:lnTo>
                  <a:lnTo>
                    <a:pt x="350227" y="21590"/>
                  </a:lnTo>
                  <a:lnTo>
                    <a:pt x="326809" y="24130"/>
                  </a:lnTo>
                  <a:lnTo>
                    <a:pt x="303364" y="25400"/>
                  </a:lnTo>
                  <a:lnTo>
                    <a:pt x="286943" y="25400"/>
                  </a:lnTo>
                  <a:lnTo>
                    <a:pt x="278803" y="26670"/>
                  </a:lnTo>
                  <a:lnTo>
                    <a:pt x="277202" y="26670"/>
                  </a:lnTo>
                  <a:lnTo>
                    <a:pt x="275628" y="27940"/>
                  </a:lnTo>
                  <a:lnTo>
                    <a:pt x="274091" y="27940"/>
                  </a:lnTo>
                  <a:lnTo>
                    <a:pt x="272313" y="29210"/>
                  </a:lnTo>
                  <a:lnTo>
                    <a:pt x="270700" y="29210"/>
                  </a:lnTo>
                  <a:lnTo>
                    <a:pt x="269265" y="30480"/>
                  </a:lnTo>
                  <a:lnTo>
                    <a:pt x="267233" y="33020"/>
                  </a:lnTo>
                  <a:lnTo>
                    <a:pt x="266141" y="35560"/>
                  </a:lnTo>
                  <a:lnTo>
                    <a:pt x="266065" y="36715"/>
                  </a:lnTo>
                  <a:lnTo>
                    <a:pt x="265938" y="36830"/>
                  </a:lnTo>
                  <a:lnTo>
                    <a:pt x="265938" y="41910"/>
                  </a:lnTo>
                  <a:lnTo>
                    <a:pt x="265963" y="40373"/>
                  </a:lnTo>
                  <a:lnTo>
                    <a:pt x="265938" y="46990"/>
                  </a:lnTo>
                  <a:lnTo>
                    <a:pt x="270090" y="52070"/>
                  </a:lnTo>
                  <a:lnTo>
                    <a:pt x="280339" y="52070"/>
                  </a:lnTo>
                  <a:lnTo>
                    <a:pt x="284492" y="46990"/>
                  </a:lnTo>
                  <a:lnTo>
                    <a:pt x="284492" y="45720"/>
                  </a:lnTo>
                  <a:lnTo>
                    <a:pt x="284492" y="44450"/>
                  </a:lnTo>
                  <a:lnTo>
                    <a:pt x="290322" y="44450"/>
                  </a:lnTo>
                  <a:lnTo>
                    <a:pt x="297002" y="43180"/>
                  </a:lnTo>
                  <a:lnTo>
                    <a:pt x="303707" y="43180"/>
                  </a:lnTo>
                  <a:lnTo>
                    <a:pt x="351434" y="40640"/>
                  </a:lnTo>
                  <a:lnTo>
                    <a:pt x="399021" y="35560"/>
                  </a:lnTo>
                  <a:lnTo>
                    <a:pt x="452894" y="30480"/>
                  </a:lnTo>
                  <a:lnTo>
                    <a:pt x="479869" y="26670"/>
                  </a:lnTo>
                  <a:lnTo>
                    <a:pt x="506869" y="25400"/>
                  </a:lnTo>
                  <a:lnTo>
                    <a:pt x="572833" y="20320"/>
                  </a:lnTo>
                  <a:lnTo>
                    <a:pt x="591566" y="20320"/>
                  </a:lnTo>
                  <a:lnTo>
                    <a:pt x="610311" y="19050"/>
                  </a:lnTo>
                  <a:lnTo>
                    <a:pt x="647788" y="19050"/>
                  </a:lnTo>
                  <a:lnTo>
                    <a:pt x="726351" y="19050"/>
                  </a:lnTo>
                  <a:lnTo>
                    <a:pt x="783615" y="19050"/>
                  </a:lnTo>
                  <a:lnTo>
                    <a:pt x="798550" y="19050"/>
                  </a:lnTo>
                  <a:lnTo>
                    <a:pt x="813485" y="20320"/>
                  </a:lnTo>
                  <a:lnTo>
                    <a:pt x="828408" y="20320"/>
                  </a:lnTo>
                  <a:lnTo>
                    <a:pt x="843330" y="21590"/>
                  </a:lnTo>
                  <a:lnTo>
                    <a:pt x="867625" y="24130"/>
                  </a:lnTo>
                  <a:lnTo>
                    <a:pt x="891908" y="25400"/>
                  </a:lnTo>
                  <a:lnTo>
                    <a:pt x="940447" y="30480"/>
                  </a:lnTo>
                  <a:lnTo>
                    <a:pt x="980198" y="34290"/>
                  </a:lnTo>
                  <a:lnTo>
                    <a:pt x="1019937" y="39370"/>
                  </a:lnTo>
                  <a:lnTo>
                    <a:pt x="1059662" y="43180"/>
                  </a:lnTo>
                  <a:lnTo>
                    <a:pt x="1099362" y="48260"/>
                  </a:lnTo>
                  <a:lnTo>
                    <a:pt x="1136954" y="52070"/>
                  </a:lnTo>
                  <a:lnTo>
                    <a:pt x="1174572" y="57150"/>
                  </a:lnTo>
                  <a:lnTo>
                    <a:pt x="1249895" y="64770"/>
                  </a:lnTo>
                  <a:lnTo>
                    <a:pt x="1303413" y="69850"/>
                  </a:lnTo>
                  <a:lnTo>
                    <a:pt x="1330198" y="71120"/>
                  </a:lnTo>
                  <a:lnTo>
                    <a:pt x="1356995" y="73660"/>
                  </a:lnTo>
                  <a:lnTo>
                    <a:pt x="1447114" y="78740"/>
                  </a:lnTo>
                  <a:lnTo>
                    <a:pt x="1484464" y="81280"/>
                  </a:lnTo>
                  <a:lnTo>
                    <a:pt x="1503121" y="83820"/>
                  </a:lnTo>
                  <a:lnTo>
                    <a:pt x="1521764" y="85090"/>
                  </a:lnTo>
                  <a:lnTo>
                    <a:pt x="1567446" y="90170"/>
                  </a:lnTo>
                  <a:lnTo>
                    <a:pt x="1575130" y="92710"/>
                  </a:lnTo>
                  <a:lnTo>
                    <a:pt x="1582712" y="93980"/>
                  </a:lnTo>
                  <a:lnTo>
                    <a:pt x="1590179" y="96520"/>
                  </a:lnTo>
                  <a:lnTo>
                    <a:pt x="1596555" y="99060"/>
                  </a:lnTo>
                  <a:lnTo>
                    <a:pt x="1602740" y="100330"/>
                  </a:lnTo>
                  <a:lnTo>
                    <a:pt x="1608734" y="104140"/>
                  </a:lnTo>
                  <a:lnTo>
                    <a:pt x="1613560" y="106680"/>
                  </a:lnTo>
                  <a:lnTo>
                    <a:pt x="1618056" y="109220"/>
                  </a:lnTo>
                  <a:lnTo>
                    <a:pt x="1622196" y="113030"/>
                  </a:lnTo>
                  <a:lnTo>
                    <a:pt x="1625473" y="115570"/>
                  </a:lnTo>
                  <a:lnTo>
                    <a:pt x="1628330" y="118110"/>
                  </a:lnTo>
                  <a:lnTo>
                    <a:pt x="1630781" y="121920"/>
                  </a:lnTo>
                  <a:lnTo>
                    <a:pt x="1632966" y="124460"/>
                  </a:lnTo>
                  <a:lnTo>
                    <a:pt x="1634629" y="128270"/>
                  </a:lnTo>
                  <a:lnTo>
                    <a:pt x="1637296" y="144780"/>
                  </a:lnTo>
                  <a:lnTo>
                    <a:pt x="1637245" y="151130"/>
                  </a:lnTo>
                  <a:lnTo>
                    <a:pt x="1637220" y="152400"/>
                  </a:lnTo>
                  <a:lnTo>
                    <a:pt x="1637118" y="158750"/>
                  </a:lnTo>
                  <a:lnTo>
                    <a:pt x="1633410" y="176530"/>
                  </a:lnTo>
                  <a:lnTo>
                    <a:pt x="1631353" y="181610"/>
                  </a:lnTo>
                  <a:lnTo>
                    <a:pt x="1628838" y="185420"/>
                  </a:lnTo>
                  <a:lnTo>
                    <a:pt x="1625904" y="190500"/>
                  </a:lnTo>
                  <a:lnTo>
                    <a:pt x="1622602" y="195580"/>
                  </a:lnTo>
                  <a:lnTo>
                    <a:pt x="1610702" y="208280"/>
                  </a:lnTo>
                  <a:lnTo>
                    <a:pt x="1605902" y="213360"/>
                  </a:lnTo>
                  <a:lnTo>
                    <a:pt x="1601012" y="217170"/>
                  </a:lnTo>
                  <a:lnTo>
                    <a:pt x="1596021" y="222250"/>
                  </a:lnTo>
                  <a:lnTo>
                    <a:pt x="1586598" y="229870"/>
                  </a:lnTo>
                  <a:lnTo>
                    <a:pt x="1577022" y="237490"/>
                  </a:lnTo>
                  <a:lnTo>
                    <a:pt x="1567281" y="245110"/>
                  </a:lnTo>
                  <a:lnTo>
                    <a:pt x="1557388" y="251460"/>
                  </a:lnTo>
                  <a:lnTo>
                    <a:pt x="1545564" y="260350"/>
                  </a:lnTo>
                  <a:lnTo>
                    <a:pt x="1533575" y="267970"/>
                  </a:lnTo>
                  <a:lnTo>
                    <a:pt x="1509153" y="283210"/>
                  </a:lnTo>
                  <a:lnTo>
                    <a:pt x="1494637" y="292100"/>
                  </a:lnTo>
                  <a:lnTo>
                    <a:pt x="1480108" y="299720"/>
                  </a:lnTo>
                  <a:lnTo>
                    <a:pt x="1450924" y="317500"/>
                  </a:lnTo>
                  <a:lnTo>
                    <a:pt x="1387068" y="353060"/>
                  </a:lnTo>
                  <a:lnTo>
                    <a:pt x="1356207" y="369570"/>
                  </a:lnTo>
                  <a:lnTo>
                    <a:pt x="1353096" y="369570"/>
                  </a:lnTo>
                  <a:lnTo>
                    <a:pt x="1349552" y="373380"/>
                  </a:lnTo>
                  <a:lnTo>
                    <a:pt x="1349552" y="382270"/>
                  </a:lnTo>
                  <a:lnTo>
                    <a:pt x="1353096" y="384810"/>
                  </a:lnTo>
                  <a:lnTo>
                    <a:pt x="1361097" y="384810"/>
                  </a:lnTo>
                  <a:lnTo>
                    <a:pt x="1361846" y="384810"/>
                  </a:lnTo>
                  <a:lnTo>
                    <a:pt x="1363433" y="383679"/>
                  </a:lnTo>
                  <a:lnTo>
                    <a:pt x="1392491" y="369570"/>
                  </a:lnTo>
                  <a:lnTo>
                    <a:pt x="1395120" y="368300"/>
                  </a:lnTo>
                  <a:lnTo>
                    <a:pt x="1411655" y="359410"/>
                  </a:lnTo>
                  <a:lnTo>
                    <a:pt x="1428089" y="351790"/>
                  </a:lnTo>
                  <a:lnTo>
                    <a:pt x="1460665" y="334010"/>
                  </a:lnTo>
                  <a:lnTo>
                    <a:pt x="1475524" y="326390"/>
                  </a:lnTo>
                  <a:lnTo>
                    <a:pt x="1504950" y="308610"/>
                  </a:lnTo>
                  <a:lnTo>
                    <a:pt x="1519542" y="300990"/>
                  </a:lnTo>
                  <a:lnTo>
                    <a:pt x="1532115" y="292100"/>
                  </a:lnTo>
                  <a:lnTo>
                    <a:pt x="1544510" y="284480"/>
                  </a:lnTo>
                  <a:lnTo>
                    <a:pt x="1556727" y="275590"/>
                  </a:lnTo>
                  <a:lnTo>
                    <a:pt x="1568780" y="267970"/>
                  </a:lnTo>
                  <a:lnTo>
                    <a:pt x="1578876" y="260350"/>
                  </a:lnTo>
                  <a:lnTo>
                    <a:pt x="1588833" y="252730"/>
                  </a:lnTo>
                  <a:lnTo>
                    <a:pt x="1598637" y="243840"/>
                  </a:lnTo>
                  <a:lnTo>
                    <a:pt x="1608289" y="236220"/>
                  </a:lnTo>
                  <a:lnTo>
                    <a:pt x="1613687" y="231140"/>
                  </a:lnTo>
                  <a:lnTo>
                    <a:pt x="1618983" y="226060"/>
                  </a:lnTo>
                  <a:lnTo>
                    <a:pt x="1624177" y="220980"/>
                  </a:lnTo>
                  <a:lnTo>
                    <a:pt x="1629257" y="215900"/>
                  </a:lnTo>
                  <a:lnTo>
                    <a:pt x="1630680" y="214630"/>
                  </a:lnTo>
                  <a:lnTo>
                    <a:pt x="1632051" y="213360"/>
                  </a:lnTo>
                  <a:lnTo>
                    <a:pt x="1633372" y="212090"/>
                  </a:lnTo>
                  <a:lnTo>
                    <a:pt x="1637626" y="207010"/>
                  </a:lnTo>
                  <a:lnTo>
                    <a:pt x="1641462" y="200660"/>
                  </a:lnTo>
                  <a:lnTo>
                    <a:pt x="1644865" y="195580"/>
                  </a:lnTo>
                  <a:lnTo>
                    <a:pt x="1650580" y="184150"/>
                  </a:lnTo>
                  <a:lnTo>
                    <a:pt x="1652473" y="177800"/>
                  </a:lnTo>
                  <a:lnTo>
                    <a:pt x="1652955" y="176530"/>
                  </a:lnTo>
                  <a:lnTo>
                    <a:pt x="1653336" y="173990"/>
                  </a:lnTo>
                  <a:lnTo>
                    <a:pt x="1653641" y="172720"/>
                  </a:lnTo>
                  <a:lnTo>
                    <a:pt x="1654644" y="166370"/>
                  </a:lnTo>
                  <a:lnTo>
                    <a:pt x="1654975" y="158750"/>
                  </a:lnTo>
                  <a:close/>
                </a:path>
              </a:pathLst>
            </a:custGeom>
            <a:solidFill>
              <a:srgbClr val="C80000"/>
            </a:solidFill>
          </p:spPr>
          <p:txBody>
            <a:bodyPr wrap="square" lIns="0" tIns="0" rIns="0" bIns="0" rtlCol="0"/>
            <a:lstStyle/>
            <a:p>
              <a:endParaRPr/>
            </a:p>
          </p:txBody>
        </p:sp>
        <p:sp>
          <p:nvSpPr>
            <p:cNvPr id="41" name="object 41"/>
            <p:cNvSpPr/>
            <p:nvPr/>
          </p:nvSpPr>
          <p:spPr>
            <a:xfrm>
              <a:off x="3926450" y="4670078"/>
              <a:ext cx="196215" cy="31115"/>
            </a:xfrm>
            <a:custGeom>
              <a:avLst/>
              <a:gdLst/>
              <a:ahLst/>
              <a:cxnLst/>
              <a:rect l="l" t="t" r="r" b="b"/>
              <a:pathLst>
                <a:path w="196214" h="31114">
                  <a:moveTo>
                    <a:pt x="6144" y="27522"/>
                  </a:moveTo>
                  <a:lnTo>
                    <a:pt x="5119" y="26004"/>
                  </a:lnTo>
                  <a:lnTo>
                    <a:pt x="4094" y="24494"/>
                  </a:lnTo>
                  <a:lnTo>
                    <a:pt x="3075" y="22984"/>
                  </a:lnTo>
                </a:path>
                <a:path w="196214" h="31114">
                  <a:moveTo>
                    <a:pt x="3075" y="22984"/>
                  </a:moveTo>
                  <a:lnTo>
                    <a:pt x="1025" y="19964"/>
                  </a:lnTo>
                  <a:lnTo>
                    <a:pt x="0" y="16459"/>
                  </a:lnTo>
                  <a:lnTo>
                    <a:pt x="0" y="12482"/>
                  </a:lnTo>
                </a:path>
                <a:path w="196214" h="31114">
                  <a:moveTo>
                    <a:pt x="0" y="12482"/>
                  </a:moveTo>
                  <a:lnTo>
                    <a:pt x="0" y="8506"/>
                  </a:lnTo>
                  <a:lnTo>
                    <a:pt x="3089" y="5500"/>
                  </a:lnTo>
                  <a:lnTo>
                    <a:pt x="9261" y="3449"/>
                  </a:lnTo>
                </a:path>
                <a:path w="196214" h="31114">
                  <a:moveTo>
                    <a:pt x="9261" y="3449"/>
                  </a:moveTo>
                  <a:lnTo>
                    <a:pt x="15427" y="1406"/>
                  </a:lnTo>
                  <a:lnTo>
                    <a:pt x="23428" y="256"/>
                  </a:lnTo>
                  <a:lnTo>
                    <a:pt x="33257" y="0"/>
                  </a:lnTo>
                </a:path>
                <a:path w="196214" h="31114">
                  <a:moveTo>
                    <a:pt x="33257" y="0"/>
                  </a:moveTo>
                  <a:lnTo>
                    <a:pt x="41013" y="341"/>
                  </a:lnTo>
                  <a:lnTo>
                    <a:pt x="49536" y="1751"/>
                  </a:lnTo>
                  <a:lnTo>
                    <a:pt x="58826" y="4230"/>
                  </a:lnTo>
                  <a:lnTo>
                    <a:pt x="68884" y="7779"/>
                  </a:lnTo>
                </a:path>
                <a:path w="196214" h="31114">
                  <a:moveTo>
                    <a:pt x="68884" y="7779"/>
                  </a:moveTo>
                  <a:lnTo>
                    <a:pt x="79292" y="11699"/>
                  </a:lnTo>
                  <a:lnTo>
                    <a:pt x="89637" y="15302"/>
                  </a:lnTo>
                  <a:lnTo>
                    <a:pt x="99920" y="18588"/>
                  </a:lnTo>
                  <a:lnTo>
                    <a:pt x="110136" y="21557"/>
                  </a:lnTo>
                </a:path>
                <a:path w="196214" h="31114">
                  <a:moveTo>
                    <a:pt x="110136" y="21557"/>
                  </a:moveTo>
                  <a:lnTo>
                    <a:pt x="120184" y="24125"/>
                  </a:lnTo>
                  <a:lnTo>
                    <a:pt x="129960" y="26218"/>
                  </a:lnTo>
                  <a:lnTo>
                    <a:pt x="139464" y="27837"/>
                  </a:lnTo>
                  <a:lnTo>
                    <a:pt x="148693" y="28983"/>
                  </a:lnTo>
                </a:path>
                <a:path w="196214" h="31114">
                  <a:moveTo>
                    <a:pt x="148693" y="28983"/>
                  </a:moveTo>
                  <a:lnTo>
                    <a:pt x="158454" y="29789"/>
                  </a:lnTo>
                  <a:lnTo>
                    <a:pt x="169552" y="30388"/>
                  </a:lnTo>
                  <a:lnTo>
                    <a:pt x="181987" y="30781"/>
                  </a:lnTo>
                  <a:lnTo>
                    <a:pt x="195757" y="30971"/>
                  </a:lnTo>
                </a:path>
              </a:pathLst>
            </a:custGeom>
            <a:ln w="249381">
              <a:solidFill>
                <a:srgbClr val="00FFFF"/>
              </a:solidFill>
            </a:ln>
          </p:spPr>
          <p:txBody>
            <a:bodyPr wrap="square" lIns="0" tIns="0" rIns="0" bIns="0" rtlCol="0"/>
            <a:lstStyle/>
            <a:p>
              <a:endParaRPr/>
            </a:p>
          </p:txBody>
        </p:sp>
        <p:sp>
          <p:nvSpPr>
            <p:cNvPr id="42" name="object 42"/>
            <p:cNvSpPr/>
            <p:nvPr/>
          </p:nvSpPr>
          <p:spPr>
            <a:xfrm>
              <a:off x="4122208" y="4699796"/>
              <a:ext cx="43815" cy="1270"/>
            </a:xfrm>
            <a:custGeom>
              <a:avLst/>
              <a:gdLst/>
              <a:ahLst/>
              <a:cxnLst/>
              <a:rect l="l" t="t" r="r" b="b"/>
              <a:pathLst>
                <a:path w="43814" h="1270">
                  <a:moveTo>
                    <a:pt x="-124690" y="626"/>
                  </a:moveTo>
                  <a:lnTo>
                    <a:pt x="168131" y="626"/>
                  </a:lnTo>
                </a:path>
              </a:pathLst>
            </a:custGeom>
            <a:ln w="250635">
              <a:solidFill>
                <a:srgbClr val="00FFFF"/>
              </a:solidFill>
            </a:ln>
          </p:spPr>
          <p:txBody>
            <a:bodyPr wrap="square" lIns="0" tIns="0" rIns="0" bIns="0" rtlCol="0"/>
            <a:lstStyle/>
            <a:p>
              <a:endParaRPr/>
            </a:p>
          </p:txBody>
        </p:sp>
        <p:sp>
          <p:nvSpPr>
            <p:cNvPr id="43" name="object 43"/>
            <p:cNvSpPr/>
            <p:nvPr/>
          </p:nvSpPr>
          <p:spPr>
            <a:xfrm>
              <a:off x="4165649" y="4688706"/>
              <a:ext cx="77470" cy="11430"/>
            </a:xfrm>
            <a:custGeom>
              <a:avLst/>
              <a:gdLst/>
              <a:ahLst/>
              <a:cxnLst/>
              <a:rect l="l" t="t" r="r" b="b"/>
              <a:pathLst>
                <a:path w="77470" h="11429">
                  <a:moveTo>
                    <a:pt x="0" y="11090"/>
                  </a:moveTo>
                  <a:lnTo>
                    <a:pt x="7741" y="10202"/>
                  </a:lnTo>
                  <a:lnTo>
                    <a:pt x="16406" y="8969"/>
                  </a:lnTo>
                  <a:lnTo>
                    <a:pt x="25995" y="7393"/>
                  </a:lnTo>
                  <a:lnTo>
                    <a:pt x="36506" y="5472"/>
                  </a:lnTo>
                </a:path>
                <a:path w="77470" h="11429">
                  <a:moveTo>
                    <a:pt x="36506" y="5472"/>
                  </a:moveTo>
                  <a:lnTo>
                    <a:pt x="47271" y="3560"/>
                  </a:lnTo>
                  <a:lnTo>
                    <a:pt x="57611" y="2011"/>
                  </a:lnTo>
                  <a:lnTo>
                    <a:pt x="67526" y="824"/>
                  </a:lnTo>
                  <a:lnTo>
                    <a:pt x="77017" y="0"/>
                  </a:lnTo>
                </a:path>
              </a:pathLst>
            </a:custGeom>
            <a:ln w="249381">
              <a:solidFill>
                <a:srgbClr val="00FFFF"/>
              </a:solidFill>
            </a:ln>
          </p:spPr>
          <p:txBody>
            <a:bodyPr wrap="square" lIns="0" tIns="0" rIns="0" bIns="0" rtlCol="0"/>
            <a:lstStyle/>
            <a:p>
              <a:endParaRPr/>
            </a:p>
          </p:txBody>
        </p:sp>
        <p:sp>
          <p:nvSpPr>
            <p:cNvPr id="44" name="object 44"/>
            <p:cNvSpPr/>
            <p:nvPr/>
          </p:nvSpPr>
          <p:spPr>
            <a:xfrm>
              <a:off x="4242666" y="4687608"/>
              <a:ext cx="30480" cy="1270"/>
            </a:xfrm>
            <a:custGeom>
              <a:avLst/>
              <a:gdLst/>
              <a:ahLst/>
              <a:cxnLst/>
              <a:rect l="l" t="t" r="r" b="b"/>
              <a:pathLst>
                <a:path w="30479" h="1270">
                  <a:moveTo>
                    <a:pt x="-124690" y="548"/>
                  </a:moveTo>
                  <a:lnTo>
                    <a:pt x="154872" y="548"/>
                  </a:lnTo>
                </a:path>
              </a:pathLst>
            </a:custGeom>
            <a:ln w="250479">
              <a:solidFill>
                <a:srgbClr val="00FFFF"/>
              </a:solidFill>
            </a:ln>
          </p:spPr>
          <p:txBody>
            <a:bodyPr wrap="square" lIns="0" tIns="0" rIns="0" bIns="0" rtlCol="0"/>
            <a:lstStyle/>
            <a:p>
              <a:endParaRPr/>
            </a:p>
          </p:txBody>
        </p:sp>
        <p:sp>
          <p:nvSpPr>
            <p:cNvPr id="45" name="object 45"/>
            <p:cNvSpPr/>
            <p:nvPr/>
          </p:nvSpPr>
          <p:spPr>
            <a:xfrm>
              <a:off x="4272848" y="4687618"/>
              <a:ext cx="160020" cy="45720"/>
            </a:xfrm>
            <a:custGeom>
              <a:avLst/>
              <a:gdLst/>
              <a:ahLst/>
              <a:cxnLst/>
              <a:rect l="l" t="t" r="r" b="b"/>
              <a:pathLst>
                <a:path w="160020" h="45720">
                  <a:moveTo>
                    <a:pt x="0" y="0"/>
                  </a:moveTo>
                  <a:lnTo>
                    <a:pt x="7751" y="145"/>
                  </a:lnTo>
                  <a:lnTo>
                    <a:pt x="15316" y="1302"/>
                  </a:lnTo>
                  <a:lnTo>
                    <a:pt x="22700" y="3491"/>
                  </a:lnTo>
                </a:path>
                <a:path w="160020" h="45720">
                  <a:moveTo>
                    <a:pt x="22700" y="3491"/>
                  </a:moveTo>
                  <a:lnTo>
                    <a:pt x="29033" y="5618"/>
                  </a:lnTo>
                  <a:lnTo>
                    <a:pt x="36966" y="8717"/>
                  </a:lnTo>
                  <a:lnTo>
                    <a:pt x="46498" y="12788"/>
                  </a:lnTo>
                  <a:lnTo>
                    <a:pt x="57627" y="17830"/>
                  </a:lnTo>
                </a:path>
                <a:path w="160020" h="45720">
                  <a:moveTo>
                    <a:pt x="57627" y="17830"/>
                  </a:moveTo>
                  <a:lnTo>
                    <a:pt x="68995" y="22996"/>
                  </a:lnTo>
                  <a:lnTo>
                    <a:pt x="79240" y="27438"/>
                  </a:lnTo>
                  <a:lnTo>
                    <a:pt x="88364" y="31156"/>
                  </a:lnTo>
                  <a:lnTo>
                    <a:pt x="96365" y="34151"/>
                  </a:lnTo>
                </a:path>
                <a:path w="160020" h="45720">
                  <a:moveTo>
                    <a:pt x="96365" y="34151"/>
                  </a:moveTo>
                  <a:lnTo>
                    <a:pt x="103844" y="36625"/>
                  </a:lnTo>
                  <a:lnTo>
                    <a:pt x="111391" y="38781"/>
                  </a:lnTo>
                  <a:lnTo>
                    <a:pt x="119007" y="40618"/>
                  </a:lnTo>
                  <a:lnTo>
                    <a:pt x="126692" y="42138"/>
                  </a:lnTo>
                </a:path>
                <a:path w="160020" h="45720">
                  <a:moveTo>
                    <a:pt x="126692" y="42138"/>
                  </a:moveTo>
                  <a:lnTo>
                    <a:pt x="134549" y="43373"/>
                  </a:lnTo>
                  <a:lnTo>
                    <a:pt x="142679" y="44356"/>
                  </a:lnTo>
                  <a:lnTo>
                    <a:pt x="151081" y="45085"/>
                  </a:lnTo>
                  <a:lnTo>
                    <a:pt x="159756" y="45560"/>
                  </a:lnTo>
                </a:path>
              </a:pathLst>
            </a:custGeom>
            <a:ln w="249381">
              <a:solidFill>
                <a:srgbClr val="00FFFF"/>
              </a:solidFill>
            </a:ln>
          </p:spPr>
          <p:txBody>
            <a:bodyPr wrap="square" lIns="0" tIns="0" rIns="0" bIns="0" rtlCol="0"/>
            <a:lstStyle/>
            <a:p>
              <a:endParaRPr/>
            </a:p>
          </p:txBody>
        </p:sp>
        <p:sp>
          <p:nvSpPr>
            <p:cNvPr id="46" name="object 46"/>
            <p:cNvSpPr/>
            <p:nvPr/>
          </p:nvSpPr>
          <p:spPr>
            <a:xfrm>
              <a:off x="4432605" y="4733179"/>
              <a:ext cx="43815" cy="635"/>
            </a:xfrm>
            <a:custGeom>
              <a:avLst/>
              <a:gdLst/>
              <a:ahLst/>
              <a:cxnLst/>
              <a:rect l="l" t="t" r="r" b="b"/>
              <a:pathLst>
                <a:path w="43814" h="635">
                  <a:moveTo>
                    <a:pt x="-124690" y="276"/>
                  </a:moveTo>
                  <a:lnTo>
                    <a:pt x="168131" y="276"/>
                  </a:lnTo>
                </a:path>
              </a:pathLst>
            </a:custGeom>
            <a:ln w="249934">
              <a:solidFill>
                <a:srgbClr val="00FFFF"/>
              </a:solidFill>
            </a:ln>
          </p:spPr>
          <p:txBody>
            <a:bodyPr wrap="square" lIns="0" tIns="0" rIns="0" bIns="0" rtlCol="0"/>
            <a:lstStyle/>
            <a:p>
              <a:endParaRPr/>
            </a:p>
          </p:txBody>
        </p:sp>
        <p:sp>
          <p:nvSpPr>
            <p:cNvPr id="47" name="object 47"/>
            <p:cNvSpPr/>
            <p:nvPr/>
          </p:nvSpPr>
          <p:spPr>
            <a:xfrm>
              <a:off x="4476046" y="4719955"/>
              <a:ext cx="120650" cy="13970"/>
            </a:xfrm>
            <a:custGeom>
              <a:avLst/>
              <a:gdLst/>
              <a:ahLst/>
              <a:cxnLst/>
              <a:rect l="l" t="t" r="r" b="b"/>
              <a:pathLst>
                <a:path w="120650" h="13970">
                  <a:moveTo>
                    <a:pt x="0" y="13743"/>
                  </a:moveTo>
                  <a:lnTo>
                    <a:pt x="13745" y="13294"/>
                  </a:lnTo>
                  <a:lnTo>
                    <a:pt x="29172" y="12121"/>
                  </a:lnTo>
                  <a:lnTo>
                    <a:pt x="46279" y="10226"/>
                  </a:lnTo>
                  <a:lnTo>
                    <a:pt x="65067" y="7606"/>
                  </a:lnTo>
                </a:path>
                <a:path w="120650" h="13970">
                  <a:moveTo>
                    <a:pt x="65067" y="7606"/>
                  </a:moveTo>
                  <a:lnTo>
                    <a:pt x="83239" y="4894"/>
                  </a:lnTo>
                  <a:lnTo>
                    <a:pt x="98496" y="2722"/>
                  </a:lnTo>
                  <a:lnTo>
                    <a:pt x="110840" y="1091"/>
                  </a:lnTo>
                  <a:lnTo>
                    <a:pt x="120271" y="0"/>
                  </a:lnTo>
                </a:path>
              </a:pathLst>
            </a:custGeom>
            <a:ln w="249381">
              <a:solidFill>
                <a:srgbClr val="00FFFF"/>
              </a:solidFill>
            </a:ln>
          </p:spPr>
          <p:txBody>
            <a:bodyPr wrap="square" lIns="0" tIns="0" rIns="0" bIns="0" rtlCol="0"/>
            <a:lstStyle/>
            <a:p>
              <a:endParaRPr/>
            </a:p>
          </p:txBody>
        </p:sp>
        <p:sp>
          <p:nvSpPr>
            <p:cNvPr id="48" name="object 48"/>
            <p:cNvSpPr/>
            <p:nvPr/>
          </p:nvSpPr>
          <p:spPr>
            <a:xfrm>
              <a:off x="4596317" y="4718614"/>
              <a:ext cx="30480" cy="1905"/>
            </a:xfrm>
            <a:custGeom>
              <a:avLst/>
              <a:gdLst/>
              <a:ahLst/>
              <a:cxnLst/>
              <a:rect l="l" t="t" r="r" b="b"/>
              <a:pathLst>
                <a:path w="30479" h="1904">
                  <a:moveTo>
                    <a:pt x="-124690" y="670"/>
                  </a:moveTo>
                  <a:lnTo>
                    <a:pt x="154879" y="670"/>
                  </a:lnTo>
                </a:path>
              </a:pathLst>
            </a:custGeom>
            <a:ln w="250722">
              <a:solidFill>
                <a:srgbClr val="00FFFF"/>
              </a:solidFill>
            </a:ln>
          </p:spPr>
          <p:txBody>
            <a:bodyPr wrap="square" lIns="0" tIns="0" rIns="0" bIns="0" rtlCol="0"/>
            <a:lstStyle/>
            <a:p>
              <a:endParaRPr/>
            </a:p>
          </p:txBody>
        </p:sp>
        <p:sp>
          <p:nvSpPr>
            <p:cNvPr id="49" name="object 49"/>
            <p:cNvSpPr/>
            <p:nvPr/>
          </p:nvSpPr>
          <p:spPr>
            <a:xfrm>
              <a:off x="4626506" y="4718666"/>
              <a:ext cx="127635" cy="25400"/>
            </a:xfrm>
            <a:custGeom>
              <a:avLst/>
              <a:gdLst/>
              <a:ahLst/>
              <a:cxnLst/>
              <a:rect l="l" t="t" r="r" b="b"/>
              <a:pathLst>
                <a:path w="127635" h="25400">
                  <a:moveTo>
                    <a:pt x="0" y="0"/>
                  </a:moveTo>
                  <a:lnTo>
                    <a:pt x="7005" y="685"/>
                  </a:lnTo>
                  <a:lnTo>
                    <a:pt x="13798" y="2390"/>
                  </a:lnTo>
                  <a:lnTo>
                    <a:pt x="20376" y="5115"/>
                  </a:lnTo>
                  <a:lnTo>
                    <a:pt x="26739" y="8859"/>
                  </a:lnTo>
                </a:path>
                <a:path w="127635" h="25400">
                  <a:moveTo>
                    <a:pt x="26739" y="8859"/>
                  </a:moveTo>
                  <a:lnTo>
                    <a:pt x="35079" y="14533"/>
                  </a:lnTo>
                  <a:lnTo>
                    <a:pt x="41563" y="18592"/>
                  </a:lnTo>
                  <a:lnTo>
                    <a:pt x="46177" y="21031"/>
                  </a:lnTo>
                </a:path>
                <a:path w="127635" h="25400">
                  <a:moveTo>
                    <a:pt x="46177" y="21031"/>
                  </a:moveTo>
                  <a:lnTo>
                    <a:pt x="50797" y="23476"/>
                  </a:lnTo>
                  <a:lnTo>
                    <a:pt x="58847" y="24813"/>
                  </a:lnTo>
                  <a:lnTo>
                    <a:pt x="70318" y="25048"/>
                  </a:lnTo>
                </a:path>
                <a:path w="127635" h="25400">
                  <a:moveTo>
                    <a:pt x="70318" y="25048"/>
                  </a:moveTo>
                  <a:lnTo>
                    <a:pt x="78826" y="24837"/>
                  </a:lnTo>
                  <a:lnTo>
                    <a:pt x="87142" y="23859"/>
                  </a:lnTo>
                  <a:lnTo>
                    <a:pt x="95267" y="22114"/>
                  </a:lnTo>
                  <a:lnTo>
                    <a:pt x="103202" y="19604"/>
                  </a:lnTo>
                </a:path>
                <a:path w="127635" h="25400">
                  <a:moveTo>
                    <a:pt x="103202" y="19604"/>
                  </a:moveTo>
                  <a:lnTo>
                    <a:pt x="113648" y="15745"/>
                  </a:lnTo>
                  <a:lnTo>
                    <a:pt x="121725" y="13210"/>
                  </a:lnTo>
                  <a:lnTo>
                    <a:pt x="127433" y="11998"/>
                  </a:lnTo>
                </a:path>
              </a:pathLst>
            </a:custGeom>
            <a:ln w="249381">
              <a:solidFill>
                <a:srgbClr val="00FFFF"/>
              </a:solidFill>
            </a:ln>
          </p:spPr>
          <p:txBody>
            <a:bodyPr wrap="square" lIns="0" tIns="0" rIns="0" bIns="0" rtlCol="0"/>
            <a:lstStyle/>
            <a:p>
              <a:endParaRPr/>
            </a:p>
          </p:txBody>
        </p:sp>
        <p:sp>
          <p:nvSpPr>
            <p:cNvPr id="50" name="object 50"/>
            <p:cNvSpPr/>
            <p:nvPr/>
          </p:nvSpPr>
          <p:spPr>
            <a:xfrm>
              <a:off x="4753940" y="4729203"/>
              <a:ext cx="24130" cy="1905"/>
            </a:xfrm>
            <a:custGeom>
              <a:avLst/>
              <a:gdLst/>
              <a:ahLst/>
              <a:cxnLst/>
              <a:rect l="l" t="t" r="r" b="b"/>
              <a:pathLst>
                <a:path w="24129" h="1904">
                  <a:moveTo>
                    <a:pt x="-124690" y="730"/>
                  </a:moveTo>
                  <a:lnTo>
                    <a:pt x="148686" y="730"/>
                  </a:lnTo>
                </a:path>
              </a:pathLst>
            </a:custGeom>
            <a:ln w="250843">
              <a:solidFill>
                <a:srgbClr val="00FFFF"/>
              </a:solidFill>
            </a:ln>
          </p:spPr>
          <p:txBody>
            <a:bodyPr wrap="square" lIns="0" tIns="0" rIns="0" bIns="0" rtlCol="0"/>
            <a:lstStyle/>
            <a:p>
              <a:endParaRPr/>
            </a:p>
          </p:txBody>
        </p:sp>
        <p:sp>
          <p:nvSpPr>
            <p:cNvPr id="51" name="object 51"/>
            <p:cNvSpPr/>
            <p:nvPr/>
          </p:nvSpPr>
          <p:spPr>
            <a:xfrm>
              <a:off x="4777936" y="4721596"/>
              <a:ext cx="48895" cy="8890"/>
            </a:xfrm>
            <a:custGeom>
              <a:avLst/>
              <a:gdLst/>
              <a:ahLst/>
              <a:cxnLst/>
              <a:rect l="l" t="t" r="r" b="b"/>
              <a:pathLst>
                <a:path w="48895" h="8889">
                  <a:moveTo>
                    <a:pt x="0" y="8298"/>
                  </a:moveTo>
                  <a:lnTo>
                    <a:pt x="7619" y="8589"/>
                  </a:lnTo>
                  <a:lnTo>
                    <a:pt x="15034" y="8414"/>
                  </a:lnTo>
                  <a:lnTo>
                    <a:pt x="22246" y="7771"/>
                  </a:lnTo>
                  <a:lnTo>
                    <a:pt x="29253" y="6664"/>
                  </a:lnTo>
                </a:path>
                <a:path w="48895" h="8889">
                  <a:moveTo>
                    <a:pt x="29253" y="6664"/>
                  </a:moveTo>
                  <a:lnTo>
                    <a:pt x="38460" y="4869"/>
                  </a:lnTo>
                  <a:lnTo>
                    <a:pt x="44029" y="3311"/>
                  </a:lnTo>
                  <a:lnTo>
                    <a:pt x="45948" y="1988"/>
                  </a:lnTo>
                </a:path>
                <a:path w="48895" h="8889">
                  <a:moveTo>
                    <a:pt x="45948" y="1988"/>
                  </a:moveTo>
                  <a:lnTo>
                    <a:pt x="46911" y="1323"/>
                  </a:lnTo>
                  <a:lnTo>
                    <a:pt x="47874" y="665"/>
                  </a:lnTo>
                  <a:lnTo>
                    <a:pt x="48837" y="0"/>
                  </a:lnTo>
                </a:path>
              </a:pathLst>
            </a:custGeom>
            <a:ln w="249381">
              <a:solidFill>
                <a:srgbClr val="00FFFF"/>
              </a:solidFill>
            </a:ln>
          </p:spPr>
          <p:txBody>
            <a:bodyPr wrap="square" lIns="0" tIns="0" rIns="0" bIns="0" rtlCol="0"/>
            <a:lstStyle/>
            <a:p>
              <a:endParaRPr/>
            </a:p>
          </p:txBody>
        </p:sp>
        <p:sp>
          <p:nvSpPr>
            <p:cNvPr id="52" name="object 52"/>
            <p:cNvSpPr/>
            <p:nvPr/>
          </p:nvSpPr>
          <p:spPr>
            <a:xfrm>
              <a:off x="4901857" y="4790935"/>
              <a:ext cx="1938655" cy="56515"/>
            </a:xfrm>
            <a:custGeom>
              <a:avLst/>
              <a:gdLst/>
              <a:ahLst/>
              <a:cxnLst/>
              <a:rect l="l" t="t" r="r" b="b"/>
              <a:pathLst>
                <a:path w="1938654" h="56514">
                  <a:moveTo>
                    <a:pt x="1603921" y="37083"/>
                  </a:moveTo>
                  <a:lnTo>
                    <a:pt x="1652966" y="55752"/>
                  </a:lnTo>
                  <a:lnTo>
                    <a:pt x="1703362" y="56514"/>
                  </a:lnTo>
                  <a:lnTo>
                    <a:pt x="1703463" y="40766"/>
                  </a:lnTo>
                  <a:lnTo>
                    <a:pt x="1678553" y="40385"/>
                  </a:lnTo>
                  <a:lnTo>
                    <a:pt x="1653659" y="39750"/>
                  </a:lnTo>
                  <a:lnTo>
                    <a:pt x="1628781" y="38607"/>
                  </a:lnTo>
                  <a:lnTo>
                    <a:pt x="1603921" y="37083"/>
                  </a:lnTo>
                  <a:close/>
                </a:path>
                <a:path w="1938654" h="56514">
                  <a:moveTo>
                    <a:pt x="1821243" y="37718"/>
                  </a:moveTo>
                  <a:lnTo>
                    <a:pt x="1791821" y="39242"/>
                  </a:lnTo>
                  <a:lnTo>
                    <a:pt x="1762382" y="40258"/>
                  </a:lnTo>
                  <a:lnTo>
                    <a:pt x="1732928" y="40766"/>
                  </a:lnTo>
                  <a:lnTo>
                    <a:pt x="1703463" y="40766"/>
                  </a:lnTo>
                  <a:lnTo>
                    <a:pt x="1703362" y="56514"/>
                  </a:lnTo>
                  <a:lnTo>
                    <a:pt x="1733101" y="56387"/>
                  </a:lnTo>
                  <a:lnTo>
                    <a:pt x="1762825" y="55752"/>
                  </a:lnTo>
                  <a:lnTo>
                    <a:pt x="1792532" y="54482"/>
                  </a:lnTo>
                  <a:lnTo>
                    <a:pt x="1822221" y="52704"/>
                  </a:lnTo>
                  <a:lnTo>
                    <a:pt x="1821243" y="37718"/>
                  </a:lnTo>
                  <a:close/>
                </a:path>
                <a:path w="1938654" h="56514">
                  <a:moveTo>
                    <a:pt x="1525752" y="31114"/>
                  </a:moveTo>
                  <a:lnTo>
                    <a:pt x="1524533" y="46608"/>
                  </a:lnTo>
                  <a:lnTo>
                    <a:pt x="1602638" y="52958"/>
                  </a:lnTo>
                  <a:lnTo>
                    <a:pt x="1603921" y="37083"/>
                  </a:lnTo>
                  <a:lnTo>
                    <a:pt x="1525752" y="31114"/>
                  </a:lnTo>
                  <a:close/>
                </a:path>
                <a:path w="1938654" h="56514">
                  <a:moveTo>
                    <a:pt x="1900135" y="34162"/>
                  </a:moveTo>
                  <a:lnTo>
                    <a:pt x="1860670" y="35559"/>
                  </a:lnTo>
                  <a:lnTo>
                    <a:pt x="1821243" y="37718"/>
                  </a:lnTo>
                  <a:lnTo>
                    <a:pt x="1822221" y="52704"/>
                  </a:lnTo>
                  <a:lnTo>
                    <a:pt x="1861216" y="50164"/>
                  </a:lnTo>
                  <a:lnTo>
                    <a:pt x="1900250" y="48259"/>
                  </a:lnTo>
                  <a:lnTo>
                    <a:pt x="1900135" y="34162"/>
                  </a:lnTo>
                  <a:close/>
                </a:path>
                <a:path w="1938654" h="56514">
                  <a:moveTo>
                    <a:pt x="1900135" y="34162"/>
                  </a:moveTo>
                  <a:lnTo>
                    <a:pt x="1900250" y="48259"/>
                  </a:lnTo>
                  <a:lnTo>
                    <a:pt x="1906810" y="48259"/>
                  </a:lnTo>
                  <a:lnTo>
                    <a:pt x="1913364" y="48005"/>
                  </a:lnTo>
                  <a:lnTo>
                    <a:pt x="1919911" y="47624"/>
                  </a:lnTo>
                  <a:lnTo>
                    <a:pt x="1926450" y="47116"/>
                  </a:lnTo>
                  <a:lnTo>
                    <a:pt x="1926204" y="44534"/>
                  </a:lnTo>
                  <a:lnTo>
                    <a:pt x="1925243" y="43560"/>
                  </a:lnTo>
                  <a:lnTo>
                    <a:pt x="1925243" y="36448"/>
                  </a:lnTo>
                  <a:lnTo>
                    <a:pt x="1925417" y="36272"/>
                  </a:lnTo>
                  <a:lnTo>
                    <a:pt x="1925229" y="34289"/>
                  </a:lnTo>
                  <a:lnTo>
                    <a:pt x="1908479" y="34289"/>
                  </a:lnTo>
                  <a:lnTo>
                    <a:pt x="1900135" y="34162"/>
                  </a:lnTo>
                  <a:close/>
                </a:path>
                <a:path w="1938654" h="56514">
                  <a:moveTo>
                    <a:pt x="1926204" y="44534"/>
                  </a:moveTo>
                  <a:lnTo>
                    <a:pt x="1926450" y="47116"/>
                  </a:lnTo>
                  <a:lnTo>
                    <a:pt x="1931318" y="46481"/>
                  </a:lnTo>
                  <a:lnTo>
                    <a:pt x="1928126" y="46481"/>
                  </a:lnTo>
                  <a:lnTo>
                    <a:pt x="1926204" y="44534"/>
                  </a:lnTo>
                  <a:close/>
                </a:path>
                <a:path w="1938654" h="56514">
                  <a:moveTo>
                    <a:pt x="1450936" y="26669"/>
                  </a:moveTo>
                  <a:lnTo>
                    <a:pt x="1450251" y="42036"/>
                  </a:lnTo>
                  <a:lnTo>
                    <a:pt x="1487416" y="43941"/>
                  </a:lnTo>
                  <a:lnTo>
                    <a:pt x="1524533" y="46608"/>
                  </a:lnTo>
                  <a:lnTo>
                    <a:pt x="1525752" y="31114"/>
                  </a:lnTo>
                  <a:lnTo>
                    <a:pt x="1507059" y="29717"/>
                  </a:lnTo>
                  <a:lnTo>
                    <a:pt x="1469650" y="27558"/>
                  </a:lnTo>
                  <a:lnTo>
                    <a:pt x="1450936" y="26669"/>
                  </a:lnTo>
                  <a:close/>
                </a:path>
                <a:path w="1938654" h="56514">
                  <a:moveTo>
                    <a:pt x="1931073" y="33527"/>
                  </a:moveTo>
                  <a:lnTo>
                    <a:pt x="1927925" y="33731"/>
                  </a:lnTo>
                  <a:lnTo>
                    <a:pt x="1925494" y="36194"/>
                  </a:lnTo>
                  <a:lnTo>
                    <a:pt x="1925495" y="37083"/>
                  </a:lnTo>
                  <a:lnTo>
                    <a:pt x="1926204" y="44534"/>
                  </a:lnTo>
                  <a:lnTo>
                    <a:pt x="1928126" y="46481"/>
                  </a:lnTo>
                  <a:lnTo>
                    <a:pt x="1931318" y="46481"/>
                  </a:lnTo>
                  <a:lnTo>
                    <a:pt x="1932292" y="46354"/>
                  </a:lnTo>
                  <a:lnTo>
                    <a:pt x="1931073" y="33527"/>
                  </a:lnTo>
                  <a:close/>
                </a:path>
                <a:path w="1938654" h="56514">
                  <a:moveTo>
                    <a:pt x="1935238" y="33527"/>
                  </a:moveTo>
                  <a:lnTo>
                    <a:pt x="1931073" y="33527"/>
                  </a:lnTo>
                  <a:lnTo>
                    <a:pt x="1932292" y="46354"/>
                  </a:lnTo>
                  <a:lnTo>
                    <a:pt x="1931318" y="46481"/>
                  </a:lnTo>
                  <a:lnTo>
                    <a:pt x="1935238" y="46481"/>
                  </a:lnTo>
                  <a:lnTo>
                    <a:pt x="1938121" y="43560"/>
                  </a:lnTo>
                  <a:lnTo>
                    <a:pt x="1938121" y="36448"/>
                  </a:lnTo>
                  <a:lnTo>
                    <a:pt x="1935238" y="33527"/>
                  </a:lnTo>
                  <a:close/>
                </a:path>
                <a:path w="1938654" h="56514">
                  <a:moveTo>
                    <a:pt x="1925417" y="36272"/>
                  </a:moveTo>
                  <a:lnTo>
                    <a:pt x="1925243" y="36448"/>
                  </a:lnTo>
                  <a:lnTo>
                    <a:pt x="1925243" y="43560"/>
                  </a:lnTo>
                  <a:lnTo>
                    <a:pt x="1926204" y="44534"/>
                  </a:lnTo>
                  <a:lnTo>
                    <a:pt x="1925417" y="36272"/>
                  </a:lnTo>
                  <a:close/>
                </a:path>
                <a:path w="1938654" h="56514">
                  <a:moveTo>
                    <a:pt x="1349882" y="23494"/>
                  </a:moveTo>
                  <a:lnTo>
                    <a:pt x="1349540" y="38861"/>
                  </a:lnTo>
                  <a:lnTo>
                    <a:pt x="1425081" y="41020"/>
                  </a:lnTo>
                  <a:lnTo>
                    <a:pt x="1450251" y="42036"/>
                  </a:lnTo>
                  <a:lnTo>
                    <a:pt x="1450936" y="26669"/>
                  </a:lnTo>
                  <a:lnTo>
                    <a:pt x="1400414" y="24764"/>
                  </a:lnTo>
                  <a:lnTo>
                    <a:pt x="1349882" y="23494"/>
                  </a:lnTo>
                  <a:close/>
                </a:path>
                <a:path w="1938654" h="56514">
                  <a:moveTo>
                    <a:pt x="1250607" y="20827"/>
                  </a:moveTo>
                  <a:lnTo>
                    <a:pt x="1250048" y="36194"/>
                  </a:lnTo>
                  <a:lnTo>
                    <a:pt x="1349540" y="38861"/>
                  </a:lnTo>
                  <a:lnTo>
                    <a:pt x="1349882" y="23494"/>
                  </a:lnTo>
                  <a:lnTo>
                    <a:pt x="1250607" y="20827"/>
                  </a:lnTo>
                  <a:close/>
                </a:path>
                <a:path w="1938654" h="56514">
                  <a:moveTo>
                    <a:pt x="603275" y="22605"/>
                  </a:moveTo>
                  <a:lnTo>
                    <a:pt x="602754" y="37718"/>
                  </a:lnTo>
                  <a:lnTo>
                    <a:pt x="617863" y="38099"/>
                  </a:lnTo>
                  <a:lnTo>
                    <a:pt x="648085" y="38353"/>
                  </a:lnTo>
                  <a:lnTo>
                    <a:pt x="663193" y="38353"/>
                  </a:lnTo>
                  <a:lnTo>
                    <a:pt x="663193" y="23367"/>
                  </a:lnTo>
                  <a:lnTo>
                    <a:pt x="648211" y="23367"/>
                  </a:lnTo>
                  <a:lnTo>
                    <a:pt x="618250" y="22986"/>
                  </a:lnTo>
                  <a:lnTo>
                    <a:pt x="603275" y="22605"/>
                  </a:lnTo>
                  <a:close/>
                </a:path>
                <a:path w="1938654" h="56514">
                  <a:moveTo>
                    <a:pt x="725347" y="22351"/>
                  </a:moveTo>
                  <a:lnTo>
                    <a:pt x="694280" y="23240"/>
                  </a:lnTo>
                  <a:lnTo>
                    <a:pt x="678738" y="23367"/>
                  </a:lnTo>
                  <a:lnTo>
                    <a:pt x="663193" y="23367"/>
                  </a:lnTo>
                  <a:lnTo>
                    <a:pt x="663193" y="38353"/>
                  </a:lnTo>
                  <a:lnTo>
                    <a:pt x="678917" y="38353"/>
                  </a:lnTo>
                  <a:lnTo>
                    <a:pt x="694636" y="38226"/>
                  </a:lnTo>
                  <a:lnTo>
                    <a:pt x="710349" y="37845"/>
                  </a:lnTo>
                  <a:lnTo>
                    <a:pt x="726058" y="37210"/>
                  </a:lnTo>
                  <a:lnTo>
                    <a:pt x="725347" y="22351"/>
                  </a:lnTo>
                  <a:close/>
                </a:path>
                <a:path w="1938654" h="56514">
                  <a:moveTo>
                    <a:pt x="562813" y="19430"/>
                  </a:moveTo>
                  <a:lnTo>
                    <a:pt x="560997" y="34670"/>
                  </a:lnTo>
                  <a:lnTo>
                    <a:pt x="571409" y="35813"/>
                  </a:lnTo>
                  <a:lnTo>
                    <a:pt x="592292" y="37337"/>
                  </a:lnTo>
                  <a:lnTo>
                    <a:pt x="602754" y="37718"/>
                  </a:lnTo>
                  <a:lnTo>
                    <a:pt x="603275" y="22605"/>
                  </a:lnTo>
                  <a:lnTo>
                    <a:pt x="593138" y="22097"/>
                  </a:lnTo>
                  <a:lnTo>
                    <a:pt x="583015" y="21462"/>
                  </a:lnTo>
                  <a:lnTo>
                    <a:pt x="572907" y="20573"/>
                  </a:lnTo>
                  <a:lnTo>
                    <a:pt x="562813" y="19430"/>
                  </a:lnTo>
                  <a:close/>
                </a:path>
                <a:path w="1938654" h="56514">
                  <a:moveTo>
                    <a:pt x="783907" y="18922"/>
                  </a:moveTo>
                  <a:lnTo>
                    <a:pt x="725347" y="22351"/>
                  </a:lnTo>
                  <a:lnTo>
                    <a:pt x="726058" y="37210"/>
                  </a:lnTo>
                  <a:lnTo>
                    <a:pt x="770191" y="34797"/>
                  </a:lnTo>
                  <a:lnTo>
                    <a:pt x="784898" y="33781"/>
                  </a:lnTo>
                  <a:lnTo>
                    <a:pt x="783907" y="18922"/>
                  </a:lnTo>
                  <a:close/>
                </a:path>
                <a:path w="1938654" h="56514">
                  <a:moveTo>
                    <a:pt x="1927925" y="33731"/>
                  </a:moveTo>
                  <a:lnTo>
                    <a:pt x="1925192" y="33908"/>
                  </a:lnTo>
                  <a:lnTo>
                    <a:pt x="1925417" y="36272"/>
                  </a:lnTo>
                  <a:lnTo>
                    <a:pt x="1927925" y="33731"/>
                  </a:lnTo>
                  <a:close/>
                </a:path>
                <a:path w="1938654" h="56514">
                  <a:moveTo>
                    <a:pt x="1162050" y="18033"/>
                  </a:moveTo>
                  <a:lnTo>
                    <a:pt x="1161592" y="33146"/>
                  </a:lnTo>
                  <a:lnTo>
                    <a:pt x="1250048" y="36194"/>
                  </a:lnTo>
                  <a:lnTo>
                    <a:pt x="1250607" y="20827"/>
                  </a:lnTo>
                  <a:lnTo>
                    <a:pt x="1162050" y="18033"/>
                  </a:lnTo>
                  <a:close/>
                </a:path>
                <a:path w="1938654" h="56514">
                  <a:moveTo>
                    <a:pt x="513194" y="12191"/>
                  </a:moveTo>
                  <a:lnTo>
                    <a:pt x="510705" y="27431"/>
                  </a:lnTo>
                  <a:lnTo>
                    <a:pt x="523249" y="29463"/>
                  </a:lnTo>
                  <a:lnTo>
                    <a:pt x="548395" y="33019"/>
                  </a:lnTo>
                  <a:lnTo>
                    <a:pt x="560997" y="34670"/>
                  </a:lnTo>
                  <a:lnTo>
                    <a:pt x="562813" y="19430"/>
                  </a:lnTo>
                  <a:lnTo>
                    <a:pt x="550382" y="17779"/>
                  </a:lnTo>
                  <a:lnTo>
                    <a:pt x="537970" y="16001"/>
                  </a:lnTo>
                  <a:lnTo>
                    <a:pt x="513194" y="12191"/>
                  </a:lnTo>
                  <a:close/>
                </a:path>
                <a:path w="1938654" h="56514">
                  <a:moveTo>
                    <a:pt x="7683" y="15747"/>
                  </a:moveTo>
                  <a:lnTo>
                    <a:pt x="4165" y="15747"/>
                  </a:lnTo>
                  <a:lnTo>
                    <a:pt x="0" y="19938"/>
                  </a:lnTo>
                  <a:lnTo>
                    <a:pt x="0" y="30225"/>
                  </a:lnTo>
                  <a:lnTo>
                    <a:pt x="4165" y="34289"/>
                  </a:lnTo>
                  <a:lnTo>
                    <a:pt x="14414" y="34289"/>
                  </a:lnTo>
                  <a:lnTo>
                    <a:pt x="17010" y="31749"/>
                  </a:lnTo>
                  <a:lnTo>
                    <a:pt x="15684" y="31749"/>
                  </a:lnTo>
                  <a:lnTo>
                    <a:pt x="2895" y="18287"/>
                  </a:lnTo>
                  <a:lnTo>
                    <a:pt x="7683" y="15747"/>
                  </a:lnTo>
                  <a:close/>
                </a:path>
                <a:path w="1938654" h="56514">
                  <a:moveTo>
                    <a:pt x="1925192" y="33908"/>
                  </a:moveTo>
                  <a:lnTo>
                    <a:pt x="1916836" y="34162"/>
                  </a:lnTo>
                  <a:lnTo>
                    <a:pt x="1908479" y="34289"/>
                  </a:lnTo>
                  <a:lnTo>
                    <a:pt x="1925229" y="34289"/>
                  </a:lnTo>
                  <a:lnTo>
                    <a:pt x="1925192" y="33908"/>
                  </a:lnTo>
                  <a:close/>
                </a:path>
                <a:path w="1938654" h="56514">
                  <a:moveTo>
                    <a:pt x="856754" y="14985"/>
                  </a:moveTo>
                  <a:lnTo>
                    <a:pt x="820312" y="16763"/>
                  </a:lnTo>
                  <a:lnTo>
                    <a:pt x="783907" y="18922"/>
                  </a:lnTo>
                  <a:lnTo>
                    <a:pt x="784898" y="33781"/>
                  </a:lnTo>
                  <a:lnTo>
                    <a:pt x="821104" y="31622"/>
                  </a:lnTo>
                  <a:lnTo>
                    <a:pt x="857338" y="29971"/>
                  </a:lnTo>
                  <a:lnTo>
                    <a:pt x="856754" y="14985"/>
                  </a:lnTo>
                  <a:close/>
                </a:path>
                <a:path w="1938654" h="56514">
                  <a:moveTo>
                    <a:pt x="1931073" y="33527"/>
                  </a:moveTo>
                  <a:lnTo>
                    <a:pt x="1928126" y="33527"/>
                  </a:lnTo>
                  <a:lnTo>
                    <a:pt x="1927925" y="33731"/>
                  </a:lnTo>
                  <a:lnTo>
                    <a:pt x="1931073" y="33527"/>
                  </a:lnTo>
                  <a:close/>
                </a:path>
                <a:path w="1938654" h="56514">
                  <a:moveTo>
                    <a:pt x="1080630" y="14858"/>
                  </a:moveTo>
                  <a:lnTo>
                    <a:pt x="1079766" y="29844"/>
                  </a:lnTo>
                  <a:lnTo>
                    <a:pt x="1100217" y="30860"/>
                  </a:lnTo>
                  <a:lnTo>
                    <a:pt x="1161592" y="33146"/>
                  </a:lnTo>
                  <a:lnTo>
                    <a:pt x="1162050" y="18033"/>
                  </a:lnTo>
                  <a:lnTo>
                    <a:pt x="1100978" y="15874"/>
                  </a:lnTo>
                  <a:lnTo>
                    <a:pt x="1080630" y="14858"/>
                  </a:lnTo>
                  <a:close/>
                </a:path>
                <a:path w="1938654" h="56514">
                  <a:moveTo>
                    <a:pt x="7683" y="15747"/>
                  </a:moveTo>
                  <a:lnTo>
                    <a:pt x="2895" y="18287"/>
                  </a:lnTo>
                  <a:lnTo>
                    <a:pt x="15684" y="31749"/>
                  </a:lnTo>
                  <a:lnTo>
                    <a:pt x="18503" y="27177"/>
                  </a:lnTo>
                  <a:lnTo>
                    <a:pt x="18072" y="27177"/>
                  </a:lnTo>
                  <a:lnTo>
                    <a:pt x="7683" y="15747"/>
                  </a:lnTo>
                  <a:close/>
                </a:path>
                <a:path w="1938654" h="56514">
                  <a:moveTo>
                    <a:pt x="18567" y="26626"/>
                  </a:moveTo>
                  <a:lnTo>
                    <a:pt x="18230" y="26889"/>
                  </a:lnTo>
                  <a:lnTo>
                    <a:pt x="18503" y="27177"/>
                  </a:lnTo>
                  <a:lnTo>
                    <a:pt x="15684" y="31749"/>
                  </a:lnTo>
                  <a:lnTo>
                    <a:pt x="17010" y="31749"/>
                  </a:lnTo>
                  <a:lnTo>
                    <a:pt x="18567" y="30225"/>
                  </a:lnTo>
                  <a:lnTo>
                    <a:pt x="18567" y="26626"/>
                  </a:lnTo>
                  <a:close/>
                </a:path>
                <a:path w="1938654" h="56514">
                  <a:moveTo>
                    <a:pt x="973112" y="13334"/>
                  </a:moveTo>
                  <a:lnTo>
                    <a:pt x="914923" y="13715"/>
                  </a:lnTo>
                  <a:lnTo>
                    <a:pt x="856754" y="14985"/>
                  </a:lnTo>
                  <a:lnTo>
                    <a:pt x="857338" y="29971"/>
                  </a:lnTo>
                  <a:lnTo>
                    <a:pt x="944194" y="28447"/>
                  </a:lnTo>
                  <a:lnTo>
                    <a:pt x="973150" y="28447"/>
                  </a:lnTo>
                  <a:lnTo>
                    <a:pt x="973112" y="13334"/>
                  </a:lnTo>
                  <a:close/>
                </a:path>
                <a:path w="1938654" h="56514">
                  <a:moveTo>
                    <a:pt x="1079854" y="28320"/>
                  </a:moveTo>
                  <a:lnTo>
                    <a:pt x="999810" y="28320"/>
                  </a:lnTo>
                  <a:lnTo>
                    <a:pt x="1026467" y="28574"/>
                  </a:lnTo>
                  <a:lnTo>
                    <a:pt x="1079766" y="29844"/>
                  </a:lnTo>
                  <a:lnTo>
                    <a:pt x="1079854" y="28320"/>
                  </a:lnTo>
                  <a:close/>
                </a:path>
                <a:path w="1938654" h="56514">
                  <a:moveTo>
                    <a:pt x="999998" y="13334"/>
                  </a:moveTo>
                  <a:lnTo>
                    <a:pt x="973112" y="13334"/>
                  </a:lnTo>
                  <a:lnTo>
                    <a:pt x="973150" y="28447"/>
                  </a:lnTo>
                  <a:lnTo>
                    <a:pt x="1079854" y="28320"/>
                  </a:lnTo>
                  <a:lnTo>
                    <a:pt x="1080630" y="14858"/>
                  </a:lnTo>
                  <a:lnTo>
                    <a:pt x="1026880" y="13461"/>
                  </a:lnTo>
                  <a:lnTo>
                    <a:pt x="999998" y="13334"/>
                  </a:lnTo>
                  <a:close/>
                </a:path>
                <a:path w="1938654" h="56514">
                  <a:moveTo>
                    <a:pt x="463892" y="5206"/>
                  </a:moveTo>
                  <a:lnTo>
                    <a:pt x="462254" y="20573"/>
                  </a:lnTo>
                  <a:lnTo>
                    <a:pt x="474398" y="22097"/>
                  </a:lnTo>
                  <a:lnTo>
                    <a:pt x="486522" y="23748"/>
                  </a:lnTo>
                  <a:lnTo>
                    <a:pt x="498625" y="25526"/>
                  </a:lnTo>
                  <a:lnTo>
                    <a:pt x="510705" y="27431"/>
                  </a:lnTo>
                  <a:lnTo>
                    <a:pt x="513194" y="12191"/>
                  </a:lnTo>
                  <a:lnTo>
                    <a:pt x="500904" y="10159"/>
                  </a:lnTo>
                  <a:lnTo>
                    <a:pt x="476253" y="6603"/>
                  </a:lnTo>
                  <a:lnTo>
                    <a:pt x="463892" y="5206"/>
                  </a:lnTo>
                  <a:close/>
                </a:path>
                <a:path w="1938654" h="56514">
                  <a:moveTo>
                    <a:pt x="7683" y="15747"/>
                  </a:moveTo>
                  <a:lnTo>
                    <a:pt x="18072" y="27177"/>
                  </a:lnTo>
                  <a:lnTo>
                    <a:pt x="18186" y="26923"/>
                  </a:lnTo>
                  <a:lnTo>
                    <a:pt x="7683" y="15747"/>
                  </a:lnTo>
                  <a:close/>
                </a:path>
                <a:path w="1938654" h="56514">
                  <a:moveTo>
                    <a:pt x="18230" y="26889"/>
                  </a:moveTo>
                  <a:lnTo>
                    <a:pt x="18072" y="27177"/>
                  </a:lnTo>
                  <a:lnTo>
                    <a:pt x="18503" y="27177"/>
                  </a:lnTo>
                  <a:lnTo>
                    <a:pt x="18230" y="26889"/>
                  </a:lnTo>
                  <a:close/>
                </a:path>
                <a:path w="1938654" h="56514">
                  <a:moveTo>
                    <a:pt x="39052" y="7746"/>
                  </a:moveTo>
                  <a:lnTo>
                    <a:pt x="7803" y="15874"/>
                  </a:lnTo>
                  <a:lnTo>
                    <a:pt x="18230" y="26889"/>
                  </a:lnTo>
                  <a:lnTo>
                    <a:pt x="18511" y="26669"/>
                  </a:lnTo>
                  <a:lnTo>
                    <a:pt x="18567" y="19938"/>
                  </a:lnTo>
                  <a:lnTo>
                    <a:pt x="14414" y="15747"/>
                  </a:lnTo>
                  <a:lnTo>
                    <a:pt x="40131" y="15747"/>
                  </a:lnTo>
                  <a:lnTo>
                    <a:pt x="39052" y="7746"/>
                  </a:lnTo>
                  <a:close/>
                </a:path>
                <a:path w="1938654" h="56514">
                  <a:moveTo>
                    <a:pt x="40131" y="15747"/>
                  </a:moveTo>
                  <a:lnTo>
                    <a:pt x="14414" y="15747"/>
                  </a:lnTo>
                  <a:lnTo>
                    <a:pt x="18567" y="19938"/>
                  </a:lnTo>
                  <a:lnTo>
                    <a:pt x="18567" y="26626"/>
                  </a:lnTo>
                  <a:lnTo>
                    <a:pt x="18999" y="26288"/>
                  </a:lnTo>
                  <a:lnTo>
                    <a:pt x="19900" y="25780"/>
                  </a:lnTo>
                  <a:lnTo>
                    <a:pt x="22009" y="25018"/>
                  </a:lnTo>
                  <a:lnTo>
                    <a:pt x="23152" y="24764"/>
                  </a:lnTo>
                  <a:lnTo>
                    <a:pt x="24307" y="24383"/>
                  </a:lnTo>
                  <a:lnTo>
                    <a:pt x="29781" y="23113"/>
                  </a:lnTo>
                  <a:lnTo>
                    <a:pt x="35318" y="22224"/>
                  </a:lnTo>
                  <a:lnTo>
                    <a:pt x="40919" y="21589"/>
                  </a:lnTo>
                  <a:lnTo>
                    <a:pt x="40131" y="15747"/>
                  </a:lnTo>
                  <a:close/>
                </a:path>
                <a:path w="1938654" h="56514">
                  <a:moveTo>
                    <a:pt x="90258" y="3809"/>
                  </a:moveTo>
                  <a:lnTo>
                    <a:pt x="77400" y="4190"/>
                  </a:lnTo>
                  <a:lnTo>
                    <a:pt x="64579" y="4825"/>
                  </a:lnTo>
                  <a:lnTo>
                    <a:pt x="51796" y="6095"/>
                  </a:lnTo>
                  <a:lnTo>
                    <a:pt x="39052" y="7746"/>
                  </a:lnTo>
                  <a:lnTo>
                    <a:pt x="40919" y="21589"/>
                  </a:lnTo>
                  <a:lnTo>
                    <a:pt x="53252" y="20446"/>
                  </a:lnTo>
                  <a:lnTo>
                    <a:pt x="65600" y="19684"/>
                  </a:lnTo>
                  <a:lnTo>
                    <a:pt x="77965" y="19176"/>
                  </a:lnTo>
                  <a:lnTo>
                    <a:pt x="90347" y="18922"/>
                  </a:lnTo>
                  <a:lnTo>
                    <a:pt x="90258" y="3809"/>
                  </a:lnTo>
                  <a:close/>
                </a:path>
                <a:path w="1938654" h="56514">
                  <a:moveTo>
                    <a:pt x="418109" y="1523"/>
                  </a:moveTo>
                  <a:lnTo>
                    <a:pt x="417156" y="16890"/>
                  </a:lnTo>
                  <a:lnTo>
                    <a:pt x="428446" y="17652"/>
                  </a:lnTo>
                  <a:lnTo>
                    <a:pt x="439724" y="18541"/>
                  </a:lnTo>
                  <a:lnTo>
                    <a:pt x="462254" y="20573"/>
                  </a:lnTo>
                  <a:lnTo>
                    <a:pt x="463892" y="5206"/>
                  </a:lnTo>
                  <a:lnTo>
                    <a:pt x="452458" y="4063"/>
                  </a:lnTo>
                  <a:lnTo>
                    <a:pt x="429565" y="2285"/>
                  </a:lnTo>
                  <a:lnTo>
                    <a:pt x="418109" y="1523"/>
                  </a:lnTo>
                  <a:close/>
                </a:path>
                <a:path w="1938654" h="56514">
                  <a:moveTo>
                    <a:pt x="148653" y="2285"/>
                  </a:moveTo>
                  <a:lnTo>
                    <a:pt x="119460" y="3428"/>
                  </a:lnTo>
                  <a:lnTo>
                    <a:pt x="90258" y="3809"/>
                  </a:lnTo>
                  <a:lnTo>
                    <a:pt x="90347" y="18922"/>
                  </a:lnTo>
                  <a:lnTo>
                    <a:pt x="119853" y="18414"/>
                  </a:lnTo>
                  <a:lnTo>
                    <a:pt x="149339" y="17271"/>
                  </a:lnTo>
                  <a:lnTo>
                    <a:pt x="148653" y="2285"/>
                  </a:lnTo>
                  <a:close/>
                </a:path>
                <a:path w="1938654" h="56514">
                  <a:moveTo>
                    <a:pt x="218363" y="507"/>
                  </a:moveTo>
                  <a:lnTo>
                    <a:pt x="183503" y="1142"/>
                  </a:lnTo>
                  <a:lnTo>
                    <a:pt x="148653" y="2285"/>
                  </a:lnTo>
                  <a:lnTo>
                    <a:pt x="149339" y="17271"/>
                  </a:lnTo>
                  <a:lnTo>
                    <a:pt x="166627" y="16509"/>
                  </a:lnTo>
                  <a:lnTo>
                    <a:pt x="201208" y="15620"/>
                  </a:lnTo>
                  <a:lnTo>
                    <a:pt x="218503" y="15366"/>
                  </a:lnTo>
                  <a:lnTo>
                    <a:pt x="218363" y="507"/>
                  </a:lnTo>
                  <a:close/>
                </a:path>
                <a:path w="1938654" h="56514">
                  <a:moveTo>
                    <a:pt x="347295" y="0"/>
                  </a:moveTo>
                  <a:lnTo>
                    <a:pt x="323684" y="126"/>
                  </a:lnTo>
                  <a:lnTo>
                    <a:pt x="323684" y="15112"/>
                  </a:lnTo>
                  <a:lnTo>
                    <a:pt x="347064" y="15112"/>
                  </a:lnTo>
                  <a:lnTo>
                    <a:pt x="393799" y="16001"/>
                  </a:lnTo>
                  <a:lnTo>
                    <a:pt x="417156" y="16890"/>
                  </a:lnTo>
                  <a:lnTo>
                    <a:pt x="418109" y="1523"/>
                  </a:lnTo>
                  <a:lnTo>
                    <a:pt x="394506" y="761"/>
                  </a:lnTo>
                  <a:lnTo>
                    <a:pt x="370901" y="253"/>
                  </a:lnTo>
                  <a:lnTo>
                    <a:pt x="347295" y="0"/>
                  </a:lnTo>
                  <a:close/>
                </a:path>
                <a:path w="1938654" h="56514">
                  <a:moveTo>
                    <a:pt x="323684" y="126"/>
                  </a:moveTo>
                  <a:lnTo>
                    <a:pt x="297355" y="126"/>
                  </a:lnTo>
                  <a:lnTo>
                    <a:pt x="218363" y="507"/>
                  </a:lnTo>
                  <a:lnTo>
                    <a:pt x="218503" y="15366"/>
                  </a:lnTo>
                  <a:lnTo>
                    <a:pt x="323684" y="15112"/>
                  </a:lnTo>
                  <a:lnTo>
                    <a:pt x="323684" y="126"/>
                  </a:lnTo>
                  <a:close/>
                </a:path>
              </a:pathLst>
            </a:custGeom>
            <a:solidFill>
              <a:srgbClr val="C80000"/>
            </a:solidFill>
          </p:spPr>
          <p:txBody>
            <a:bodyPr wrap="square" lIns="0" tIns="0" rIns="0" bIns="0" rtlCol="0"/>
            <a:lstStyle/>
            <a:p>
              <a:endParaRPr/>
            </a:p>
          </p:txBody>
        </p:sp>
        <p:sp>
          <p:nvSpPr>
            <p:cNvPr id="53" name="object 53"/>
            <p:cNvSpPr/>
            <p:nvPr/>
          </p:nvSpPr>
          <p:spPr>
            <a:xfrm>
              <a:off x="3160780" y="4847335"/>
              <a:ext cx="759696" cy="251421"/>
            </a:xfrm>
            <a:prstGeom prst="rect">
              <a:avLst/>
            </a:prstGeom>
            <a:blipFill>
              <a:blip r:embed="rId6" cstate="print"/>
              <a:stretch>
                <a:fillRect/>
              </a:stretch>
            </a:blipFill>
          </p:spPr>
          <p:txBody>
            <a:bodyPr wrap="square" lIns="0" tIns="0" rIns="0" bIns="0" rtlCol="0"/>
            <a:lstStyle/>
            <a:p>
              <a:endParaRPr/>
            </a:p>
          </p:txBody>
        </p:sp>
        <p:sp>
          <p:nvSpPr>
            <p:cNvPr id="54" name="object 54"/>
            <p:cNvSpPr/>
            <p:nvPr/>
          </p:nvSpPr>
          <p:spPr>
            <a:xfrm>
              <a:off x="4598510" y="4893005"/>
              <a:ext cx="905263" cy="174866"/>
            </a:xfrm>
            <a:prstGeom prst="rect">
              <a:avLst/>
            </a:prstGeom>
            <a:blipFill>
              <a:blip r:embed="rId7" cstate="print"/>
              <a:stretch>
                <a:fillRect/>
              </a:stretch>
            </a:blipFill>
          </p:spPr>
          <p:txBody>
            <a:bodyPr wrap="square" lIns="0" tIns="0" rIns="0" bIns="0" rtlCol="0"/>
            <a:lstStyle/>
            <a:p>
              <a:endParaRPr/>
            </a:p>
          </p:txBody>
        </p:sp>
        <p:sp>
          <p:nvSpPr>
            <p:cNvPr id="55" name="object 55"/>
            <p:cNvSpPr/>
            <p:nvPr/>
          </p:nvSpPr>
          <p:spPr>
            <a:xfrm>
              <a:off x="6593014" y="4877104"/>
              <a:ext cx="646430" cy="273685"/>
            </a:xfrm>
            <a:custGeom>
              <a:avLst/>
              <a:gdLst/>
              <a:ahLst/>
              <a:cxnLst/>
              <a:rect l="l" t="t" r="r" b="b"/>
              <a:pathLst>
                <a:path w="646429" h="273685">
                  <a:moveTo>
                    <a:pt x="77812" y="56756"/>
                  </a:moveTo>
                  <a:lnTo>
                    <a:pt x="77800" y="57670"/>
                  </a:lnTo>
                  <a:lnTo>
                    <a:pt x="77812" y="56756"/>
                  </a:lnTo>
                  <a:close/>
                </a:path>
                <a:path w="646429" h="273685">
                  <a:moveTo>
                    <a:pt x="104140" y="15748"/>
                  </a:moveTo>
                  <a:lnTo>
                    <a:pt x="103873" y="13220"/>
                  </a:lnTo>
                  <a:lnTo>
                    <a:pt x="103314" y="11938"/>
                  </a:lnTo>
                  <a:lnTo>
                    <a:pt x="102831" y="10668"/>
                  </a:lnTo>
                  <a:lnTo>
                    <a:pt x="102184" y="9398"/>
                  </a:lnTo>
                  <a:lnTo>
                    <a:pt x="100698" y="8140"/>
                  </a:lnTo>
                  <a:lnTo>
                    <a:pt x="99936" y="6870"/>
                  </a:lnTo>
                  <a:lnTo>
                    <a:pt x="99085" y="5588"/>
                  </a:lnTo>
                  <a:lnTo>
                    <a:pt x="95923" y="3048"/>
                  </a:lnTo>
                  <a:lnTo>
                    <a:pt x="92303" y="1790"/>
                  </a:lnTo>
                  <a:lnTo>
                    <a:pt x="88252" y="1790"/>
                  </a:lnTo>
                  <a:lnTo>
                    <a:pt x="81711" y="1790"/>
                  </a:lnTo>
                  <a:lnTo>
                    <a:pt x="81711" y="15748"/>
                  </a:lnTo>
                  <a:lnTo>
                    <a:pt x="81711" y="1790"/>
                  </a:lnTo>
                  <a:lnTo>
                    <a:pt x="78193" y="1790"/>
                  </a:lnTo>
                  <a:lnTo>
                    <a:pt x="72745" y="3048"/>
                  </a:lnTo>
                  <a:lnTo>
                    <a:pt x="67525" y="5588"/>
                  </a:lnTo>
                  <a:lnTo>
                    <a:pt x="62560" y="8140"/>
                  </a:lnTo>
                  <a:lnTo>
                    <a:pt x="55054" y="11938"/>
                  </a:lnTo>
                  <a:lnTo>
                    <a:pt x="47688" y="17018"/>
                  </a:lnTo>
                  <a:lnTo>
                    <a:pt x="40436" y="20840"/>
                  </a:lnTo>
                  <a:lnTo>
                    <a:pt x="33312" y="25920"/>
                  </a:lnTo>
                  <a:lnTo>
                    <a:pt x="3289" y="55118"/>
                  </a:lnTo>
                  <a:lnTo>
                    <a:pt x="1689" y="61468"/>
                  </a:lnTo>
                  <a:lnTo>
                    <a:pt x="0" y="67818"/>
                  </a:lnTo>
                  <a:lnTo>
                    <a:pt x="88" y="74168"/>
                  </a:lnTo>
                  <a:lnTo>
                    <a:pt x="1905" y="81788"/>
                  </a:lnTo>
                  <a:lnTo>
                    <a:pt x="2451" y="83070"/>
                  </a:lnTo>
                  <a:lnTo>
                    <a:pt x="3162" y="84340"/>
                  </a:lnTo>
                  <a:lnTo>
                    <a:pt x="4800" y="88138"/>
                  </a:lnTo>
                  <a:lnTo>
                    <a:pt x="5626" y="89420"/>
                  </a:lnTo>
                  <a:lnTo>
                    <a:pt x="6565" y="90690"/>
                  </a:lnTo>
                  <a:lnTo>
                    <a:pt x="9829" y="93218"/>
                  </a:lnTo>
                  <a:lnTo>
                    <a:pt x="13741" y="97040"/>
                  </a:lnTo>
                  <a:lnTo>
                    <a:pt x="18262" y="98298"/>
                  </a:lnTo>
                  <a:lnTo>
                    <a:pt x="20091" y="99568"/>
                  </a:lnTo>
                  <a:lnTo>
                    <a:pt x="21971" y="99568"/>
                  </a:lnTo>
                  <a:lnTo>
                    <a:pt x="23876" y="100838"/>
                  </a:lnTo>
                  <a:lnTo>
                    <a:pt x="38468" y="103390"/>
                  </a:lnTo>
                  <a:lnTo>
                    <a:pt x="45986" y="103390"/>
                  </a:lnTo>
                  <a:lnTo>
                    <a:pt x="58407" y="103390"/>
                  </a:lnTo>
                  <a:lnTo>
                    <a:pt x="55575" y="107188"/>
                  </a:lnTo>
                  <a:lnTo>
                    <a:pt x="52082" y="113538"/>
                  </a:lnTo>
                  <a:lnTo>
                    <a:pt x="48907" y="119888"/>
                  </a:lnTo>
                  <a:lnTo>
                    <a:pt x="46367" y="126238"/>
                  </a:lnTo>
                  <a:lnTo>
                    <a:pt x="44259" y="131318"/>
                  </a:lnTo>
                  <a:lnTo>
                    <a:pt x="39331" y="170688"/>
                  </a:lnTo>
                  <a:lnTo>
                    <a:pt x="39408" y="177038"/>
                  </a:lnTo>
                  <a:lnTo>
                    <a:pt x="38900" y="183388"/>
                  </a:lnTo>
                  <a:lnTo>
                    <a:pt x="37833" y="189738"/>
                  </a:lnTo>
                  <a:lnTo>
                    <a:pt x="37426" y="192290"/>
                  </a:lnTo>
                  <a:lnTo>
                    <a:pt x="37160" y="193548"/>
                  </a:lnTo>
                  <a:lnTo>
                    <a:pt x="36969" y="196088"/>
                  </a:lnTo>
                  <a:lnTo>
                    <a:pt x="36614" y="203720"/>
                  </a:lnTo>
                  <a:lnTo>
                    <a:pt x="36512" y="217690"/>
                  </a:lnTo>
                  <a:lnTo>
                    <a:pt x="37020" y="231648"/>
                  </a:lnTo>
                  <a:lnTo>
                    <a:pt x="39738" y="254520"/>
                  </a:lnTo>
                  <a:lnTo>
                    <a:pt x="41198" y="254177"/>
                  </a:lnTo>
                  <a:lnTo>
                    <a:pt x="41211" y="251968"/>
                  </a:lnTo>
                  <a:lnTo>
                    <a:pt x="41211" y="254177"/>
                  </a:lnTo>
                  <a:lnTo>
                    <a:pt x="55664" y="250863"/>
                  </a:lnTo>
                  <a:lnTo>
                    <a:pt x="55613" y="250698"/>
                  </a:lnTo>
                  <a:lnTo>
                    <a:pt x="55753" y="250850"/>
                  </a:lnTo>
                  <a:lnTo>
                    <a:pt x="41211" y="254177"/>
                  </a:lnTo>
                  <a:lnTo>
                    <a:pt x="39738" y="254520"/>
                  </a:lnTo>
                  <a:lnTo>
                    <a:pt x="41211" y="257784"/>
                  </a:lnTo>
                  <a:lnTo>
                    <a:pt x="41211" y="260870"/>
                  </a:lnTo>
                  <a:lnTo>
                    <a:pt x="44704" y="263398"/>
                  </a:lnTo>
                  <a:lnTo>
                    <a:pt x="53301" y="263398"/>
                  </a:lnTo>
                  <a:lnTo>
                    <a:pt x="56781" y="260870"/>
                  </a:lnTo>
                  <a:lnTo>
                    <a:pt x="56781" y="258318"/>
                  </a:lnTo>
                  <a:lnTo>
                    <a:pt x="56781" y="251968"/>
                  </a:lnTo>
                  <a:lnTo>
                    <a:pt x="56413" y="251587"/>
                  </a:lnTo>
                  <a:lnTo>
                    <a:pt x="56388" y="250723"/>
                  </a:lnTo>
                  <a:lnTo>
                    <a:pt x="56553" y="248170"/>
                  </a:lnTo>
                  <a:lnTo>
                    <a:pt x="56832" y="237998"/>
                  </a:lnTo>
                  <a:lnTo>
                    <a:pt x="57099" y="225298"/>
                  </a:lnTo>
                  <a:lnTo>
                    <a:pt x="57213" y="216420"/>
                  </a:lnTo>
                  <a:lnTo>
                    <a:pt x="57734" y="207518"/>
                  </a:lnTo>
                  <a:lnTo>
                    <a:pt x="58623" y="199898"/>
                  </a:lnTo>
                  <a:lnTo>
                    <a:pt x="58826" y="198640"/>
                  </a:lnTo>
                  <a:lnTo>
                    <a:pt x="59080" y="196088"/>
                  </a:lnTo>
                  <a:lnTo>
                    <a:pt x="59410" y="194818"/>
                  </a:lnTo>
                  <a:lnTo>
                    <a:pt x="61112" y="187198"/>
                  </a:lnTo>
                  <a:lnTo>
                    <a:pt x="61925" y="179590"/>
                  </a:lnTo>
                  <a:lnTo>
                    <a:pt x="61899" y="171970"/>
                  </a:lnTo>
                  <a:lnTo>
                    <a:pt x="61976" y="164338"/>
                  </a:lnTo>
                  <a:lnTo>
                    <a:pt x="69723" y="130048"/>
                  </a:lnTo>
                  <a:lnTo>
                    <a:pt x="73113" y="122440"/>
                  </a:lnTo>
                  <a:lnTo>
                    <a:pt x="77139" y="116090"/>
                  </a:lnTo>
                  <a:lnTo>
                    <a:pt x="81762" y="109740"/>
                  </a:lnTo>
                  <a:lnTo>
                    <a:pt x="85026" y="105918"/>
                  </a:lnTo>
                  <a:lnTo>
                    <a:pt x="87020" y="100838"/>
                  </a:lnTo>
                  <a:lnTo>
                    <a:pt x="87744" y="95770"/>
                  </a:lnTo>
                  <a:lnTo>
                    <a:pt x="87680" y="93218"/>
                  </a:lnTo>
                  <a:lnTo>
                    <a:pt x="87350" y="91948"/>
                  </a:lnTo>
                  <a:lnTo>
                    <a:pt x="86855" y="90690"/>
                  </a:lnTo>
                  <a:lnTo>
                    <a:pt x="86042" y="88138"/>
                  </a:lnTo>
                  <a:lnTo>
                    <a:pt x="84912" y="86868"/>
                  </a:lnTo>
                  <a:lnTo>
                    <a:pt x="83426" y="85598"/>
                  </a:lnTo>
                  <a:lnTo>
                    <a:pt x="81597" y="83070"/>
                  </a:lnTo>
                  <a:lnTo>
                    <a:pt x="79463" y="83070"/>
                  </a:lnTo>
                  <a:lnTo>
                    <a:pt x="76517" y="81788"/>
                  </a:lnTo>
                  <a:lnTo>
                    <a:pt x="70332" y="81788"/>
                  </a:lnTo>
                  <a:lnTo>
                    <a:pt x="62318" y="81788"/>
                  </a:lnTo>
                  <a:lnTo>
                    <a:pt x="54279" y="83070"/>
                  </a:lnTo>
                  <a:lnTo>
                    <a:pt x="46228" y="83070"/>
                  </a:lnTo>
                  <a:lnTo>
                    <a:pt x="40652" y="83070"/>
                  </a:lnTo>
                  <a:lnTo>
                    <a:pt x="35115" y="81788"/>
                  </a:lnTo>
                  <a:lnTo>
                    <a:pt x="29654" y="81788"/>
                  </a:lnTo>
                  <a:lnTo>
                    <a:pt x="28397" y="80518"/>
                  </a:lnTo>
                  <a:lnTo>
                    <a:pt x="25958" y="80518"/>
                  </a:lnTo>
                  <a:lnTo>
                    <a:pt x="24168" y="79248"/>
                  </a:lnTo>
                  <a:lnTo>
                    <a:pt x="22694" y="79248"/>
                  </a:lnTo>
                  <a:lnTo>
                    <a:pt x="21501" y="76720"/>
                  </a:lnTo>
                  <a:lnTo>
                    <a:pt x="21196" y="76720"/>
                  </a:lnTo>
                  <a:lnTo>
                    <a:pt x="20701" y="72898"/>
                  </a:lnTo>
                  <a:lnTo>
                    <a:pt x="20993" y="70370"/>
                  </a:lnTo>
                  <a:lnTo>
                    <a:pt x="22085" y="66548"/>
                  </a:lnTo>
                  <a:lnTo>
                    <a:pt x="23050" y="64020"/>
                  </a:lnTo>
                  <a:lnTo>
                    <a:pt x="24739" y="61468"/>
                  </a:lnTo>
                  <a:lnTo>
                    <a:pt x="27165" y="60198"/>
                  </a:lnTo>
                  <a:lnTo>
                    <a:pt x="33464" y="55118"/>
                  </a:lnTo>
                  <a:lnTo>
                    <a:pt x="39992" y="50038"/>
                  </a:lnTo>
                  <a:lnTo>
                    <a:pt x="46710" y="46240"/>
                  </a:lnTo>
                  <a:lnTo>
                    <a:pt x="66471" y="35179"/>
                  </a:lnTo>
                  <a:lnTo>
                    <a:pt x="65671" y="36068"/>
                  </a:lnTo>
                  <a:lnTo>
                    <a:pt x="62814" y="41148"/>
                  </a:lnTo>
                  <a:lnTo>
                    <a:pt x="62141" y="42418"/>
                  </a:lnTo>
                  <a:lnTo>
                    <a:pt x="61556" y="43688"/>
                  </a:lnTo>
                  <a:lnTo>
                    <a:pt x="61061" y="44970"/>
                  </a:lnTo>
                  <a:lnTo>
                    <a:pt x="60477" y="46240"/>
                  </a:lnTo>
                  <a:lnTo>
                    <a:pt x="59905" y="50038"/>
                  </a:lnTo>
                  <a:lnTo>
                    <a:pt x="59842" y="50774"/>
                  </a:lnTo>
                  <a:lnTo>
                    <a:pt x="59258" y="51308"/>
                  </a:lnTo>
                  <a:lnTo>
                    <a:pt x="59258" y="62738"/>
                  </a:lnTo>
                  <a:lnTo>
                    <a:pt x="63411" y="66548"/>
                  </a:lnTo>
                  <a:lnTo>
                    <a:pt x="73660" y="66548"/>
                  </a:lnTo>
                  <a:lnTo>
                    <a:pt x="77812" y="62738"/>
                  </a:lnTo>
                  <a:lnTo>
                    <a:pt x="77800" y="57670"/>
                  </a:lnTo>
                  <a:lnTo>
                    <a:pt x="77749" y="51308"/>
                  </a:lnTo>
                  <a:lnTo>
                    <a:pt x="60579" y="50088"/>
                  </a:lnTo>
                  <a:lnTo>
                    <a:pt x="77749" y="51308"/>
                  </a:lnTo>
                  <a:lnTo>
                    <a:pt x="77939" y="51320"/>
                  </a:lnTo>
                  <a:lnTo>
                    <a:pt x="90271" y="38620"/>
                  </a:lnTo>
                  <a:lnTo>
                    <a:pt x="94119" y="34798"/>
                  </a:lnTo>
                  <a:lnTo>
                    <a:pt x="97726" y="30988"/>
                  </a:lnTo>
                  <a:lnTo>
                    <a:pt x="99593" y="28448"/>
                  </a:lnTo>
                  <a:lnTo>
                    <a:pt x="101180" y="25920"/>
                  </a:lnTo>
                  <a:lnTo>
                    <a:pt x="102476" y="23368"/>
                  </a:lnTo>
                  <a:lnTo>
                    <a:pt x="103466" y="22098"/>
                  </a:lnTo>
                  <a:lnTo>
                    <a:pt x="104013" y="19570"/>
                  </a:lnTo>
                  <a:lnTo>
                    <a:pt x="104140" y="15748"/>
                  </a:lnTo>
                  <a:close/>
                </a:path>
                <a:path w="646429" h="273685">
                  <a:moveTo>
                    <a:pt x="549846" y="23241"/>
                  </a:moveTo>
                  <a:lnTo>
                    <a:pt x="549757" y="13195"/>
                  </a:lnTo>
                  <a:lnTo>
                    <a:pt x="549694" y="22885"/>
                  </a:lnTo>
                  <a:lnTo>
                    <a:pt x="549681" y="4330"/>
                  </a:lnTo>
                  <a:lnTo>
                    <a:pt x="549757" y="13195"/>
                  </a:lnTo>
                  <a:lnTo>
                    <a:pt x="549821" y="3962"/>
                  </a:lnTo>
                  <a:lnTo>
                    <a:pt x="549681" y="3962"/>
                  </a:lnTo>
                  <a:lnTo>
                    <a:pt x="544436" y="3962"/>
                  </a:lnTo>
                  <a:lnTo>
                    <a:pt x="540118" y="8267"/>
                  </a:lnTo>
                  <a:lnTo>
                    <a:pt x="540118" y="18923"/>
                  </a:lnTo>
                  <a:lnTo>
                    <a:pt x="544436" y="23241"/>
                  </a:lnTo>
                  <a:lnTo>
                    <a:pt x="549694" y="23241"/>
                  </a:lnTo>
                  <a:lnTo>
                    <a:pt x="549846" y="23241"/>
                  </a:lnTo>
                  <a:close/>
                </a:path>
                <a:path w="646429" h="273685">
                  <a:moveTo>
                    <a:pt x="646049" y="17538"/>
                  </a:moveTo>
                  <a:lnTo>
                    <a:pt x="626389" y="647"/>
                  </a:lnTo>
                  <a:lnTo>
                    <a:pt x="626389" y="22136"/>
                  </a:lnTo>
                  <a:lnTo>
                    <a:pt x="626198" y="22390"/>
                  </a:lnTo>
                  <a:lnTo>
                    <a:pt x="626300" y="22136"/>
                  </a:lnTo>
                  <a:lnTo>
                    <a:pt x="626389" y="647"/>
                  </a:lnTo>
                  <a:lnTo>
                    <a:pt x="624370" y="342"/>
                  </a:lnTo>
                  <a:lnTo>
                    <a:pt x="624370" y="21348"/>
                  </a:lnTo>
                  <a:lnTo>
                    <a:pt x="624243" y="22047"/>
                  </a:lnTo>
                  <a:lnTo>
                    <a:pt x="624166" y="22402"/>
                  </a:lnTo>
                  <a:lnTo>
                    <a:pt x="624154" y="22123"/>
                  </a:lnTo>
                  <a:lnTo>
                    <a:pt x="624039" y="22402"/>
                  </a:lnTo>
                  <a:lnTo>
                    <a:pt x="624154" y="21602"/>
                  </a:lnTo>
                  <a:lnTo>
                    <a:pt x="624217" y="21945"/>
                  </a:lnTo>
                  <a:lnTo>
                    <a:pt x="624293" y="21602"/>
                  </a:lnTo>
                  <a:lnTo>
                    <a:pt x="624370" y="21348"/>
                  </a:lnTo>
                  <a:lnTo>
                    <a:pt x="624370" y="342"/>
                  </a:lnTo>
                  <a:lnTo>
                    <a:pt x="622795" y="101"/>
                  </a:lnTo>
                  <a:lnTo>
                    <a:pt x="616419" y="0"/>
                  </a:lnTo>
                  <a:lnTo>
                    <a:pt x="610006" y="723"/>
                  </a:lnTo>
                  <a:lnTo>
                    <a:pt x="600113" y="1485"/>
                  </a:lnTo>
                  <a:lnTo>
                    <a:pt x="590219" y="2108"/>
                  </a:lnTo>
                  <a:lnTo>
                    <a:pt x="580313" y="2603"/>
                  </a:lnTo>
                  <a:lnTo>
                    <a:pt x="570407" y="2959"/>
                  </a:lnTo>
                  <a:lnTo>
                    <a:pt x="553529" y="3784"/>
                  </a:lnTo>
                  <a:lnTo>
                    <a:pt x="553529" y="22885"/>
                  </a:lnTo>
                  <a:lnTo>
                    <a:pt x="550011" y="23202"/>
                  </a:lnTo>
                  <a:lnTo>
                    <a:pt x="550151" y="4013"/>
                  </a:lnTo>
                  <a:lnTo>
                    <a:pt x="550176" y="23164"/>
                  </a:lnTo>
                  <a:lnTo>
                    <a:pt x="553529" y="22885"/>
                  </a:lnTo>
                  <a:lnTo>
                    <a:pt x="553529" y="3784"/>
                  </a:lnTo>
                  <a:lnTo>
                    <a:pt x="549821" y="3962"/>
                  </a:lnTo>
                  <a:lnTo>
                    <a:pt x="549833" y="23228"/>
                  </a:lnTo>
                  <a:lnTo>
                    <a:pt x="570585" y="23901"/>
                  </a:lnTo>
                  <a:lnTo>
                    <a:pt x="580872" y="24041"/>
                  </a:lnTo>
                  <a:lnTo>
                    <a:pt x="591159" y="23964"/>
                  </a:lnTo>
                  <a:lnTo>
                    <a:pt x="601446" y="23685"/>
                  </a:lnTo>
                  <a:lnTo>
                    <a:pt x="611733" y="23202"/>
                  </a:lnTo>
                  <a:lnTo>
                    <a:pt x="616331" y="22771"/>
                  </a:lnTo>
                  <a:lnTo>
                    <a:pt x="620903" y="22847"/>
                  </a:lnTo>
                  <a:lnTo>
                    <a:pt x="623646" y="23190"/>
                  </a:lnTo>
                  <a:lnTo>
                    <a:pt x="621461" y="27101"/>
                  </a:lnTo>
                  <a:lnTo>
                    <a:pt x="618909" y="30810"/>
                  </a:lnTo>
                  <a:lnTo>
                    <a:pt x="616115" y="34226"/>
                  </a:lnTo>
                  <a:lnTo>
                    <a:pt x="611339" y="40386"/>
                  </a:lnTo>
                  <a:lnTo>
                    <a:pt x="590880" y="77647"/>
                  </a:lnTo>
                  <a:lnTo>
                    <a:pt x="586130" y="119113"/>
                  </a:lnTo>
                  <a:lnTo>
                    <a:pt x="586232" y="127330"/>
                  </a:lnTo>
                  <a:lnTo>
                    <a:pt x="593712" y="166077"/>
                  </a:lnTo>
                  <a:lnTo>
                    <a:pt x="599249" y="176060"/>
                  </a:lnTo>
                  <a:lnTo>
                    <a:pt x="600798" y="180505"/>
                  </a:lnTo>
                  <a:lnTo>
                    <a:pt x="603491" y="218567"/>
                  </a:lnTo>
                  <a:lnTo>
                    <a:pt x="603707" y="229692"/>
                  </a:lnTo>
                  <a:lnTo>
                    <a:pt x="604545" y="266534"/>
                  </a:lnTo>
                  <a:lnTo>
                    <a:pt x="604545" y="270230"/>
                  </a:lnTo>
                  <a:lnTo>
                    <a:pt x="607529" y="273215"/>
                  </a:lnTo>
                  <a:lnTo>
                    <a:pt x="614870" y="273215"/>
                  </a:lnTo>
                  <a:lnTo>
                    <a:pt x="617842" y="270230"/>
                  </a:lnTo>
                  <a:lnTo>
                    <a:pt x="617842" y="266598"/>
                  </a:lnTo>
                  <a:lnTo>
                    <a:pt x="618058" y="259918"/>
                  </a:lnTo>
                  <a:lnTo>
                    <a:pt x="619061" y="229768"/>
                  </a:lnTo>
                  <a:lnTo>
                    <a:pt x="619391" y="219748"/>
                  </a:lnTo>
                  <a:lnTo>
                    <a:pt x="619582" y="209715"/>
                  </a:lnTo>
                  <a:lnTo>
                    <a:pt x="619493" y="187337"/>
                  </a:lnTo>
                  <a:lnTo>
                    <a:pt x="613587" y="163372"/>
                  </a:lnTo>
                  <a:lnTo>
                    <a:pt x="611352" y="158318"/>
                  </a:lnTo>
                  <a:lnTo>
                    <a:pt x="605078" y="127330"/>
                  </a:lnTo>
                  <a:lnTo>
                    <a:pt x="605383" y="119265"/>
                  </a:lnTo>
                  <a:lnTo>
                    <a:pt x="605459" y="110820"/>
                  </a:lnTo>
                  <a:lnTo>
                    <a:pt x="616229" y="69596"/>
                  </a:lnTo>
                  <a:lnTo>
                    <a:pt x="636270" y="42621"/>
                  </a:lnTo>
                  <a:lnTo>
                    <a:pt x="639876" y="37541"/>
                  </a:lnTo>
                  <a:lnTo>
                    <a:pt x="645731" y="23406"/>
                  </a:lnTo>
                  <a:lnTo>
                    <a:pt x="645782" y="22809"/>
                  </a:lnTo>
                  <a:lnTo>
                    <a:pt x="646049" y="17538"/>
                  </a:lnTo>
                  <a:close/>
                </a:path>
              </a:pathLst>
            </a:custGeom>
            <a:solidFill>
              <a:srgbClr val="C80000"/>
            </a:solidFill>
          </p:spPr>
          <p:txBody>
            <a:bodyPr wrap="square" lIns="0" tIns="0" rIns="0" bIns="0" rtlCol="0"/>
            <a:lstStyle/>
            <a:p>
              <a:endParaRPr/>
            </a:p>
          </p:txBody>
        </p:sp>
        <p:sp>
          <p:nvSpPr>
            <p:cNvPr id="56" name="object 56"/>
            <p:cNvSpPr/>
            <p:nvPr/>
          </p:nvSpPr>
          <p:spPr>
            <a:xfrm>
              <a:off x="1209116" y="2666009"/>
              <a:ext cx="3583940" cy="965200"/>
            </a:xfrm>
            <a:custGeom>
              <a:avLst/>
              <a:gdLst/>
              <a:ahLst/>
              <a:cxnLst/>
              <a:rect l="l" t="t" r="r" b="b"/>
              <a:pathLst>
                <a:path w="3583940" h="965200">
                  <a:moveTo>
                    <a:pt x="59499" y="948486"/>
                  </a:moveTo>
                  <a:close/>
                </a:path>
                <a:path w="3583940" h="965200">
                  <a:moveTo>
                    <a:pt x="62534" y="951534"/>
                  </a:moveTo>
                  <a:lnTo>
                    <a:pt x="59499" y="948512"/>
                  </a:lnTo>
                  <a:lnTo>
                    <a:pt x="59639" y="949134"/>
                  </a:lnTo>
                  <a:lnTo>
                    <a:pt x="59486" y="948486"/>
                  </a:lnTo>
                  <a:lnTo>
                    <a:pt x="53543" y="898118"/>
                  </a:lnTo>
                  <a:lnTo>
                    <a:pt x="51549" y="855560"/>
                  </a:lnTo>
                  <a:lnTo>
                    <a:pt x="50165" y="821651"/>
                  </a:lnTo>
                  <a:lnTo>
                    <a:pt x="47269" y="753833"/>
                  </a:lnTo>
                  <a:lnTo>
                    <a:pt x="43599" y="673100"/>
                  </a:lnTo>
                  <a:lnTo>
                    <a:pt x="41325" y="626275"/>
                  </a:lnTo>
                  <a:lnTo>
                    <a:pt x="38950" y="579462"/>
                  </a:lnTo>
                  <a:lnTo>
                    <a:pt x="36474" y="532638"/>
                  </a:lnTo>
                  <a:lnTo>
                    <a:pt x="33896" y="485825"/>
                  </a:lnTo>
                  <a:lnTo>
                    <a:pt x="31457" y="442315"/>
                  </a:lnTo>
                  <a:lnTo>
                    <a:pt x="29222" y="398780"/>
                  </a:lnTo>
                  <a:lnTo>
                    <a:pt x="27203" y="355244"/>
                  </a:lnTo>
                  <a:lnTo>
                    <a:pt x="25400" y="311683"/>
                  </a:lnTo>
                  <a:lnTo>
                    <a:pt x="24396" y="258584"/>
                  </a:lnTo>
                  <a:lnTo>
                    <a:pt x="23723" y="183540"/>
                  </a:lnTo>
                  <a:lnTo>
                    <a:pt x="23850" y="132715"/>
                  </a:lnTo>
                  <a:lnTo>
                    <a:pt x="23850" y="132524"/>
                  </a:lnTo>
                  <a:lnTo>
                    <a:pt x="27800" y="128549"/>
                  </a:lnTo>
                  <a:lnTo>
                    <a:pt x="27749" y="123278"/>
                  </a:lnTo>
                  <a:lnTo>
                    <a:pt x="27711" y="118224"/>
                  </a:lnTo>
                  <a:lnTo>
                    <a:pt x="27609" y="112763"/>
                  </a:lnTo>
                  <a:lnTo>
                    <a:pt x="27520" y="106603"/>
                  </a:lnTo>
                  <a:lnTo>
                    <a:pt x="27228" y="103530"/>
                  </a:lnTo>
                  <a:lnTo>
                    <a:pt x="24053" y="92036"/>
                  </a:lnTo>
                  <a:lnTo>
                    <a:pt x="24053" y="114566"/>
                  </a:lnTo>
                  <a:lnTo>
                    <a:pt x="23939" y="123342"/>
                  </a:lnTo>
                  <a:lnTo>
                    <a:pt x="23990" y="117729"/>
                  </a:lnTo>
                  <a:lnTo>
                    <a:pt x="24053" y="114566"/>
                  </a:lnTo>
                  <a:lnTo>
                    <a:pt x="24053" y="92036"/>
                  </a:lnTo>
                  <a:lnTo>
                    <a:pt x="23749" y="91351"/>
                  </a:lnTo>
                  <a:lnTo>
                    <a:pt x="21336" y="89281"/>
                  </a:lnTo>
                  <a:lnTo>
                    <a:pt x="17983" y="88328"/>
                  </a:lnTo>
                  <a:lnTo>
                    <a:pt x="15252" y="87833"/>
                  </a:lnTo>
                  <a:lnTo>
                    <a:pt x="12700" y="88303"/>
                  </a:lnTo>
                  <a:lnTo>
                    <a:pt x="10325" y="89725"/>
                  </a:lnTo>
                  <a:lnTo>
                    <a:pt x="9245" y="90487"/>
                  </a:lnTo>
                  <a:lnTo>
                    <a:pt x="9245" y="123532"/>
                  </a:lnTo>
                  <a:lnTo>
                    <a:pt x="9245" y="128549"/>
                  </a:lnTo>
                  <a:lnTo>
                    <a:pt x="9131" y="116890"/>
                  </a:lnTo>
                  <a:lnTo>
                    <a:pt x="9245" y="123532"/>
                  </a:lnTo>
                  <a:lnTo>
                    <a:pt x="9245" y="90487"/>
                  </a:lnTo>
                  <a:lnTo>
                    <a:pt x="1511" y="138734"/>
                  </a:lnTo>
                  <a:lnTo>
                    <a:pt x="266" y="183222"/>
                  </a:lnTo>
                  <a:lnTo>
                    <a:pt x="0" y="232029"/>
                  </a:lnTo>
                  <a:lnTo>
                    <a:pt x="0" y="258864"/>
                  </a:lnTo>
                  <a:lnTo>
                    <a:pt x="482" y="312254"/>
                  </a:lnTo>
                  <a:lnTo>
                    <a:pt x="2311" y="356044"/>
                  </a:lnTo>
                  <a:lnTo>
                    <a:pt x="4483" y="399796"/>
                  </a:lnTo>
                  <a:lnTo>
                    <a:pt x="6997" y="443547"/>
                  </a:lnTo>
                  <a:lnTo>
                    <a:pt x="9842" y="487273"/>
                  </a:lnTo>
                  <a:lnTo>
                    <a:pt x="12827" y="534022"/>
                  </a:lnTo>
                  <a:lnTo>
                    <a:pt x="15748" y="580758"/>
                  </a:lnTo>
                  <a:lnTo>
                    <a:pt x="18592" y="627507"/>
                  </a:lnTo>
                  <a:lnTo>
                    <a:pt x="21386" y="674268"/>
                  </a:lnTo>
                  <a:lnTo>
                    <a:pt x="24117" y="721017"/>
                  </a:lnTo>
                  <a:lnTo>
                    <a:pt x="27952" y="788746"/>
                  </a:lnTo>
                  <a:lnTo>
                    <a:pt x="31737" y="856475"/>
                  </a:lnTo>
                  <a:lnTo>
                    <a:pt x="32550" y="870889"/>
                  </a:lnTo>
                  <a:lnTo>
                    <a:pt x="36195" y="914019"/>
                  </a:lnTo>
                  <a:lnTo>
                    <a:pt x="44246" y="953071"/>
                  </a:lnTo>
                  <a:lnTo>
                    <a:pt x="54444" y="964577"/>
                  </a:lnTo>
                  <a:lnTo>
                    <a:pt x="55130" y="964577"/>
                  </a:lnTo>
                  <a:lnTo>
                    <a:pt x="61468" y="960107"/>
                  </a:lnTo>
                  <a:lnTo>
                    <a:pt x="62534" y="959040"/>
                  </a:lnTo>
                  <a:lnTo>
                    <a:pt x="62534" y="951534"/>
                  </a:lnTo>
                  <a:close/>
                </a:path>
                <a:path w="3583940" h="965200">
                  <a:moveTo>
                    <a:pt x="3561816" y="791222"/>
                  </a:moveTo>
                  <a:lnTo>
                    <a:pt x="3561765" y="790943"/>
                  </a:lnTo>
                  <a:lnTo>
                    <a:pt x="3561765" y="791222"/>
                  </a:lnTo>
                  <a:close/>
                </a:path>
                <a:path w="3583940" h="965200">
                  <a:moveTo>
                    <a:pt x="3583800" y="331470"/>
                  </a:moveTo>
                  <a:lnTo>
                    <a:pt x="3583317" y="290830"/>
                  </a:lnTo>
                  <a:lnTo>
                    <a:pt x="3582251" y="252730"/>
                  </a:lnTo>
                  <a:lnTo>
                    <a:pt x="3578491" y="200672"/>
                  </a:lnTo>
                  <a:lnTo>
                    <a:pt x="3572662" y="154940"/>
                  </a:lnTo>
                  <a:lnTo>
                    <a:pt x="3568903" y="132080"/>
                  </a:lnTo>
                  <a:lnTo>
                    <a:pt x="3567328" y="123190"/>
                  </a:lnTo>
                  <a:lnTo>
                    <a:pt x="3565601" y="114300"/>
                  </a:lnTo>
                  <a:lnTo>
                    <a:pt x="3563709" y="106680"/>
                  </a:lnTo>
                  <a:lnTo>
                    <a:pt x="3563137" y="104140"/>
                  </a:lnTo>
                  <a:lnTo>
                    <a:pt x="3562489" y="101600"/>
                  </a:lnTo>
                  <a:lnTo>
                    <a:pt x="3561753" y="100330"/>
                  </a:lnTo>
                  <a:lnTo>
                    <a:pt x="3559860" y="93980"/>
                  </a:lnTo>
                  <a:lnTo>
                    <a:pt x="3557130" y="90170"/>
                  </a:lnTo>
                  <a:lnTo>
                    <a:pt x="3553574" y="85090"/>
                  </a:lnTo>
                  <a:lnTo>
                    <a:pt x="3552482" y="83820"/>
                  </a:lnTo>
                  <a:lnTo>
                    <a:pt x="3530574" y="73672"/>
                  </a:lnTo>
                  <a:lnTo>
                    <a:pt x="3525139" y="73672"/>
                  </a:lnTo>
                  <a:lnTo>
                    <a:pt x="3518636" y="74930"/>
                  </a:lnTo>
                  <a:lnTo>
                    <a:pt x="3512197" y="74930"/>
                  </a:lnTo>
                  <a:lnTo>
                    <a:pt x="3499459" y="77470"/>
                  </a:lnTo>
                  <a:lnTo>
                    <a:pt x="3489515" y="80022"/>
                  </a:lnTo>
                  <a:lnTo>
                    <a:pt x="3469856" y="87630"/>
                  </a:lnTo>
                  <a:lnTo>
                    <a:pt x="3460153" y="90170"/>
                  </a:lnTo>
                  <a:lnTo>
                    <a:pt x="3441255" y="97790"/>
                  </a:lnTo>
                  <a:lnTo>
                    <a:pt x="3422040" y="102870"/>
                  </a:lnTo>
                  <a:lnTo>
                    <a:pt x="3419868" y="104140"/>
                  </a:lnTo>
                  <a:lnTo>
                    <a:pt x="3415449" y="104140"/>
                  </a:lnTo>
                  <a:lnTo>
                    <a:pt x="3407219" y="105422"/>
                  </a:lnTo>
                  <a:lnTo>
                    <a:pt x="3382505" y="105422"/>
                  </a:lnTo>
                  <a:lnTo>
                    <a:pt x="3360242" y="105422"/>
                  </a:lnTo>
                  <a:lnTo>
                    <a:pt x="3338068" y="102870"/>
                  </a:lnTo>
                  <a:lnTo>
                    <a:pt x="3284905" y="92722"/>
                  </a:lnTo>
                  <a:lnTo>
                    <a:pt x="3270161" y="88900"/>
                  </a:lnTo>
                  <a:lnTo>
                    <a:pt x="3255391" y="86372"/>
                  </a:lnTo>
                  <a:lnTo>
                    <a:pt x="3240570" y="82550"/>
                  </a:lnTo>
                  <a:lnTo>
                    <a:pt x="3225711" y="80022"/>
                  </a:lnTo>
                  <a:lnTo>
                    <a:pt x="3192551" y="76200"/>
                  </a:lnTo>
                  <a:lnTo>
                    <a:pt x="3181426" y="76200"/>
                  </a:lnTo>
                  <a:lnTo>
                    <a:pt x="3100540" y="76200"/>
                  </a:lnTo>
                  <a:lnTo>
                    <a:pt x="3072155" y="77470"/>
                  </a:lnTo>
                  <a:lnTo>
                    <a:pt x="2987040" y="77470"/>
                  </a:lnTo>
                  <a:lnTo>
                    <a:pt x="2949206" y="77470"/>
                  </a:lnTo>
                  <a:lnTo>
                    <a:pt x="2879255" y="71120"/>
                  </a:lnTo>
                  <a:lnTo>
                    <a:pt x="2826689" y="58420"/>
                  </a:lnTo>
                  <a:lnTo>
                    <a:pt x="2814129" y="53340"/>
                  </a:lnTo>
                  <a:lnTo>
                    <a:pt x="2801658" y="49530"/>
                  </a:lnTo>
                  <a:lnTo>
                    <a:pt x="2776956" y="39370"/>
                  </a:lnTo>
                  <a:lnTo>
                    <a:pt x="2737955" y="24130"/>
                  </a:lnTo>
                  <a:lnTo>
                    <a:pt x="2724810" y="20320"/>
                  </a:lnTo>
                  <a:lnTo>
                    <a:pt x="2701074" y="12700"/>
                  </a:lnTo>
                  <a:lnTo>
                    <a:pt x="2676995" y="7620"/>
                  </a:lnTo>
                  <a:lnTo>
                    <a:pt x="2667076" y="6350"/>
                  </a:lnTo>
                  <a:lnTo>
                    <a:pt x="2657106" y="3822"/>
                  </a:lnTo>
                  <a:lnTo>
                    <a:pt x="2637066" y="1270"/>
                  </a:lnTo>
                  <a:lnTo>
                    <a:pt x="2615323" y="1270"/>
                  </a:lnTo>
                  <a:lnTo>
                    <a:pt x="2604452" y="0"/>
                  </a:lnTo>
                  <a:lnTo>
                    <a:pt x="2593581" y="0"/>
                  </a:lnTo>
                  <a:lnTo>
                    <a:pt x="2578925" y="1270"/>
                  </a:lnTo>
                  <a:lnTo>
                    <a:pt x="2534996" y="1270"/>
                  </a:lnTo>
                  <a:lnTo>
                    <a:pt x="2504490" y="3822"/>
                  </a:lnTo>
                  <a:lnTo>
                    <a:pt x="2489250" y="3822"/>
                  </a:lnTo>
                  <a:lnTo>
                    <a:pt x="2474036" y="5080"/>
                  </a:lnTo>
                  <a:lnTo>
                    <a:pt x="2458059" y="7620"/>
                  </a:lnTo>
                  <a:lnTo>
                    <a:pt x="2442108" y="8890"/>
                  </a:lnTo>
                  <a:lnTo>
                    <a:pt x="2426182" y="11430"/>
                  </a:lnTo>
                  <a:lnTo>
                    <a:pt x="2410282" y="12700"/>
                  </a:lnTo>
                  <a:lnTo>
                    <a:pt x="2362263" y="20320"/>
                  </a:lnTo>
                  <a:lnTo>
                    <a:pt x="2338273" y="22872"/>
                  </a:lnTo>
                  <a:lnTo>
                    <a:pt x="2314295" y="26670"/>
                  </a:lnTo>
                  <a:lnTo>
                    <a:pt x="2294699" y="30480"/>
                  </a:lnTo>
                  <a:lnTo>
                    <a:pt x="2235797" y="38100"/>
                  </a:lnTo>
                  <a:lnTo>
                    <a:pt x="2175002" y="38100"/>
                  </a:lnTo>
                  <a:lnTo>
                    <a:pt x="2084171" y="38100"/>
                  </a:lnTo>
                  <a:lnTo>
                    <a:pt x="1977072" y="38100"/>
                  </a:lnTo>
                  <a:lnTo>
                    <a:pt x="1867827" y="38100"/>
                  </a:lnTo>
                  <a:lnTo>
                    <a:pt x="1848472" y="39370"/>
                  </a:lnTo>
                  <a:lnTo>
                    <a:pt x="1829142" y="39370"/>
                  </a:lnTo>
                  <a:lnTo>
                    <a:pt x="1809800" y="40640"/>
                  </a:lnTo>
                  <a:lnTo>
                    <a:pt x="1790484" y="40640"/>
                  </a:lnTo>
                  <a:lnTo>
                    <a:pt x="1715223" y="45720"/>
                  </a:lnTo>
                  <a:lnTo>
                    <a:pt x="1696872" y="48272"/>
                  </a:lnTo>
                  <a:lnTo>
                    <a:pt x="1660207" y="50800"/>
                  </a:lnTo>
                  <a:lnTo>
                    <a:pt x="1641906" y="53340"/>
                  </a:lnTo>
                  <a:lnTo>
                    <a:pt x="1587982" y="58420"/>
                  </a:lnTo>
                  <a:lnTo>
                    <a:pt x="1556486" y="60972"/>
                  </a:lnTo>
                  <a:lnTo>
                    <a:pt x="1524939" y="60972"/>
                  </a:lnTo>
                  <a:lnTo>
                    <a:pt x="1464208" y="60972"/>
                  </a:lnTo>
                  <a:lnTo>
                    <a:pt x="1436179" y="58420"/>
                  </a:lnTo>
                  <a:lnTo>
                    <a:pt x="1422196" y="58420"/>
                  </a:lnTo>
                  <a:lnTo>
                    <a:pt x="1408239" y="55880"/>
                  </a:lnTo>
                  <a:lnTo>
                    <a:pt x="1389646" y="54622"/>
                  </a:lnTo>
                  <a:lnTo>
                    <a:pt x="1352550" y="49530"/>
                  </a:lnTo>
                  <a:lnTo>
                    <a:pt x="1334046" y="45720"/>
                  </a:lnTo>
                  <a:lnTo>
                    <a:pt x="1293571" y="40640"/>
                  </a:lnTo>
                  <a:lnTo>
                    <a:pt x="1273302" y="36830"/>
                  </a:lnTo>
                  <a:lnTo>
                    <a:pt x="1253032" y="34290"/>
                  </a:lnTo>
                  <a:lnTo>
                    <a:pt x="1223035" y="31750"/>
                  </a:lnTo>
                  <a:lnTo>
                    <a:pt x="1207998" y="29222"/>
                  </a:lnTo>
                  <a:lnTo>
                    <a:pt x="1192936" y="29222"/>
                  </a:lnTo>
                  <a:lnTo>
                    <a:pt x="1178445" y="27940"/>
                  </a:lnTo>
                  <a:lnTo>
                    <a:pt x="1134973" y="27940"/>
                  </a:lnTo>
                  <a:lnTo>
                    <a:pt x="1117422" y="27940"/>
                  </a:lnTo>
                  <a:lnTo>
                    <a:pt x="1064907" y="31750"/>
                  </a:lnTo>
                  <a:lnTo>
                    <a:pt x="1011910" y="36830"/>
                  </a:lnTo>
                  <a:lnTo>
                    <a:pt x="979106" y="41922"/>
                  </a:lnTo>
                  <a:lnTo>
                    <a:pt x="962698" y="43180"/>
                  </a:lnTo>
                  <a:lnTo>
                    <a:pt x="946289" y="45720"/>
                  </a:lnTo>
                  <a:lnTo>
                    <a:pt x="926985" y="48272"/>
                  </a:lnTo>
                  <a:lnTo>
                    <a:pt x="907669" y="49530"/>
                  </a:lnTo>
                  <a:lnTo>
                    <a:pt x="888339" y="52070"/>
                  </a:lnTo>
                  <a:lnTo>
                    <a:pt x="868997" y="53340"/>
                  </a:lnTo>
                  <a:lnTo>
                    <a:pt x="846201" y="55880"/>
                  </a:lnTo>
                  <a:lnTo>
                    <a:pt x="823391" y="57150"/>
                  </a:lnTo>
                  <a:lnTo>
                    <a:pt x="800582" y="59690"/>
                  </a:lnTo>
                  <a:lnTo>
                    <a:pt x="777773" y="60972"/>
                  </a:lnTo>
                  <a:lnTo>
                    <a:pt x="755523" y="62230"/>
                  </a:lnTo>
                  <a:lnTo>
                    <a:pt x="733298" y="64770"/>
                  </a:lnTo>
                  <a:lnTo>
                    <a:pt x="711085" y="66040"/>
                  </a:lnTo>
                  <a:lnTo>
                    <a:pt x="688886" y="68580"/>
                  </a:lnTo>
                  <a:lnTo>
                    <a:pt x="659993" y="71120"/>
                  </a:lnTo>
                  <a:lnTo>
                    <a:pt x="631202" y="76200"/>
                  </a:lnTo>
                  <a:lnTo>
                    <a:pt x="586676" y="83820"/>
                  </a:lnTo>
                  <a:lnTo>
                    <a:pt x="571919" y="87630"/>
                  </a:lnTo>
                  <a:lnTo>
                    <a:pt x="560552" y="90170"/>
                  </a:lnTo>
                  <a:lnTo>
                    <a:pt x="549160" y="91440"/>
                  </a:lnTo>
                  <a:lnTo>
                    <a:pt x="537705" y="93980"/>
                  </a:lnTo>
                  <a:lnTo>
                    <a:pt x="526224" y="95250"/>
                  </a:lnTo>
                  <a:lnTo>
                    <a:pt x="494550" y="96520"/>
                  </a:lnTo>
                  <a:lnTo>
                    <a:pt x="399529" y="96520"/>
                  </a:lnTo>
                  <a:lnTo>
                    <a:pt x="293839" y="96520"/>
                  </a:lnTo>
                  <a:lnTo>
                    <a:pt x="258622" y="97790"/>
                  </a:lnTo>
                  <a:lnTo>
                    <a:pt x="245821" y="97790"/>
                  </a:lnTo>
                  <a:lnTo>
                    <a:pt x="233019" y="99072"/>
                  </a:lnTo>
                  <a:lnTo>
                    <a:pt x="220243" y="99072"/>
                  </a:lnTo>
                  <a:lnTo>
                    <a:pt x="207479" y="100330"/>
                  </a:lnTo>
                  <a:lnTo>
                    <a:pt x="193344" y="101600"/>
                  </a:lnTo>
                  <a:lnTo>
                    <a:pt x="179197" y="101600"/>
                  </a:lnTo>
                  <a:lnTo>
                    <a:pt x="165049" y="102870"/>
                  </a:lnTo>
                  <a:lnTo>
                    <a:pt x="150888" y="102870"/>
                  </a:lnTo>
                  <a:lnTo>
                    <a:pt x="123647" y="102870"/>
                  </a:lnTo>
                  <a:lnTo>
                    <a:pt x="114579" y="101600"/>
                  </a:lnTo>
                  <a:lnTo>
                    <a:pt x="108356" y="101600"/>
                  </a:lnTo>
                  <a:lnTo>
                    <a:pt x="73418" y="82550"/>
                  </a:lnTo>
                  <a:lnTo>
                    <a:pt x="68072" y="78740"/>
                  </a:lnTo>
                  <a:lnTo>
                    <a:pt x="62915" y="73672"/>
                  </a:lnTo>
                  <a:lnTo>
                    <a:pt x="57924" y="68580"/>
                  </a:lnTo>
                  <a:lnTo>
                    <a:pt x="53124" y="62230"/>
                  </a:lnTo>
                  <a:lnTo>
                    <a:pt x="49593" y="58420"/>
                  </a:lnTo>
                  <a:lnTo>
                    <a:pt x="45732" y="54622"/>
                  </a:lnTo>
                  <a:lnTo>
                    <a:pt x="41554" y="50800"/>
                  </a:lnTo>
                  <a:lnTo>
                    <a:pt x="40538" y="49530"/>
                  </a:lnTo>
                  <a:lnTo>
                    <a:pt x="39484" y="49530"/>
                  </a:lnTo>
                  <a:lnTo>
                    <a:pt x="38379" y="48272"/>
                  </a:lnTo>
                  <a:lnTo>
                    <a:pt x="37071" y="48272"/>
                  </a:lnTo>
                  <a:lnTo>
                    <a:pt x="35687" y="46990"/>
                  </a:lnTo>
                  <a:lnTo>
                    <a:pt x="34417" y="46990"/>
                  </a:lnTo>
                  <a:lnTo>
                    <a:pt x="35801" y="48272"/>
                  </a:lnTo>
                  <a:lnTo>
                    <a:pt x="31648" y="44450"/>
                  </a:lnTo>
                  <a:lnTo>
                    <a:pt x="29502" y="44450"/>
                  </a:lnTo>
                  <a:lnTo>
                    <a:pt x="21399" y="44450"/>
                  </a:lnTo>
                  <a:lnTo>
                    <a:pt x="17246" y="48272"/>
                  </a:lnTo>
                  <a:lnTo>
                    <a:pt x="17246" y="58420"/>
                  </a:lnTo>
                  <a:lnTo>
                    <a:pt x="21399" y="63500"/>
                  </a:lnTo>
                  <a:lnTo>
                    <a:pt x="25920" y="63500"/>
                  </a:lnTo>
                  <a:lnTo>
                    <a:pt x="28295" y="64770"/>
                  </a:lnTo>
                  <a:lnTo>
                    <a:pt x="28473" y="64249"/>
                  </a:lnTo>
                  <a:lnTo>
                    <a:pt x="28727" y="64770"/>
                  </a:lnTo>
                  <a:lnTo>
                    <a:pt x="29857" y="64770"/>
                  </a:lnTo>
                  <a:lnTo>
                    <a:pt x="32994" y="68580"/>
                  </a:lnTo>
                  <a:lnTo>
                    <a:pt x="35877" y="71120"/>
                  </a:lnTo>
                  <a:lnTo>
                    <a:pt x="38519" y="74930"/>
                  </a:lnTo>
                  <a:lnTo>
                    <a:pt x="43599" y="81280"/>
                  </a:lnTo>
                  <a:lnTo>
                    <a:pt x="48869" y="86372"/>
                  </a:lnTo>
                  <a:lnTo>
                    <a:pt x="54330" y="92722"/>
                  </a:lnTo>
                  <a:lnTo>
                    <a:pt x="59994" y="97790"/>
                  </a:lnTo>
                  <a:lnTo>
                    <a:pt x="65138" y="102870"/>
                  </a:lnTo>
                  <a:lnTo>
                    <a:pt x="70523" y="106680"/>
                  </a:lnTo>
                  <a:lnTo>
                    <a:pt x="103670" y="123190"/>
                  </a:lnTo>
                  <a:lnTo>
                    <a:pt x="108559" y="123190"/>
                  </a:lnTo>
                  <a:lnTo>
                    <a:pt x="111023" y="124472"/>
                  </a:lnTo>
                  <a:lnTo>
                    <a:pt x="120967" y="124472"/>
                  </a:lnTo>
                  <a:lnTo>
                    <a:pt x="130924" y="125730"/>
                  </a:lnTo>
                  <a:lnTo>
                    <a:pt x="150888" y="125730"/>
                  </a:lnTo>
                  <a:lnTo>
                    <a:pt x="194830" y="125730"/>
                  </a:lnTo>
                  <a:lnTo>
                    <a:pt x="209473" y="124472"/>
                  </a:lnTo>
                  <a:lnTo>
                    <a:pt x="221945" y="124472"/>
                  </a:lnTo>
                  <a:lnTo>
                    <a:pt x="234429" y="123190"/>
                  </a:lnTo>
                  <a:lnTo>
                    <a:pt x="246926" y="123190"/>
                  </a:lnTo>
                  <a:lnTo>
                    <a:pt x="259422" y="121920"/>
                  </a:lnTo>
                  <a:lnTo>
                    <a:pt x="294436" y="121920"/>
                  </a:lnTo>
                  <a:lnTo>
                    <a:pt x="329463" y="120650"/>
                  </a:lnTo>
                  <a:lnTo>
                    <a:pt x="399529" y="120650"/>
                  </a:lnTo>
                  <a:lnTo>
                    <a:pt x="464146" y="120650"/>
                  </a:lnTo>
                  <a:lnTo>
                    <a:pt x="496430" y="119380"/>
                  </a:lnTo>
                  <a:lnTo>
                    <a:pt x="528726" y="119380"/>
                  </a:lnTo>
                  <a:lnTo>
                    <a:pt x="540816" y="116840"/>
                  </a:lnTo>
                  <a:lnTo>
                    <a:pt x="552881" y="115570"/>
                  </a:lnTo>
                  <a:lnTo>
                    <a:pt x="576884" y="110490"/>
                  </a:lnTo>
                  <a:lnTo>
                    <a:pt x="634987" y="100330"/>
                  </a:lnTo>
                  <a:lnTo>
                    <a:pt x="649058" y="97790"/>
                  </a:lnTo>
                  <a:lnTo>
                    <a:pt x="677291" y="95250"/>
                  </a:lnTo>
                  <a:lnTo>
                    <a:pt x="691438" y="92722"/>
                  </a:lnTo>
                  <a:lnTo>
                    <a:pt x="713447" y="91440"/>
                  </a:lnTo>
                  <a:lnTo>
                    <a:pt x="735482" y="88900"/>
                  </a:lnTo>
                  <a:lnTo>
                    <a:pt x="779564" y="86372"/>
                  </a:lnTo>
                  <a:lnTo>
                    <a:pt x="802538" y="83820"/>
                  </a:lnTo>
                  <a:lnTo>
                    <a:pt x="825512" y="82550"/>
                  </a:lnTo>
                  <a:lnTo>
                    <a:pt x="848461" y="80022"/>
                  </a:lnTo>
                  <a:lnTo>
                    <a:pt x="871397" y="78740"/>
                  </a:lnTo>
                  <a:lnTo>
                    <a:pt x="949261" y="68580"/>
                  </a:lnTo>
                  <a:lnTo>
                    <a:pt x="965771" y="67322"/>
                  </a:lnTo>
                  <a:lnTo>
                    <a:pt x="1015263" y="59690"/>
                  </a:lnTo>
                  <a:lnTo>
                    <a:pt x="1041095" y="57150"/>
                  </a:lnTo>
                  <a:lnTo>
                    <a:pt x="1054036" y="54622"/>
                  </a:lnTo>
                  <a:lnTo>
                    <a:pt x="1067003" y="53340"/>
                  </a:lnTo>
                  <a:lnTo>
                    <a:pt x="1083983" y="52070"/>
                  </a:lnTo>
                  <a:lnTo>
                    <a:pt x="1101001" y="52070"/>
                  </a:lnTo>
                  <a:lnTo>
                    <a:pt x="1118019" y="50800"/>
                  </a:lnTo>
                  <a:lnTo>
                    <a:pt x="1135075" y="50800"/>
                  </a:lnTo>
                  <a:lnTo>
                    <a:pt x="1177683" y="50800"/>
                  </a:lnTo>
                  <a:lnTo>
                    <a:pt x="1191882" y="52070"/>
                  </a:lnTo>
                  <a:lnTo>
                    <a:pt x="1235443" y="55880"/>
                  </a:lnTo>
                  <a:lnTo>
                    <a:pt x="1249921" y="58420"/>
                  </a:lnTo>
                  <a:lnTo>
                    <a:pt x="1290129" y="63500"/>
                  </a:lnTo>
                  <a:lnTo>
                    <a:pt x="1310208" y="67322"/>
                  </a:lnTo>
                  <a:lnTo>
                    <a:pt x="1330286" y="69850"/>
                  </a:lnTo>
                  <a:lnTo>
                    <a:pt x="1349044" y="72390"/>
                  </a:lnTo>
                  <a:lnTo>
                    <a:pt x="1367828" y="76200"/>
                  </a:lnTo>
                  <a:lnTo>
                    <a:pt x="1386636" y="78740"/>
                  </a:lnTo>
                  <a:lnTo>
                    <a:pt x="1405483" y="80022"/>
                  </a:lnTo>
                  <a:lnTo>
                    <a:pt x="1419898" y="82550"/>
                  </a:lnTo>
                  <a:lnTo>
                    <a:pt x="1448790" y="85090"/>
                  </a:lnTo>
                  <a:lnTo>
                    <a:pt x="1463281" y="85090"/>
                  </a:lnTo>
                  <a:lnTo>
                    <a:pt x="1478711" y="86372"/>
                  </a:lnTo>
                  <a:lnTo>
                    <a:pt x="1525054" y="86372"/>
                  </a:lnTo>
                  <a:lnTo>
                    <a:pt x="1541399" y="86372"/>
                  </a:lnTo>
                  <a:lnTo>
                    <a:pt x="1557743" y="85090"/>
                  </a:lnTo>
                  <a:lnTo>
                    <a:pt x="1574063" y="85090"/>
                  </a:lnTo>
                  <a:lnTo>
                    <a:pt x="1590370" y="83820"/>
                  </a:lnTo>
                  <a:lnTo>
                    <a:pt x="1603959" y="81280"/>
                  </a:lnTo>
                  <a:lnTo>
                    <a:pt x="1644713" y="77470"/>
                  </a:lnTo>
                  <a:lnTo>
                    <a:pt x="1662798" y="74930"/>
                  </a:lnTo>
                  <a:lnTo>
                    <a:pt x="1717167" y="71120"/>
                  </a:lnTo>
                  <a:lnTo>
                    <a:pt x="1735772" y="68580"/>
                  </a:lnTo>
                  <a:lnTo>
                    <a:pt x="1773021" y="66040"/>
                  </a:lnTo>
                  <a:lnTo>
                    <a:pt x="1791665" y="66040"/>
                  </a:lnTo>
                  <a:lnTo>
                    <a:pt x="1829993" y="63500"/>
                  </a:lnTo>
                  <a:lnTo>
                    <a:pt x="1868360" y="63500"/>
                  </a:lnTo>
                  <a:lnTo>
                    <a:pt x="1895551" y="62230"/>
                  </a:lnTo>
                  <a:lnTo>
                    <a:pt x="1977136" y="62230"/>
                  </a:lnTo>
                  <a:lnTo>
                    <a:pt x="2083803" y="62230"/>
                  </a:lnTo>
                  <a:lnTo>
                    <a:pt x="2175091" y="62230"/>
                  </a:lnTo>
                  <a:lnTo>
                    <a:pt x="2221865" y="62230"/>
                  </a:lnTo>
                  <a:lnTo>
                    <a:pt x="2237460" y="60972"/>
                  </a:lnTo>
                  <a:lnTo>
                    <a:pt x="2317839" y="50800"/>
                  </a:lnTo>
                  <a:lnTo>
                    <a:pt x="2389530" y="39370"/>
                  </a:lnTo>
                  <a:lnTo>
                    <a:pt x="2413470" y="36830"/>
                  </a:lnTo>
                  <a:lnTo>
                    <a:pt x="2429116" y="34290"/>
                  </a:lnTo>
                  <a:lnTo>
                    <a:pt x="2444788" y="33020"/>
                  </a:lnTo>
                  <a:lnTo>
                    <a:pt x="2460485" y="30480"/>
                  </a:lnTo>
                  <a:lnTo>
                    <a:pt x="2476208" y="29222"/>
                  </a:lnTo>
                  <a:lnTo>
                    <a:pt x="2520950" y="25400"/>
                  </a:lnTo>
                  <a:lnTo>
                    <a:pt x="2535898" y="25400"/>
                  </a:lnTo>
                  <a:lnTo>
                    <a:pt x="2550312" y="24130"/>
                  </a:lnTo>
                  <a:lnTo>
                    <a:pt x="2593581" y="24130"/>
                  </a:lnTo>
                  <a:lnTo>
                    <a:pt x="2625013" y="24130"/>
                  </a:lnTo>
                  <a:lnTo>
                    <a:pt x="2635491" y="25400"/>
                  </a:lnTo>
                  <a:lnTo>
                    <a:pt x="2644749" y="25400"/>
                  </a:lnTo>
                  <a:lnTo>
                    <a:pt x="2653969" y="26670"/>
                  </a:lnTo>
                  <a:lnTo>
                    <a:pt x="2663152" y="29222"/>
                  </a:lnTo>
                  <a:lnTo>
                    <a:pt x="2672296" y="30480"/>
                  </a:lnTo>
                  <a:lnTo>
                    <a:pt x="2695054" y="35572"/>
                  </a:lnTo>
                  <a:lnTo>
                    <a:pt x="2706319" y="39370"/>
                  </a:lnTo>
                  <a:lnTo>
                    <a:pt x="2717495" y="41922"/>
                  </a:lnTo>
                  <a:lnTo>
                    <a:pt x="2742996" y="52070"/>
                  </a:lnTo>
                  <a:lnTo>
                    <a:pt x="2755646" y="55880"/>
                  </a:lnTo>
                  <a:lnTo>
                    <a:pt x="2768231" y="60972"/>
                  </a:lnTo>
                  <a:lnTo>
                    <a:pt x="2806636" y="76200"/>
                  </a:lnTo>
                  <a:lnTo>
                    <a:pt x="2819616" y="80022"/>
                  </a:lnTo>
                  <a:lnTo>
                    <a:pt x="2830550" y="83820"/>
                  </a:lnTo>
                  <a:lnTo>
                    <a:pt x="2863799" y="91440"/>
                  </a:lnTo>
                  <a:lnTo>
                    <a:pt x="2875089" y="93980"/>
                  </a:lnTo>
                  <a:lnTo>
                    <a:pt x="2886443" y="95250"/>
                  </a:lnTo>
                  <a:lnTo>
                    <a:pt x="2897835" y="97790"/>
                  </a:lnTo>
                  <a:lnTo>
                    <a:pt x="2909290" y="99072"/>
                  </a:lnTo>
                  <a:lnTo>
                    <a:pt x="2928683" y="99072"/>
                  </a:lnTo>
                  <a:lnTo>
                    <a:pt x="2948089" y="100330"/>
                  </a:lnTo>
                  <a:lnTo>
                    <a:pt x="2986951" y="100330"/>
                  </a:lnTo>
                  <a:lnTo>
                    <a:pt x="3100984" y="100330"/>
                  </a:lnTo>
                  <a:lnTo>
                    <a:pt x="3120936" y="99072"/>
                  </a:lnTo>
                  <a:lnTo>
                    <a:pt x="3180829" y="99072"/>
                  </a:lnTo>
                  <a:lnTo>
                    <a:pt x="3191167" y="100330"/>
                  </a:lnTo>
                  <a:lnTo>
                    <a:pt x="3201479" y="100330"/>
                  </a:lnTo>
                  <a:lnTo>
                    <a:pt x="3222015" y="102870"/>
                  </a:lnTo>
                  <a:lnTo>
                    <a:pt x="3265703" y="110490"/>
                  </a:lnTo>
                  <a:lnTo>
                    <a:pt x="3280219" y="114300"/>
                  </a:lnTo>
                  <a:lnTo>
                    <a:pt x="3335324" y="124472"/>
                  </a:lnTo>
                  <a:lnTo>
                    <a:pt x="3347085" y="124472"/>
                  </a:lnTo>
                  <a:lnTo>
                    <a:pt x="3358870" y="125730"/>
                  </a:lnTo>
                  <a:lnTo>
                    <a:pt x="3382505" y="125730"/>
                  </a:lnTo>
                  <a:lnTo>
                    <a:pt x="3400590" y="125730"/>
                  </a:lnTo>
                  <a:lnTo>
                    <a:pt x="3418611" y="123190"/>
                  </a:lnTo>
                  <a:lnTo>
                    <a:pt x="3423958" y="123190"/>
                  </a:lnTo>
                  <a:lnTo>
                    <a:pt x="3426599" y="121920"/>
                  </a:lnTo>
                  <a:lnTo>
                    <a:pt x="3446856" y="116840"/>
                  </a:lnTo>
                  <a:lnTo>
                    <a:pt x="3466896" y="109220"/>
                  </a:lnTo>
                  <a:lnTo>
                    <a:pt x="3485438" y="104140"/>
                  </a:lnTo>
                  <a:lnTo>
                    <a:pt x="3494811" y="100330"/>
                  </a:lnTo>
                  <a:lnTo>
                    <a:pt x="3504247" y="97790"/>
                  </a:lnTo>
                  <a:lnTo>
                    <a:pt x="3511270" y="96520"/>
                  </a:lnTo>
                  <a:lnTo>
                    <a:pt x="3525532" y="96520"/>
                  </a:lnTo>
                  <a:lnTo>
                    <a:pt x="3530943" y="96520"/>
                  </a:lnTo>
                  <a:lnTo>
                    <a:pt x="3533495" y="97790"/>
                  </a:lnTo>
                  <a:lnTo>
                    <a:pt x="3534473" y="97790"/>
                  </a:lnTo>
                  <a:lnTo>
                    <a:pt x="3536759" y="100330"/>
                  </a:lnTo>
                  <a:lnTo>
                    <a:pt x="3538321" y="104140"/>
                  </a:lnTo>
                  <a:lnTo>
                    <a:pt x="3539147" y="106680"/>
                  </a:lnTo>
                  <a:lnTo>
                    <a:pt x="3541052" y="116840"/>
                  </a:lnTo>
                  <a:lnTo>
                    <a:pt x="3542754" y="125730"/>
                  </a:lnTo>
                  <a:lnTo>
                    <a:pt x="3544265" y="134620"/>
                  </a:lnTo>
                  <a:lnTo>
                    <a:pt x="3545573" y="143522"/>
                  </a:lnTo>
                  <a:lnTo>
                    <a:pt x="3547630" y="158750"/>
                  </a:lnTo>
                  <a:lnTo>
                    <a:pt x="3549548" y="173990"/>
                  </a:lnTo>
                  <a:lnTo>
                    <a:pt x="3551339" y="187972"/>
                  </a:lnTo>
                  <a:lnTo>
                    <a:pt x="3555822" y="237490"/>
                  </a:lnTo>
                  <a:lnTo>
                    <a:pt x="3557930" y="290830"/>
                  </a:lnTo>
                  <a:lnTo>
                    <a:pt x="3558540" y="331470"/>
                  </a:lnTo>
                  <a:lnTo>
                    <a:pt x="3558629" y="370840"/>
                  </a:lnTo>
                  <a:lnTo>
                    <a:pt x="3558489" y="389890"/>
                  </a:lnTo>
                  <a:lnTo>
                    <a:pt x="3556698" y="448322"/>
                  </a:lnTo>
                  <a:lnTo>
                    <a:pt x="3554158" y="490220"/>
                  </a:lnTo>
                  <a:lnTo>
                    <a:pt x="3552533" y="510540"/>
                  </a:lnTo>
                  <a:lnTo>
                    <a:pt x="3550767" y="534670"/>
                  </a:lnTo>
                  <a:lnTo>
                    <a:pt x="3548100" y="577850"/>
                  </a:lnTo>
                  <a:lnTo>
                    <a:pt x="3546487" y="631190"/>
                  </a:lnTo>
                  <a:lnTo>
                    <a:pt x="3546551" y="662940"/>
                  </a:lnTo>
                  <a:lnTo>
                    <a:pt x="3548367" y="704850"/>
                  </a:lnTo>
                  <a:lnTo>
                    <a:pt x="3552990" y="742950"/>
                  </a:lnTo>
                  <a:lnTo>
                    <a:pt x="3557105" y="765822"/>
                  </a:lnTo>
                  <a:lnTo>
                    <a:pt x="3561765" y="790943"/>
                  </a:lnTo>
                  <a:lnTo>
                    <a:pt x="3561765" y="786130"/>
                  </a:lnTo>
                  <a:lnTo>
                    <a:pt x="3561816" y="791222"/>
                  </a:lnTo>
                  <a:lnTo>
                    <a:pt x="3561765" y="793750"/>
                  </a:lnTo>
                  <a:lnTo>
                    <a:pt x="3565004" y="796290"/>
                  </a:lnTo>
                  <a:lnTo>
                    <a:pt x="3573018" y="796290"/>
                  </a:lnTo>
                  <a:lnTo>
                    <a:pt x="3576256" y="793750"/>
                  </a:lnTo>
                  <a:lnTo>
                    <a:pt x="3576256" y="786130"/>
                  </a:lnTo>
                  <a:lnTo>
                    <a:pt x="3576002" y="785837"/>
                  </a:lnTo>
                  <a:lnTo>
                    <a:pt x="3575748" y="782320"/>
                  </a:lnTo>
                  <a:lnTo>
                    <a:pt x="3574402" y="763270"/>
                  </a:lnTo>
                  <a:lnTo>
                    <a:pt x="3573564" y="751840"/>
                  </a:lnTo>
                  <a:lnTo>
                    <a:pt x="3572751" y="740422"/>
                  </a:lnTo>
                  <a:lnTo>
                    <a:pt x="3571214" y="717550"/>
                  </a:lnTo>
                  <a:lnTo>
                    <a:pt x="3570567" y="703580"/>
                  </a:lnTo>
                  <a:lnTo>
                    <a:pt x="3570135" y="689622"/>
                  </a:lnTo>
                  <a:lnTo>
                    <a:pt x="3569906" y="676922"/>
                  </a:lnTo>
                  <a:lnTo>
                    <a:pt x="3569982" y="646430"/>
                  </a:lnTo>
                  <a:lnTo>
                    <a:pt x="3571151" y="599440"/>
                  </a:lnTo>
                  <a:lnTo>
                    <a:pt x="3573767" y="554990"/>
                  </a:lnTo>
                  <a:lnTo>
                    <a:pt x="3577120" y="513080"/>
                  </a:lnTo>
                  <a:lnTo>
                    <a:pt x="3578949" y="491490"/>
                  </a:lnTo>
                  <a:lnTo>
                    <a:pt x="3581806" y="448322"/>
                  </a:lnTo>
                  <a:lnTo>
                    <a:pt x="3583305" y="407670"/>
                  </a:lnTo>
                  <a:lnTo>
                    <a:pt x="3583775" y="370840"/>
                  </a:lnTo>
                  <a:lnTo>
                    <a:pt x="3583800" y="331470"/>
                  </a:lnTo>
                  <a:close/>
                </a:path>
              </a:pathLst>
            </a:custGeom>
            <a:solidFill>
              <a:srgbClr val="C80000"/>
            </a:solidFill>
          </p:spPr>
          <p:txBody>
            <a:bodyPr wrap="square" lIns="0" tIns="0" rIns="0" bIns="0" rtlCol="0"/>
            <a:lstStyle/>
            <a:p>
              <a:endParaRPr/>
            </a:p>
          </p:txBody>
        </p:sp>
        <p:sp>
          <p:nvSpPr>
            <p:cNvPr id="57" name="object 57"/>
            <p:cNvSpPr/>
            <p:nvPr/>
          </p:nvSpPr>
          <p:spPr>
            <a:xfrm>
              <a:off x="1580365" y="2936426"/>
              <a:ext cx="15240" cy="6985"/>
            </a:xfrm>
            <a:custGeom>
              <a:avLst/>
              <a:gdLst/>
              <a:ahLst/>
              <a:cxnLst/>
              <a:rect l="l" t="t" r="r" b="b"/>
              <a:pathLst>
                <a:path w="15240" h="6985">
                  <a:moveTo>
                    <a:pt x="0" y="6906"/>
                  </a:moveTo>
                  <a:lnTo>
                    <a:pt x="713" y="5756"/>
                  </a:lnTo>
                  <a:lnTo>
                    <a:pt x="1427" y="4606"/>
                  </a:lnTo>
                  <a:lnTo>
                    <a:pt x="2140" y="3456"/>
                  </a:lnTo>
                </a:path>
                <a:path w="15240" h="6985">
                  <a:moveTo>
                    <a:pt x="2140" y="3456"/>
                  </a:moveTo>
                  <a:lnTo>
                    <a:pt x="3567" y="1149"/>
                  </a:lnTo>
                  <a:lnTo>
                    <a:pt x="7737" y="0"/>
                  </a:lnTo>
                  <a:lnTo>
                    <a:pt x="14651" y="0"/>
                  </a:lnTo>
                </a:path>
              </a:pathLst>
            </a:custGeom>
            <a:ln w="249381">
              <a:solidFill>
                <a:srgbClr val="00FFFF"/>
              </a:solidFill>
            </a:ln>
          </p:spPr>
          <p:txBody>
            <a:bodyPr wrap="square" lIns="0" tIns="0" rIns="0" bIns="0" rtlCol="0"/>
            <a:lstStyle/>
            <a:p>
              <a:endParaRPr/>
            </a:p>
          </p:txBody>
        </p:sp>
        <p:sp>
          <p:nvSpPr>
            <p:cNvPr id="58" name="object 58"/>
            <p:cNvSpPr/>
            <p:nvPr/>
          </p:nvSpPr>
          <p:spPr>
            <a:xfrm>
              <a:off x="1595016" y="2936426"/>
              <a:ext cx="20320" cy="1905"/>
            </a:xfrm>
            <a:custGeom>
              <a:avLst/>
              <a:gdLst/>
              <a:ahLst/>
              <a:cxnLst/>
              <a:rect l="l" t="t" r="r" b="b"/>
              <a:pathLst>
                <a:path w="20319" h="1905">
                  <a:moveTo>
                    <a:pt x="-124690" y="647"/>
                  </a:moveTo>
                  <a:lnTo>
                    <a:pt x="144689" y="647"/>
                  </a:lnTo>
                </a:path>
              </a:pathLst>
            </a:custGeom>
            <a:ln w="250676">
              <a:solidFill>
                <a:srgbClr val="00FFFF"/>
              </a:solidFill>
            </a:ln>
          </p:spPr>
          <p:txBody>
            <a:bodyPr wrap="square" lIns="0" tIns="0" rIns="0" bIns="0" rtlCol="0"/>
            <a:lstStyle/>
            <a:p>
              <a:endParaRPr/>
            </a:p>
          </p:txBody>
        </p:sp>
        <p:sp>
          <p:nvSpPr>
            <p:cNvPr id="59" name="object 59"/>
            <p:cNvSpPr/>
            <p:nvPr/>
          </p:nvSpPr>
          <p:spPr>
            <a:xfrm>
              <a:off x="1615015" y="2937721"/>
              <a:ext cx="18415" cy="1270"/>
            </a:xfrm>
            <a:custGeom>
              <a:avLst/>
              <a:gdLst/>
              <a:ahLst/>
              <a:cxnLst/>
              <a:rect l="l" t="t" r="r" b="b"/>
              <a:pathLst>
                <a:path w="18414" h="1269">
                  <a:moveTo>
                    <a:pt x="-124690" y="557"/>
                  </a:moveTo>
                  <a:lnTo>
                    <a:pt x="142826" y="557"/>
                  </a:lnTo>
                </a:path>
              </a:pathLst>
            </a:custGeom>
            <a:ln w="250496">
              <a:solidFill>
                <a:srgbClr val="00FFFF"/>
              </a:solidFill>
            </a:ln>
          </p:spPr>
          <p:txBody>
            <a:bodyPr wrap="square" lIns="0" tIns="0" rIns="0" bIns="0" rtlCol="0"/>
            <a:lstStyle/>
            <a:p>
              <a:endParaRPr/>
            </a:p>
          </p:txBody>
        </p:sp>
        <p:sp>
          <p:nvSpPr>
            <p:cNvPr id="60" name="object 60"/>
            <p:cNvSpPr/>
            <p:nvPr/>
          </p:nvSpPr>
          <p:spPr>
            <a:xfrm>
              <a:off x="1633151" y="2933565"/>
              <a:ext cx="85090" cy="14604"/>
            </a:xfrm>
            <a:custGeom>
              <a:avLst/>
              <a:gdLst/>
              <a:ahLst/>
              <a:cxnLst/>
              <a:rect l="l" t="t" r="r" b="b"/>
              <a:pathLst>
                <a:path w="85089" h="14605">
                  <a:moveTo>
                    <a:pt x="0" y="4918"/>
                  </a:moveTo>
                  <a:lnTo>
                    <a:pt x="5673" y="4571"/>
                  </a:lnTo>
                  <a:lnTo>
                    <a:pt x="11679" y="3664"/>
                  </a:lnTo>
                  <a:lnTo>
                    <a:pt x="18003" y="2202"/>
                  </a:lnTo>
                </a:path>
                <a:path w="85089" h="14605">
                  <a:moveTo>
                    <a:pt x="18003" y="2202"/>
                  </a:moveTo>
                  <a:lnTo>
                    <a:pt x="24328" y="734"/>
                  </a:lnTo>
                  <a:lnTo>
                    <a:pt x="30805" y="0"/>
                  </a:lnTo>
                  <a:lnTo>
                    <a:pt x="37441" y="0"/>
                  </a:lnTo>
                </a:path>
                <a:path w="85089" h="14605">
                  <a:moveTo>
                    <a:pt x="37441" y="0"/>
                  </a:moveTo>
                  <a:lnTo>
                    <a:pt x="44078" y="0"/>
                  </a:lnTo>
                  <a:lnTo>
                    <a:pt x="51642" y="2237"/>
                  </a:lnTo>
                  <a:lnTo>
                    <a:pt x="60135" y="6698"/>
                  </a:lnTo>
                </a:path>
                <a:path w="85089" h="14605">
                  <a:moveTo>
                    <a:pt x="60135" y="6698"/>
                  </a:moveTo>
                  <a:lnTo>
                    <a:pt x="66463" y="9700"/>
                  </a:lnTo>
                  <a:lnTo>
                    <a:pt x="72697" y="12003"/>
                  </a:lnTo>
                  <a:lnTo>
                    <a:pt x="78836" y="13607"/>
                  </a:lnTo>
                  <a:lnTo>
                    <a:pt x="84879" y="14512"/>
                  </a:lnTo>
                </a:path>
              </a:pathLst>
            </a:custGeom>
            <a:ln w="249381">
              <a:solidFill>
                <a:srgbClr val="00FFFF"/>
              </a:solidFill>
            </a:ln>
          </p:spPr>
          <p:txBody>
            <a:bodyPr wrap="square" lIns="0" tIns="0" rIns="0" bIns="0" rtlCol="0"/>
            <a:lstStyle/>
            <a:p>
              <a:endParaRPr/>
            </a:p>
          </p:txBody>
        </p:sp>
        <p:sp>
          <p:nvSpPr>
            <p:cNvPr id="61" name="object 61"/>
            <p:cNvSpPr/>
            <p:nvPr/>
          </p:nvSpPr>
          <p:spPr>
            <a:xfrm>
              <a:off x="1718031" y="2947731"/>
              <a:ext cx="17780" cy="1270"/>
            </a:xfrm>
            <a:custGeom>
              <a:avLst/>
              <a:gdLst/>
              <a:ahLst/>
              <a:cxnLst/>
              <a:rect l="l" t="t" r="r" b="b"/>
              <a:pathLst>
                <a:path w="17780" h="1269">
                  <a:moveTo>
                    <a:pt x="-124690" y="543"/>
                  </a:moveTo>
                  <a:lnTo>
                    <a:pt x="141946" y="543"/>
                  </a:lnTo>
                </a:path>
              </a:pathLst>
            </a:custGeom>
            <a:ln w="250469">
              <a:solidFill>
                <a:srgbClr val="00FFFF"/>
              </a:solidFill>
            </a:ln>
          </p:spPr>
          <p:txBody>
            <a:bodyPr wrap="square" lIns="0" tIns="0" rIns="0" bIns="0" rtlCol="0"/>
            <a:lstStyle/>
            <a:p>
              <a:endParaRPr/>
            </a:p>
          </p:txBody>
        </p:sp>
        <p:sp>
          <p:nvSpPr>
            <p:cNvPr id="62" name="object 62"/>
            <p:cNvSpPr/>
            <p:nvPr/>
          </p:nvSpPr>
          <p:spPr>
            <a:xfrm>
              <a:off x="1735287" y="2924289"/>
              <a:ext cx="280035" cy="23495"/>
            </a:xfrm>
            <a:custGeom>
              <a:avLst/>
              <a:gdLst/>
              <a:ahLst/>
              <a:cxnLst/>
              <a:rect l="l" t="t" r="r" b="b"/>
              <a:pathLst>
                <a:path w="280035" h="23494">
                  <a:moveTo>
                    <a:pt x="0" y="23441"/>
                  </a:moveTo>
                  <a:lnTo>
                    <a:pt x="3505" y="22465"/>
                  </a:lnTo>
                  <a:lnTo>
                    <a:pt x="7675" y="20102"/>
                  </a:lnTo>
                  <a:lnTo>
                    <a:pt x="12510" y="16362"/>
                  </a:lnTo>
                </a:path>
                <a:path w="280035" h="23494">
                  <a:moveTo>
                    <a:pt x="12510" y="16362"/>
                  </a:moveTo>
                  <a:lnTo>
                    <a:pt x="17345" y="12614"/>
                  </a:lnTo>
                  <a:lnTo>
                    <a:pt x="22388" y="9767"/>
                  </a:lnTo>
                  <a:lnTo>
                    <a:pt x="27625" y="7813"/>
                  </a:lnTo>
                </a:path>
                <a:path w="280035" h="23494">
                  <a:moveTo>
                    <a:pt x="27625" y="7813"/>
                  </a:moveTo>
                  <a:lnTo>
                    <a:pt x="32869" y="5860"/>
                  </a:lnTo>
                  <a:lnTo>
                    <a:pt x="39783" y="4883"/>
                  </a:lnTo>
                  <a:lnTo>
                    <a:pt x="48366" y="4883"/>
                  </a:lnTo>
                </a:path>
                <a:path w="280035" h="23494">
                  <a:moveTo>
                    <a:pt x="48366" y="4883"/>
                  </a:moveTo>
                  <a:lnTo>
                    <a:pt x="56955" y="4883"/>
                  </a:lnTo>
                  <a:lnTo>
                    <a:pt x="64520" y="5687"/>
                  </a:lnTo>
                  <a:lnTo>
                    <a:pt x="71066" y="7287"/>
                  </a:lnTo>
                </a:path>
                <a:path w="280035" h="23494">
                  <a:moveTo>
                    <a:pt x="71066" y="7287"/>
                  </a:moveTo>
                  <a:lnTo>
                    <a:pt x="77606" y="8894"/>
                  </a:lnTo>
                  <a:lnTo>
                    <a:pt x="83840" y="9815"/>
                  </a:lnTo>
                  <a:lnTo>
                    <a:pt x="89763" y="10044"/>
                  </a:lnTo>
                </a:path>
                <a:path w="280035" h="23494">
                  <a:moveTo>
                    <a:pt x="89763" y="10044"/>
                  </a:moveTo>
                  <a:lnTo>
                    <a:pt x="95686" y="10280"/>
                  </a:lnTo>
                  <a:lnTo>
                    <a:pt x="101311" y="8756"/>
                  </a:lnTo>
                  <a:lnTo>
                    <a:pt x="106645" y="5472"/>
                  </a:lnTo>
                </a:path>
                <a:path w="280035" h="23494">
                  <a:moveTo>
                    <a:pt x="106645" y="5472"/>
                  </a:moveTo>
                  <a:lnTo>
                    <a:pt x="111979" y="2195"/>
                  </a:lnTo>
                  <a:lnTo>
                    <a:pt x="118539" y="498"/>
                  </a:lnTo>
                  <a:lnTo>
                    <a:pt x="126318" y="380"/>
                  </a:lnTo>
                </a:path>
                <a:path w="280035" h="23494">
                  <a:moveTo>
                    <a:pt x="126318" y="380"/>
                  </a:moveTo>
                  <a:lnTo>
                    <a:pt x="134098" y="270"/>
                  </a:lnTo>
                  <a:lnTo>
                    <a:pt x="141433" y="1780"/>
                  </a:lnTo>
                  <a:lnTo>
                    <a:pt x="148319" y="4918"/>
                  </a:lnTo>
                </a:path>
                <a:path w="280035" h="23494">
                  <a:moveTo>
                    <a:pt x="148319" y="4918"/>
                  </a:moveTo>
                  <a:lnTo>
                    <a:pt x="155198" y="8056"/>
                  </a:lnTo>
                  <a:lnTo>
                    <a:pt x="161848" y="10245"/>
                  </a:lnTo>
                  <a:lnTo>
                    <a:pt x="168270" y="11478"/>
                  </a:lnTo>
                </a:path>
                <a:path w="280035" h="23494">
                  <a:moveTo>
                    <a:pt x="168270" y="11478"/>
                  </a:moveTo>
                  <a:lnTo>
                    <a:pt x="174684" y="12704"/>
                  </a:lnTo>
                  <a:lnTo>
                    <a:pt x="179790" y="13196"/>
                  </a:lnTo>
                  <a:lnTo>
                    <a:pt x="183572" y="12940"/>
                  </a:lnTo>
                </a:path>
                <a:path w="280035" h="23494">
                  <a:moveTo>
                    <a:pt x="183572" y="12940"/>
                  </a:moveTo>
                  <a:lnTo>
                    <a:pt x="187354" y="12683"/>
                  </a:lnTo>
                  <a:lnTo>
                    <a:pt x="190576" y="10612"/>
                  </a:lnTo>
                  <a:lnTo>
                    <a:pt x="193243" y="6733"/>
                  </a:lnTo>
                </a:path>
                <a:path w="280035" h="23494">
                  <a:moveTo>
                    <a:pt x="193243" y="6733"/>
                  </a:moveTo>
                  <a:lnTo>
                    <a:pt x="195910" y="2847"/>
                  </a:lnTo>
                  <a:lnTo>
                    <a:pt x="200620" y="602"/>
                  </a:lnTo>
                  <a:lnTo>
                    <a:pt x="207381" y="0"/>
                  </a:lnTo>
                </a:path>
                <a:path w="280035" h="23494">
                  <a:moveTo>
                    <a:pt x="207381" y="0"/>
                  </a:moveTo>
                  <a:lnTo>
                    <a:pt x="212716" y="14"/>
                  </a:lnTo>
                  <a:lnTo>
                    <a:pt x="218578" y="961"/>
                  </a:lnTo>
                  <a:lnTo>
                    <a:pt x="224969" y="2840"/>
                  </a:lnTo>
                  <a:lnTo>
                    <a:pt x="231890" y="5652"/>
                  </a:lnTo>
                </a:path>
                <a:path w="280035" h="23494">
                  <a:moveTo>
                    <a:pt x="231890" y="5652"/>
                  </a:moveTo>
                  <a:lnTo>
                    <a:pt x="238896" y="8642"/>
                  </a:lnTo>
                  <a:lnTo>
                    <a:pt x="245534" y="11056"/>
                  </a:lnTo>
                  <a:lnTo>
                    <a:pt x="251804" y="12895"/>
                  </a:lnTo>
                  <a:lnTo>
                    <a:pt x="257708" y="14159"/>
                  </a:lnTo>
                </a:path>
                <a:path w="280035" h="23494">
                  <a:moveTo>
                    <a:pt x="257708" y="14159"/>
                  </a:moveTo>
                  <a:lnTo>
                    <a:pt x="265335" y="15461"/>
                  </a:lnTo>
                  <a:lnTo>
                    <a:pt x="272726" y="15648"/>
                  </a:lnTo>
                  <a:lnTo>
                    <a:pt x="279889" y="14720"/>
                  </a:lnTo>
                </a:path>
              </a:pathLst>
            </a:custGeom>
            <a:ln w="249381">
              <a:solidFill>
                <a:srgbClr val="00FFFF"/>
              </a:solidFill>
            </a:ln>
          </p:spPr>
          <p:txBody>
            <a:bodyPr wrap="square" lIns="0" tIns="0" rIns="0" bIns="0" rtlCol="0"/>
            <a:lstStyle/>
            <a:p>
              <a:endParaRPr/>
            </a:p>
          </p:txBody>
        </p:sp>
        <p:sp>
          <p:nvSpPr>
            <p:cNvPr id="63" name="object 63"/>
            <p:cNvSpPr/>
            <p:nvPr/>
          </p:nvSpPr>
          <p:spPr>
            <a:xfrm>
              <a:off x="2015176" y="2938082"/>
              <a:ext cx="16510" cy="1905"/>
            </a:xfrm>
            <a:custGeom>
              <a:avLst/>
              <a:gdLst/>
              <a:ahLst/>
              <a:cxnLst/>
              <a:rect l="l" t="t" r="r" b="b"/>
              <a:pathLst>
                <a:path w="16510" h="1905">
                  <a:moveTo>
                    <a:pt x="-124690" y="654"/>
                  </a:moveTo>
                  <a:lnTo>
                    <a:pt x="140879" y="654"/>
                  </a:lnTo>
                </a:path>
              </a:pathLst>
            </a:custGeom>
            <a:ln w="250690">
              <a:solidFill>
                <a:srgbClr val="00FFFF"/>
              </a:solidFill>
            </a:ln>
          </p:spPr>
          <p:txBody>
            <a:bodyPr wrap="square" lIns="0" tIns="0" rIns="0" bIns="0" rtlCol="0"/>
            <a:lstStyle/>
            <a:p>
              <a:endParaRPr/>
            </a:p>
          </p:txBody>
        </p:sp>
        <p:sp>
          <p:nvSpPr>
            <p:cNvPr id="64" name="object 64"/>
            <p:cNvSpPr/>
            <p:nvPr/>
          </p:nvSpPr>
          <p:spPr>
            <a:xfrm>
              <a:off x="2031365" y="2933683"/>
              <a:ext cx="285750" cy="24130"/>
            </a:xfrm>
            <a:custGeom>
              <a:avLst/>
              <a:gdLst/>
              <a:ahLst/>
              <a:cxnLst/>
              <a:rect l="l" t="t" r="r" b="b"/>
              <a:pathLst>
                <a:path w="285750" h="24130">
                  <a:moveTo>
                    <a:pt x="0" y="5708"/>
                  </a:moveTo>
                  <a:lnTo>
                    <a:pt x="3622" y="6892"/>
                  </a:lnTo>
                  <a:lnTo>
                    <a:pt x="8458" y="9850"/>
                  </a:lnTo>
                  <a:lnTo>
                    <a:pt x="14505" y="14568"/>
                  </a:lnTo>
                </a:path>
                <a:path w="285750" h="24130">
                  <a:moveTo>
                    <a:pt x="14505" y="14568"/>
                  </a:moveTo>
                  <a:lnTo>
                    <a:pt x="20553" y="19292"/>
                  </a:lnTo>
                  <a:lnTo>
                    <a:pt x="25637" y="22070"/>
                  </a:lnTo>
                  <a:lnTo>
                    <a:pt x="29759" y="22908"/>
                  </a:lnTo>
                </a:path>
                <a:path w="285750" h="24130">
                  <a:moveTo>
                    <a:pt x="29759" y="22908"/>
                  </a:moveTo>
                  <a:lnTo>
                    <a:pt x="33888" y="23746"/>
                  </a:lnTo>
                  <a:lnTo>
                    <a:pt x="38737" y="22229"/>
                  </a:lnTo>
                  <a:lnTo>
                    <a:pt x="44320" y="18371"/>
                  </a:lnTo>
                </a:path>
                <a:path w="285750" h="24130">
                  <a:moveTo>
                    <a:pt x="44320" y="18371"/>
                  </a:moveTo>
                  <a:lnTo>
                    <a:pt x="49904" y="14512"/>
                  </a:lnTo>
                  <a:lnTo>
                    <a:pt x="55466" y="12095"/>
                  </a:lnTo>
                  <a:lnTo>
                    <a:pt x="61015" y="11118"/>
                  </a:lnTo>
                </a:path>
                <a:path w="285750" h="24130">
                  <a:moveTo>
                    <a:pt x="61015" y="11118"/>
                  </a:moveTo>
                  <a:lnTo>
                    <a:pt x="66564" y="10141"/>
                  </a:lnTo>
                  <a:lnTo>
                    <a:pt x="73048" y="9649"/>
                  </a:lnTo>
                  <a:lnTo>
                    <a:pt x="80460" y="9649"/>
                  </a:lnTo>
                </a:path>
                <a:path w="285750" h="24130">
                  <a:moveTo>
                    <a:pt x="80460" y="9649"/>
                  </a:moveTo>
                  <a:lnTo>
                    <a:pt x="87865" y="9649"/>
                  </a:lnTo>
                  <a:lnTo>
                    <a:pt x="93926" y="9047"/>
                  </a:lnTo>
                  <a:lnTo>
                    <a:pt x="98644" y="7834"/>
                  </a:lnTo>
                </a:path>
                <a:path w="285750" h="24130">
                  <a:moveTo>
                    <a:pt x="98644" y="7834"/>
                  </a:moveTo>
                  <a:lnTo>
                    <a:pt x="103064" y="7043"/>
                  </a:lnTo>
                  <a:lnTo>
                    <a:pt x="109257" y="6478"/>
                  </a:lnTo>
                  <a:lnTo>
                    <a:pt x="117224" y="6139"/>
                  </a:lnTo>
                  <a:lnTo>
                    <a:pt x="126962" y="6026"/>
                  </a:lnTo>
                </a:path>
                <a:path w="285750" h="24130">
                  <a:moveTo>
                    <a:pt x="126962" y="6026"/>
                  </a:moveTo>
                  <a:lnTo>
                    <a:pt x="136720" y="5912"/>
                  </a:lnTo>
                  <a:lnTo>
                    <a:pt x="144732" y="5571"/>
                  </a:lnTo>
                  <a:lnTo>
                    <a:pt x="151000" y="5003"/>
                  </a:lnTo>
                  <a:lnTo>
                    <a:pt x="155524" y="4211"/>
                  </a:lnTo>
                </a:path>
                <a:path w="285750" h="24130">
                  <a:moveTo>
                    <a:pt x="155524" y="4211"/>
                  </a:moveTo>
                  <a:lnTo>
                    <a:pt x="160386" y="2999"/>
                  </a:lnTo>
                  <a:lnTo>
                    <a:pt x="166406" y="2396"/>
                  </a:lnTo>
                  <a:lnTo>
                    <a:pt x="173569" y="2396"/>
                  </a:lnTo>
                </a:path>
                <a:path w="285750" h="24130">
                  <a:moveTo>
                    <a:pt x="173569" y="2396"/>
                  </a:moveTo>
                  <a:lnTo>
                    <a:pt x="180732" y="2396"/>
                  </a:lnTo>
                  <a:lnTo>
                    <a:pt x="186544" y="3117"/>
                  </a:lnTo>
                  <a:lnTo>
                    <a:pt x="191005" y="4558"/>
                  </a:lnTo>
                </a:path>
                <a:path w="285750" h="24130">
                  <a:moveTo>
                    <a:pt x="191005" y="4558"/>
                  </a:moveTo>
                  <a:lnTo>
                    <a:pt x="195473" y="5999"/>
                  </a:lnTo>
                  <a:lnTo>
                    <a:pt x="199706" y="5583"/>
                  </a:lnTo>
                  <a:lnTo>
                    <a:pt x="203703" y="3304"/>
                  </a:lnTo>
                </a:path>
                <a:path w="285750" h="24130">
                  <a:moveTo>
                    <a:pt x="203703" y="3304"/>
                  </a:moveTo>
                  <a:lnTo>
                    <a:pt x="207707" y="1025"/>
                  </a:lnTo>
                  <a:lnTo>
                    <a:pt x="214786" y="0"/>
                  </a:lnTo>
                  <a:lnTo>
                    <a:pt x="224962" y="235"/>
                  </a:lnTo>
                </a:path>
                <a:path w="285750" h="24130">
                  <a:moveTo>
                    <a:pt x="224962" y="235"/>
                  </a:moveTo>
                  <a:lnTo>
                    <a:pt x="232658" y="736"/>
                  </a:lnTo>
                  <a:lnTo>
                    <a:pt x="240493" y="1898"/>
                  </a:lnTo>
                  <a:lnTo>
                    <a:pt x="248469" y="3719"/>
                  </a:lnTo>
                  <a:lnTo>
                    <a:pt x="256585" y="6199"/>
                  </a:lnTo>
                </a:path>
                <a:path w="285750" h="24130">
                  <a:moveTo>
                    <a:pt x="256585" y="6199"/>
                  </a:moveTo>
                  <a:lnTo>
                    <a:pt x="267496" y="9940"/>
                  </a:lnTo>
                  <a:lnTo>
                    <a:pt x="275081" y="12780"/>
                  </a:lnTo>
                  <a:lnTo>
                    <a:pt x="279328" y="14706"/>
                  </a:lnTo>
                </a:path>
                <a:path w="285750" h="24130">
                  <a:moveTo>
                    <a:pt x="279328" y="14706"/>
                  </a:moveTo>
                  <a:lnTo>
                    <a:pt x="281454" y="15676"/>
                  </a:lnTo>
                  <a:lnTo>
                    <a:pt x="283574" y="16639"/>
                  </a:lnTo>
                  <a:lnTo>
                    <a:pt x="285701" y="17602"/>
                  </a:lnTo>
                </a:path>
              </a:pathLst>
            </a:custGeom>
            <a:ln w="249381">
              <a:solidFill>
                <a:srgbClr val="00FFFF"/>
              </a:solidFill>
            </a:ln>
          </p:spPr>
          <p:txBody>
            <a:bodyPr wrap="square" lIns="0" tIns="0" rIns="0" bIns="0" rtlCol="0"/>
            <a:lstStyle/>
            <a:p>
              <a:endParaRPr/>
            </a:p>
          </p:txBody>
        </p:sp>
        <p:sp>
          <p:nvSpPr>
            <p:cNvPr id="65" name="object 65"/>
            <p:cNvSpPr/>
            <p:nvPr/>
          </p:nvSpPr>
          <p:spPr>
            <a:xfrm>
              <a:off x="1952764" y="2722524"/>
              <a:ext cx="2475865" cy="774065"/>
            </a:xfrm>
            <a:custGeom>
              <a:avLst/>
              <a:gdLst/>
              <a:ahLst/>
              <a:cxnLst/>
              <a:rect l="l" t="t" r="r" b="b"/>
              <a:pathLst>
                <a:path w="2475865" h="774064">
                  <a:moveTo>
                    <a:pt x="1481924" y="0"/>
                  </a:moveTo>
                  <a:lnTo>
                    <a:pt x="1443126" y="0"/>
                  </a:lnTo>
                  <a:lnTo>
                    <a:pt x="1433791" y="0"/>
                  </a:lnTo>
                  <a:lnTo>
                    <a:pt x="1405953" y="3810"/>
                  </a:lnTo>
                  <a:lnTo>
                    <a:pt x="1388719" y="6350"/>
                  </a:lnTo>
                  <a:lnTo>
                    <a:pt x="1371765" y="11430"/>
                  </a:lnTo>
                  <a:lnTo>
                    <a:pt x="1359712" y="15240"/>
                  </a:lnTo>
                  <a:lnTo>
                    <a:pt x="1347724" y="20320"/>
                  </a:lnTo>
                  <a:lnTo>
                    <a:pt x="1335811" y="24130"/>
                  </a:lnTo>
                  <a:lnTo>
                    <a:pt x="1323975" y="29210"/>
                  </a:lnTo>
                  <a:lnTo>
                    <a:pt x="1308341" y="35560"/>
                  </a:lnTo>
                  <a:lnTo>
                    <a:pt x="1292720" y="40640"/>
                  </a:lnTo>
                  <a:lnTo>
                    <a:pt x="1261554" y="53340"/>
                  </a:lnTo>
                  <a:lnTo>
                    <a:pt x="1250530" y="58420"/>
                  </a:lnTo>
                  <a:lnTo>
                    <a:pt x="1239431" y="62230"/>
                  </a:lnTo>
                  <a:lnTo>
                    <a:pt x="1228267" y="67310"/>
                  </a:lnTo>
                  <a:lnTo>
                    <a:pt x="1217028" y="71120"/>
                  </a:lnTo>
                  <a:lnTo>
                    <a:pt x="1209814" y="72390"/>
                  </a:lnTo>
                  <a:lnTo>
                    <a:pt x="1202550" y="74930"/>
                  </a:lnTo>
                  <a:lnTo>
                    <a:pt x="1187907" y="77470"/>
                  </a:lnTo>
                  <a:lnTo>
                    <a:pt x="1180528" y="80010"/>
                  </a:lnTo>
                  <a:lnTo>
                    <a:pt x="1173124" y="80010"/>
                  </a:lnTo>
                  <a:lnTo>
                    <a:pt x="1158227" y="82550"/>
                  </a:lnTo>
                  <a:lnTo>
                    <a:pt x="1135202" y="82550"/>
                  </a:lnTo>
                  <a:lnTo>
                    <a:pt x="1127531" y="81280"/>
                  </a:lnTo>
                  <a:lnTo>
                    <a:pt x="1119289" y="81280"/>
                  </a:lnTo>
                  <a:lnTo>
                    <a:pt x="1076439" y="67310"/>
                  </a:lnTo>
                  <a:lnTo>
                    <a:pt x="1058494" y="58420"/>
                  </a:lnTo>
                  <a:lnTo>
                    <a:pt x="1039190" y="47637"/>
                  </a:lnTo>
                  <a:lnTo>
                    <a:pt x="1038402" y="46990"/>
                  </a:lnTo>
                  <a:lnTo>
                    <a:pt x="1038059" y="46990"/>
                  </a:lnTo>
                  <a:lnTo>
                    <a:pt x="1030579" y="46990"/>
                  </a:lnTo>
                  <a:lnTo>
                    <a:pt x="1027417" y="49530"/>
                  </a:lnTo>
                  <a:lnTo>
                    <a:pt x="1027417" y="57150"/>
                  </a:lnTo>
                  <a:lnTo>
                    <a:pt x="1030579" y="60960"/>
                  </a:lnTo>
                  <a:lnTo>
                    <a:pt x="1032916" y="60960"/>
                  </a:lnTo>
                  <a:lnTo>
                    <a:pt x="1050861" y="72390"/>
                  </a:lnTo>
                  <a:lnTo>
                    <a:pt x="1060234" y="77470"/>
                  </a:lnTo>
                  <a:lnTo>
                    <a:pt x="1069860" y="82550"/>
                  </a:lnTo>
                  <a:lnTo>
                    <a:pt x="1079728" y="86360"/>
                  </a:lnTo>
                  <a:lnTo>
                    <a:pt x="1089837" y="91440"/>
                  </a:lnTo>
                  <a:lnTo>
                    <a:pt x="1107592" y="96520"/>
                  </a:lnTo>
                  <a:lnTo>
                    <a:pt x="1125816" y="99060"/>
                  </a:lnTo>
                  <a:lnTo>
                    <a:pt x="1134110" y="100330"/>
                  </a:lnTo>
                  <a:lnTo>
                    <a:pt x="1159116" y="100330"/>
                  </a:lnTo>
                  <a:lnTo>
                    <a:pt x="1175397" y="100330"/>
                  </a:lnTo>
                  <a:lnTo>
                    <a:pt x="1191564" y="97790"/>
                  </a:lnTo>
                  <a:lnTo>
                    <a:pt x="1199540" y="96520"/>
                  </a:lnTo>
                  <a:lnTo>
                    <a:pt x="1207452" y="93980"/>
                  </a:lnTo>
                  <a:lnTo>
                    <a:pt x="1215301" y="92710"/>
                  </a:lnTo>
                  <a:lnTo>
                    <a:pt x="1223098" y="90170"/>
                  </a:lnTo>
                  <a:lnTo>
                    <a:pt x="1246378" y="82550"/>
                  </a:lnTo>
                  <a:lnTo>
                    <a:pt x="1269352" y="72390"/>
                  </a:lnTo>
                  <a:lnTo>
                    <a:pt x="1284871" y="67310"/>
                  </a:lnTo>
                  <a:lnTo>
                    <a:pt x="1331582" y="48260"/>
                  </a:lnTo>
                  <a:lnTo>
                    <a:pt x="1343063" y="44450"/>
                  </a:lnTo>
                  <a:lnTo>
                    <a:pt x="1354607" y="39370"/>
                  </a:lnTo>
                  <a:lnTo>
                    <a:pt x="1377911" y="31750"/>
                  </a:lnTo>
                  <a:lnTo>
                    <a:pt x="1385646" y="29210"/>
                  </a:lnTo>
                  <a:lnTo>
                    <a:pt x="1393444" y="27940"/>
                  </a:lnTo>
                  <a:lnTo>
                    <a:pt x="1401305" y="25400"/>
                  </a:lnTo>
                  <a:lnTo>
                    <a:pt x="1409230" y="24130"/>
                  </a:lnTo>
                  <a:lnTo>
                    <a:pt x="1417815" y="22860"/>
                  </a:lnTo>
                  <a:lnTo>
                    <a:pt x="1426438" y="22860"/>
                  </a:lnTo>
                  <a:lnTo>
                    <a:pt x="1435087" y="21590"/>
                  </a:lnTo>
                  <a:lnTo>
                    <a:pt x="1443761" y="21590"/>
                  </a:lnTo>
                  <a:lnTo>
                    <a:pt x="1462722" y="21590"/>
                  </a:lnTo>
                  <a:lnTo>
                    <a:pt x="1472209" y="20320"/>
                  </a:lnTo>
                  <a:lnTo>
                    <a:pt x="1481709" y="21590"/>
                  </a:lnTo>
                  <a:lnTo>
                    <a:pt x="1481709" y="20320"/>
                  </a:lnTo>
                  <a:lnTo>
                    <a:pt x="1481924" y="0"/>
                  </a:lnTo>
                  <a:close/>
                </a:path>
                <a:path w="2475865" h="774064">
                  <a:moveTo>
                    <a:pt x="1812505" y="584746"/>
                  </a:moveTo>
                  <a:lnTo>
                    <a:pt x="1812455" y="577723"/>
                  </a:lnTo>
                  <a:lnTo>
                    <a:pt x="1809661" y="574967"/>
                  </a:lnTo>
                  <a:lnTo>
                    <a:pt x="1807133" y="574967"/>
                  </a:lnTo>
                  <a:lnTo>
                    <a:pt x="1801241" y="573189"/>
                  </a:lnTo>
                  <a:lnTo>
                    <a:pt x="1799932" y="572808"/>
                  </a:lnTo>
                  <a:lnTo>
                    <a:pt x="1799856" y="577748"/>
                  </a:lnTo>
                  <a:lnTo>
                    <a:pt x="1799831" y="584746"/>
                  </a:lnTo>
                  <a:lnTo>
                    <a:pt x="1799831" y="577875"/>
                  </a:lnTo>
                  <a:lnTo>
                    <a:pt x="1799856" y="577748"/>
                  </a:lnTo>
                  <a:lnTo>
                    <a:pt x="1799856" y="572782"/>
                  </a:lnTo>
                  <a:lnTo>
                    <a:pt x="1797367" y="571792"/>
                  </a:lnTo>
                  <a:lnTo>
                    <a:pt x="1790458" y="568744"/>
                  </a:lnTo>
                  <a:lnTo>
                    <a:pt x="1783664" y="565569"/>
                  </a:lnTo>
                  <a:lnTo>
                    <a:pt x="1776996" y="562140"/>
                  </a:lnTo>
                  <a:lnTo>
                    <a:pt x="1768386" y="557949"/>
                  </a:lnTo>
                  <a:lnTo>
                    <a:pt x="1732191" y="544487"/>
                  </a:lnTo>
                  <a:lnTo>
                    <a:pt x="1693392" y="536486"/>
                  </a:lnTo>
                  <a:lnTo>
                    <a:pt x="1610093" y="531660"/>
                  </a:lnTo>
                  <a:lnTo>
                    <a:pt x="1583118" y="531406"/>
                  </a:lnTo>
                  <a:lnTo>
                    <a:pt x="1556143" y="531406"/>
                  </a:lnTo>
                  <a:lnTo>
                    <a:pt x="1520736" y="531406"/>
                  </a:lnTo>
                  <a:lnTo>
                    <a:pt x="1485353" y="530771"/>
                  </a:lnTo>
                  <a:lnTo>
                    <a:pt x="1449971" y="529501"/>
                  </a:lnTo>
                  <a:lnTo>
                    <a:pt x="1414627" y="527850"/>
                  </a:lnTo>
                  <a:lnTo>
                    <a:pt x="1391069" y="526453"/>
                  </a:lnTo>
                  <a:lnTo>
                    <a:pt x="1367510" y="525437"/>
                  </a:lnTo>
                  <a:lnTo>
                    <a:pt x="1343939" y="524802"/>
                  </a:lnTo>
                  <a:lnTo>
                    <a:pt x="1320355" y="524548"/>
                  </a:lnTo>
                  <a:lnTo>
                    <a:pt x="1301178" y="524675"/>
                  </a:lnTo>
                  <a:lnTo>
                    <a:pt x="1243711" y="526453"/>
                  </a:lnTo>
                  <a:lnTo>
                    <a:pt x="1205357" y="529120"/>
                  </a:lnTo>
                  <a:lnTo>
                    <a:pt x="1167079" y="532676"/>
                  </a:lnTo>
                  <a:lnTo>
                    <a:pt x="1135837" y="535724"/>
                  </a:lnTo>
                  <a:lnTo>
                    <a:pt x="1104569" y="538264"/>
                  </a:lnTo>
                  <a:lnTo>
                    <a:pt x="1086332" y="538899"/>
                  </a:lnTo>
                  <a:lnTo>
                    <a:pt x="1049845" y="539534"/>
                  </a:lnTo>
                  <a:lnTo>
                    <a:pt x="1031608" y="539534"/>
                  </a:lnTo>
                  <a:lnTo>
                    <a:pt x="1010691" y="539534"/>
                  </a:lnTo>
                  <a:lnTo>
                    <a:pt x="947978" y="538899"/>
                  </a:lnTo>
                  <a:lnTo>
                    <a:pt x="884656" y="537121"/>
                  </a:lnTo>
                  <a:lnTo>
                    <a:pt x="833793" y="536105"/>
                  </a:lnTo>
                  <a:lnTo>
                    <a:pt x="808367" y="536105"/>
                  </a:lnTo>
                  <a:lnTo>
                    <a:pt x="782942" y="536232"/>
                  </a:lnTo>
                  <a:lnTo>
                    <a:pt x="707517" y="536486"/>
                  </a:lnTo>
                  <a:lnTo>
                    <a:pt x="632104" y="536613"/>
                  </a:lnTo>
                  <a:lnTo>
                    <a:pt x="578281" y="536613"/>
                  </a:lnTo>
                  <a:lnTo>
                    <a:pt x="524484" y="536105"/>
                  </a:lnTo>
                  <a:lnTo>
                    <a:pt x="508508" y="535597"/>
                  </a:lnTo>
                  <a:lnTo>
                    <a:pt x="476592" y="533946"/>
                  </a:lnTo>
                  <a:lnTo>
                    <a:pt x="460654" y="532803"/>
                  </a:lnTo>
                  <a:lnTo>
                    <a:pt x="421233" y="530390"/>
                  </a:lnTo>
                  <a:lnTo>
                    <a:pt x="381800" y="528612"/>
                  </a:lnTo>
                  <a:lnTo>
                    <a:pt x="334987" y="527469"/>
                  </a:lnTo>
                  <a:lnTo>
                    <a:pt x="288163" y="527088"/>
                  </a:lnTo>
                  <a:lnTo>
                    <a:pt x="244449" y="527088"/>
                  </a:lnTo>
                  <a:lnTo>
                    <a:pt x="222605" y="526961"/>
                  </a:lnTo>
                  <a:lnTo>
                    <a:pt x="200748" y="526961"/>
                  </a:lnTo>
                  <a:lnTo>
                    <a:pt x="190754" y="526834"/>
                  </a:lnTo>
                  <a:lnTo>
                    <a:pt x="152476" y="523151"/>
                  </a:lnTo>
                  <a:lnTo>
                    <a:pt x="142875" y="521500"/>
                  </a:lnTo>
                  <a:lnTo>
                    <a:pt x="133235" y="520357"/>
                  </a:lnTo>
                  <a:lnTo>
                    <a:pt x="123545" y="519722"/>
                  </a:lnTo>
                  <a:lnTo>
                    <a:pt x="113804" y="519595"/>
                  </a:lnTo>
                  <a:lnTo>
                    <a:pt x="104521" y="519722"/>
                  </a:lnTo>
                  <a:lnTo>
                    <a:pt x="95275" y="520103"/>
                  </a:lnTo>
                  <a:lnTo>
                    <a:pt x="86029" y="520865"/>
                  </a:lnTo>
                  <a:lnTo>
                    <a:pt x="76822" y="521754"/>
                  </a:lnTo>
                  <a:lnTo>
                    <a:pt x="70180" y="522643"/>
                  </a:lnTo>
                  <a:lnTo>
                    <a:pt x="63525" y="523151"/>
                  </a:lnTo>
                  <a:lnTo>
                    <a:pt x="56857" y="523532"/>
                  </a:lnTo>
                  <a:lnTo>
                    <a:pt x="50177" y="523786"/>
                  </a:lnTo>
                  <a:lnTo>
                    <a:pt x="42786" y="523659"/>
                  </a:lnTo>
                  <a:lnTo>
                    <a:pt x="35445" y="524167"/>
                  </a:lnTo>
                  <a:lnTo>
                    <a:pt x="28168" y="525564"/>
                  </a:lnTo>
                  <a:lnTo>
                    <a:pt x="24815" y="526199"/>
                  </a:lnTo>
                  <a:lnTo>
                    <a:pt x="21450" y="526453"/>
                  </a:lnTo>
                  <a:lnTo>
                    <a:pt x="16357" y="525691"/>
                  </a:lnTo>
                  <a:lnTo>
                    <a:pt x="16167" y="525640"/>
                  </a:lnTo>
                  <a:lnTo>
                    <a:pt x="14287" y="523786"/>
                  </a:lnTo>
                  <a:lnTo>
                    <a:pt x="9423" y="523786"/>
                  </a:lnTo>
                  <a:lnTo>
                    <a:pt x="4038" y="523786"/>
                  </a:lnTo>
                  <a:lnTo>
                    <a:pt x="12" y="527723"/>
                  </a:lnTo>
                  <a:lnTo>
                    <a:pt x="0" y="538264"/>
                  </a:lnTo>
                  <a:lnTo>
                    <a:pt x="4038" y="542328"/>
                  </a:lnTo>
                  <a:lnTo>
                    <a:pt x="8902" y="542328"/>
                  </a:lnTo>
                  <a:lnTo>
                    <a:pt x="14287" y="542328"/>
                  </a:lnTo>
                  <a:lnTo>
                    <a:pt x="15786" y="540816"/>
                  </a:lnTo>
                  <a:lnTo>
                    <a:pt x="20307" y="540042"/>
                  </a:lnTo>
                  <a:lnTo>
                    <a:pt x="25514" y="539026"/>
                  </a:lnTo>
                  <a:lnTo>
                    <a:pt x="30708" y="537883"/>
                  </a:lnTo>
                  <a:lnTo>
                    <a:pt x="37147" y="536740"/>
                  </a:lnTo>
                  <a:lnTo>
                    <a:pt x="43637" y="536359"/>
                  </a:lnTo>
                  <a:lnTo>
                    <a:pt x="50177" y="536359"/>
                  </a:lnTo>
                  <a:lnTo>
                    <a:pt x="57289" y="536232"/>
                  </a:lnTo>
                  <a:lnTo>
                    <a:pt x="64376" y="535851"/>
                  </a:lnTo>
                  <a:lnTo>
                    <a:pt x="71450" y="535216"/>
                  </a:lnTo>
                  <a:lnTo>
                    <a:pt x="78511" y="534327"/>
                  </a:lnTo>
                  <a:lnTo>
                    <a:pt x="87337" y="533438"/>
                  </a:lnTo>
                  <a:lnTo>
                    <a:pt x="96177" y="532803"/>
                  </a:lnTo>
                  <a:lnTo>
                    <a:pt x="105029" y="532422"/>
                  </a:lnTo>
                  <a:lnTo>
                    <a:pt x="113906" y="532295"/>
                  </a:lnTo>
                  <a:lnTo>
                    <a:pt x="122910" y="532295"/>
                  </a:lnTo>
                  <a:lnTo>
                    <a:pt x="131864" y="532930"/>
                  </a:lnTo>
                  <a:lnTo>
                    <a:pt x="140779" y="533946"/>
                  </a:lnTo>
                  <a:lnTo>
                    <a:pt x="149644" y="535597"/>
                  </a:lnTo>
                  <a:lnTo>
                    <a:pt x="152679" y="536232"/>
                  </a:lnTo>
                  <a:lnTo>
                    <a:pt x="158838" y="537248"/>
                  </a:lnTo>
                  <a:lnTo>
                    <a:pt x="200621" y="539788"/>
                  </a:lnTo>
                  <a:lnTo>
                    <a:pt x="266268" y="540296"/>
                  </a:lnTo>
                  <a:lnTo>
                    <a:pt x="288163" y="540296"/>
                  </a:lnTo>
                  <a:lnTo>
                    <a:pt x="311454" y="540296"/>
                  </a:lnTo>
                  <a:lnTo>
                    <a:pt x="381317" y="541693"/>
                  </a:lnTo>
                  <a:lnTo>
                    <a:pt x="459752" y="545884"/>
                  </a:lnTo>
                  <a:lnTo>
                    <a:pt x="491947" y="547789"/>
                  </a:lnTo>
                  <a:lnTo>
                    <a:pt x="524192" y="549186"/>
                  </a:lnTo>
                  <a:lnTo>
                    <a:pt x="605116" y="549821"/>
                  </a:lnTo>
                  <a:lnTo>
                    <a:pt x="632104" y="549821"/>
                  </a:lnTo>
                  <a:lnTo>
                    <a:pt x="669823" y="549821"/>
                  </a:lnTo>
                  <a:lnTo>
                    <a:pt x="745274" y="549694"/>
                  </a:lnTo>
                  <a:lnTo>
                    <a:pt x="783005" y="549440"/>
                  </a:lnTo>
                  <a:lnTo>
                    <a:pt x="823468" y="549402"/>
                  </a:lnTo>
                  <a:lnTo>
                    <a:pt x="833589" y="549440"/>
                  </a:lnTo>
                  <a:lnTo>
                    <a:pt x="884161" y="550329"/>
                  </a:lnTo>
                  <a:lnTo>
                    <a:pt x="931824" y="551853"/>
                  </a:lnTo>
                  <a:lnTo>
                    <a:pt x="947724" y="552107"/>
                  </a:lnTo>
                  <a:lnTo>
                    <a:pt x="968679" y="552488"/>
                  </a:lnTo>
                  <a:lnTo>
                    <a:pt x="1010627" y="552742"/>
                  </a:lnTo>
                  <a:lnTo>
                    <a:pt x="1031608" y="552742"/>
                  </a:lnTo>
                  <a:lnTo>
                    <a:pt x="1050061" y="552742"/>
                  </a:lnTo>
                  <a:lnTo>
                    <a:pt x="1105433" y="551472"/>
                  </a:lnTo>
                  <a:lnTo>
                    <a:pt x="1168412" y="545757"/>
                  </a:lnTo>
                  <a:lnTo>
                    <a:pt x="1187373" y="543852"/>
                  </a:lnTo>
                  <a:lnTo>
                    <a:pt x="1225384" y="540677"/>
                  </a:lnTo>
                  <a:lnTo>
                    <a:pt x="1244409" y="539534"/>
                  </a:lnTo>
                  <a:lnTo>
                    <a:pt x="1263396" y="538645"/>
                  </a:lnTo>
                  <a:lnTo>
                    <a:pt x="1301407" y="537502"/>
                  </a:lnTo>
                  <a:lnTo>
                    <a:pt x="1320419" y="537375"/>
                  </a:lnTo>
                  <a:lnTo>
                    <a:pt x="1343774" y="537629"/>
                  </a:lnTo>
                  <a:lnTo>
                    <a:pt x="1367116" y="538137"/>
                  </a:lnTo>
                  <a:lnTo>
                    <a:pt x="1390446" y="539153"/>
                  </a:lnTo>
                  <a:lnTo>
                    <a:pt x="1413764" y="540550"/>
                  </a:lnTo>
                  <a:lnTo>
                    <a:pt x="1449324" y="542328"/>
                  </a:lnTo>
                  <a:lnTo>
                    <a:pt x="1484909" y="543471"/>
                  </a:lnTo>
                  <a:lnTo>
                    <a:pt x="1520507" y="544106"/>
                  </a:lnTo>
                  <a:lnTo>
                    <a:pt x="1556118" y="544233"/>
                  </a:lnTo>
                  <a:lnTo>
                    <a:pt x="1609572" y="544487"/>
                  </a:lnTo>
                  <a:lnTo>
                    <a:pt x="1663026" y="545630"/>
                  </a:lnTo>
                  <a:lnTo>
                    <a:pt x="1700936" y="550710"/>
                  </a:lnTo>
                  <a:lnTo>
                    <a:pt x="1746402" y="562394"/>
                  </a:lnTo>
                  <a:lnTo>
                    <a:pt x="1778406" y="577126"/>
                  </a:lnTo>
                  <a:lnTo>
                    <a:pt x="1785708" y="580555"/>
                  </a:lnTo>
                  <a:lnTo>
                    <a:pt x="1794598" y="584365"/>
                  </a:lnTo>
                  <a:lnTo>
                    <a:pt x="1796097" y="584873"/>
                  </a:lnTo>
                  <a:lnTo>
                    <a:pt x="1797608" y="585254"/>
                  </a:lnTo>
                  <a:lnTo>
                    <a:pt x="1801545" y="586447"/>
                  </a:lnTo>
                  <a:lnTo>
                    <a:pt x="1802663" y="587540"/>
                  </a:lnTo>
                  <a:lnTo>
                    <a:pt x="1809661" y="587540"/>
                  </a:lnTo>
                  <a:lnTo>
                    <a:pt x="1809915" y="587286"/>
                  </a:lnTo>
                  <a:lnTo>
                    <a:pt x="1812505" y="584746"/>
                  </a:lnTo>
                  <a:close/>
                </a:path>
                <a:path w="2475865" h="774064">
                  <a:moveTo>
                    <a:pt x="1960118" y="767549"/>
                  </a:moveTo>
                  <a:lnTo>
                    <a:pt x="1960029" y="764171"/>
                  </a:lnTo>
                  <a:lnTo>
                    <a:pt x="1959965" y="761453"/>
                  </a:lnTo>
                  <a:lnTo>
                    <a:pt x="1959940" y="759929"/>
                  </a:lnTo>
                  <a:lnTo>
                    <a:pt x="1959622" y="753452"/>
                  </a:lnTo>
                  <a:lnTo>
                    <a:pt x="1958111" y="747229"/>
                  </a:lnTo>
                  <a:lnTo>
                    <a:pt x="1955380" y="741387"/>
                  </a:lnTo>
                  <a:lnTo>
                    <a:pt x="1954618" y="739736"/>
                  </a:lnTo>
                  <a:lnTo>
                    <a:pt x="1921903" y="710158"/>
                  </a:lnTo>
                  <a:lnTo>
                    <a:pt x="1880730" y="695032"/>
                  </a:lnTo>
                  <a:lnTo>
                    <a:pt x="1839493" y="687933"/>
                  </a:lnTo>
                  <a:lnTo>
                    <a:pt x="1791017" y="686269"/>
                  </a:lnTo>
                  <a:lnTo>
                    <a:pt x="1774850" y="686409"/>
                  </a:lnTo>
                  <a:lnTo>
                    <a:pt x="1698574" y="686904"/>
                  </a:lnTo>
                  <a:lnTo>
                    <a:pt x="1673148" y="686904"/>
                  </a:lnTo>
                  <a:lnTo>
                    <a:pt x="1647317" y="686904"/>
                  </a:lnTo>
                  <a:lnTo>
                    <a:pt x="1569859" y="685888"/>
                  </a:lnTo>
                  <a:lnTo>
                    <a:pt x="1481696" y="683361"/>
                  </a:lnTo>
                  <a:lnTo>
                    <a:pt x="1452321" y="682205"/>
                  </a:lnTo>
                  <a:lnTo>
                    <a:pt x="1303324" y="677646"/>
                  </a:lnTo>
                  <a:lnTo>
                    <a:pt x="1271892" y="676744"/>
                  </a:lnTo>
                  <a:lnTo>
                    <a:pt x="1177632" y="675474"/>
                  </a:lnTo>
                  <a:lnTo>
                    <a:pt x="1155217" y="675474"/>
                  </a:lnTo>
                  <a:lnTo>
                    <a:pt x="1088009" y="674966"/>
                  </a:lnTo>
                  <a:lnTo>
                    <a:pt x="1016177" y="674712"/>
                  </a:lnTo>
                  <a:lnTo>
                    <a:pt x="944346" y="674966"/>
                  </a:lnTo>
                  <a:lnTo>
                    <a:pt x="903617" y="675093"/>
                  </a:lnTo>
                  <a:lnTo>
                    <a:pt x="781507" y="677011"/>
                  </a:lnTo>
                  <a:lnTo>
                    <a:pt x="744664" y="678268"/>
                  </a:lnTo>
                  <a:lnTo>
                    <a:pt x="634250" y="683729"/>
                  </a:lnTo>
                  <a:lnTo>
                    <a:pt x="567690" y="687412"/>
                  </a:lnTo>
                  <a:lnTo>
                    <a:pt x="501103" y="689952"/>
                  </a:lnTo>
                  <a:lnTo>
                    <a:pt x="400875" y="693521"/>
                  </a:lnTo>
                  <a:lnTo>
                    <a:pt x="360908" y="695413"/>
                  </a:lnTo>
                  <a:lnTo>
                    <a:pt x="321030" y="698588"/>
                  </a:lnTo>
                  <a:lnTo>
                    <a:pt x="280276" y="703414"/>
                  </a:lnTo>
                  <a:lnTo>
                    <a:pt x="266725" y="705319"/>
                  </a:lnTo>
                  <a:lnTo>
                    <a:pt x="249809" y="707110"/>
                  </a:lnTo>
                  <a:lnTo>
                    <a:pt x="232854" y="708240"/>
                  </a:lnTo>
                  <a:lnTo>
                    <a:pt x="215874" y="708875"/>
                  </a:lnTo>
                  <a:lnTo>
                    <a:pt x="198869" y="709002"/>
                  </a:lnTo>
                  <a:lnTo>
                    <a:pt x="184607" y="708875"/>
                  </a:lnTo>
                  <a:lnTo>
                    <a:pt x="141998" y="705954"/>
                  </a:lnTo>
                  <a:lnTo>
                    <a:pt x="127774" y="703046"/>
                  </a:lnTo>
                  <a:lnTo>
                    <a:pt x="123456" y="703046"/>
                  </a:lnTo>
                  <a:lnTo>
                    <a:pt x="117513" y="703046"/>
                  </a:lnTo>
                  <a:lnTo>
                    <a:pt x="113360" y="707110"/>
                  </a:lnTo>
                  <a:lnTo>
                    <a:pt x="113360" y="717397"/>
                  </a:lnTo>
                  <a:lnTo>
                    <a:pt x="117513" y="721575"/>
                  </a:lnTo>
                  <a:lnTo>
                    <a:pt x="121831" y="721575"/>
                  </a:lnTo>
                  <a:lnTo>
                    <a:pt x="140589" y="721956"/>
                  </a:lnTo>
                  <a:lnTo>
                    <a:pt x="169722" y="722223"/>
                  </a:lnTo>
                  <a:lnTo>
                    <a:pt x="184289" y="722223"/>
                  </a:lnTo>
                  <a:lnTo>
                    <a:pt x="233705" y="721067"/>
                  </a:lnTo>
                  <a:lnTo>
                    <a:pt x="295363" y="714463"/>
                  </a:lnTo>
                  <a:lnTo>
                    <a:pt x="322376" y="711415"/>
                  </a:lnTo>
                  <a:lnTo>
                    <a:pt x="361848" y="708761"/>
                  </a:lnTo>
                  <a:lnTo>
                    <a:pt x="401408" y="707110"/>
                  </a:lnTo>
                  <a:lnTo>
                    <a:pt x="501446" y="704049"/>
                  </a:lnTo>
                  <a:lnTo>
                    <a:pt x="601662" y="699731"/>
                  </a:lnTo>
                  <a:lnTo>
                    <a:pt x="745197" y="692365"/>
                  </a:lnTo>
                  <a:lnTo>
                    <a:pt x="903757" y="689063"/>
                  </a:lnTo>
                  <a:lnTo>
                    <a:pt x="944372" y="688936"/>
                  </a:lnTo>
                  <a:lnTo>
                    <a:pt x="1087856" y="689317"/>
                  </a:lnTo>
                  <a:lnTo>
                    <a:pt x="1155141" y="689952"/>
                  </a:lnTo>
                  <a:lnTo>
                    <a:pt x="1177582" y="689952"/>
                  </a:lnTo>
                  <a:lnTo>
                    <a:pt x="1302918" y="692238"/>
                  </a:lnTo>
                  <a:lnTo>
                    <a:pt x="1451876" y="696175"/>
                  </a:lnTo>
                  <a:lnTo>
                    <a:pt x="1569580" y="699109"/>
                  </a:lnTo>
                  <a:lnTo>
                    <a:pt x="1647253" y="699998"/>
                  </a:lnTo>
                  <a:lnTo>
                    <a:pt x="1673148" y="699998"/>
                  </a:lnTo>
                  <a:lnTo>
                    <a:pt x="1724063" y="699998"/>
                  </a:lnTo>
                  <a:lnTo>
                    <a:pt x="1774977" y="699731"/>
                  </a:lnTo>
                  <a:lnTo>
                    <a:pt x="1795843" y="699693"/>
                  </a:lnTo>
                  <a:lnTo>
                    <a:pt x="1806625" y="699871"/>
                  </a:lnTo>
                  <a:lnTo>
                    <a:pt x="1848078" y="702525"/>
                  </a:lnTo>
                  <a:lnTo>
                    <a:pt x="1885543" y="710399"/>
                  </a:lnTo>
                  <a:lnTo>
                    <a:pt x="1921471" y="724877"/>
                  </a:lnTo>
                  <a:lnTo>
                    <a:pt x="1946986" y="755497"/>
                  </a:lnTo>
                  <a:lnTo>
                    <a:pt x="1947456" y="767930"/>
                  </a:lnTo>
                  <a:lnTo>
                    <a:pt x="1947456" y="771232"/>
                  </a:lnTo>
                  <a:lnTo>
                    <a:pt x="1950288" y="774026"/>
                  </a:lnTo>
                  <a:lnTo>
                    <a:pt x="1957285" y="774026"/>
                  </a:lnTo>
                  <a:lnTo>
                    <a:pt x="1960118" y="771232"/>
                  </a:lnTo>
                  <a:lnTo>
                    <a:pt x="1960118" y="767549"/>
                  </a:lnTo>
                  <a:close/>
                </a:path>
                <a:path w="2475865" h="774064">
                  <a:moveTo>
                    <a:pt x="2475827" y="182880"/>
                  </a:moveTo>
                  <a:lnTo>
                    <a:pt x="2475319" y="176530"/>
                  </a:lnTo>
                  <a:lnTo>
                    <a:pt x="2474303" y="168910"/>
                  </a:lnTo>
                  <a:lnTo>
                    <a:pt x="2472042" y="161290"/>
                  </a:lnTo>
                  <a:lnTo>
                    <a:pt x="2468524" y="154940"/>
                  </a:lnTo>
                  <a:lnTo>
                    <a:pt x="2467483" y="152400"/>
                  </a:lnTo>
                  <a:lnTo>
                    <a:pt x="2466314" y="149860"/>
                  </a:lnTo>
                  <a:lnTo>
                    <a:pt x="2465044" y="148590"/>
                  </a:lnTo>
                  <a:lnTo>
                    <a:pt x="2461056" y="142240"/>
                  </a:lnTo>
                  <a:lnTo>
                    <a:pt x="2456764" y="137160"/>
                  </a:lnTo>
                  <a:lnTo>
                    <a:pt x="2452192" y="132080"/>
                  </a:lnTo>
                  <a:lnTo>
                    <a:pt x="2447328" y="128270"/>
                  </a:lnTo>
                  <a:lnTo>
                    <a:pt x="2441575" y="121920"/>
                  </a:lnTo>
                  <a:lnTo>
                    <a:pt x="2435618" y="116840"/>
                  </a:lnTo>
                  <a:lnTo>
                    <a:pt x="2429459" y="111760"/>
                  </a:lnTo>
                  <a:lnTo>
                    <a:pt x="2423083" y="107950"/>
                  </a:lnTo>
                  <a:lnTo>
                    <a:pt x="2415730" y="102870"/>
                  </a:lnTo>
                  <a:lnTo>
                    <a:pt x="2407780" y="100330"/>
                  </a:lnTo>
                  <a:lnTo>
                    <a:pt x="2399233" y="99060"/>
                  </a:lnTo>
                  <a:lnTo>
                    <a:pt x="2357590" y="99060"/>
                  </a:lnTo>
                  <a:lnTo>
                    <a:pt x="2344178" y="99060"/>
                  </a:lnTo>
                  <a:lnTo>
                    <a:pt x="2317610" y="96520"/>
                  </a:lnTo>
                  <a:lnTo>
                    <a:pt x="2304440" y="93980"/>
                  </a:lnTo>
                  <a:lnTo>
                    <a:pt x="2282520" y="88900"/>
                  </a:lnTo>
                  <a:lnTo>
                    <a:pt x="2260384" y="86360"/>
                  </a:lnTo>
                  <a:lnTo>
                    <a:pt x="2237625" y="83820"/>
                  </a:lnTo>
                  <a:lnTo>
                    <a:pt x="2214829" y="83820"/>
                  </a:lnTo>
                  <a:lnTo>
                    <a:pt x="2205202" y="82550"/>
                  </a:lnTo>
                  <a:lnTo>
                    <a:pt x="2176335" y="82550"/>
                  </a:lnTo>
                  <a:lnTo>
                    <a:pt x="2167852" y="83820"/>
                  </a:lnTo>
                  <a:lnTo>
                    <a:pt x="2159393" y="83820"/>
                  </a:lnTo>
                  <a:lnTo>
                    <a:pt x="2142515" y="86360"/>
                  </a:lnTo>
                  <a:lnTo>
                    <a:pt x="2115235" y="88900"/>
                  </a:lnTo>
                  <a:lnTo>
                    <a:pt x="2101583" y="91440"/>
                  </a:lnTo>
                  <a:lnTo>
                    <a:pt x="2087918" y="92710"/>
                  </a:lnTo>
                  <a:lnTo>
                    <a:pt x="2073706" y="93980"/>
                  </a:lnTo>
                  <a:lnTo>
                    <a:pt x="2059482" y="93980"/>
                  </a:lnTo>
                  <a:lnTo>
                    <a:pt x="2045258" y="95250"/>
                  </a:lnTo>
                  <a:lnTo>
                    <a:pt x="2031009" y="95250"/>
                  </a:lnTo>
                  <a:lnTo>
                    <a:pt x="2021090" y="96520"/>
                  </a:lnTo>
                  <a:lnTo>
                    <a:pt x="1991360" y="96520"/>
                  </a:lnTo>
                  <a:lnTo>
                    <a:pt x="1968220" y="96520"/>
                  </a:lnTo>
                  <a:lnTo>
                    <a:pt x="1960524" y="95250"/>
                  </a:lnTo>
                  <a:lnTo>
                    <a:pt x="1951786" y="95250"/>
                  </a:lnTo>
                  <a:lnTo>
                    <a:pt x="1925739" y="91440"/>
                  </a:lnTo>
                  <a:lnTo>
                    <a:pt x="1915706" y="90170"/>
                  </a:lnTo>
                  <a:lnTo>
                    <a:pt x="1905723" y="87630"/>
                  </a:lnTo>
                  <a:lnTo>
                    <a:pt x="1895767" y="86360"/>
                  </a:lnTo>
                  <a:lnTo>
                    <a:pt x="1885848" y="83820"/>
                  </a:lnTo>
                  <a:lnTo>
                    <a:pt x="1842693" y="73660"/>
                  </a:lnTo>
                  <a:lnTo>
                    <a:pt x="1807552" y="63500"/>
                  </a:lnTo>
                  <a:lnTo>
                    <a:pt x="1790026" y="57150"/>
                  </a:lnTo>
                  <a:lnTo>
                    <a:pt x="1772526" y="52070"/>
                  </a:lnTo>
                  <a:lnTo>
                    <a:pt x="1699755" y="31750"/>
                  </a:lnTo>
                  <a:lnTo>
                    <a:pt x="1688147" y="27940"/>
                  </a:lnTo>
                  <a:lnTo>
                    <a:pt x="1653184" y="20320"/>
                  </a:lnTo>
                  <a:lnTo>
                    <a:pt x="1631391" y="15240"/>
                  </a:lnTo>
                  <a:lnTo>
                    <a:pt x="1620456" y="13970"/>
                  </a:lnTo>
                  <a:lnTo>
                    <a:pt x="1609496" y="11430"/>
                  </a:lnTo>
                  <a:lnTo>
                    <a:pt x="1598726" y="10160"/>
                  </a:lnTo>
                  <a:lnTo>
                    <a:pt x="1587944" y="7620"/>
                  </a:lnTo>
                  <a:lnTo>
                    <a:pt x="1566329" y="5080"/>
                  </a:lnTo>
                  <a:lnTo>
                    <a:pt x="1544726" y="2540"/>
                  </a:lnTo>
                  <a:lnTo>
                    <a:pt x="1533906" y="2540"/>
                  </a:lnTo>
                  <a:lnTo>
                    <a:pt x="1523072" y="1270"/>
                  </a:lnTo>
                  <a:lnTo>
                    <a:pt x="1512785" y="1270"/>
                  </a:lnTo>
                  <a:lnTo>
                    <a:pt x="1502498" y="0"/>
                  </a:lnTo>
                  <a:lnTo>
                    <a:pt x="1481924" y="0"/>
                  </a:lnTo>
                  <a:lnTo>
                    <a:pt x="1481709" y="21590"/>
                  </a:lnTo>
                  <a:lnTo>
                    <a:pt x="1511884" y="21590"/>
                  </a:lnTo>
                  <a:lnTo>
                    <a:pt x="1521942" y="22860"/>
                  </a:lnTo>
                  <a:lnTo>
                    <a:pt x="1532407" y="22860"/>
                  </a:lnTo>
                  <a:lnTo>
                    <a:pt x="1553286" y="25400"/>
                  </a:lnTo>
                  <a:lnTo>
                    <a:pt x="1563712" y="25400"/>
                  </a:lnTo>
                  <a:lnTo>
                    <a:pt x="1574292" y="27940"/>
                  </a:lnTo>
                  <a:lnTo>
                    <a:pt x="1605940" y="31750"/>
                  </a:lnTo>
                  <a:lnTo>
                    <a:pt x="1627339" y="36830"/>
                  </a:lnTo>
                  <a:lnTo>
                    <a:pt x="1638007" y="38100"/>
                  </a:lnTo>
                  <a:lnTo>
                    <a:pt x="1648650" y="40640"/>
                  </a:lnTo>
                  <a:lnTo>
                    <a:pt x="1682978" y="48260"/>
                  </a:lnTo>
                  <a:lnTo>
                    <a:pt x="1694370" y="52070"/>
                  </a:lnTo>
                  <a:lnTo>
                    <a:pt x="1766328" y="72390"/>
                  </a:lnTo>
                  <a:lnTo>
                    <a:pt x="1783918" y="78740"/>
                  </a:lnTo>
                  <a:lnTo>
                    <a:pt x="1836801" y="93980"/>
                  </a:lnTo>
                  <a:lnTo>
                    <a:pt x="1847748" y="96520"/>
                  </a:lnTo>
                  <a:lnTo>
                    <a:pt x="1858733" y="100330"/>
                  </a:lnTo>
                  <a:lnTo>
                    <a:pt x="1880793" y="105410"/>
                  </a:lnTo>
                  <a:lnTo>
                    <a:pt x="1901520" y="110490"/>
                  </a:lnTo>
                  <a:lnTo>
                    <a:pt x="1911934" y="111760"/>
                  </a:lnTo>
                  <a:lnTo>
                    <a:pt x="1922399" y="114300"/>
                  </a:lnTo>
                  <a:lnTo>
                    <a:pt x="1931593" y="115570"/>
                  </a:lnTo>
                  <a:lnTo>
                    <a:pt x="1940814" y="115570"/>
                  </a:lnTo>
                  <a:lnTo>
                    <a:pt x="1959330" y="118110"/>
                  </a:lnTo>
                  <a:lnTo>
                    <a:pt x="1991360" y="118110"/>
                  </a:lnTo>
                  <a:lnTo>
                    <a:pt x="2031619" y="118110"/>
                  </a:lnTo>
                  <a:lnTo>
                    <a:pt x="2046224" y="116840"/>
                  </a:lnTo>
                  <a:lnTo>
                    <a:pt x="2060816" y="116840"/>
                  </a:lnTo>
                  <a:lnTo>
                    <a:pt x="2089962" y="114300"/>
                  </a:lnTo>
                  <a:lnTo>
                    <a:pt x="2103882" y="111760"/>
                  </a:lnTo>
                  <a:lnTo>
                    <a:pt x="2131644" y="109220"/>
                  </a:lnTo>
                  <a:lnTo>
                    <a:pt x="2145500" y="106680"/>
                  </a:lnTo>
                  <a:lnTo>
                    <a:pt x="2161425" y="104140"/>
                  </a:lnTo>
                  <a:lnTo>
                    <a:pt x="2169426" y="104140"/>
                  </a:lnTo>
                  <a:lnTo>
                    <a:pt x="2177440" y="102870"/>
                  </a:lnTo>
                  <a:lnTo>
                    <a:pt x="2186711" y="102870"/>
                  </a:lnTo>
                  <a:lnTo>
                    <a:pt x="2195995" y="101600"/>
                  </a:lnTo>
                  <a:lnTo>
                    <a:pt x="2214575" y="101600"/>
                  </a:lnTo>
                  <a:lnTo>
                    <a:pt x="2236559" y="101600"/>
                  </a:lnTo>
                  <a:lnTo>
                    <a:pt x="2258504" y="104140"/>
                  </a:lnTo>
                  <a:lnTo>
                    <a:pt x="2279459" y="106680"/>
                  </a:lnTo>
                  <a:lnTo>
                    <a:pt x="2300211" y="111760"/>
                  </a:lnTo>
                  <a:lnTo>
                    <a:pt x="2328646" y="116840"/>
                  </a:lnTo>
                  <a:lnTo>
                    <a:pt x="2357463" y="119380"/>
                  </a:lnTo>
                  <a:lnTo>
                    <a:pt x="2377338" y="119380"/>
                  </a:lnTo>
                  <a:lnTo>
                    <a:pt x="2387282" y="120650"/>
                  </a:lnTo>
                  <a:lnTo>
                    <a:pt x="2397214" y="120650"/>
                  </a:lnTo>
                  <a:lnTo>
                    <a:pt x="2402789" y="120650"/>
                  </a:lnTo>
                  <a:lnTo>
                    <a:pt x="2408047" y="121920"/>
                  </a:lnTo>
                  <a:lnTo>
                    <a:pt x="2412987" y="124460"/>
                  </a:lnTo>
                  <a:lnTo>
                    <a:pt x="2414384" y="125730"/>
                  </a:lnTo>
                  <a:lnTo>
                    <a:pt x="2415730" y="125730"/>
                  </a:lnTo>
                  <a:lnTo>
                    <a:pt x="2417038" y="127000"/>
                  </a:lnTo>
                  <a:lnTo>
                    <a:pt x="2423109" y="132080"/>
                  </a:lnTo>
                  <a:lnTo>
                    <a:pt x="2428837" y="135890"/>
                  </a:lnTo>
                  <a:lnTo>
                    <a:pt x="2434234" y="142240"/>
                  </a:lnTo>
                  <a:lnTo>
                    <a:pt x="2439784" y="147320"/>
                  </a:lnTo>
                  <a:lnTo>
                    <a:pt x="2444826" y="152400"/>
                  </a:lnTo>
                  <a:lnTo>
                    <a:pt x="2449372" y="158750"/>
                  </a:lnTo>
                  <a:lnTo>
                    <a:pt x="2450414" y="160020"/>
                  </a:lnTo>
                  <a:lnTo>
                    <a:pt x="2459952" y="190500"/>
                  </a:lnTo>
                  <a:lnTo>
                    <a:pt x="2459024" y="196850"/>
                  </a:lnTo>
                  <a:lnTo>
                    <a:pt x="2458834" y="198120"/>
                  </a:lnTo>
                  <a:lnTo>
                    <a:pt x="2458428" y="199390"/>
                  </a:lnTo>
                  <a:lnTo>
                    <a:pt x="2457691" y="201930"/>
                  </a:lnTo>
                  <a:lnTo>
                    <a:pt x="2457399" y="201930"/>
                  </a:lnTo>
                  <a:lnTo>
                    <a:pt x="2452967" y="201930"/>
                  </a:lnTo>
                  <a:lnTo>
                    <a:pt x="2442540" y="204470"/>
                  </a:lnTo>
                  <a:lnTo>
                    <a:pt x="2423312" y="218440"/>
                  </a:lnTo>
                  <a:lnTo>
                    <a:pt x="2420162" y="222250"/>
                  </a:lnTo>
                  <a:lnTo>
                    <a:pt x="2417673" y="227330"/>
                  </a:lnTo>
                  <a:lnTo>
                    <a:pt x="2415832" y="232410"/>
                  </a:lnTo>
                  <a:lnTo>
                    <a:pt x="2413660" y="238760"/>
                  </a:lnTo>
                  <a:lnTo>
                    <a:pt x="2411704" y="246380"/>
                  </a:lnTo>
                  <a:lnTo>
                    <a:pt x="2409939" y="252730"/>
                  </a:lnTo>
                  <a:lnTo>
                    <a:pt x="2408377" y="259080"/>
                  </a:lnTo>
                  <a:lnTo>
                    <a:pt x="2407602" y="262890"/>
                  </a:lnTo>
                  <a:lnTo>
                    <a:pt x="2406535" y="266700"/>
                  </a:lnTo>
                  <a:lnTo>
                    <a:pt x="2405202" y="269240"/>
                  </a:lnTo>
                  <a:lnTo>
                    <a:pt x="2404961" y="270510"/>
                  </a:lnTo>
                  <a:lnTo>
                    <a:pt x="2404681" y="270510"/>
                  </a:lnTo>
                  <a:lnTo>
                    <a:pt x="2404021" y="270510"/>
                  </a:lnTo>
                  <a:lnTo>
                    <a:pt x="2403398" y="271780"/>
                  </a:lnTo>
                  <a:lnTo>
                    <a:pt x="2399792" y="271780"/>
                  </a:lnTo>
                  <a:lnTo>
                    <a:pt x="2396159" y="273050"/>
                  </a:lnTo>
                  <a:lnTo>
                    <a:pt x="2392476" y="273050"/>
                  </a:lnTo>
                  <a:lnTo>
                    <a:pt x="2386126" y="273050"/>
                  </a:lnTo>
                  <a:lnTo>
                    <a:pt x="2380056" y="275590"/>
                  </a:lnTo>
                  <a:lnTo>
                    <a:pt x="2374252" y="278130"/>
                  </a:lnTo>
                  <a:lnTo>
                    <a:pt x="2372690" y="278130"/>
                  </a:lnTo>
                  <a:lnTo>
                    <a:pt x="2371191" y="279400"/>
                  </a:lnTo>
                  <a:lnTo>
                    <a:pt x="2369769" y="280670"/>
                  </a:lnTo>
                  <a:lnTo>
                    <a:pt x="2368410" y="280670"/>
                  </a:lnTo>
                  <a:lnTo>
                    <a:pt x="2367115" y="281940"/>
                  </a:lnTo>
                  <a:lnTo>
                    <a:pt x="2365895" y="283210"/>
                  </a:lnTo>
                  <a:lnTo>
                    <a:pt x="2361869" y="287020"/>
                  </a:lnTo>
                  <a:lnTo>
                    <a:pt x="2358656" y="292100"/>
                  </a:lnTo>
                  <a:lnTo>
                    <a:pt x="2356256" y="297180"/>
                  </a:lnTo>
                  <a:lnTo>
                    <a:pt x="2355405" y="298450"/>
                  </a:lnTo>
                  <a:lnTo>
                    <a:pt x="2354630" y="300990"/>
                  </a:lnTo>
                  <a:lnTo>
                    <a:pt x="2353907" y="302260"/>
                  </a:lnTo>
                  <a:lnTo>
                    <a:pt x="2351151" y="309880"/>
                  </a:lnTo>
                  <a:lnTo>
                    <a:pt x="2348915" y="317500"/>
                  </a:lnTo>
                  <a:lnTo>
                    <a:pt x="2347176" y="326390"/>
                  </a:lnTo>
                  <a:lnTo>
                    <a:pt x="2346464" y="328930"/>
                  </a:lnTo>
                  <a:lnTo>
                    <a:pt x="2345525" y="332651"/>
                  </a:lnTo>
                  <a:lnTo>
                    <a:pt x="2342235" y="330200"/>
                  </a:lnTo>
                  <a:lnTo>
                    <a:pt x="2337270" y="326390"/>
                  </a:lnTo>
                  <a:lnTo>
                    <a:pt x="2332469" y="322580"/>
                  </a:lnTo>
                  <a:lnTo>
                    <a:pt x="2326843" y="317500"/>
                  </a:lnTo>
                  <a:lnTo>
                    <a:pt x="2320633" y="313690"/>
                  </a:lnTo>
                  <a:lnTo>
                    <a:pt x="2313851" y="309880"/>
                  </a:lnTo>
                  <a:lnTo>
                    <a:pt x="2312009" y="308610"/>
                  </a:lnTo>
                  <a:lnTo>
                    <a:pt x="2310117" y="308610"/>
                  </a:lnTo>
                  <a:lnTo>
                    <a:pt x="2308174" y="307340"/>
                  </a:lnTo>
                  <a:lnTo>
                    <a:pt x="2301024" y="307340"/>
                  </a:lnTo>
                  <a:lnTo>
                    <a:pt x="2294801" y="307340"/>
                  </a:lnTo>
                  <a:lnTo>
                    <a:pt x="2288933" y="308610"/>
                  </a:lnTo>
                  <a:lnTo>
                    <a:pt x="2283422" y="311150"/>
                  </a:lnTo>
                  <a:lnTo>
                    <a:pt x="2281847" y="312420"/>
                  </a:lnTo>
                  <a:lnTo>
                    <a:pt x="2280348" y="312420"/>
                  </a:lnTo>
                  <a:lnTo>
                    <a:pt x="2278951" y="313690"/>
                  </a:lnTo>
                  <a:lnTo>
                    <a:pt x="2276119" y="316230"/>
                  </a:lnTo>
                  <a:lnTo>
                    <a:pt x="2273706" y="320040"/>
                  </a:lnTo>
                  <a:lnTo>
                    <a:pt x="2271699" y="322580"/>
                  </a:lnTo>
                  <a:lnTo>
                    <a:pt x="2267750" y="330200"/>
                  </a:lnTo>
                  <a:lnTo>
                    <a:pt x="2264270" y="336550"/>
                  </a:lnTo>
                  <a:lnTo>
                    <a:pt x="2261285" y="344170"/>
                  </a:lnTo>
                  <a:lnTo>
                    <a:pt x="2259622" y="347980"/>
                  </a:lnTo>
                  <a:lnTo>
                    <a:pt x="2257653" y="351790"/>
                  </a:lnTo>
                  <a:lnTo>
                    <a:pt x="2255380" y="355600"/>
                  </a:lnTo>
                  <a:lnTo>
                    <a:pt x="2254821" y="355600"/>
                  </a:lnTo>
                  <a:lnTo>
                    <a:pt x="2254237" y="356870"/>
                  </a:lnTo>
                  <a:lnTo>
                    <a:pt x="2253056" y="358140"/>
                  </a:lnTo>
                  <a:lnTo>
                    <a:pt x="2252421" y="359410"/>
                  </a:lnTo>
                  <a:lnTo>
                    <a:pt x="2251697" y="359410"/>
                  </a:lnTo>
                  <a:lnTo>
                    <a:pt x="2250440" y="359410"/>
                  </a:lnTo>
                  <a:lnTo>
                    <a:pt x="2249322" y="358140"/>
                  </a:lnTo>
                  <a:lnTo>
                    <a:pt x="2243709" y="356870"/>
                  </a:lnTo>
                  <a:lnTo>
                    <a:pt x="2238286" y="354330"/>
                  </a:lnTo>
                  <a:lnTo>
                    <a:pt x="2233053" y="351790"/>
                  </a:lnTo>
                  <a:lnTo>
                    <a:pt x="2225814" y="349250"/>
                  </a:lnTo>
                  <a:lnTo>
                    <a:pt x="2218194" y="346710"/>
                  </a:lnTo>
                  <a:lnTo>
                    <a:pt x="2210206" y="345440"/>
                  </a:lnTo>
                  <a:lnTo>
                    <a:pt x="2207984" y="344170"/>
                  </a:lnTo>
                  <a:lnTo>
                    <a:pt x="2203513" y="344170"/>
                  </a:lnTo>
                  <a:lnTo>
                    <a:pt x="2199005" y="344170"/>
                  </a:lnTo>
                  <a:lnTo>
                    <a:pt x="2190254" y="346710"/>
                  </a:lnTo>
                  <a:lnTo>
                    <a:pt x="2189035" y="346710"/>
                  </a:lnTo>
                  <a:lnTo>
                    <a:pt x="2187841" y="347980"/>
                  </a:lnTo>
                  <a:lnTo>
                    <a:pt x="2186673" y="347980"/>
                  </a:lnTo>
                  <a:lnTo>
                    <a:pt x="2185251" y="349250"/>
                  </a:lnTo>
                  <a:lnTo>
                    <a:pt x="2183904" y="349250"/>
                  </a:lnTo>
                  <a:lnTo>
                    <a:pt x="2182609" y="350520"/>
                  </a:lnTo>
                  <a:lnTo>
                    <a:pt x="2180298" y="351790"/>
                  </a:lnTo>
                  <a:lnTo>
                    <a:pt x="2178291" y="354330"/>
                  </a:lnTo>
                  <a:lnTo>
                    <a:pt x="2176602" y="356870"/>
                  </a:lnTo>
                  <a:lnTo>
                    <a:pt x="2173884" y="360680"/>
                  </a:lnTo>
                  <a:lnTo>
                    <a:pt x="2171700" y="364490"/>
                  </a:lnTo>
                  <a:lnTo>
                    <a:pt x="2170011" y="369570"/>
                  </a:lnTo>
                  <a:lnTo>
                    <a:pt x="2169376" y="370840"/>
                  </a:lnTo>
                  <a:lnTo>
                    <a:pt x="2168436" y="372110"/>
                  </a:lnTo>
                  <a:lnTo>
                    <a:pt x="2167813" y="373380"/>
                  </a:lnTo>
                  <a:lnTo>
                    <a:pt x="2165718" y="373380"/>
                  </a:lnTo>
                  <a:lnTo>
                    <a:pt x="2160359" y="370840"/>
                  </a:lnTo>
                  <a:lnTo>
                    <a:pt x="2155139" y="368300"/>
                  </a:lnTo>
                  <a:lnTo>
                    <a:pt x="2150033" y="365760"/>
                  </a:lnTo>
                  <a:lnTo>
                    <a:pt x="2143036" y="363220"/>
                  </a:lnTo>
                  <a:lnTo>
                    <a:pt x="2136000" y="359410"/>
                  </a:lnTo>
                  <a:lnTo>
                    <a:pt x="2128913" y="356870"/>
                  </a:lnTo>
                  <a:lnTo>
                    <a:pt x="2121801" y="353060"/>
                  </a:lnTo>
                  <a:lnTo>
                    <a:pt x="2115032" y="350520"/>
                  </a:lnTo>
                  <a:lnTo>
                    <a:pt x="2108009" y="347980"/>
                  </a:lnTo>
                  <a:lnTo>
                    <a:pt x="2098573" y="347980"/>
                  </a:lnTo>
                  <a:lnTo>
                    <a:pt x="2096427" y="346710"/>
                  </a:lnTo>
                  <a:lnTo>
                    <a:pt x="2094268" y="346710"/>
                  </a:lnTo>
                  <a:lnTo>
                    <a:pt x="2088667" y="346710"/>
                  </a:lnTo>
                  <a:lnTo>
                    <a:pt x="2077758" y="349250"/>
                  </a:lnTo>
                  <a:lnTo>
                    <a:pt x="2076259" y="350520"/>
                  </a:lnTo>
                  <a:lnTo>
                    <a:pt x="2073351" y="350520"/>
                  </a:lnTo>
                  <a:lnTo>
                    <a:pt x="2067737" y="353060"/>
                  </a:lnTo>
                  <a:lnTo>
                    <a:pt x="2063000" y="356870"/>
                  </a:lnTo>
                  <a:lnTo>
                    <a:pt x="2059152" y="361950"/>
                  </a:lnTo>
                  <a:lnTo>
                    <a:pt x="2058517" y="361950"/>
                  </a:lnTo>
                  <a:lnTo>
                    <a:pt x="2058111" y="363220"/>
                  </a:lnTo>
                  <a:lnTo>
                    <a:pt x="2057933" y="363220"/>
                  </a:lnTo>
                  <a:lnTo>
                    <a:pt x="2057031" y="361950"/>
                  </a:lnTo>
                  <a:lnTo>
                    <a:pt x="2055266" y="361950"/>
                  </a:lnTo>
                  <a:lnTo>
                    <a:pt x="2050491" y="359410"/>
                  </a:lnTo>
                  <a:lnTo>
                    <a:pt x="2045830" y="358140"/>
                  </a:lnTo>
                  <a:lnTo>
                    <a:pt x="2041296" y="355600"/>
                  </a:lnTo>
                  <a:lnTo>
                    <a:pt x="2027313" y="347980"/>
                  </a:lnTo>
                  <a:lnTo>
                    <a:pt x="2020150" y="345440"/>
                  </a:lnTo>
                  <a:lnTo>
                    <a:pt x="2012886" y="341630"/>
                  </a:lnTo>
                  <a:lnTo>
                    <a:pt x="2005190" y="339090"/>
                  </a:lnTo>
                  <a:lnTo>
                    <a:pt x="1989429" y="336550"/>
                  </a:lnTo>
                  <a:lnTo>
                    <a:pt x="1981365" y="336550"/>
                  </a:lnTo>
                  <a:lnTo>
                    <a:pt x="1967280" y="336550"/>
                  </a:lnTo>
                  <a:lnTo>
                    <a:pt x="1929638" y="349250"/>
                  </a:lnTo>
                  <a:lnTo>
                    <a:pt x="1926564" y="350520"/>
                  </a:lnTo>
                  <a:lnTo>
                    <a:pt x="1923288" y="351790"/>
                  </a:lnTo>
                  <a:lnTo>
                    <a:pt x="1919808" y="353060"/>
                  </a:lnTo>
                  <a:lnTo>
                    <a:pt x="1917636" y="353060"/>
                  </a:lnTo>
                  <a:lnTo>
                    <a:pt x="1912810" y="354330"/>
                  </a:lnTo>
                  <a:lnTo>
                    <a:pt x="1908009" y="353060"/>
                  </a:lnTo>
                  <a:lnTo>
                    <a:pt x="1903234" y="353060"/>
                  </a:lnTo>
                  <a:lnTo>
                    <a:pt x="1901469" y="351790"/>
                  </a:lnTo>
                  <a:lnTo>
                    <a:pt x="1897951" y="351790"/>
                  </a:lnTo>
                  <a:lnTo>
                    <a:pt x="1890814" y="349250"/>
                  </a:lnTo>
                  <a:lnTo>
                    <a:pt x="1883727" y="347980"/>
                  </a:lnTo>
                  <a:lnTo>
                    <a:pt x="1869655" y="342900"/>
                  </a:lnTo>
                  <a:lnTo>
                    <a:pt x="1860296" y="340360"/>
                  </a:lnTo>
                  <a:lnTo>
                    <a:pt x="1850834" y="339090"/>
                  </a:lnTo>
                  <a:lnTo>
                    <a:pt x="1841258" y="336550"/>
                  </a:lnTo>
                  <a:lnTo>
                    <a:pt x="1831568" y="336550"/>
                  </a:lnTo>
                  <a:lnTo>
                    <a:pt x="1827847" y="335280"/>
                  </a:lnTo>
                  <a:lnTo>
                    <a:pt x="1824126" y="335280"/>
                  </a:lnTo>
                  <a:lnTo>
                    <a:pt x="1820392" y="336550"/>
                  </a:lnTo>
                  <a:lnTo>
                    <a:pt x="1813001" y="336550"/>
                  </a:lnTo>
                  <a:lnTo>
                    <a:pt x="1798548" y="339090"/>
                  </a:lnTo>
                  <a:lnTo>
                    <a:pt x="1791462" y="341630"/>
                  </a:lnTo>
                  <a:lnTo>
                    <a:pt x="1788820" y="342900"/>
                  </a:lnTo>
                  <a:lnTo>
                    <a:pt x="1786255" y="342900"/>
                  </a:lnTo>
                  <a:lnTo>
                    <a:pt x="1783740" y="344170"/>
                  </a:lnTo>
                  <a:lnTo>
                    <a:pt x="1779460" y="346710"/>
                  </a:lnTo>
                  <a:lnTo>
                    <a:pt x="1775002" y="349250"/>
                  </a:lnTo>
                  <a:lnTo>
                    <a:pt x="1770367" y="350520"/>
                  </a:lnTo>
                  <a:lnTo>
                    <a:pt x="1767662" y="350520"/>
                  </a:lnTo>
                  <a:lnTo>
                    <a:pt x="1758353" y="350520"/>
                  </a:lnTo>
                  <a:lnTo>
                    <a:pt x="1753743" y="349250"/>
                  </a:lnTo>
                  <a:lnTo>
                    <a:pt x="1749323" y="349250"/>
                  </a:lnTo>
                  <a:lnTo>
                    <a:pt x="1736344" y="344170"/>
                  </a:lnTo>
                  <a:lnTo>
                    <a:pt x="1730044" y="341630"/>
                  </a:lnTo>
                  <a:lnTo>
                    <a:pt x="1716913" y="336550"/>
                  </a:lnTo>
                  <a:lnTo>
                    <a:pt x="1710245" y="335280"/>
                  </a:lnTo>
                  <a:lnTo>
                    <a:pt x="1703514" y="332740"/>
                  </a:lnTo>
                  <a:lnTo>
                    <a:pt x="1686814" y="330200"/>
                  </a:lnTo>
                  <a:lnTo>
                    <a:pt x="1678292" y="330200"/>
                  </a:lnTo>
                  <a:lnTo>
                    <a:pt x="1671281" y="330200"/>
                  </a:lnTo>
                  <a:lnTo>
                    <a:pt x="1650555" y="334010"/>
                  </a:lnTo>
                  <a:lnTo>
                    <a:pt x="1642503" y="336550"/>
                  </a:lnTo>
                  <a:lnTo>
                    <a:pt x="1634566" y="337820"/>
                  </a:lnTo>
                  <a:lnTo>
                    <a:pt x="1626704" y="341630"/>
                  </a:lnTo>
                  <a:lnTo>
                    <a:pt x="1618945" y="344170"/>
                  </a:lnTo>
                  <a:lnTo>
                    <a:pt x="1603209" y="349250"/>
                  </a:lnTo>
                  <a:lnTo>
                    <a:pt x="1595107" y="349250"/>
                  </a:lnTo>
                  <a:lnTo>
                    <a:pt x="1586877" y="350520"/>
                  </a:lnTo>
                  <a:lnTo>
                    <a:pt x="1564005" y="346710"/>
                  </a:lnTo>
                  <a:lnTo>
                    <a:pt x="1556575" y="344170"/>
                  </a:lnTo>
                  <a:lnTo>
                    <a:pt x="1547774" y="341630"/>
                  </a:lnTo>
                  <a:lnTo>
                    <a:pt x="1529867" y="339090"/>
                  </a:lnTo>
                  <a:lnTo>
                    <a:pt x="1520748" y="339090"/>
                  </a:lnTo>
                  <a:lnTo>
                    <a:pt x="1503984" y="339090"/>
                  </a:lnTo>
                  <a:lnTo>
                    <a:pt x="1495806" y="341630"/>
                  </a:lnTo>
                  <a:lnTo>
                    <a:pt x="1493774" y="342900"/>
                  </a:lnTo>
                  <a:lnTo>
                    <a:pt x="1491792" y="342900"/>
                  </a:lnTo>
                  <a:lnTo>
                    <a:pt x="1489862" y="344170"/>
                  </a:lnTo>
                  <a:lnTo>
                    <a:pt x="1484185" y="346710"/>
                  </a:lnTo>
                  <a:lnTo>
                    <a:pt x="1478775" y="350520"/>
                  </a:lnTo>
                  <a:lnTo>
                    <a:pt x="1473619" y="354330"/>
                  </a:lnTo>
                  <a:lnTo>
                    <a:pt x="1468742" y="358140"/>
                  </a:lnTo>
                  <a:lnTo>
                    <a:pt x="1465668" y="361950"/>
                  </a:lnTo>
                  <a:lnTo>
                    <a:pt x="1462201" y="364490"/>
                  </a:lnTo>
                  <a:lnTo>
                    <a:pt x="1458302" y="365760"/>
                  </a:lnTo>
                  <a:lnTo>
                    <a:pt x="1455712" y="365760"/>
                  </a:lnTo>
                  <a:lnTo>
                    <a:pt x="1450047" y="367030"/>
                  </a:lnTo>
                  <a:lnTo>
                    <a:pt x="1438821" y="364490"/>
                  </a:lnTo>
                  <a:lnTo>
                    <a:pt x="1435252" y="364490"/>
                  </a:lnTo>
                  <a:lnTo>
                    <a:pt x="1433512" y="363220"/>
                  </a:lnTo>
                  <a:lnTo>
                    <a:pt x="1427327" y="361950"/>
                  </a:lnTo>
                  <a:lnTo>
                    <a:pt x="1409331" y="354330"/>
                  </a:lnTo>
                  <a:lnTo>
                    <a:pt x="1403019" y="350520"/>
                  </a:lnTo>
                  <a:lnTo>
                    <a:pt x="1383690" y="342900"/>
                  </a:lnTo>
                  <a:lnTo>
                    <a:pt x="1381836" y="341630"/>
                  </a:lnTo>
                  <a:lnTo>
                    <a:pt x="1378051" y="341630"/>
                  </a:lnTo>
                  <a:lnTo>
                    <a:pt x="1376222" y="340360"/>
                  </a:lnTo>
                  <a:lnTo>
                    <a:pt x="1372565" y="340360"/>
                  </a:lnTo>
                  <a:lnTo>
                    <a:pt x="1365605" y="339090"/>
                  </a:lnTo>
                  <a:lnTo>
                    <a:pt x="1358646" y="339090"/>
                  </a:lnTo>
                  <a:lnTo>
                    <a:pt x="1351711" y="340360"/>
                  </a:lnTo>
                  <a:lnTo>
                    <a:pt x="1343710" y="341630"/>
                  </a:lnTo>
                  <a:lnTo>
                    <a:pt x="1336103" y="344170"/>
                  </a:lnTo>
                  <a:lnTo>
                    <a:pt x="1328864" y="347980"/>
                  </a:lnTo>
                  <a:lnTo>
                    <a:pt x="1322031" y="351790"/>
                  </a:lnTo>
                  <a:lnTo>
                    <a:pt x="1315961" y="356870"/>
                  </a:lnTo>
                  <a:lnTo>
                    <a:pt x="1309687" y="360680"/>
                  </a:lnTo>
                  <a:lnTo>
                    <a:pt x="1303197" y="365760"/>
                  </a:lnTo>
                  <a:lnTo>
                    <a:pt x="1299248" y="367030"/>
                  </a:lnTo>
                  <a:lnTo>
                    <a:pt x="1294980" y="368300"/>
                  </a:lnTo>
                  <a:lnTo>
                    <a:pt x="1290396" y="368300"/>
                  </a:lnTo>
                  <a:lnTo>
                    <a:pt x="1285595" y="368300"/>
                  </a:lnTo>
                  <a:lnTo>
                    <a:pt x="1276375" y="365760"/>
                  </a:lnTo>
                  <a:lnTo>
                    <a:pt x="1269136" y="363220"/>
                  </a:lnTo>
                  <a:lnTo>
                    <a:pt x="1261973" y="359410"/>
                  </a:lnTo>
                  <a:lnTo>
                    <a:pt x="1254887" y="356870"/>
                  </a:lnTo>
                  <a:lnTo>
                    <a:pt x="1247876" y="353060"/>
                  </a:lnTo>
                  <a:lnTo>
                    <a:pt x="1240904" y="349250"/>
                  </a:lnTo>
                  <a:lnTo>
                    <a:pt x="1233817" y="346710"/>
                  </a:lnTo>
                  <a:lnTo>
                    <a:pt x="1226616" y="342900"/>
                  </a:lnTo>
                  <a:lnTo>
                    <a:pt x="1219314" y="340360"/>
                  </a:lnTo>
                  <a:lnTo>
                    <a:pt x="1217129" y="340360"/>
                  </a:lnTo>
                  <a:lnTo>
                    <a:pt x="1214920" y="339090"/>
                  </a:lnTo>
                  <a:lnTo>
                    <a:pt x="1212672" y="339090"/>
                  </a:lnTo>
                  <a:lnTo>
                    <a:pt x="1205992" y="337820"/>
                  </a:lnTo>
                  <a:lnTo>
                    <a:pt x="1185849" y="337820"/>
                  </a:lnTo>
                  <a:lnTo>
                    <a:pt x="1158925" y="341630"/>
                  </a:lnTo>
                  <a:lnTo>
                    <a:pt x="1150124" y="344170"/>
                  </a:lnTo>
                  <a:lnTo>
                    <a:pt x="1142669" y="346710"/>
                  </a:lnTo>
                  <a:lnTo>
                    <a:pt x="1135075" y="347980"/>
                  </a:lnTo>
                  <a:lnTo>
                    <a:pt x="1121918" y="347980"/>
                  </a:lnTo>
                  <a:lnTo>
                    <a:pt x="1116418" y="347980"/>
                  </a:lnTo>
                  <a:lnTo>
                    <a:pt x="1108646" y="346710"/>
                  </a:lnTo>
                  <a:lnTo>
                    <a:pt x="1093635" y="341630"/>
                  </a:lnTo>
                  <a:lnTo>
                    <a:pt x="1071410" y="334010"/>
                  </a:lnTo>
                  <a:lnTo>
                    <a:pt x="1063866" y="332740"/>
                  </a:lnTo>
                  <a:lnTo>
                    <a:pt x="1047191" y="330200"/>
                  </a:lnTo>
                  <a:lnTo>
                    <a:pt x="1038745" y="330200"/>
                  </a:lnTo>
                  <a:lnTo>
                    <a:pt x="1029093" y="331470"/>
                  </a:lnTo>
                  <a:lnTo>
                    <a:pt x="1009815" y="331470"/>
                  </a:lnTo>
                  <a:lnTo>
                    <a:pt x="1000188" y="332740"/>
                  </a:lnTo>
                  <a:lnTo>
                    <a:pt x="988415" y="332740"/>
                  </a:lnTo>
                  <a:lnTo>
                    <a:pt x="976642" y="334010"/>
                  </a:lnTo>
                  <a:lnTo>
                    <a:pt x="953084" y="334010"/>
                  </a:lnTo>
                  <a:lnTo>
                    <a:pt x="935253" y="334010"/>
                  </a:lnTo>
                  <a:lnTo>
                    <a:pt x="917536" y="331470"/>
                  </a:lnTo>
                  <a:lnTo>
                    <a:pt x="906818" y="330200"/>
                  </a:lnTo>
                  <a:lnTo>
                    <a:pt x="874915" y="322580"/>
                  </a:lnTo>
                  <a:lnTo>
                    <a:pt x="861212" y="318770"/>
                  </a:lnTo>
                  <a:lnTo>
                    <a:pt x="847407" y="316230"/>
                  </a:lnTo>
                  <a:lnTo>
                    <a:pt x="819492" y="313690"/>
                  </a:lnTo>
                  <a:lnTo>
                    <a:pt x="788593" y="313690"/>
                  </a:lnTo>
                  <a:lnTo>
                    <a:pt x="778306" y="314960"/>
                  </a:lnTo>
                  <a:lnTo>
                    <a:pt x="769073" y="314960"/>
                  </a:lnTo>
                  <a:lnTo>
                    <a:pt x="741629" y="318770"/>
                  </a:lnTo>
                  <a:lnTo>
                    <a:pt x="713143" y="322580"/>
                  </a:lnTo>
                  <a:lnTo>
                    <a:pt x="703580" y="322580"/>
                  </a:lnTo>
                  <a:lnTo>
                    <a:pt x="685647" y="322580"/>
                  </a:lnTo>
                  <a:lnTo>
                    <a:pt x="667804" y="320040"/>
                  </a:lnTo>
                  <a:lnTo>
                    <a:pt x="658368" y="318770"/>
                  </a:lnTo>
                  <a:lnTo>
                    <a:pt x="630466" y="311150"/>
                  </a:lnTo>
                  <a:lnTo>
                    <a:pt x="598678" y="303530"/>
                  </a:lnTo>
                  <a:lnTo>
                    <a:pt x="587933" y="302260"/>
                  </a:lnTo>
                  <a:lnTo>
                    <a:pt x="565238" y="299720"/>
                  </a:lnTo>
                  <a:lnTo>
                    <a:pt x="542442" y="299720"/>
                  </a:lnTo>
                  <a:lnTo>
                    <a:pt x="525703" y="299720"/>
                  </a:lnTo>
                  <a:lnTo>
                    <a:pt x="517347" y="298450"/>
                  </a:lnTo>
                  <a:lnTo>
                    <a:pt x="513486" y="298450"/>
                  </a:lnTo>
                  <a:lnTo>
                    <a:pt x="510794" y="297180"/>
                  </a:lnTo>
                  <a:lnTo>
                    <a:pt x="508546" y="295910"/>
                  </a:lnTo>
                  <a:lnTo>
                    <a:pt x="506768" y="293370"/>
                  </a:lnTo>
                  <a:lnTo>
                    <a:pt x="506133" y="292100"/>
                  </a:lnTo>
                  <a:lnTo>
                    <a:pt x="505548" y="292100"/>
                  </a:lnTo>
                  <a:lnTo>
                    <a:pt x="504990" y="290830"/>
                  </a:lnTo>
                  <a:lnTo>
                    <a:pt x="502805" y="287020"/>
                  </a:lnTo>
                  <a:lnTo>
                    <a:pt x="501002" y="283210"/>
                  </a:lnTo>
                  <a:lnTo>
                    <a:pt x="499592" y="279400"/>
                  </a:lnTo>
                  <a:lnTo>
                    <a:pt x="497065" y="273050"/>
                  </a:lnTo>
                  <a:lnTo>
                    <a:pt x="495020" y="265430"/>
                  </a:lnTo>
                  <a:lnTo>
                    <a:pt x="493471" y="259080"/>
                  </a:lnTo>
                  <a:lnTo>
                    <a:pt x="492429" y="251460"/>
                  </a:lnTo>
                  <a:lnTo>
                    <a:pt x="491782" y="245110"/>
                  </a:lnTo>
                  <a:lnTo>
                    <a:pt x="491566" y="240030"/>
                  </a:lnTo>
                  <a:lnTo>
                    <a:pt x="491655" y="231140"/>
                  </a:lnTo>
                  <a:lnTo>
                    <a:pt x="501827" y="204470"/>
                  </a:lnTo>
                  <a:lnTo>
                    <a:pt x="505828" y="198120"/>
                  </a:lnTo>
                  <a:lnTo>
                    <a:pt x="509308" y="191770"/>
                  </a:lnTo>
                  <a:lnTo>
                    <a:pt x="512381" y="184150"/>
                  </a:lnTo>
                  <a:lnTo>
                    <a:pt x="515340" y="177800"/>
                  </a:lnTo>
                  <a:lnTo>
                    <a:pt x="518172" y="171450"/>
                  </a:lnTo>
                  <a:lnTo>
                    <a:pt x="520890" y="163830"/>
                  </a:lnTo>
                  <a:lnTo>
                    <a:pt x="523379" y="157480"/>
                  </a:lnTo>
                  <a:lnTo>
                    <a:pt x="532434" y="140970"/>
                  </a:lnTo>
                  <a:lnTo>
                    <a:pt x="533006" y="140970"/>
                  </a:lnTo>
                  <a:lnTo>
                    <a:pt x="533654" y="139700"/>
                  </a:lnTo>
                  <a:lnTo>
                    <a:pt x="534377" y="139700"/>
                  </a:lnTo>
                  <a:lnTo>
                    <a:pt x="536689" y="137160"/>
                  </a:lnTo>
                  <a:lnTo>
                    <a:pt x="542150" y="137160"/>
                  </a:lnTo>
                  <a:lnTo>
                    <a:pt x="548855" y="137160"/>
                  </a:lnTo>
                  <a:lnTo>
                    <a:pt x="555447" y="135890"/>
                  </a:lnTo>
                  <a:lnTo>
                    <a:pt x="561898" y="133350"/>
                  </a:lnTo>
                  <a:lnTo>
                    <a:pt x="564997" y="133350"/>
                  </a:lnTo>
                  <a:lnTo>
                    <a:pt x="566483" y="132080"/>
                  </a:lnTo>
                  <a:lnTo>
                    <a:pt x="571779" y="129540"/>
                  </a:lnTo>
                  <a:lnTo>
                    <a:pt x="576491" y="125730"/>
                  </a:lnTo>
                  <a:lnTo>
                    <a:pt x="580631" y="121920"/>
                  </a:lnTo>
                  <a:lnTo>
                    <a:pt x="580859" y="121704"/>
                  </a:lnTo>
                  <a:lnTo>
                    <a:pt x="581621" y="123190"/>
                  </a:lnTo>
                  <a:lnTo>
                    <a:pt x="584174" y="127000"/>
                  </a:lnTo>
                  <a:lnTo>
                    <a:pt x="587400" y="130860"/>
                  </a:lnTo>
                  <a:lnTo>
                    <a:pt x="588251" y="132080"/>
                  </a:lnTo>
                  <a:lnTo>
                    <a:pt x="589178" y="132080"/>
                  </a:lnTo>
                  <a:lnTo>
                    <a:pt x="590169" y="133350"/>
                  </a:lnTo>
                  <a:lnTo>
                    <a:pt x="592086" y="134620"/>
                  </a:lnTo>
                  <a:lnTo>
                    <a:pt x="594194" y="135890"/>
                  </a:lnTo>
                  <a:lnTo>
                    <a:pt x="601243" y="135890"/>
                  </a:lnTo>
                  <a:lnTo>
                    <a:pt x="602310" y="134620"/>
                  </a:lnTo>
                  <a:lnTo>
                    <a:pt x="603275" y="134620"/>
                  </a:lnTo>
                  <a:lnTo>
                    <a:pt x="605320" y="134620"/>
                  </a:lnTo>
                  <a:lnTo>
                    <a:pt x="609473" y="129540"/>
                  </a:lnTo>
                  <a:lnTo>
                    <a:pt x="609473" y="121920"/>
                  </a:lnTo>
                  <a:lnTo>
                    <a:pt x="609473" y="119380"/>
                  </a:lnTo>
                  <a:lnTo>
                    <a:pt x="609041" y="118986"/>
                  </a:lnTo>
                  <a:lnTo>
                    <a:pt x="609041" y="128270"/>
                  </a:lnTo>
                  <a:lnTo>
                    <a:pt x="606729" y="130860"/>
                  </a:lnTo>
                  <a:lnTo>
                    <a:pt x="609041" y="128270"/>
                  </a:lnTo>
                  <a:lnTo>
                    <a:pt x="609041" y="118986"/>
                  </a:lnTo>
                  <a:lnTo>
                    <a:pt x="605320" y="115570"/>
                  </a:lnTo>
                  <a:lnTo>
                    <a:pt x="595071" y="115570"/>
                  </a:lnTo>
                  <a:lnTo>
                    <a:pt x="594575" y="116027"/>
                  </a:lnTo>
                  <a:lnTo>
                    <a:pt x="590918" y="119380"/>
                  </a:lnTo>
                  <a:lnTo>
                    <a:pt x="592289" y="118110"/>
                  </a:lnTo>
                  <a:lnTo>
                    <a:pt x="594575" y="116027"/>
                  </a:lnTo>
                  <a:lnTo>
                    <a:pt x="593712" y="113030"/>
                  </a:lnTo>
                  <a:lnTo>
                    <a:pt x="592861" y="110490"/>
                  </a:lnTo>
                  <a:lnTo>
                    <a:pt x="591629" y="109220"/>
                  </a:lnTo>
                  <a:lnTo>
                    <a:pt x="590016" y="106680"/>
                  </a:lnTo>
                  <a:lnTo>
                    <a:pt x="588733" y="105410"/>
                  </a:lnTo>
                  <a:lnTo>
                    <a:pt x="587273" y="105410"/>
                  </a:lnTo>
                  <a:lnTo>
                    <a:pt x="585635" y="104140"/>
                  </a:lnTo>
                  <a:lnTo>
                    <a:pt x="578294" y="104140"/>
                  </a:lnTo>
                  <a:lnTo>
                    <a:pt x="574789" y="105410"/>
                  </a:lnTo>
                  <a:lnTo>
                    <a:pt x="571754" y="106680"/>
                  </a:lnTo>
                  <a:lnTo>
                    <a:pt x="569163" y="110490"/>
                  </a:lnTo>
                  <a:lnTo>
                    <a:pt x="566407" y="113030"/>
                  </a:lnTo>
                  <a:lnTo>
                    <a:pt x="563283" y="115570"/>
                  </a:lnTo>
                  <a:lnTo>
                    <a:pt x="559816" y="116840"/>
                  </a:lnTo>
                  <a:lnTo>
                    <a:pt x="559028" y="116840"/>
                  </a:lnTo>
                  <a:lnTo>
                    <a:pt x="558215" y="118110"/>
                  </a:lnTo>
                  <a:lnTo>
                    <a:pt x="557377" y="118110"/>
                  </a:lnTo>
                  <a:lnTo>
                    <a:pt x="552272" y="119380"/>
                  </a:lnTo>
                  <a:lnTo>
                    <a:pt x="541870" y="119380"/>
                  </a:lnTo>
                  <a:lnTo>
                    <a:pt x="536524" y="119380"/>
                  </a:lnTo>
                  <a:lnTo>
                    <a:pt x="531495" y="120650"/>
                  </a:lnTo>
                  <a:lnTo>
                    <a:pt x="526783" y="123190"/>
                  </a:lnTo>
                  <a:lnTo>
                    <a:pt x="523582" y="124460"/>
                  </a:lnTo>
                  <a:lnTo>
                    <a:pt x="520814" y="127000"/>
                  </a:lnTo>
                  <a:lnTo>
                    <a:pt x="518490" y="129540"/>
                  </a:lnTo>
                  <a:lnTo>
                    <a:pt x="517245" y="132080"/>
                  </a:lnTo>
                  <a:lnTo>
                    <a:pt x="516102" y="133350"/>
                  </a:lnTo>
                  <a:lnTo>
                    <a:pt x="515035" y="134620"/>
                  </a:lnTo>
                  <a:lnTo>
                    <a:pt x="510768" y="142240"/>
                  </a:lnTo>
                  <a:lnTo>
                    <a:pt x="507187" y="149860"/>
                  </a:lnTo>
                  <a:lnTo>
                    <a:pt x="504253" y="157480"/>
                  </a:lnTo>
                  <a:lnTo>
                    <a:pt x="501662" y="163830"/>
                  </a:lnTo>
                  <a:lnTo>
                    <a:pt x="482815" y="200660"/>
                  </a:lnTo>
                  <a:lnTo>
                    <a:pt x="481393" y="203200"/>
                  </a:lnTo>
                  <a:lnTo>
                    <a:pt x="480148" y="204470"/>
                  </a:lnTo>
                  <a:lnTo>
                    <a:pt x="479069" y="207010"/>
                  </a:lnTo>
                  <a:lnTo>
                    <a:pt x="475602" y="214630"/>
                  </a:lnTo>
                  <a:lnTo>
                    <a:pt x="473786" y="223520"/>
                  </a:lnTo>
                  <a:lnTo>
                    <a:pt x="473608" y="232410"/>
                  </a:lnTo>
                  <a:lnTo>
                    <a:pt x="473481" y="240030"/>
                  </a:lnTo>
                  <a:lnTo>
                    <a:pt x="473837" y="247650"/>
                  </a:lnTo>
                  <a:lnTo>
                    <a:pt x="483323" y="285750"/>
                  </a:lnTo>
                  <a:lnTo>
                    <a:pt x="492658" y="303530"/>
                  </a:lnTo>
                  <a:lnTo>
                    <a:pt x="493636" y="303530"/>
                  </a:lnTo>
                  <a:lnTo>
                    <a:pt x="497687" y="308610"/>
                  </a:lnTo>
                  <a:lnTo>
                    <a:pt x="502742" y="312420"/>
                  </a:lnTo>
                  <a:lnTo>
                    <a:pt x="508774" y="313690"/>
                  </a:lnTo>
                  <a:lnTo>
                    <a:pt x="510463" y="314960"/>
                  </a:lnTo>
                  <a:lnTo>
                    <a:pt x="513905" y="314960"/>
                  </a:lnTo>
                  <a:lnTo>
                    <a:pt x="520992" y="316230"/>
                  </a:lnTo>
                  <a:lnTo>
                    <a:pt x="542328" y="316230"/>
                  </a:lnTo>
                  <a:lnTo>
                    <a:pt x="553085" y="317500"/>
                  </a:lnTo>
                  <a:lnTo>
                    <a:pt x="563816" y="317500"/>
                  </a:lnTo>
                  <a:lnTo>
                    <a:pt x="585203" y="320040"/>
                  </a:lnTo>
                  <a:lnTo>
                    <a:pt x="595376" y="321310"/>
                  </a:lnTo>
                  <a:lnTo>
                    <a:pt x="625551" y="328930"/>
                  </a:lnTo>
                  <a:lnTo>
                    <a:pt x="655193" y="336550"/>
                  </a:lnTo>
                  <a:lnTo>
                    <a:pt x="665226" y="337820"/>
                  </a:lnTo>
                  <a:lnTo>
                    <a:pt x="684352" y="340360"/>
                  </a:lnTo>
                  <a:lnTo>
                    <a:pt x="703580" y="340360"/>
                  </a:lnTo>
                  <a:lnTo>
                    <a:pt x="713930" y="340360"/>
                  </a:lnTo>
                  <a:lnTo>
                    <a:pt x="724242" y="339090"/>
                  </a:lnTo>
                  <a:lnTo>
                    <a:pt x="734529" y="339090"/>
                  </a:lnTo>
                  <a:lnTo>
                    <a:pt x="744791" y="337820"/>
                  </a:lnTo>
                  <a:lnTo>
                    <a:pt x="753389" y="335280"/>
                  </a:lnTo>
                  <a:lnTo>
                    <a:pt x="762012" y="335280"/>
                  </a:lnTo>
                  <a:lnTo>
                    <a:pt x="779360" y="332740"/>
                  </a:lnTo>
                  <a:lnTo>
                    <a:pt x="819188" y="332740"/>
                  </a:lnTo>
                  <a:lnTo>
                    <a:pt x="857923" y="336550"/>
                  </a:lnTo>
                  <a:lnTo>
                    <a:pt x="870648" y="340360"/>
                  </a:lnTo>
                  <a:lnTo>
                    <a:pt x="892479" y="345440"/>
                  </a:lnTo>
                  <a:lnTo>
                    <a:pt x="903439" y="346710"/>
                  </a:lnTo>
                  <a:lnTo>
                    <a:pt x="914438" y="349250"/>
                  </a:lnTo>
                  <a:lnTo>
                    <a:pt x="933627" y="351790"/>
                  </a:lnTo>
                  <a:lnTo>
                    <a:pt x="952944" y="351790"/>
                  </a:lnTo>
                  <a:lnTo>
                    <a:pt x="965073" y="353060"/>
                  </a:lnTo>
                  <a:lnTo>
                    <a:pt x="977214" y="351790"/>
                  </a:lnTo>
                  <a:lnTo>
                    <a:pt x="989330" y="351790"/>
                  </a:lnTo>
                  <a:lnTo>
                    <a:pt x="1001458" y="350520"/>
                  </a:lnTo>
                  <a:lnTo>
                    <a:pt x="1020203" y="350520"/>
                  </a:lnTo>
                  <a:lnTo>
                    <a:pt x="1029589" y="349250"/>
                  </a:lnTo>
                  <a:lnTo>
                    <a:pt x="1038987" y="349250"/>
                  </a:lnTo>
                  <a:lnTo>
                    <a:pt x="1053299" y="349250"/>
                  </a:lnTo>
                  <a:lnTo>
                    <a:pt x="1060373" y="350520"/>
                  </a:lnTo>
                  <a:lnTo>
                    <a:pt x="1067193" y="351790"/>
                  </a:lnTo>
                  <a:lnTo>
                    <a:pt x="1087259" y="359410"/>
                  </a:lnTo>
                  <a:lnTo>
                    <a:pt x="1093762" y="361950"/>
                  </a:lnTo>
                  <a:lnTo>
                    <a:pt x="1107020" y="364490"/>
                  </a:lnTo>
                  <a:lnTo>
                    <a:pt x="1113790" y="367030"/>
                  </a:lnTo>
                  <a:lnTo>
                    <a:pt x="1120825" y="367030"/>
                  </a:lnTo>
                  <a:lnTo>
                    <a:pt x="1134884" y="367030"/>
                  </a:lnTo>
                  <a:lnTo>
                    <a:pt x="1148511" y="364490"/>
                  </a:lnTo>
                  <a:lnTo>
                    <a:pt x="1155230" y="361950"/>
                  </a:lnTo>
                  <a:lnTo>
                    <a:pt x="1162989" y="360680"/>
                  </a:lnTo>
                  <a:lnTo>
                    <a:pt x="1170838" y="358140"/>
                  </a:lnTo>
                  <a:lnTo>
                    <a:pt x="1178750" y="356870"/>
                  </a:lnTo>
                  <a:lnTo>
                    <a:pt x="1186751" y="356870"/>
                  </a:lnTo>
                  <a:lnTo>
                    <a:pt x="1194396" y="355600"/>
                  </a:lnTo>
                  <a:lnTo>
                    <a:pt x="1202016" y="355600"/>
                  </a:lnTo>
                  <a:lnTo>
                    <a:pt x="1209586" y="356870"/>
                  </a:lnTo>
                  <a:lnTo>
                    <a:pt x="1211326" y="358140"/>
                  </a:lnTo>
                  <a:lnTo>
                    <a:pt x="1214704" y="358140"/>
                  </a:lnTo>
                  <a:lnTo>
                    <a:pt x="1233449" y="365760"/>
                  </a:lnTo>
                  <a:lnTo>
                    <a:pt x="1239507" y="369570"/>
                  </a:lnTo>
                  <a:lnTo>
                    <a:pt x="1254594" y="377190"/>
                  </a:lnTo>
                  <a:lnTo>
                    <a:pt x="1262240" y="379730"/>
                  </a:lnTo>
                  <a:lnTo>
                    <a:pt x="1269987" y="383540"/>
                  </a:lnTo>
                  <a:lnTo>
                    <a:pt x="1276337" y="386080"/>
                  </a:lnTo>
                  <a:lnTo>
                    <a:pt x="1282890" y="387350"/>
                  </a:lnTo>
                  <a:lnTo>
                    <a:pt x="1289634" y="387350"/>
                  </a:lnTo>
                  <a:lnTo>
                    <a:pt x="1297914" y="387350"/>
                  </a:lnTo>
                  <a:lnTo>
                    <a:pt x="1305610" y="386080"/>
                  </a:lnTo>
                  <a:lnTo>
                    <a:pt x="1312722" y="381000"/>
                  </a:lnTo>
                  <a:lnTo>
                    <a:pt x="1319771" y="377190"/>
                  </a:lnTo>
                  <a:lnTo>
                    <a:pt x="1326578" y="372110"/>
                  </a:lnTo>
                  <a:lnTo>
                    <a:pt x="1333144" y="367030"/>
                  </a:lnTo>
                  <a:lnTo>
                    <a:pt x="1339392" y="361950"/>
                  </a:lnTo>
                  <a:lnTo>
                    <a:pt x="1346365" y="359410"/>
                  </a:lnTo>
                  <a:lnTo>
                    <a:pt x="1354061" y="358140"/>
                  </a:lnTo>
                  <a:lnTo>
                    <a:pt x="1373593" y="358140"/>
                  </a:lnTo>
                  <a:lnTo>
                    <a:pt x="1375143" y="359410"/>
                  </a:lnTo>
                  <a:lnTo>
                    <a:pt x="1376667" y="359410"/>
                  </a:lnTo>
                  <a:lnTo>
                    <a:pt x="1378178" y="360680"/>
                  </a:lnTo>
                  <a:lnTo>
                    <a:pt x="1384084" y="361950"/>
                  </a:lnTo>
                  <a:lnTo>
                    <a:pt x="1395730" y="367030"/>
                  </a:lnTo>
                  <a:lnTo>
                    <a:pt x="1401470" y="370840"/>
                  </a:lnTo>
                  <a:lnTo>
                    <a:pt x="1408176" y="373380"/>
                  </a:lnTo>
                  <a:lnTo>
                    <a:pt x="1428940" y="381000"/>
                  </a:lnTo>
                  <a:lnTo>
                    <a:pt x="1431137" y="382270"/>
                  </a:lnTo>
                  <a:lnTo>
                    <a:pt x="1433360" y="382270"/>
                  </a:lnTo>
                  <a:lnTo>
                    <a:pt x="1435608" y="383540"/>
                  </a:lnTo>
                  <a:lnTo>
                    <a:pt x="1442796" y="384810"/>
                  </a:lnTo>
                  <a:lnTo>
                    <a:pt x="1457312" y="384810"/>
                  </a:lnTo>
                  <a:lnTo>
                    <a:pt x="1459255" y="384810"/>
                  </a:lnTo>
                  <a:lnTo>
                    <a:pt x="1461160" y="383540"/>
                  </a:lnTo>
                  <a:lnTo>
                    <a:pt x="1463027" y="383540"/>
                  </a:lnTo>
                  <a:lnTo>
                    <a:pt x="1464551" y="382270"/>
                  </a:lnTo>
                  <a:lnTo>
                    <a:pt x="1466024" y="382270"/>
                  </a:lnTo>
                  <a:lnTo>
                    <a:pt x="1467459" y="381000"/>
                  </a:lnTo>
                  <a:lnTo>
                    <a:pt x="1472438" y="379730"/>
                  </a:lnTo>
                  <a:lnTo>
                    <a:pt x="1476959" y="375920"/>
                  </a:lnTo>
                  <a:lnTo>
                    <a:pt x="1481035" y="372110"/>
                  </a:lnTo>
                  <a:lnTo>
                    <a:pt x="1486039" y="367030"/>
                  </a:lnTo>
                  <a:lnTo>
                    <a:pt x="1491589" y="363220"/>
                  </a:lnTo>
                  <a:lnTo>
                    <a:pt x="1497672" y="360680"/>
                  </a:lnTo>
                  <a:lnTo>
                    <a:pt x="1498930" y="359410"/>
                  </a:lnTo>
                  <a:lnTo>
                    <a:pt x="1501559" y="359410"/>
                  </a:lnTo>
                  <a:lnTo>
                    <a:pt x="1514373" y="356870"/>
                  </a:lnTo>
                  <a:lnTo>
                    <a:pt x="1520926" y="356870"/>
                  </a:lnTo>
                  <a:lnTo>
                    <a:pt x="1536242" y="356870"/>
                  </a:lnTo>
                  <a:lnTo>
                    <a:pt x="1543786" y="359410"/>
                  </a:lnTo>
                  <a:lnTo>
                    <a:pt x="1551241" y="360680"/>
                  </a:lnTo>
                  <a:lnTo>
                    <a:pt x="1559788" y="363220"/>
                  </a:lnTo>
                  <a:lnTo>
                    <a:pt x="1586052" y="367030"/>
                  </a:lnTo>
                  <a:lnTo>
                    <a:pt x="1596110" y="367030"/>
                  </a:lnTo>
                  <a:lnTo>
                    <a:pt x="1606003" y="365760"/>
                  </a:lnTo>
                  <a:lnTo>
                    <a:pt x="1615706" y="363220"/>
                  </a:lnTo>
                  <a:lnTo>
                    <a:pt x="1625231" y="359410"/>
                  </a:lnTo>
                  <a:lnTo>
                    <a:pt x="1639544" y="354330"/>
                  </a:lnTo>
                  <a:lnTo>
                    <a:pt x="1646847" y="353060"/>
                  </a:lnTo>
                  <a:lnTo>
                    <a:pt x="1654263" y="350520"/>
                  </a:lnTo>
                  <a:lnTo>
                    <a:pt x="1670367" y="347980"/>
                  </a:lnTo>
                  <a:lnTo>
                    <a:pt x="1678520" y="347980"/>
                  </a:lnTo>
                  <a:lnTo>
                    <a:pt x="1692313" y="347980"/>
                  </a:lnTo>
                  <a:lnTo>
                    <a:pt x="1699069" y="350520"/>
                  </a:lnTo>
                  <a:lnTo>
                    <a:pt x="1705241" y="351790"/>
                  </a:lnTo>
                  <a:lnTo>
                    <a:pt x="1711350" y="354330"/>
                  </a:lnTo>
                  <a:lnTo>
                    <a:pt x="1717408" y="355600"/>
                  </a:lnTo>
                  <a:lnTo>
                    <a:pt x="1723415" y="358140"/>
                  </a:lnTo>
                  <a:lnTo>
                    <a:pt x="1743659" y="365760"/>
                  </a:lnTo>
                  <a:lnTo>
                    <a:pt x="1750593" y="367030"/>
                  </a:lnTo>
                  <a:lnTo>
                    <a:pt x="1756575" y="368300"/>
                  </a:lnTo>
                  <a:lnTo>
                    <a:pt x="1768678" y="368300"/>
                  </a:lnTo>
                  <a:lnTo>
                    <a:pt x="1773415" y="368300"/>
                  </a:lnTo>
                  <a:lnTo>
                    <a:pt x="1779854" y="365760"/>
                  </a:lnTo>
                  <a:lnTo>
                    <a:pt x="1786026" y="364490"/>
                  </a:lnTo>
                  <a:lnTo>
                    <a:pt x="1791944" y="360680"/>
                  </a:lnTo>
                  <a:lnTo>
                    <a:pt x="1793862" y="360680"/>
                  </a:lnTo>
                  <a:lnTo>
                    <a:pt x="1797837" y="358140"/>
                  </a:lnTo>
                  <a:lnTo>
                    <a:pt x="1805520" y="355600"/>
                  </a:lnTo>
                  <a:lnTo>
                    <a:pt x="1813382" y="354330"/>
                  </a:lnTo>
                  <a:lnTo>
                    <a:pt x="1821421" y="354330"/>
                  </a:lnTo>
                  <a:lnTo>
                    <a:pt x="1830844" y="354330"/>
                  </a:lnTo>
                  <a:lnTo>
                    <a:pt x="1855901" y="358140"/>
                  </a:lnTo>
                  <a:lnTo>
                    <a:pt x="1864067" y="360680"/>
                  </a:lnTo>
                  <a:lnTo>
                    <a:pt x="1886750" y="368300"/>
                  </a:lnTo>
                  <a:lnTo>
                    <a:pt x="1894408" y="369570"/>
                  </a:lnTo>
                  <a:lnTo>
                    <a:pt x="1896465" y="369570"/>
                  </a:lnTo>
                  <a:lnTo>
                    <a:pt x="1898535" y="370840"/>
                  </a:lnTo>
                  <a:lnTo>
                    <a:pt x="1900618" y="370840"/>
                  </a:lnTo>
                  <a:lnTo>
                    <a:pt x="1906460" y="372110"/>
                  </a:lnTo>
                  <a:lnTo>
                    <a:pt x="1918220" y="372110"/>
                  </a:lnTo>
                  <a:lnTo>
                    <a:pt x="1922970" y="372110"/>
                  </a:lnTo>
                  <a:lnTo>
                    <a:pt x="1928774" y="369570"/>
                  </a:lnTo>
                  <a:lnTo>
                    <a:pt x="1934197" y="368300"/>
                  </a:lnTo>
                  <a:lnTo>
                    <a:pt x="1939239" y="364490"/>
                  </a:lnTo>
                  <a:lnTo>
                    <a:pt x="1944979" y="360680"/>
                  </a:lnTo>
                  <a:lnTo>
                    <a:pt x="1951113" y="358140"/>
                  </a:lnTo>
                  <a:lnTo>
                    <a:pt x="1957641" y="356870"/>
                  </a:lnTo>
                  <a:lnTo>
                    <a:pt x="1973351" y="354330"/>
                  </a:lnTo>
                  <a:lnTo>
                    <a:pt x="1981365" y="354330"/>
                  </a:lnTo>
                  <a:lnTo>
                    <a:pt x="1987880" y="354330"/>
                  </a:lnTo>
                  <a:lnTo>
                    <a:pt x="2006866" y="358140"/>
                  </a:lnTo>
                  <a:lnTo>
                    <a:pt x="2013546" y="360680"/>
                  </a:lnTo>
                  <a:lnTo>
                    <a:pt x="2020125" y="364490"/>
                  </a:lnTo>
                  <a:lnTo>
                    <a:pt x="2026602" y="367030"/>
                  </a:lnTo>
                  <a:lnTo>
                    <a:pt x="2032965" y="370840"/>
                  </a:lnTo>
                  <a:lnTo>
                    <a:pt x="2038502" y="373380"/>
                  </a:lnTo>
                  <a:lnTo>
                    <a:pt x="2044242" y="375920"/>
                  </a:lnTo>
                  <a:lnTo>
                    <a:pt x="2050173" y="378460"/>
                  </a:lnTo>
                  <a:lnTo>
                    <a:pt x="2051494" y="378460"/>
                  </a:lnTo>
                  <a:lnTo>
                    <a:pt x="2052828" y="379730"/>
                  </a:lnTo>
                  <a:lnTo>
                    <a:pt x="2054186" y="379730"/>
                  </a:lnTo>
                  <a:lnTo>
                    <a:pt x="2062429" y="379730"/>
                  </a:lnTo>
                  <a:lnTo>
                    <a:pt x="2066531" y="378460"/>
                  </a:lnTo>
                  <a:lnTo>
                    <a:pt x="2069922" y="375920"/>
                  </a:lnTo>
                  <a:lnTo>
                    <a:pt x="2072589" y="372110"/>
                  </a:lnTo>
                  <a:lnTo>
                    <a:pt x="2074697" y="369570"/>
                  </a:lnTo>
                  <a:lnTo>
                    <a:pt x="2077250" y="368300"/>
                  </a:lnTo>
                  <a:lnTo>
                    <a:pt x="2080247" y="367030"/>
                  </a:lnTo>
                  <a:lnTo>
                    <a:pt x="2081123" y="367030"/>
                  </a:lnTo>
                  <a:lnTo>
                    <a:pt x="2082012" y="365760"/>
                  </a:lnTo>
                  <a:lnTo>
                    <a:pt x="2082914" y="365760"/>
                  </a:lnTo>
                  <a:lnTo>
                    <a:pt x="2086737" y="364490"/>
                  </a:lnTo>
                  <a:lnTo>
                    <a:pt x="2094598" y="364490"/>
                  </a:lnTo>
                  <a:lnTo>
                    <a:pt x="2099170" y="364490"/>
                  </a:lnTo>
                  <a:lnTo>
                    <a:pt x="2110143" y="367030"/>
                  </a:lnTo>
                  <a:lnTo>
                    <a:pt x="2115337" y="369570"/>
                  </a:lnTo>
                  <a:lnTo>
                    <a:pt x="2129129" y="374650"/>
                  </a:lnTo>
                  <a:lnTo>
                    <a:pt x="2135949" y="378460"/>
                  </a:lnTo>
                  <a:lnTo>
                    <a:pt x="2142731" y="381000"/>
                  </a:lnTo>
                  <a:lnTo>
                    <a:pt x="2148751" y="384810"/>
                  </a:lnTo>
                  <a:lnTo>
                    <a:pt x="2154936" y="387350"/>
                  </a:lnTo>
                  <a:lnTo>
                    <a:pt x="2161273" y="388620"/>
                  </a:lnTo>
                  <a:lnTo>
                    <a:pt x="2162657" y="389890"/>
                  </a:lnTo>
                  <a:lnTo>
                    <a:pt x="2165477" y="389890"/>
                  </a:lnTo>
                  <a:lnTo>
                    <a:pt x="2172957" y="389890"/>
                  </a:lnTo>
                  <a:lnTo>
                    <a:pt x="2174379" y="388620"/>
                  </a:lnTo>
                  <a:lnTo>
                    <a:pt x="2175726" y="388620"/>
                  </a:lnTo>
                  <a:lnTo>
                    <a:pt x="2176754" y="387350"/>
                  </a:lnTo>
                  <a:lnTo>
                    <a:pt x="2177719" y="387350"/>
                  </a:lnTo>
                  <a:lnTo>
                    <a:pt x="2178621" y="386080"/>
                  </a:lnTo>
                  <a:lnTo>
                    <a:pt x="2181682" y="383540"/>
                  </a:lnTo>
                  <a:lnTo>
                    <a:pt x="2184006" y="379730"/>
                  </a:lnTo>
                  <a:lnTo>
                    <a:pt x="2185632" y="375920"/>
                  </a:lnTo>
                  <a:lnTo>
                    <a:pt x="2187016" y="372110"/>
                  </a:lnTo>
                  <a:lnTo>
                    <a:pt x="2188845" y="368300"/>
                  </a:lnTo>
                  <a:lnTo>
                    <a:pt x="2191131" y="365760"/>
                  </a:lnTo>
                  <a:lnTo>
                    <a:pt x="2191588" y="365760"/>
                  </a:lnTo>
                  <a:lnTo>
                    <a:pt x="2192096" y="364490"/>
                  </a:lnTo>
                  <a:lnTo>
                    <a:pt x="2192655" y="364490"/>
                  </a:lnTo>
                  <a:lnTo>
                    <a:pt x="2193201" y="364490"/>
                  </a:lnTo>
                  <a:lnTo>
                    <a:pt x="2193785" y="363220"/>
                  </a:lnTo>
                  <a:lnTo>
                    <a:pt x="2194395" y="363220"/>
                  </a:lnTo>
                  <a:lnTo>
                    <a:pt x="2197531" y="361950"/>
                  </a:lnTo>
                  <a:lnTo>
                    <a:pt x="2204123" y="361950"/>
                  </a:lnTo>
                  <a:lnTo>
                    <a:pt x="2208517" y="361950"/>
                  </a:lnTo>
                  <a:lnTo>
                    <a:pt x="2214537" y="363220"/>
                  </a:lnTo>
                  <a:lnTo>
                    <a:pt x="2220277" y="364490"/>
                  </a:lnTo>
                  <a:lnTo>
                    <a:pt x="2225738" y="367030"/>
                  </a:lnTo>
                  <a:lnTo>
                    <a:pt x="2232266" y="370840"/>
                  </a:lnTo>
                  <a:lnTo>
                    <a:pt x="2239048" y="373380"/>
                  </a:lnTo>
                  <a:lnTo>
                    <a:pt x="2246084" y="374650"/>
                  </a:lnTo>
                  <a:lnTo>
                    <a:pt x="2247760" y="375920"/>
                  </a:lnTo>
                  <a:lnTo>
                    <a:pt x="2251176" y="375920"/>
                  </a:lnTo>
                  <a:lnTo>
                    <a:pt x="2256294" y="375920"/>
                  </a:lnTo>
                  <a:lnTo>
                    <a:pt x="2258695" y="374650"/>
                  </a:lnTo>
                  <a:lnTo>
                    <a:pt x="2260498" y="373380"/>
                  </a:lnTo>
                  <a:lnTo>
                    <a:pt x="2262149" y="373380"/>
                  </a:lnTo>
                  <a:lnTo>
                    <a:pt x="2263660" y="370840"/>
                  </a:lnTo>
                  <a:lnTo>
                    <a:pt x="2264880" y="370840"/>
                  </a:lnTo>
                  <a:lnTo>
                    <a:pt x="2266010" y="369570"/>
                  </a:lnTo>
                  <a:lnTo>
                    <a:pt x="2267064" y="368300"/>
                  </a:lnTo>
                  <a:lnTo>
                    <a:pt x="2271026" y="361950"/>
                  </a:lnTo>
                  <a:lnTo>
                    <a:pt x="2274290" y="356870"/>
                  </a:lnTo>
                  <a:lnTo>
                    <a:pt x="2276856" y="350520"/>
                  </a:lnTo>
                  <a:lnTo>
                    <a:pt x="2279789" y="342900"/>
                  </a:lnTo>
                  <a:lnTo>
                    <a:pt x="2283333" y="336550"/>
                  </a:lnTo>
                  <a:lnTo>
                    <a:pt x="2287498" y="330200"/>
                  </a:lnTo>
                  <a:lnTo>
                    <a:pt x="2288222" y="328930"/>
                  </a:lnTo>
                  <a:lnTo>
                    <a:pt x="2289048" y="328930"/>
                  </a:lnTo>
                  <a:lnTo>
                    <a:pt x="2289975" y="327660"/>
                  </a:lnTo>
                  <a:lnTo>
                    <a:pt x="2290610" y="327660"/>
                  </a:lnTo>
                  <a:lnTo>
                    <a:pt x="2291283" y="326390"/>
                  </a:lnTo>
                  <a:lnTo>
                    <a:pt x="2291994" y="326390"/>
                  </a:lnTo>
                  <a:lnTo>
                    <a:pt x="2294864" y="325120"/>
                  </a:lnTo>
                  <a:lnTo>
                    <a:pt x="2301024" y="325120"/>
                  </a:lnTo>
                  <a:lnTo>
                    <a:pt x="2305901" y="325120"/>
                  </a:lnTo>
                  <a:lnTo>
                    <a:pt x="2307031" y="326390"/>
                  </a:lnTo>
                  <a:lnTo>
                    <a:pt x="2308136" y="326390"/>
                  </a:lnTo>
                  <a:lnTo>
                    <a:pt x="2312822" y="328930"/>
                  </a:lnTo>
                  <a:lnTo>
                    <a:pt x="2317178" y="331470"/>
                  </a:lnTo>
                  <a:lnTo>
                    <a:pt x="2321204" y="335280"/>
                  </a:lnTo>
                  <a:lnTo>
                    <a:pt x="2327110" y="340360"/>
                  </a:lnTo>
                  <a:lnTo>
                    <a:pt x="2333294" y="345440"/>
                  </a:lnTo>
                  <a:lnTo>
                    <a:pt x="2339746" y="349250"/>
                  </a:lnTo>
                  <a:lnTo>
                    <a:pt x="2340978" y="350520"/>
                  </a:lnTo>
                  <a:lnTo>
                    <a:pt x="2342261" y="350520"/>
                  </a:lnTo>
                  <a:lnTo>
                    <a:pt x="2343581" y="351790"/>
                  </a:lnTo>
                  <a:lnTo>
                    <a:pt x="2345944" y="353060"/>
                  </a:lnTo>
                  <a:lnTo>
                    <a:pt x="2348357" y="353060"/>
                  </a:lnTo>
                  <a:lnTo>
                    <a:pt x="2350795" y="351790"/>
                  </a:lnTo>
                  <a:lnTo>
                    <a:pt x="2352497" y="351790"/>
                  </a:lnTo>
                  <a:lnTo>
                    <a:pt x="2365514" y="322580"/>
                  </a:lnTo>
                  <a:lnTo>
                    <a:pt x="2367546" y="316230"/>
                  </a:lnTo>
                  <a:lnTo>
                    <a:pt x="2370023" y="308610"/>
                  </a:lnTo>
                  <a:lnTo>
                    <a:pt x="2370594" y="307340"/>
                  </a:lnTo>
                  <a:lnTo>
                    <a:pt x="2371229" y="306070"/>
                  </a:lnTo>
                  <a:lnTo>
                    <a:pt x="2371915" y="304800"/>
                  </a:lnTo>
                  <a:lnTo>
                    <a:pt x="2373807" y="300990"/>
                  </a:lnTo>
                  <a:lnTo>
                    <a:pt x="2376462" y="297180"/>
                  </a:lnTo>
                  <a:lnTo>
                    <a:pt x="2379903" y="293370"/>
                  </a:lnTo>
                  <a:lnTo>
                    <a:pt x="2381478" y="293370"/>
                  </a:lnTo>
                  <a:lnTo>
                    <a:pt x="2382329" y="292100"/>
                  </a:lnTo>
                  <a:lnTo>
                    <a:pt x="2386215" y="290830"/>
                  </a:lnTo>
                  <a:lnTo>
                    <a:pt x="2390292" y="289560"/>
                  </a:lnTo>
                  <a:lnTo>
                    <a:pt x="2394572" y="288290"/>
                  </a:lnTo>
                  <a:lnTo>
                    <a:pt x="2399842" y="288290"/>
                  </a:lnTo>
                  <a:lnTo>
                    <a:pt x="2404999" y="287020"/>
                  </a:lnTo>
                  <a:lnTo>
                    <a:pt x="2410028" y="284480"/>
                  </a:lnTo>
                  <a:lnTo>
                    <a:pt x="2412060" y="284480"/>
                  </a:lnTo>
                  <a:lnTo>
                    <a:pt x="2413025" y="283210"/>
                  </a:lnTo>
                  <a:lnTo>
                    <a:pt x="2414257" y="283210"/>
                  </a:lnTo>
                  <a:lnTo>
                    <a:pt x="2415336" y="281940"/>
                  </a:lnTo>
                  <a:lnTo>
                    <a:pt x="2416238" y="280670"/>
                  </a:lnTo>
                  <a:lnTo>
                    <a:pt x="2416949" y="279400"/>
                  </a:lnTo>
                  <a:lnTo>
                    <a:pt x="2417584" y="278130"/>
                  </a:lnTo>
                  <a:lnTo>
                    <a:pt x="2418130" y="278130"/>
                  </a:lnTo>
                  <a:lnTo>
                    <a:pt x="2420277" y="273050"/>
                  </a:lnTo>
                  <a:lnTo>
                    <a:pt x="2421890" y="267970"/>
                  </a:lnTo>
                  <a:lnTo>
                    <a:pt x="2422956" y="262890"/>
                  </a:lnTo>
                  <a:lnTo>
                    <a:pt x="2424709" y="254000"/>
                  </a:lnTo>
                  <a:lnTo>
                    <a:pt x="2427211" y="246380"/>
                  </a:lnTo>
                  <a:lnTo>
                    <a:pt x="2430475" y="238760"/>
                  </a:lnTo>
                  <a:lnTo>
                    <a:pt x="2432100" y="234950"/>
                  </a:lnTo>
                  <a:lnTo>
                    <a:pt x="2434094" y="231140"/>
                  </a:lnTo>
                  <a:lnTo>
                    <a:pt x="2436457" y="228600"/>
                  </a:lnTo>
                  <a:lnTo>
                    <a:pt x="2437028" y="227330"/>
                  </a:lnTo>
                  <a:lnTo>
                    <a:pt x="2437625" y="227330"/>
                  </a:lnTo>
                  <a:lnTo>
                    <a:pt x="2460218" y="217170"/>
                  </a:lnTo>
                  <a:lnTo>
                    <a:pt x="2463965" y="217170"/>
                  </a:lnTo>
                  <a:lnTo>
                    <a:pt x="2465679" y="215900"/>
                  </a:lnTo>
                  <a:lnTo>
                    <a:pt x="2466949" y="214630"/>
                  </a:lnTo>
                  <a:lnTo>
                    <a:pt x="2468105" y="214630"/>
                  </a:lnTo>
                  <a:lnTo>
                    <a:pt x="2469134" y="213360"/>
                  </a:lnTo>
                  <a:lnTo>
                    <a:pt x="2469921" y="212090"/>
                  </a:lnTo>
                  <a:lnTo>
                    <a:pt x="2470620" y="210820"/>
                  </a:lnTo>
                  <a:lnTo>
                    <a:pt x="2471242" y="210820"/>
                  </a:lnTo>
                  <a:lnTo>
                    <a:pt x="2473210" y="207010"/>
                  </a:lnTo>
                  <a:lnTo>
                    <a:pt x="2474404" y="203200"/>
                  </a:lnTo>
                  <a:lnTo>
                    <a:pt x="2474811" y="198120"/>
                  </a:lnTo>
                  <a:lnTo>
                    <a:pt x="2475763" y="191770"/>
                  </a:lnTo>
                  <a:lnTo>
                    <a:pt x="2475814" y="189230"/>
                  </a:lnTo>
                  <a:lnTo>
                    <a:pt x="2475827" y="182880"/>
                  </a:lnTo>
                  <a:close/>
                </a:path>
              </a:pathLst>
            </a:custGeom>
            <a:solidFill>
              <a:srgbClr val="C80000"/>
            </a:solidFill>
          </p:spPr>
          <p:txBody>
            <a:bodyPr wrap="square" lIns="0" tIns="0" rIns="0" bIns="0" rtlCol="0"/>
            <a:lstStyle/>
            <a:p>
              <a:endParaRPr/>
            </a:p>
          </p:txBody>
        </p:sp>
        <p:sp>
          <p:nvSpPr>
            <p:cNvPr id="66" name="object 66"/>
            <p:cNvSpPr/>
            <p:nvPr/>
          </p:nvSpPr>
          <p:spPr>
            <a:xfrm>
              <a:off x="1275105" y="3745539"/>
              <a:ext cx="3480612" cy="121919"/>
            </a:xfrm>
            <a:prstGeom prst="rect">
              <a:avLst/>
            </a:prstGeom>
            <a:blipFill>
              <a:blip r:embed="rId8" cstate="print"/>
              <a:stretch>
                <a:fillRect/>
              </a:stretch>
            </a:blipFill>
          </p:spPr>
          <p:txBody>
            <a:bodyPr wrap="square" lIns="0" tIns="0" rIns="0" bIns="0" rtlCol="0"/>
            <a:lstStyle/>
            <a:p>
              <a:endParaRPr/>
            </a:p>
          </p:txBody>
        </p:sp>
        <p:sp>
          <p:nvSpPr>
            <p:cNvPr id="67" name="object 67"/>
            <p:cNvSpPr/>
            <p:nvPr/>
          </p:nvSpPr>
          <p:spPr>
            <a:xfrm>
              <a:off x="1300594" y="4244543"/>
              <a:ext cx="3317240" cy="162560"/>
            </a:xfrm>
            <a:custGeom>
              <a:avLst/>
              <a:gdLst/>
              <a:ahLst/>
              <a:cxnLst/>
              <a:rect l="l" t="t" r="r" b="b"/>
              <a:pathLst>
                <a:path w="3317240" h="162560">
                  <a:moveTo>
                    <a:pt x="3305404" y="162058"/>
                  </a:moveTo>
                  <a:lnTo>
                    <a:pt x="3306025" y="162559"/>
                  </a:lnTo>
                  <a:lnTo>
                    <a:pt x="3306953" y="162559"/>
                  </a:lnTo>
                  <a:lnTo>
                    <a:pt x="3305404" y="162058"/>
                  </a:lnTo>
                  <a:close/>
                </a:path>
                <a:path w="3317240" h="162560">
                  <a:moveTo>
                    <a:pt x="3310538" y="148589"/>
                  </a:moveTo>
                  <a:lnTo>
                    <a:pt x="3306025" y="148589"/>
                  </a:lnTo>
                  <a:lnTo>
                    <a:pt x="3302876" y="152399"/>
                  </a:lnTo>
                  <a:lnTo>
                    <a:pt x="3302876" y="160019"/>
                  </a:lnTo>
                  <a:lnTo>
                    <a:pt x="3305404" y="162058"/>
                  </a:lnTo>
                  <a:lnTo>
                    <a:pt x="3306953" y="162559"/>
                  </a:lnTo>
                  <a:lnTo>
                    <a:pt x="3312883" y="149859"/>
                  </a:lnTo>
                  <a:lnTo>
                    <a:pt x="3310538" y="148589"/>
                  </a:lnTo>
                  <a:close/>
                </a:path>
                <a:path w="3317240" h="162560">
                  <a:moveTo>
                    <a:pt x="3313798" y="148589"/>
                  </a:moveTo>
                  <a:lnTo>
                    <a:pt x="3310538" y="148589"/>
                  </a:lnTo>
                  <a:lnTo>
                    <a:pt x="3312883" y="149859"/>
                  </a:lnTo>
                  <a:lnTo>
                    <a:pt x="3306953" y="162559"/>
                  </a:lnTo>
                  <a:lnTo>
                    <a:pt x="3313798" y="162559"/>
                  </a:lnTo>
                  <a:lnTo>
                    <a:pt x="3316960" y="160019"/>
                  </a:lnTo>
                  <a:lnTo>
                    <a:pt x="3316960" y="152399"/>
                  </a:lnTo>
                  <a:lnTo>
                    <a:pt x="3313798" y="148589"/>
                  </a:lnTo>
                  <a:close/>
                </a:path>
                <a:path w="3317240" h="162560">
                  <a:moveTo>
                    <a:pt x="3305848" y="146049"/>
                  </a:moveTo>
                  <a:lnTo>
                    <a:pt x="3299104" y="160019"/>
                  </a:lnTo>
                  <a:lnTo>
                    <a:pt x="3305404" y="162058"/>
                  </a:lnTo>
                  <a:lnTo>
                    <a:pt x="3302876" y="160019"/>
                  </a:lnTo>
                  <a:lnTo>
                    <a:pt x="3302876" y="152399"/>
                  </a:lnTo>
                  <a:lnTo>
                    <a:pt x="3306025" y="148589"/>
                  </a:lnTo>
                  <a:lnTo>
                    <a:pt x="3310538" y="148589"/>
                  </a:lnTo>
                  <a:lnTo>
                    <a:pt x="3305848" y="146049"/>
                  </a:lnTo>
                  <a:close/>
                </a:path>
                <a:path w="3317240" h="162560">
                  <a:moveTo>
                    <a:pt x="3288436" y="138429"/>
                  </a:moveTo>
                  <a:lnTo>
                    <a:pt x="3281718" y="138429"/>
                  </a:lnTo>
                  <a:lnTo>
                    <a:pt x="3278860" y="156209"/>
                  </a:lnTo>
                  <a:lnTo>
                    <a:pt x="3285693" y="156209"/>
                  </a:lnTo>
                  <a:lnTo>
                    <a:pt x="3292436" y="158749"/>
                  </a:lnTo>
                  <a:lnTo>
                    <a:pt x="3299104" y="160019"/>
                  </a:lnTo>
                  <a:lnTo>
                    <a:pt x="3305848" y="146049"/>
                  </a:lnTo>
                  <a:lnTo>
                    <a:pt x="3302838" y="143509"/>
                  </a:lnTo>
                  <a:lnTo>
                    <a:pt x="3301276" y="143509"/>
                  </a:lnTo>
                  <a:lnTo>
                    <a:pt x="3294951" y="140969"/>
                  </a:lnTo>
                  <a:lnTo>
                    <a:pt x="3288436" y="138429"/>
                  </a:lnTo>
                  <a:close/>
                </a:path>
                <a:path w="3317240" h="162560">
                  <a:moveTo>
                    <a:pt x="3245167" y="133349"/>
                  </a:moveTo>
                  <a:lnTo>
                    <a:pt x="3243783" y="152399"/>
                  </a:lnTo>
                  <a:lnTo>
                    <a:pt x="3252582" y="152399"/>
                  </a:lnTo>
                  <a:lnTo>
                    <a:pt x="3278860" y="156209"/>
                  </a:lnTo>
                  <a:lnTo>
                    <a:pt x="3281718" y="138429"/>
                  </a:lnTo>
                  <a:lnTo>
                    <a:pt x="3245167" y="133349"/>
                  </a:lnTo>
                  <a:close/>
                </a:path>
                <a:path w="3317240" h="162560">
                  <a:moveTo>
                    <a:pt x="3195040" y="130809"/>
                  </a:moveTo>
                  <a:lnTo>
                    <a:pt x="3194392" y="148589"/>
                  </a:lnTo>
                  <a:lnTo>
                    <a:pt x="3206746" y="149859"/>
                  </a:lnTo>
                  <a:lnTo>
                    <a:pt x="3219097" y="149859"/>
                  </a:lnTo>
                  <a:lnTo>
                    <a:pt x="3243783" y="152399"/>
                  </a:lnTo>
                  <a:lnTo>
                    <a:pt x="3245167" y="133349"/>
                  </a:lnTo>
                  <a:lnTo>
                    <a:pt x="3232647" y="133349"/>
                  </a:lnTo>
                  <a:lnTo>
                    <a:pt x="3220118" y="132079"/>
                  </a:lnTo>
                  <a:lnTo>
                    <a:pt x="3207582" y="132079"/>
                  </a:lnTo>
                  <a:lnTo>
                    <a:pt x="3195040" y="130809"/>
                  </a:lnTo>
                  <a:close/>
                </a:path>
                <a:path w="3317240" h="162560">
                  <a:moveTo>
                    <a:pt x="3151606" y="129539"/>
                  </a:moveTo>
                  <a:lnTo>
                    <a:pt x="3108172" y="129539"/>
                  </a:lnTo>
                  <a:lnTo>
                    <a:pt x="3107867" y="147319"/>
                  </a:lnTo>
                  <a:lnTo>
                    <a:pt x="3151135" y="147319"/>
                  </a:lnTo>
                  <a:lnTo>
                    <a:pt x="3172763" y="148589"/>
                  </a:lnTo>
                  <a:lnTo>
                    <a:pt x="3194392" y="148589"/>
                  </a:lnTo>
                  <a:lnTo>
                    <a:pt x="3195040" y="130809"/>
                  </a:lnTo>
                  <a:lnTo>
                    <a:pt x="3173323" y="130809"/>
                  </a:lnTo>
                  <a:lnTo>
                    <a:pt x="3151606" y="129539"/>
                  </a:lnTo>
                  <a:close/>
                </a:path>
                <a:path w="3317240" h="162560">
                  <a:moveTo>
                    <a:pt x="2339251" y="125729"/>
                  </a:moveTo>
                  <a:lnTo>
                    <a:pt x="2337993" y="143509"/>
                  </a:lnTo>
                  <a:lnTo>
                    <a:pt x="2352866" y="144779"/>
                  </a:lnTo>
                  <a:lnTo>
                    <a:pt x="2367746" y="144779"/>
                  </a:lnTo>
                  <a:lnTo>
                    <a:pt x="2397518" y="147319"/>
                  </a:lnTo>
                  <a:lnTo>
                    <a:pt x="2398229" y="129539"/>
                  </a:lnTo>
                  <a:lnTo>
                    <a:pt x="2368730" y="126999"/>
                  </a:lnTo>
                  <a:lnTo>
                    <a:pt x="2353988" y="126999"/>
                  </a:lnTo>
                  <a:lnTo>
                    <a:pt x="2339251" y="125729"/>
                  </a:lnTo>
                  <a:close/>
                </a:path>
                <a:path w="3317240" h="162560">
                  <a:moveTo>
                    <a:pt x="2508707" y="129539"/>
                  </a:moveTo>
                  <a:lnTo>
                    <a:pt x="2398229" y="129539"/>
                  </a:lnTo>
                  <a:lnTo>
                    <a:pt x="2397518" y="147319"/>
                  </a:lnTo>
                  <a:lnTo>
                    <a:pt x="2508707" y="147319"/>
                  </a:lnTo>
                  <a:lnTo>
                    <a:pt x="2508707" y="129539"/>
                  </a:lnTo>
                  <a:close/>
                </a:path>
                <a:path w="3317240" h="162560">
                  <a:moveTo>
                    <a:pt x="2647861" y="128269"/>
                  </a:moveTo>
                  <a:lnTo>
                    <a:pt x="2613075" y="129539"/>
                  </a:lnTo>
                  <a:lnTo>
                    <a:pt x="2508707" y="129539"/>
                  </a:lnTo>
                  <a:lnTo>
                    <a:pt x="2508707" y="147319"/>
                  </a:lnTo>
                  <a:lnTo>
                    <a:pt x="2613361" y="147319"/>
                  </a:lnTo>
                  <a:lnTo>
                    <a:pt x="2648242" y="146049"/>
                  </a:lnTo>
                  <a:lnTo>
                    <a:pt x="2647861" y="128269"/>
                  </a:lnTo>
                  <a:close/>
                </a:path>
                <a:path w="3317240" h="162560">
                  <a:moveTo>
                    <a:pt x="3084552" y="128269"/>
                  </a:moveTo>
                  <a:lnTo>
                    <a:pt x="3013697" y="128269"/>
                  </a:lnTo>
                  <a:lnTo>
                    <a:pt x="3013697" y="146049"/>
                  </a:lnTo>
                  <a:lnTo>
                    <a:pt x="3060787" y="146049"/>
                  </a:lnTo>
                  <a:lnTo>
                    <a:pt x="3084329" y="147319"/>
                  </a:lnTo>
                  <a:lnTo>
                    <a:pt x="3107867" y="147319"/>
                  </a:lnTo>
                  <a:lnTo>
                    <a:pt x="3108172" y="129539"/>
                  </a:lnTo>
                  <a:lnTo>
                    <a:pt x="3084552" y="128269"/>
                  </a:lnTo>
                  <a:close/>
                </a:path>
                <a:path w="3317240" h="162560">
                  <a:moveTo>
                    <a:pt x="2801061" y="126999"/>
                  </a:moveTo>
                  <a:lnTo>
                    <a:pt x="2762759" y="126999"/>
                  </a:lnTo>
                  <a:lnTo>
                    <a:pt x="2724456" y="128269"/>
                  </a:lnTo>
                  <a:lnTo>
                    <a:pt x="2647861" y="128269"/>
                  </a:lnTo>
                  <a:lnTo>
                    <a:pt x="2648242" y="146049"/>
                  </a:lnTo>
                  <a:lnTo>
                    <a:pt x="2801061" y="146049"/>
                  </a:lnTo>
                  <a:lnTo>
                    <a:pt x="2801061" y="126999"/>
                  </a:lnTo>
                  <a:close/>
                </a:path>
                <a:path w="3317240" h="162560">
                  <a:moveTo>
                    <a:pt x="2939834" y="126999"/>
                  </a:moveTo>
                  <a:lnTo>
                    <a:pt x="2801061" y="126999"/>
                  </a:lnTo>
                  <a:lnTo>
                    <a:pt x="2801061" y="146049"/>
                  </a:lnTo>
                  <a:lnTo>
                    <a:pt x="2939669" y="146049"/>
                  </a:lnTo>
                  <a:lnTo>
                    <a:pt x="2939834" y="126999"/>
                  </a:lnTo>
                  <a:close/>
                </a:path>
                <a:path w="3317240" h="162560">
                  <a:moveTo>
                    <a:pt x="2939834" y="126999"/>
                  </a:moveTo>
                  <a:lnTo>
                    <a:pt x="2939669" y="146049"/>
                  </a:lnTo>
                  <a:lnTo>
                    <a:pt x="3013697" y="146049"/>
                  </a:lnTo>
                  <a:lnTo>
                    <a:pt x="3013697" y="128269"/>
                  </a:lnTo>
                  <a:lnTo>
                    <a:pt x="2958302" y="128269"/>
                  </a:lnTo>
                  <a:lnTo>
                    <a:pt x="2939834" y="126999"/>
                  </a:lnTo>
                  <a:close/>
                </a:path>
                <a:path w="3317240" h="162560">
                  <a:moveTo>
                    <a:pt x="2246998" y="116839"/>
                  </a:moveTo>
                  <a:lnTo>
                    <a:pt x="2245144" y="134619"/>
                  </a:lnTo>
                  <a:lnTo>
                    <a:pt x="2291540" y="139699"/>
                  </a:lnTo>
                  <a:lnTo>
                    <a:pt x="2314759" y="140969"/>
                  </a:lnTo>
                  <a:lnTo>
                    <a:pt x="2337993" y="143509"/>
                  </a:lnTo>
                  <a:lnTo>
                    <a:pt x="2339251" y="125729"/>
                  </a:lnTo>
                  <a:lnTo>
                    <a:pt x="2316162" y="123189"/>
                  </a:lnTo>
                  <a:lnTo>
                    <a:pt x="2293091" y="121919"/>
                  </a:lnTo>
                  <a:lnTo>
                    <a:pt x="2246998" y="116839"/>
                  </a:lnTo>
                  <a:close/>
                </a:path>
                <a:path w="3317240" h="162560">
                  <a:moveTo>
                    <a:pt x="2154936" y="107949"/>
                  </a:moveTo>
                  <a:lnTo>
                    <a:pt x="2153208" y="125729"/>
                  </a:lnTo>
                  <a:lnTo>
                    <a:pt x="2176199" y="126999"/>
                  </a:lnTo>
                  <a:lnTo>
                    <a:pt x="2245144" y="134619"/>
                  </a:lnTo>
                  <a:lnTo>
                    <a:pt x="2246998" y="116839"/>
                  </a:lnTo>
                  <a:lnTo>
                    <a:pt x="2200976" y="111759"/>
                  </a:lnTo>
                  <a:lnTo>
                    <a:pt x="2177957" y="110489"/>
                  </a:lnTo>
                  <a:lnTo>
                    <a:pt x="2154936" y="107949"/>
                  </a:lnTo>
                  <a:close/>
                </a:path>
                <a:path w="3317240" h="162560">
                  <a:moveTo>
                    <a:pt x="2075141" y="100329"/>
                  </a:moveTo>
                  <a:lnTo>
                    <a:pt x="2073770" y="118109"/>
                  </a:lnTo>
                  <a:lnTo>
                    <a:pt x="2093644" y="119379"/>
                  </a:lnTo>
                  <a:lnTo>
                    <a:pt x="2113508" y="121919"/>
                  </a:lnTo>
                  <a:lnTo>
                    <a:pt x="2133363" y="123189"/>
                  </a:lnTo>
                  <a:lnTo>
                    <a:pt x="2153208" y="125729"/>
                  </a:lnTo>
                  <a:lnTo>
                    <a:pt x="2154936" y="107949"/>
                  </a:lnTo>
                  <a:lnTo>
                    <a:pt x="2135002" y="105409"/>
                  </a:lnTo>
                  <a:lnTo>
                    <a:pt x="2095103" y="102869"/>
                  </a:lnTo>
                  <a:lnTo>
                    <a:pt x="2075141" y="100329"/>
                  </a:lnTo>
                  <a:close/>
                </a:path>
                <a:path w="3317240" h="162560">
                  <a:moveTo>
                    <a:pt x="1977389" y="93979"/>
                  </a:moveTo>
                  <a:lnTo>
                    <a:pt x="1976374" y="111759"/>
                  </a:lnTo>
                  <a:lnTo>
                    <a:pt x="2025086" y="114299"/>
                  </a:lnTo>
                  <a:lnTo>
                    <a:pt x="2049431" y="116839"/>
                  </a:lnTo>
                  <a:lnTo>
                    <a:pt x="2073770" y="118109"/>
                  </a:lnTo>
                  <a:lnTo>
                    <a:pt x="2075141" y="100329"/>
                  </a:lnTo>
                  <a:lnTo>
                    <a:pt x="2026280" y="97789"/>
                  </a:lnTo>
                  <a:lnTo>
                    <a:pt x="2001838" y="95249"/>
                  </a:lnTo>
                  <a:lnTo>
                    <a:pt x="1977389" y="93979"/>
                  </a:lnTo>
                  <a:close/>
                </a:path>
                <a:path w="3317240" h="162560">
                  <a:moveTo>
                    <a:pt x="1878393" y="88899"/>
                  </a:moveTo>
                  <a:lnTo>
                    <a:pt x="1877707" y="106679"/>
                  </a:lnTo>
                  <a:lnTo>
                    <a:pt x="1976374" y="111759"/>
                  </a:lnTo>
                  <a:lnTo>
                    <a:pt x="1977389" y="93979"/>
                  </a:lnTo>
                  <a:lnTo>
                    <a:pt x="1878393" y="88899"/>
                  </a:lnTo>
                  <a:close/>
                </a:path>
                <a:path w="3317240" h="162560">
                  <a:moveTo>
                    <a:pt x="1817950" y="86359"/>
                  </a:moveTo>
                  <a:lnTo>
                    <a:pt x="1797812" y="86359"/>
                  </a:lnTo>
                  <a:lnTo>
                    <a:pt x="1796897" y="102869"/>
                  </a:lnTo>
                  <a:lnTo>
                    <a:pt x="1837297" y="105409"/>
                  </a:lnTo>
                  <a:lnTo>
                    <a:pt x="1857499" y="105409"/>
                  </a:lnTo>
                  <a:lnTo>
                    <a:pt x="1877707" y="106679"/>
                  </a:lnTo>
                  <a:lnTo>
                    <a:pt x="1878393" y="88899"/>
                  </a:lnTo>
                  <a:lnTo>
                    <a:pt x="1858240" y="88899"/>
                  </a:lnTo>
                  <a:lnTo>
                    <a:pt x="1817950" y="86359"/>
                  </a:lnTo>
                  <a:close/>
                </a:path>
                <a:path w="3317240" h="162560">
                  <a:moveTo>
                    <a:pt x="1718233" y="81279"/>
                  </a:moveTo>
                  <a:lnTo>
                    <a:pt x="1716951" y="97789"/>
                  </a:lnTo>
                  <a:lnTo>
                    <a:pt x="1796897" y="102869"/>
                  </a:lnTo>
                  <a:lnTo>
                    <a:pt x="1797812" y="86359"/>
                  </a:lnTo>
                  <a:lnTo>
                    <a:pt x="1718233" y="81279"/>
                  </a:lnTo>
                  <a:close/>
                </a:path>
                <a:path w="3317240" h="162560">
                  <a:moveTo>
                    <a:pt x="1633778" y="74929"/>
                  </a:moveTo>
                  <a:lnTo>
                    <a:pt x="1632762" y="91439"/>
                  </a:lnTo>
                  <a:lnTo>
                    <a:pt x="1674871" y="93979"/>
                  </a:lnTo>
                  <a:lnTo>
                    <a:pt x="1695915" y="96519"/>
                  </a:lnTo>
                  <a:lnTo>
                    <a:pt x="1716951" y="97789"/>
                  </a:lnTo>
                  <a:lnTo>
                    <a:pt x="1718233" y="81279"/>
                  </a:lnTo>
                  <a:lnTo>
                    <a:pt x="1697124" y="78739"/>
                  </a:lnTo>
                  <a:lnTo>
                    <a:pt x="1633778" y="74929"/>
                  </a:lnTo>
                  <a:close/>
                </a:path>
                <a:path w="3317240" h="162560">
                  <a:moveTo>
                    <a:pt x="1563154" y="71119"/>
                  </a:moveTo>
                  <a:lnTo>
                    <a:pt x="1562747" y="88899"/>
                  </a:lnTo>
                  <a:lnTo>
                    <a:pt x="1580261" y="88899"/>
                  </a:lnTo>
                  <a:lnTo>
                    <a:pt x="1615270" y="91439"/>
                  </a:lnTo>
                  <a:lnTo>
                    <a:pt x="1632762" y="91439"/>
                  </a:lnTo>
                  <a:lnTo>
                    <a:pt x="1633778" y="74929"/>
                  </a:lnTo>
                  <a:lnTo>
                    <a:pt x="1598480" y="72389"/>
                  </a:lnTo>
                  <a:lnTo>
                    <a:pt x="1580820" y="72389"/>
                  </a:lnTo>
                  <a:lnTo>
                    <a:pt x="1563154" y="71119"/>
                  </a:lnTo>
                  <a:close/>
                </a:path>
                <a:path w="3317240" h="162560">
                  <a:moveTo>
                    <a:pt x="1515496" y="69849"/>
                  </a:moveTo>
                  <a:lnTo>
                    <a:pt x="1499616" y="69849"/>
                  </a:lnTo>
                  <a:lnTo>
                    <a:pt x="1499031" y="87629"/>
                  </a:lnTo>
                  <a:lnTo>
                    <a:pt x="1530889" y="87629"/>
                  </a:lnTo>
                  <a:lnTo>
                    <a:pt x="1562747" y="88899"/>
                  </a:lnTo>
                  <a:lnTo>
                    <a:pt x="1563154" y="71119"/>
                  </a:lnTo>
                  <a:lnTo>
                    <a:pt x="1531380" y="71119"/>
                  </a:lnTo>
                  <a:lnTo>
                    <a:pt x="1515496" y="69849"/>
                  </a:lnTo>
                  <a:close/>
                </a:path>
                <a:path w="3317240" h="162560">
                  <a:moveTo>
                    <a:pt x="1450381" y="67309"/>
                  </a:moveTo>
                  <a:lnTo>
                    <a:pt x="1433969" y="67309"/>
                  </a:lnTo>
                  <a:lnTo>
                    <a:pt x="1433067" y="85089"/>
                  </a:lnTo>
                  <a:lnTo>
                    <a:pt x="1449555" y="85089"/>
                  </a:lnTo>
                  <a:lnTo>
                    <a:pt x="1466045" y="86359"/>
                  </a:lnTo>
                  <a:lnTo>
                    <a:pt x="1482536" y="86359"/>
                  </a:lnTo>
                  <a:lnTo>
                    <a:pt x="1499031" y="87629"/>
                  </a:lnTo>
                  <a:lnTo>
                    <a:pt x="1499616" y="69849"/>
                  </a:lnTo>
                  <a:lnTo>
                    <a:pt x="1483204" y="68579"/>
                  </a:lnTo>
                  <a:lnTo>
                    <a:pt x="1466792" y="68579"/>
                  </a:lnTo>
                  <a:lnTo>
                    <a:pt x="1450381" y="67309"/>
                  </a:lnTo>
                  <a:close/>
                </a:path>
                <a:path w="3317240" h="162560">
                  <a:moveTo>
                    <a:pt x="1361973" y="60959"/>
                  </a:moveTo>
                  <a:lnTo>
                    <a:pt x="1360055" y="78739"/>
                  </a:lnTo>
                  <a:lnTo>
                    <a:pt x="1378279" y="81279"/>
                  </a:lnTo>
                  <a:lnTo>
                    <a:pt x="1433067" y="85089"/>
                  </a:lnTo>
                  <a:lnTo>
                    <a:pt x="1433969" y="67309"/>
                  </a:lnTo>
                  <a:lnTo>
                    <a:pt x="1397928" y="64769"/>
                  </a:lnTo>
                  <a:lnTo>
                    <a:pt x="1379939" y="62229"/>
                  </a:lnTo>
                  <a:lnTo>
                    <a:pt x="1361973" y="60959"/>
                  </a:lnTo>
                  <a:close/>
                </a:path>
                <a:path w="3317240" h="162560">
                  <a:moveTo>
                    <a:pt x="1267764" y="49529"/>
                  </a:moveTo>
                  <a:lnTo>
                    <a:pt x="1265237" y="67309"/>
                  </a:lnTo>
                  <a:lnTo>
                    <a:pt x="1288902" y="71119"/>
                  </a:lnTo>
                  <a:lnTo>
                    <a:pt x="1360055" y="78739"/>
                  </a:lnTo>
                  <a:lnTo>
                    <a:pt x="1361973" y="60959"/>
                  </a:lnTo>
                  <a:lnTo>
                    <a:pt x="1314826" y="55879"/>
                  </a:lnTo>
                  <a:lnTo>
                    <a:pt x="1291284" y="52069"/>
                  </a:lnTo>
                  <a:lnTo>
                    <a:pt x="1267764" y="49529"/>
                  </a:lnTo>
                  <a:close/>
                </a:path>
                <a:path w="3317240" h="162560">
                  <a:moveTo>
                    <a:pt x="1192390" y="40639"/>
                  </a:moveTo>
                  <a:lnTo>
                    <a:pt x="1191234" y="58419"/>
                  </a:lnTo>
                  <a:lnTo>
                    <a:pt x="1209775" y="59689"/>
                  </a:lnTo>
                  <a:lnTo>
                    <a:pt x="1265237" y="67309"/>
                  </a:lnTo>
                  <a:lnTo>
                    <a:pt x="1267764" y="49529"/>
                  </a:lnTo>
                  <a:lnTo>
                    <a:pt x="1211280" y="41909"/>
                  </a:lnTo>
                  <a:lnTo>
                    <a:pt x="1192390" y="40639"/>
                  </a:lnTo>
                  <a:close/>
                </a:path>
                <a:path w="3317240" h="162560">
                  <a:moveTo>
                    <a:pt x="338886" y="41909"/>
                  </a:moveTo>
                  <a:lnTo>
                    <a:pt x="337210" y="58419"/>
                  </a:lnTo>
                  <a:lnTo>
                    <a:pt x="370416" y="60959"/>
                  </a:lnTo>
                  <a:lnTo>
                    <a:pt x="403669" y="60959"/>
                  </a:lnTo>
                  <a:lnTo>
                    <a:pt x="403593" y="43179"/>
                  </a:lnTo>
                  <a:lnTo>
                    <a:pt x="355046" y="43179"/>
                  </a:lnTo>
                  <a:lnTo>
                    <a:pt x="338886" y="41909"/>
                  </a:lnTo>
                  <a:close/>
                </a:path>
                <a:path w="3317240" h="162560">
                  <a:moveTo>
                    <a:pt x="483552" y="41909"/>
                  </a:moveTo>
                  <a:lnTo>
                    <a:pt x="463574" y="41909"/>
                  </a:lnTo>
                  <a:lnTo>
                    <a:pt x="443587" y="43179"/>
                  </a:lnTo>
                  <a:lnTo>
                    <a:pt x="403593" y="43179"/>
                  </a:lnTo>
                  <a:lnTo>
                    <a:pt x="403669" y="60959"/>
                  </a:lnTo>
                  <a:lnTo>
                    <a:pt x="423950" y="60959"/>
                  </a:lnTo>
                  <a:lnTo>
                    <a:pt x="444219" y="59689"/>
                  </a:lnTo>
                  <a:lnTo>
                    <a:pt x="464475" y="59689"/>
                  </a:lnTo>
                  <a:lnTo>
                    <a:pt x="484720" y="58419"/>
                  </a:lnTo>
                  <a:lnTo>
                    <a:pt x="483552" y="41909"/>
                  </a:lnTo>
                  <a:close/>
                </a:path>
                <a:path w="3317240" h="162560">
                  <a:moveTo>
                    <a:pt x="720877" y="40639"/>
                  </a:moveTo>
                  <a:lnTo>
                    <a:pt x="720293" y="58419"/>
                  </a:lnTo>
                  <a:lnTo>
                    <a:pt x="755566" y="59689"/>
                  </a:lnTo>
                  <a:lnTo>
                    <a:pt x="861415" y="59689"/>
                  </a:lnTo>
                  <a:lnTo>
                    <a:pt x="861415" y="41909"/>
                  </a:lnTo>
                  <a:lnTo>
                    <a:pt x="756013" y="41909"/>
                  </a:lnTo>
                  <a:lnTo>
                    <a:pt x="720877" y="40639"/>
                  </a:lnTo>
                  <a:close/>
                </a:path>
                <a:path w="3317240" h="162560">
                  <a:moveTo>
                    <a:pt x="1034059" y="40639"/>
                  </a:moveTo>
                  <a:lnTo>
                    <a:pt x="990901" y="40639"/>
                  </a:lnTo>
                  <a:lnTo>
                    <a:pt x="947742" y="41909"/>
                  </a:lnTo>
                  <a:lnTo>
                    <a:pt x="861415" y="41909"/>
                  </a:lnTo>
                  <a:lnTo>
                    <a:pt x="861415" y="59689"/>
                  </a:lnTo>
                  <a:lnTo>
                    <a:pt x="991238" y="59689"/>
                  </a:lnTo>
                  <a:lnTo>
                    <a:pt x="1034503" y="58419"/>
                  </a:lnTo>
                  <a:lnTo>
                    <a:pt x="1034059" y="40639"/>
                  </a:lnTo>
                  <a:close/>
                </a:path>
                <a:path w="3317240" h="162560">
                  <a:moveTo>
                    <a:pt x="301497" y="35559"/>
                  </a:moveTo>
                  <a:lnTo>
                    <a:pt x="297853" y="52069"/>
                  </a:lnTo>
                  <a:lnTo>
                    <a:pt x="307620" y="54609"/>
                  </a:lnTo>
                  <a:lnTo>
                    <a:pt x="317436" y="55879"/>
                  </a:lnTo>
                  <a:lnTo>
                    <a:pt x="327299" y="58419"/>
                  </a:lnTo>
                  <a:lnTo>
                    <a:pt x="337210" y="58419"/>
                  </a:lnTo>
                  <a:lnTo>
                    <a:pt x="338886" y="41909"/>
                  </a:lnTo>
                  <a:lnTo>
                    <a:pt x="310785" y="38099"/>
                  </a:lnTo>
                  <a:lnTo>
                    <a:pt x="301497" y="35559"/>
                  </a:lnTo>
                  <a:close/>
                </a:path>
                <a:path w="3317240" h="162560">
                  <a:moveTo>
                    <a:pt x="547827" y="38099"/>
                  </a:moveTo>
                  <a:lnTo>
                    <a:pt x="531749" y="38099"/>
                  </a:lnTo>
                  <a:lnTo>
                    <a:pt x="483552" y="41909"/>
                  </a:lnTo>
                  <a:lnTo>
                    <a:pt x="484720" y="58419"/>
                  </a:lnTo>
                  <a:lnTo>
                    <a:pt x="532489" y="54609"/>
                  </a:lnTo>
                  <a:lnTo>
                    <a:pt x="548424" y="54609"/>
                  </a:lnTo>
                  <a:lnTo>
                    <a:pt x="547827" y="38099"/>
                  </a:lnTo>
                  <a:close/>
                </a:path>
                <a:path w="3317240" h="162560">
                  <a:moveTo>
                    <a:pt x="671017" y="38099"/>
                  </a:moveTo>
                  <a:lnTo>
                    <a:pt x="669505" y="55879"/>
                  </a:lnTo>
                  <a:lnTo>
                    <a:pt x="682186" y="57149"/>
                  </a:lnTo>
                  <a:lnTo>
                    <a:pt x="694875" y="57149"/>
                  </a:lnTo>
                  <a:lnTo>
                    <a:pt x="707576" y="58419"/>
                  </a:lnTo>
                  <a:lnTo>
                    <a:pt x="720293" y="58419"/>
                  </a:lnTo>
                  <a:lnTo>
                    <a:pt x="720877" y="40639"/>
                  </a:lnTo>
                  <a:lnTo>
                    <a:pt x="708402" y="40639"/>
                  </a:lnTo>
                  <a:lnTo>
                    <a:pt x="695933" y="39369"/>
                  </a:lnTo>
                  <a:lnTo>
                    <a:pt x="683470" y="39369"/>
                  </a:lnTo>
                  <a:lnTo>
                    <a:pt x="671017" y="38099"/>
                  </a:lnTo>
                  <a:close/>
                </a:path>
                <a:path w="3317240" h="162560">
                  <a:moveTo>
                    <a:pt x="1132420" y="39369"/>
                  </a:moveTo>
                  <a:lnTo>
                    <a:pt x="1083240" y="39369"/>
                  </a:lnTo>
                  <a:lnTo>
                    <a:pt x="1058650" y="40639"/>
                  </a:lnTo>
                  <a:lnTo>
                    <a:pt x="1034059" y="40639"/>
                  </a:lnTo>
                  <a:lnTo>
                    <a:pt x="1034503" y="58419"/>
                  </a:lnTo>
                  <a:lnTo>
                    <a:pt x="1058981" y="57149"/>
                  </a:lnTo>
                  <a:lnTo>
                    <a:pt x="1132420" y="57149"/>
                  </a:lnTo>
                  <a:lnTo>
                    <a:pt x="1132420" y="39369"/>
                  </a:lnTo>
                  <a:close/>
                </a:path>
                <a:path w="3317240" h="162560">
                  <a:moveTo>
                    <a:pt x="1177405" y="39369"/>
                  </a:moveTo>
                  <a:lnTo>
                    <a:pt x="1132420" y="39369"/>
                  </a:lnTo>
                  <a:lnTo>
                    <a:pt x="1132420" y="57149"/>
                  </a:lnTo>
                  <a:lnTo>
                    <a:pt x="1176542" y="57149"/>
                  </a:lnTo>
                  <a:lnTo>
                    <a:pt x="1191234" y="58419"/>
                  </a:lnTo>
                  <a:lnTo>
                    <a:pt x="1192390" y="40639"/>
                  </a:lnTo>
                  <a:lnTo>
                    <a:pt x="1177405" y="39369"/>
                  </a:lnTo>
                  <a:close/>
                </a:path>
                <a:path w="3317240" h="162560">
                  <a:moveTo>
                    <a:pt x="641754" y="36829"/>
                  </a:moveTo>
                  <a:lnTo>
                    <a:pt x="612444" y="36829"/>
                  </a:lnTo>
                  <a:lnTo>
                    <a:pt x="612444" y="53339"/>
                  </a:lnTo>
                  <a:lnTo>
                    <a:pt x="626732" y="53339"/>
                  </a:lnTo>
                  <a:lnTo>
                    <a:pt x="641003" y="54609"/>
                  </a:lnTo>
                  <a:lnTo>
                    <a:pt x="655260" y="54609"/>
                  </a:lnTo>
                  <a:lnTo>
                    <a:pt x="669505" y="55879"/>
                  </a:lnTo>
                  <a:lnTo>
                    <a:pt x="671017" y="38099"/>
                  </a:lnTo>
                  <a:lnTo>
                    <a:pt x="656391" y="38099"/>
                  </a:lnTo>
                  <a:lnTo>
                    <a:pt x="641754" y="36829"/>
                  </a:lnTo>
                  <a:close/>
                </a:path>
                <a:path w="3317240" h="162560">
                  <a:moveTo>
                    <a:pt x="612444" y="36829"/>
                  </a:moveTo>
                  <a:lnTo>
                    <a:pt x="580136" y="36829"/>
                  </a:lnTo>
                  <a:lnTo>
                    <a:pt x="563981" y="38099"/>
                  </a:lnTo>
                  <a:lnTo>
                    <a:pt x="547827" y="38099"/>
                  </a:lnTo>
                  <a:lnTo>
                    <a:pt x="548424" y="54609"/>
                  </a:lnTo>
                  <a:lnTo>
                    <a:pt x="564428" y="53339"/>
                  </a:lnTo>
                  <a:lnTo>
                    <a:pt x="612444" y="53339"/>
                  </a:lnTo>
                  <a:lnTo>
                    <a:pt x="612444" y="36829"/>
                  </a:lnTo>
                  <a:close/>
                </a:path>
                <a:path w="3317240" h="162560">
                  <a:moveTo>
                    <a:pt x="242442" y="19049"/>
                  </a:moveTo>
                  <a:lnTo>
                    <a:pt x="237299" y="35559"/>
                  </a:lnTo>
                  <a:lnTo>
                    <a:pt x="252322" y="39369"/>
                  </a:lnTo>
                  <a:lnTo>
                    <a:pt x="267423" y="44449"/>
                  </a:lnTo>
                  <a:lnTo>
                    <a:pt x="297853" y="52069"/>
                  </a:lnTo>
                  <a:lnTo>
                    <a:pt x="301497" y="35559"/>
                  </a:lnTo>
                  <a:lnTo>
                    <a:pt x="257078" y="24129"/>
                  </a:lnTo>
                  <a:lnTo>
                    <a:pt x="242442" y="19049"/>
                  </a:lnTo>
                  <a:close/>
                </a:path>
                <a:path w="3317240" h="162560">
                  <a:moveTo>
                    <a:pt x="188645" y="3809"/>
                  </a:moveTo>
                  <a:lnTo>
                    <a:pt x="185331" y="3809"/>
                  </a:lnTo>
                  <a:lnTo>
                    <a:pt x="183159" y="20319"/>
                  </a:lnTo>
                  <a:lnTo>
                    <a:pt x="186156" y="21589"/>
                  </a:lnTo>
                  <a:lnTo>
                    <a:pt x="189141" y="21589"/>
                  </a:lnTo>
                  <a:lnTo>
                    <a:pt x="192100" y="22859"/>
                  </a:lnTo>
                  <a:lnTo>
                    <a:pt x="214818" y="27939"/>
                  </a:lnTo>
                  <a:lnTo>
                    <a:pt x="237299" y="35559"/>
                  </a:lnTo>
                  <a:lnTo>
                    <a:pt x="242442" y="19049"/>
                  </a:lnTo>
                  <a:lnTo>
                    <a:pt x="218974" y="11429"/>
                  </a:lnTo>
                  <a:lnTo>
                    <a:pt x="207129" y="8889"/>
                  </a:lnTo>
                  <a:lnTo>
                    <a:pt x="195211" y="5079"/>
                  </a:lnTo>
                  <a:lnTo>
                    <a:pt x="191947" y="5079"/>
                  </a:lnTo>
                  <a:lnTo>
                    <a:pt x="188645" y="3809"/>
                  </a:lnTo>
                  <a:close/>
                </a:path>
                <a:path w="3317240" h="162560">
                  <a:moveTo>
                    <a:pt x="7200" y="2539"/>
                  </a:moveTo>
                  <a:lnTo>
                    <a:pt x="4152" y="2539"/>
                  </a:lnTo>
                  <a:lnTo>
                    <a:pt x="0" y="7619"/>
                  </a:lnTo>
                  <a:lnTo>
                    <a:pt x="0" y="17779"/>
                  </a:lnTo>
                  <a:lnTo>
                    <a:pt x="4152" y="21589"/>
                  </a:lnTo>
                  <a:lnTo>
                    <a:pt x="14401" y="21589"/>
                  </a:lnTo>
                  <a:lnTo>
                    <a:pt x="18554" y="17779"/>
                  </a:lnTo>
                  <a:lnTo>
                    <a:pt x="16713" y="17779"/>
                  </a:lnTo>
                  <a:lnTo>
                    <a:pt x="1854" y="6349"/>
                  </a:lnTo>
                  <a:lnTo>
                    <a:pt x="4698" y="5079"/>
                  </a:lnTo>
                  <a:lnTo>
                    <a:pt x="5841" y="3809"/>
                  </a:lnTo>
                  <a:lnTo>
                    <a:pt x="7200" y="2539"/>
                  </a:lnTo>
                  <a:close/>
                </a:path>
                <a:path w="3317240" h="162560">
                  <a:moveTo>
                    <a:pt x="173386" y="2539"/>
                  </a:moveTo>
                  <a:lnTo>
                    <a:pt x="137452" y="2539"/>
                  </a:lnTo>
                  <a:lnTo>
                    <a:pt x="137642" y="19049"/>
                  </a:lnTo>
                  <a:lnTo>
                    <a:pt x="160429" y="19049"/>
                  </a:lnTo>
                  <a:lnTo>
                    <a:pt x="171800" y="20319"/>
                  </a:lnTo>
                  <a:lnTo>
                    <a:pt x="183159" y="20319"/>
                  </a:lnTo>
                  <a:lnTo>
                    <a:pt x="185331" y="3809"/>
                  </a:lnTo>
                  <a:lnTo>
                    <a:pt x="173386" y="2539"/>
                  </a:lnTo>
                  <a:close/>
                </a:path>
                <a:path w="3317240" h="162560">
                  <a:moveTo>
                    <a:pt x="40834" y="1269"/>
                  </a:moveTo>
                  <a:lnTo>
                    <a:pt x="29502" y="1269"/>
                  </a:lnTo>
                  <a:lnTo>
                    <a:pt x="27470" y="16509"/>
                  </a:lnTo>
                  <a:lnTo>
                    <a:pt x="39273" y="17779"/>
                  </a:lnTo>
                  <a:lnTo>
                    <a:pt x="51100" y="17779"/>
                  </a:lnTo>
                  <a:lnTo>
                    <a:pt x="62947" y="19049"/>
                  </a:lnTo>
                  <a:lnTo>
                    <a:pt x="74815" y="19049"/>
                  </a:lnTo>
                  <a:lnTo>
                    <a:pt x="74904" y="2539"/>
                  </a:lnTo>
                  <a:lnTo>
                    <a:pt x="52179" y="2539"/>
                  </a:lnTo>
                  <a:lnTo>
                    <a:pt x="40834" y="1269"/>
                  </a:lnTo>
                  <a:close/>
                </a:path>
                <a:path w="3317240" h="162560">
                  <a:moveTo>
                    <a:pt x="137452" y="2539"/>
                  </a:moveTo>
                  <a:lnTo>
                    <a:pt x="74904" y="2539"/>
                  </a:lnTo>
                  <a:lnTo>
                    <a:pt x="74815" y="19049"/>
                  </a:lnTo>
                  <a:lnTo>
                    <a:pt x="137642" y="19049"/>
                  </a:lnTo>
                  <a:lnTo>
                    <a:pt x="137452" y="2539"/>
                  </a:lnTo>
                  <a:close/>
                </a:path>
                <a:path w="3317240" h="162560">
                  <a:moveTo>
                    <a:pt x="4698" y="5079"/>
                  </a:moveTo>
                  <a:lnTo>
                    <a:pt x="1854" y="6349"/>
                  </a:lnTo>
                  <a:lnTo>
                    <a:pt x="16713" y="17779"/>
                  </a:lnTo>
                  <a:lnTo>
                    <a:pt x="17191" y="16509"/>
                  </a:lnTo>
                  <a:lnTo>
                    <a:pt x="15646" y="16509"/>
                  </a:lnTo>
                  <a:lnTo>
                    <a:pt x="4698" y="5079"/>
                  </a:lnTo>
                  <a:close/>
                </a:path>
                <a:path w="3317240" h="162560">
                  <a:moveTo>
                    <a:pt x="24866" y="0"/>
                  </a:moveTo>
                  <a:lnTo>
                    <a:pt x="11163" y="0"/>
                  </a:lnTo>
                  <a:lnTo>
                    <a:pt x="9956" y="1269"/>
                  </a:lnTo>
                  <a:lnTo>
                    <a:pt x="8801" y="1269"/>
                  </a:lnTo>
                  <a:lnTo>
                    <a:pt x="7200" y="2539"/>
                  </a:lnTo>
                  <a:lnTo>
                    <a:pt x="5841" y="3809"/>
                  </a:lnTo>
                  <a:lnTo>
                    <a:pt x="4698" y="5079"/>
                  </a:lnTo>
                  <a:lnTo>
                    <a:pt x="18148" y="13969"/>
                  </a:lnTo>
                  <a:lnTo>
                    <a:pt x="16713" y="17779"/>
                  </a:lnTo>
                  <a:lnTo>
                    <a:pt x="18554" y="17779"/>
                  </a:lnTo>
                  <a:lnTo>
                    <a:pt x="18554" y="7619"/>
                  </a:lnTo>
                  <a:lnTo>
                    <a:pt x="14401" y="2539"/>
                  </a:lnTo>
                  <a:lnTo>
                    <a:pt x="29332" y="2539"/>
                  </a:lnTo>
                  <a:lnTo>
                    <a:pt x="29502" y="1269"/>
                  </a:lnTo>
                  <a:lnTo>
                    <a:pt x="24866" y="0"/>
                  </a:lnTo>
                  <a:close/>
                </a:path>
                <a:path w="3317240" h="162560">
                  <a:moveTo>
                    <a:pt x="4698" y="5079"/>
                  </a:moveTo>
                  <a:lnTo>
                    <a:pt x="15646" y="16509"/>
                  </a:lnTo>
                  <a:lnTo>
                    <a:pt x="16014" y="15239"/>
                  </a:lnTo>
                  <a:lnTo>
                    <a:pt x="17669" y="15239"/>
                  </a:lnTo>
                  <a:lnTo>
                    <a:pt x="18148" y="13969"/>
                  </a:lnTo>
                  <a:lnTo>
                    <a:pt x="4698" y="5079"/>
                  </a:lnTo>
                  <a:close/>
                </a:path>
                <a:path w="3317240" h="162560">
                  <a:moveTo>
                    <a:pt x="17669" y="15239"/>
                  </a:moveTo>
                  <a:lnTo>
                    <a:pt x="16014" y="15239"/>
                  </a:lnTo>
                  <a:lnTo>
                    <a:pt x="15646" y="16509"/>
                  </a:lnTo>
                  <a:lnTo>
                    <a:pt x="17191" y="16509"/>
                  </a:lnTo>
                  <a:lnTo>
                    <a:pt x="17669" y="15239"/>
                  </a:lnTo>
                  <a:close/>
                </a:path>
                <a:path w="3317240" h="162560">
                  <a:moveTo>
                    <a:pt x="29332" y="2539"/>
                  </a:moveTo>
                  <a:lnTo>
                    <a:pt x="14401" y="2539"/>
                  </a:lnTo>
                  <a:lnTo>
                    <a:pt x="18554" y="7619"/>
                  </a:lnTo>
                  <a:lnTo>
                    <a:pt x="18554" y="15239"/>
                  </a:lnTo>
                  <a:lnTo>
                    <a:pt x="23964" y="15239"/>
                  </a:lnTo>
                  <a:lnTo>
                    <a:pt x="27470" y="16509"/>
                  </a:lnTo>
                  <a:lnTo>
                    <a:pt x="29332" y="2539"/>
                  </a:lnTo>
                  <a:close/>
                </a:path>
              </a:pathLst>
            </a:custGeom>
            <a:solidFill>
              <a:srgbClr val="C80000"/>
            </a:solidFill>
          </p:spPr>
          <p:txBody>
            <a:bodyPr wrap="square" lIns="0" tIns="0" rIns="0" bIns="0" rtlCol="0"/>
            <a:lstStyle/>
            <a:p>
              <a:endParaRPr/>
            </a:p>
          </p:txBody>
        </p:sp>
      </p:grpSp>
      <p:sp>
        <p:nvSpPr>
          <p:cNvPr id="2" name="object 2"/>
          <p:cNvSpPr txBox="1">
            <a:spLocks noGrp="1"/>
          </p:cNvSpPr>
          <p:nvPr>
            <p:ph type="title"/>
          </p:nvPr>
        </p:nvSpPr>
        <p:spPr>
          <a:xfrm>
            <a:off x="916924" y="486840"/>
            <a:ext cx="2049145" cy="695960"/>
          </a:xfrm>
          <a:prstGeom prst="rect">
            <a:avLst/>
          </a:prstGeom>
        </p:spPr>
        <p:txBody>
          <a:bodyPr vert="horz" wrap="square" lIns="0" tIns="12700" rIns="0" bIns="0" rtlCol="0">
            <a:spAutoFit/>
          </a:bodyPr>
          <a:lstStyle/>
          <a:p>
            <a:pPr marL="12700">
              <a:lnSpc>
                <a:spcPct val="100000"/>
              </a:lnSpc>
              <a:spcBef>
                <a:spcPts val="100"/>
              </a:spcBef>
            </a:pPr>
            <a:r>
              <a:rPr sz="4400" spc="-235" dirty="0"/>
              <a:t>Interface</a:t>
            </a:r>
            <a:endParaRPr sz="4400"/>
          </a:p>
        </p:txBody>
      </p:sp>
      <p:sp>
        <p:nvSpPr>
          <p:cNvPr id="3" name="object 3"/>
          <p:cNvSpPr txBox="1"/>
          <p:nvPr/>
        </p:nvSpPr>
        <p:spPr>
          <a:xfrm>
            <a:off x="952484" y="1485902"/>
            <a:ext cx="9620885" cy="1013460"/>
          </a:xfrm>
          <a:prstGeom prst="rect">
            <a:avLst/>
          </a:prstGeom>
        </p:spPr>
        <p:txBody>
          <a:bodyPr vert="horz" wrap="square" lIns="0" tIns="16510" rIns="0" bIns="0" rtlCol="0">
            <a:spAutoFit/>
          </a:bodyPr>
          <a:lstStyle/>
          <a:p>
            <a:pPr marL="434340" indent="-421640">
              <a:lnSpc>
                <a:spcPts val="2585"/>
              </a:lnSpc>
              <a:spcBef>
                <a:spcPts val="130"/>
              </a:spcBef>
              <a:buFont typeface="Arial"/>
              <a:buChar char="•"/>
              <a:tabLst>
                <a:tab pos="433705" algn="l"/>
                <a:tab pos="434340" algn="l"/>
              </a:tabLst>
            </a:pPr>
            <a:r>
              <a:rPr sz="2200" spc="-70" dirty="0">
                <a:latin typeface="Trebuchet MS"/>
                <a:cs typeface="Trebuchet MS"/>
              </a:rPr>
              <a:t>Classes </a:t>
            </a:r>
            <a:r>
              <a:rPr sz="2200" spc="-90" dirty="0">
                <a:latin typeface="Trebuchet MS"/>
                <a:cs typeface="Trebuchet MS"/>
              </a:rPr>
              <a:t>that </a:t>
            </a:r>
            <a:r>
              <a:rPr sz="2200" spc="-60" dirty="0">
                <a:latin typeface="Trebuchet MS"/>
                <a:cs typeface="Trebuchet MS"/>
              </a:rPr>
              <a:t>share</a:t>
            </a:r>
            <a:r>
              <a:rPr sz="2200" spc="-295" dirty="0">
                <a:latin typeface="Trebuchet MS"/>
                <a:cs typeface="Trebuchet MS"/>
              </a:rPr>
              <a:t> </a:t>
            </a:r>
            <a:r>
              <a:rPr sz="2200" spc="-65" dirty="0">
                <a:latin typeface="Trebuchet MS"/>
                <a:cs typeface="Trebuchet MS"/>
              </a:rPr>
              <a:t>behavior</a:t>
            </a:r>
            <a:endParaRPr sz="2200">
              <a:latin typeface="Trebuchet MS"/>
              <a:cs typeface="Trebuchet MS"/>
            </a:endParaRPr>
          </a:p>
          <a:p>
            <a:pPr marL="434340" indent="-421640">
              <a:lnSpc>
                <a:spcPts val="2550"/>
              </a:lnSpc>
              <a:buFont typeface="Arial"/>
              <a:buChar char="•"/>
              <a:tabLst>
                <a:tab pos="433705" algn="l"/>
                <a:tab pos="434340" algn="l"/>
              </a:tabLst>
            </a:pPr>
            <a:r>
              <a:rPr sz="2200" spc="-15" dirty="0">
                <a:latin typeface="Trebuchet MS"/>
                <a:cs typeface="Trebuchet MS"/>
              </a:rPr>
              <a:t>An</a:t>
            </a:r>
            <a:r>
              <a:rPr sz="2200" spc="-150" dirty="0">
                <a:latin typeface="Trebuchet MS"/>
                <a:cs typeface="Trebuchet MS"/>
              </a:rPr>
              <a:t> </a:t>
            </a:r>
            <a:r>
              <a:rPr sz="2200" spc="-100" dirty="0">
                <a:latin typeface="Trebuchet MS"/>
                <a:cs typeface="Trebuchet MS"/>
              </a:rPr>
              <a:t>interface</a:t>
            </a:r>
            <a:r>
              <a:rPr sz="2200" spc="-150" dirty="0">
                <a:latin typeface="Trebuchet MS"/>
                <a:cs typeface="Trebuchet MS"/>
              </a:rPr>
              <a:t> </a:t>
            </a:r>
            <a:r>
              <a:rPr sz="2200" spc="-70" dirty="0">
                <a:latin typeface="Trebuchet MS"/>
                <a:cs typeface="Trebuchet MS"/>
              </a:rPr>
              <a:t>is</a:t>
            </a:r>
            <a:r>
              <a:rPr sz="2200" spc="-150" dirty="0">
                <a:latin typeface="Trebuchet MS"/>
                <a:cs typeface="Trebuchet MS"/>
              </a:rPr>
              <a:t> </a:t>
            </a:r>
            <a:r>
              <a:rPr sz="2200" spc="-95" dirty="0">
                <a:latin typeface="Trebuchet MS"/>
                <a:cs typeface="Trebuchet MS"/>
              </a:rPr>
              <a:t>declared</a:t>
            </a:r>
            <a:r>
              <a:rPr sz="2200" spc="-150" dirty="0">
                <a:latin typeface="Trebuchet MS"/>
                <a:cs typeface="Trebuchet MS"/>
              </a:rPr>
              <a:t> </a:t>
            </a:r>
            <a:r>
              <a:rPr sz="2200" spc="-65" dirty="0">
                <a:latin typeface="Trebuchet MS"/>
                <a:cs typeface="Trebuchet MS"/>
              </a:rPr>
              <a:t>by</a:t>
            </a:r>
            <a:r>
              <a:rPr sz="2200" spc="-155" dirty="0">
                <a:latin typeface="Trebuchet MS"/>
                <a:cs typeface="Trebuchet MS"/>
              </a:rPr>
              <a:t> </a:t>
            </a:r>
            <a:r>
              <a:rPr sz="2200" spc="-50" dirty="0">
                <a:latin typeface="Trebuchet MS"/>
                <a:cs typeface="Trebuchet MS"/>
              </a:rPr>
              <a:t>using</a:t>
            </a:r>
            <a:r>
              <a:rPr sz="2200" spc="-155" dirty="0">
                <a:latin typeface="Trebuchet MS"/>
                <a:cs typeface="Trebuchet MS"/>
              </a:rPr>
              <a:t> </a:t>
            </a:r>
            <a:r>
              <a:rPr sz="2200" spc="-85" dirty="0">
                <a:latin typeface="Trebuchet MS"/>
                <a:cs typeface="Trebuchet MS"/>
              </a:rPr>
              <a:t>the</a:t>
            </a:r>
            <a:r>
              <a:rPr sz="2200" spc="-150" dirty="0">
                <a:latin typeface="Trebuchet MS"/>
                <a:cs typeface="Trebuchet MS"/>
              </a:rPr>
              <a:t> </a:t>
            </a:r>
            <a:r>
              <a:rPr sz="2200" spc="-100" dirty="0">
                <a:latin typeface="Trebuchet MS"/>
                <a:cs typeface="Trebuchet MS"/>
              </a:rPr>
              <a:t>interface</a:t>
            </a:r>
            <a:r>
              <a:rPr sz="2200" spc="-150" dirty="0">
                <a:latin typeface="Trebuchet MS"/>
                <a:cs typeface="Trebuchet MS"/>
              </a:rPr>
              <a:t> </a:t>
            </a:r>
            <a:r>
              <a:rPr sz="2200" spc="-65" dirty="0">
                <a:latin typeface="Trebuchet MS"/>
                <a:cs typeface="Trebuchet MS"/>
              </a:rPr>
              <a:t>keyword</a:t>
            </a:r>
            <a:endParaRPr sz="2200">
              <a:latin typeface="Trebuchet MS"/>
              <a:cs typeface="Trebuchet MS"/>
            </a:endParaRPr>
          </a:p>
          <a:p>
            <a:pPr marL="434340" indent="-421640">
              <a:lnSpc>
                <a:spcPts val="2605"/>
              </a:lnSpc>
              <a:buFont typeface="Arial"/>
              <a:buChar char="•"/>
              <a:tabLst>
                <a:tab pos="433705" algn="l"/>
                <a:tab pos="434340" algn="l"/>
              </a:tabLst>
            </a:pPr>
            <a:r>
              <a:rPr sz="2200" spc="-120" dirty="0">
                <a:latin typeface="Trebuchet MS"/>
                <a:cs typeface="Trebuchet MS"/>
              </a:rPr>
              <a:t>all</a:t>
            </a:r>
            <a:r>
              <a:rPr sz="2200" spc="-150" dirty="0">
                <a:latin typeface="Trebuchet MS"/>
                <a:cs typeface="Trebuchet MS"/>
              </a:rPr>
              <a:t> </a:t>
            </a:r>
            <a:r>
              <a:rPr sz="2200" spc="-85" dirty="0">
                <a:latin typeface="Trebuchet MS"/>
                <a:cs typeface="Trebuchet MS"/>
              </a:rPr>
              <a:t>the</a:t>
            </a:r>
            <a:r>
              <a:rPr sz="2200" spc="-140" dirty="0">
                <a:latin typeface="Trebuchet MS"/>
                <a:cs typeface="Trebuchet MS"/>
              </a:rPr>
              <a:t> </a:t>
            </a:r>
            <a:r>
              <a:rPr sz="2200" spc="-55" dirty="0">
                <a:latin typeface="Trebuchet MS"/>
                <a:cs typeface="Trebuchet MS"/>
              </a:rPr>
              <a:t>methods</a:t>
            </a:r>
            <a:r>
              <a:rPr sz="2200" spc="-140" dirty="0">
                <a:latin typeface="Trebuchet MS"/>
                <a:cs typeface="Trebuchet MS"/>
              </a:rPr>
              <a:t> </a:t>
            </a:r>
            <a:r>
              <a:rPr sz="2200" spc="-75" dirty="0">
                <a:latin typeface="Trebuchet MS"/>
                <a:cs typeface="Trebuchet MS"/>
              </a:rPr>
              <a:t>in</a:t>
            </a:r>
            <a:r>
              <a:rPr sz="2200" spc="-140" dirty="0">
                <a:latin typeface="Trebuchet MS"/>
                <a:cs typeface="Trebuchet MS"/>
              </a:rPr>
              <a:t> </a:t>
            </a:r>
            <a:r>
              <a:rPr sz="2200" spc="-55" dirty="0">
                <a:latin typeface="Trebuchet MS"/>
                <a:cs typeface="Trebuchet MS"/>
              </a:rPr>
              <a:t>an</a:t>
            </a:r>
            <a:r>
              <a:rPr sz="2200" spc="-140" dirty="0">
                <a:latin typeface="Trebuchet MS"/>
                <a:cs typeface="Trebuchet MS"/>
              </a:rPr>
              <a:t> </a:t>
            </a:r>
            <a:r>
              <a:rPr sz="2200" spc="-100" dirty="0">
                <a:latin typeface="Trebuchet MS"/>
                <a:cs typeface="Trebuchet MS"/>
              </a:rPr>
              <a:t>interface</a:t>
            </a:r>
            <a:r>
              <a:rPr sz="2200" spc="-145" dirty="0">
                <a:latin typeface="Trebuchet MS"/>
                <a:cs typeface="Trebuchet MS"/>
              </a:rPr>
              <a:t> </a:t>
            </a:r>
            <a:r>
              <a:rPr sz="2200" spc="-85" dirty="0">
                <a:latin typeface="Trebuchet MS"/>
                <a:cs typeface="Trebuchet MS"/>
              </a:rPr>
              <a:t>are</a:t>
            </a:r>
            <a:r>
              <a:rPr sz="2200" spc="-140" dirty="0">
                <a:latin typeface="Trebuchet MS"/>
                <a:cs typeface="Trebuchet MS"/>
              </a:rPr>
              <a:t> </a:t>
            </a:r>
            <a:r>
              <a:rPr sz="2200" spc="-95" dirty="0">
                <a:latin typeface="Trebuchet MS"/>
                <a:cs typeface="Trebuchet MS"/>
              </a:rPr>
              <a:t>declared</a:t>
            </a:r>
            <a:r>
              <a:rPr sz="2200" spc="-140" dirty="0">
                <a:latin typeface="Trebuchet MS"/>
                <a:cs typeface="Trebuchet MS"/>
              </a:rPr>
              <a:t> </a:t>
            </a:r>
            <a:r>
              <a:rPr sz="2200" spc="-80" dirty="0">
                <a:latin typeface="Trebuchet MS"/>
                <a:cs typeface="Trebuchet MS"/>
              </a:rPr>
              <a:t>with</a:t>
            </a:r>
            <a:r>
              <a:rPr sz="2200" spc="-140" dirty="0">
                <a:latin typeface="Trebuchet MS"/>
                <a:cs typeface="Trebuchet MS"/>
              </a:rPr>
              <a:t> </a:t>
            </a:r>
            <a:r>
              <a:rPr sz="2200" spc="-85" dirty="0">
                <a:latin typeface="Trebuchet MS"/>
                <a:cs typeface="Trebuchet MS"/>
              </a:rPr>
              <a:t>the</a:t>
            </a:r>
            <a:r>
              <a:rPr sz="2200" spc="-140" dirty="0">
                <a:latin typeface="Trebuchet MS"/>
                <a:cs typeface="Trebuchet MS"/>
              </a:rPr>
              <a:t> </a:t>
            </a:r>
            <a:r>
              <a:rPr sz="2200" spc="-80" dirty="0">
                <a:latin typeface="Trebuchet MS"/>
                <a:cs typeface="Trebuchet MS"/>
              </a:rPr>
              <a:t>empty</a:t>
            </a:r>
            <a:r>
              <a:rPr sz="2200" spc="-145" dirty="0">
                <a:latin typeface="Trebuchet MS"/>
                <a:cs typeface="Trebuchet MS"/>
              </a:rPr>
              <a:t> </a:t>
            </a:r>
            <a:r>
              <a:rPr sz="2200" spc="-90" dirty="0">
                <a:latin typeface="Trebuchet MS"/>
                <a:cs typeface="Trebuchet MS"/>
              </a:rPr>
              <a:t>body,</a:t>
            </a:r>
            <a:r>
              <a:rPr sz="2200" spc="-135" dirty="0">
                <a:latin typeface="Trebuchet MS"/>
                <a:cs typeface="Trebuchet MS"/>
              </a:rPr>
              <a:t> </a:t>
            </a:r>
            <a:r>
              <a:rPr sz="2200" spc="-70" dirty="0">
                <a:latin typeface="Trebuchet MS"/>
                <a:cs typeface="Trebuchet MS"/>
              </a:rPr>
              <a:t>For</a:t>
            </a:r>
            <a:r>
              <a:rPr sz="2200" spc="-145" dirty="0">
                <a:latin typeface="Trebuchet MS"/>
                <a:cs typeface="Trebuchet MS"/>
              </a:rPr>
              <a:t> </a:t>
            </a:r>
            <a:r>
              <a:rPr sz="2200" spc="-95" dirty="0">
                <a:latin typeface="Trebuchet MS"/>
                <a:cs typeface="Trebuchet MS"/>
              </a:rPr>
              <a:t>Example-</a:t>
            </a:r>
            <a:endParaRPr sz="2200">
              <a:latin typeface="Trebuchet MS"/>
              <a:cs typeface="Trebuchet MS"/>
            </a:endParaRPr>
          </a:p>
        </p:txBody>
      </p:sp>
      <p:sp>
        <p:nvSpPr>
          <p:cNvPr id="4" name="object 4"/>
          <p:cNvSpPr txBox="1"/>
          <p:nvPr/>
        </p:nvSpPr>
        <p:spPr>
          <a:xfrm>
            <a:off x="1521764" y="2832107"/>
            <a:ext cx="2926715" cy="898525"/>
          </a:xfrm>
          <a:prstGeom prst="rect">
            <a:avLst/>
          </a:prstGeom>
        </p:spPr>
        <p:txBody>
          <a:bodyPr vert="horz" wrap="square" lIns="0" tIns="12700" rIns="0" bIns="0" rtlCol="0">
            <a:spAutoFit/>
          </a:bodyPr>
          <a:lstStyle/>
          <a:p>
            <a:pPr marL="17145">
              <a:lnSpc>
                <a:spcPts val="1405"/>
              </a:lnSpc>
              <a:spcBef>
                <a:spcPts val="100"/>
              </a:spcBef>
            </a:pPr>
            <a:r>
              <a:rPr sz="1200" spc="-10" dirty="0">
                <a:solidFill>
                  <a:srgbClr val="24292E"/>
                </a:solidFill>
                <a:latin typeface="Courier New"/>
                <a:cs typeface="Courier New"/>
              </a:rPr>
              <a:t>interface </a:t>
            </a:r>
            <a:r>
              <a:rPr sz="1200" spc="-5" dirty="0">
                <a:solidFill>
                  <a:srgbClr val="24292E"/>
                </a:solidFill>
                <a:latin typeface="Courier New"/>
                <a:cs typeface="Courier New"/>
              </a:rPr>
              <a:t>/* </a:t>
            </a:r>
            <a:r>
              <a:rPr sz="1200" spc="-10" dirty="0">
                <a:solidFill>
                  <a:srgbClr val="24292E"/>
                </a:solidFill>
                <a:latin typeface="Courier New"/>
                <a:cs typeface="Courier New"/>
              </a:rPr>
              <a:t>Interface Name </a:t>
            </a:r>
            <a:r>
              <a:rPr sz="1200" spc="-5" dirty="0">
                <a:solidFill>
                  <a:srgbClr val="24292E"/>
                </a:solidFill>
                <a:latin typeface="Courier New"/>
                <a:cs typeface="Courier New"/>
              </a:rPr>
              <a:t>*/</a:t>
            </a:r>
            <a:r>
              <a:rPr sz="1200" spc="-135" dirty="0">
                <a:solidFill>
                  <a:srgbClr val="24292E"/>
                </a:solidFill>
                <a:latin typeface="Courier New"/>
                <a:cs typeface="Courier New"/>
              </a:rPr>
              <a:t> </a:t>
            </a:r>
            <a:r>
              <a:rPr sz="1200" dirty="0">
                <a:solidFill>
                  <a:srgbClr val="24292E"/>
                </a:solidFill>
                <a:latin typeface="Courier New"/>
                <a:cs typeface="Courier New"/>
              </a:rPr>
              <a:t>{</a:t>
            </a:r>
            <a:endParaRPr sz="1200">
              <a:latin typeface="Courier New"/>
              <a:cs typeface="Courier New"/>
            </a:endParaRPr>
          </a:p>
          <a:p>
            <a:pPr marL="379095">
              <a:lnSpc>
                <a:spcPts val="1350"/>
              </a:lnSpc>
            </a:pPr>
            <a:r>
              <a:rPr sz="1200" spc="-5" dirty="0">
                <a:solidFill>
                  <a:srgbClr val="24292E"/>
                </a:solidFill>
                <a:latin typeface="Courier New"/>
                <a:cs typeface="Courier New"/>
              </a:rPr>
              <a:t>/* </a:t>
            </a:r>
            <a:r>
              <a:rPr sz="1200" spc="-10" dirty="0">
                <a:solidFill>
                  <a:srgbClr val="24292E"/>
                </a:solidFill>
                <a:latin typeface="Courier New"/>
                <a:cs typeface="Courier New"/>
              </a:rPr>
              <a:t>Method Signature</a:t>
            </a:r>
            <a:r>
              <a:rPr sz="1200" spc="-125" dirty="0">
                <a:solidFill>
                  <a:srgbClr val="24292E"/>
                </a:solidFill>
                <a:latin typeface="Courier New"/>
                <a:cs typeface="Courier New"/>
              </a:rPr>
              <a:t> </a:t>
            </a:r>
            <a:r>
              <a:rPr sz="1200" spc="-10" dirty="0">
                <a:solidFill>
                  <a:srgbClr val="24292E"/>
                </a:solidFill>
                <a:latin typeface="Courier New"/>
                <a:cs typeface="Courier New"/>
              </a:rPr>
              <a:t>*/;</a:t>
            </a:r>
            <a:endParaRPr sz="1200">
              <a:latin typeface="Courier New"/>
              <a:cs typeface="Courier New"/>
            </a:endParaRPr>
          </a:p>
          <a:p>
            <a:pPr marL="379095">
              <a:lnSpc>
                <a:spcPts val="1350"/>
              </a:lnSpc>
            </a:pPr>
            <a:r>
              <a:rPr sz="1200" spc="-5" dirty="0">
                <a:solidFill>
                  <a:srgbClr val="24292E"/>
                </a:solidFill>
                <a:latin typeface="Courier New"/>
                <a:cs typeface="Courier New"/>
              </a:rPr>
              <a:t>/* </a:t>
            </a:r>
            <a:r>
              <a:rPr sz="1200" spc="-10" dirty="0">
                <a:solidFill>
                  <a:srgbClr val="24292E"/>
                </a:solidFill>
                <a:latin typeface="Courier New"/>
                <a:cs typeface="Courier New"/>
              </a:rPr>
              <a:t>Method Signature</a:t>
            </a:r>
            <a:r>
              <a:rPr sz="1200" spc="-125" dirty="0">
                <a:solidFill>
                  <a:srgbClr val="24292E"/>
                </a:solidFill>
                <a:latin typeface="Courier New"/>
                <a:cs typeface="Courier New"/>
              </a:rPr>
              <a:t> </a:t>
            </a:r>
            <a:r>
              <a:rPr sz="1200" spc="-10" dirty="0">
                <a:solidFill>
                  <a:srgbClr val="24292E"/>
                </a:solidFill>
                <a:latin typeface="Courier New"/>
                <a:cs typeface="Courier New"/>
              </a:rPr>
              <a:t>*/;</a:t>
            </a:r>
            <a:endParaRPr sz="1200">
              <a:latin typeface="Courier New"/>
              <a:cs typeface="Courier New"/>
            </a:endParaRPr>
          </a:p>
          <a:p>
            <a:pPr marL="379095">
              <a:lnSpc>
                <a:spcPts val="1365"/>
              </a:lnSpc>
            </a:pPr>
            <a:r>
              <a:rPr sz="1200" spc="-5" dirty="0">
                <a:solidFill>
                  <a:srgbClr val="24292E"/>
                </a:solidFill>
                <a:latin typeface="Courier New"/>
                <a:cs typeface="Courier New"/>
              </a:rPr>
              <a:t>/* </a:t>
            </a:r>
            <a:r>
              <a:rPr sz="1200" spc="-10" dirty="0">
                <a:solidFill>
                  <a:srgbClr val="24292E"/>
                </a:solidFill>
                <a:latin typeface="Courier New"/>
                <a:cs typeface="Courier New"/>
              </a:rPr>
              <a:t>...</a:t>
            </a:r>
            <a:r>
              <a:rPr sz="1200" spc="-45" dirty="0">
                <a:solidFill>
                  <a:srgbClr val="24292E"/>
                </a:solidFill>
                <a:latin typeface="Courier New"/>
                <a:cs typeface="Courier New"/>
              </a:rPr>
              <a:t> </a:t>
            </a:r>
            <a:r>
              <a:rPr sz="1200" spc="-10" dirty="0">
                <a:solidFill>
                  <a:srgbClr val="24292E"/>
                </a:solidFill>
                <a:latin typeface="Courier New"/>
                <a:cs typeface="Courier New"/>
              </a:rPr>
              <a:t>*/</a:t>
            </a:r>
            <a:endParaRPr sz="1200">
              <a:latin typeface="Courier New"/>
              <a:cs typeface="Courier New"/>
            </a:endParaRPr>
          </a:p>
          <a:p>
            <a:pPr marL="12700">
              <a:lnSpc>
                <a:spcPts val="1405"/>
              </a:lnSpc>
            </a:pPr>
            <a:r>
              <a:rPr sz="1200" dirty="0">
                <a:solidFill>
                  <a:srgbClr val="24292E"/>
                </a:solidFill>
                <a:latin typeface="Courier New"/>
                <a:cs typeface="Courier New"/>
              </a:rPr>
              <a:t>}</a:t>
            </a:r>
            <a:endParaRPr sz="1200">
              <a:latin typeface="Courier New"/>
              <a:cs typeface="Courier New"/>
            </a:endParaRPr>
          </a:p>
        </p:txBody>
      </p:sp>
      <p:sp>
        <p:nvSpPr>
          <p:cNvPr id="5" name="object 5"/>
          <p:cNvSpPr txBox="1"/>
          <p:nvPr/>
        </p:nvSpPr>
        <p:spPr>
          <a:xfrm>
            <a:off x="1006459" y="3894673"/>
            <a:ext cx="9669145" cy="365760"/>
          </a:xfrm>
          <a:prstGeom prst="rect">
            <a:avLst/>
          </a:prstGeom>
        </p:spPr>
        <p:txBody>
          <a:bodyPr vert="horz" wrap="square" lIns="0" tIns="16510" rIns="0" bIns="0" rtlCol="0">
            <a:spAutoFit/>
          </a:bodyPr>
          <a:lstStyle/>
          <a:p>
            <a:pPr marL="355600" indent="-342900">
              <a:lnSpc>
                <a:spcPct val="100000"/>
              </a:lnSpc>
              <a:spcBef>
                <a:spcPts val="130"/>
              </a:spcBef>
              <a:buFont typeface="Arial"/>
              <a:buChar char="•"/>
              <a:tabLst>
                <a:tab pos="354965" algn="l"/>
                <a:tab pos="355600" algn="l"/>
              </a:tabLst>
            </a:pPr>
            <a:r>
              <a:rPr sz="2200" spc="-75" dirty="0">
                <a:latin typeface="Trebuchet MS"/>
                <a:cs typeface="Trebuchet MS"/>
              </a:rPr>
              <a:t>classes</a:t>
            </a:r>
            <a:r>
              <a:rPr sz="2200" spc="-145" dirty="0">
                <a:latin typeface="Trebuchet MS"/>
                <a:cs typeface="Trebuchet MS"/>
              </a:rPr>
              <a:t> </a:t>
            </a:r>
            <a:r>
              <a:rPr sz="2200" spc="-55" dirty="0">
                <a:latin typeface="Trebuchet MS"/>
                <a:cs typeface="Trebuchet MS"/>
              </a:rPr>
              <a:t>and</a:t>
            </a:r>
            <a:r>
              <a:rPr sz="2200" spc="-140" dirty="0">
                <a:latin typeface="Trebuchet MS"/>
                <a:cs typeface="Trebuchet MS"/>
              </a:rPr>
              <a:t> </a:t>
            </a:r>
            <a:r>
              <a:rPr sz="2200" spc="-90" dirty="0">
                <a:latin typeface="Trebuchet MS"/>
                <a:cs typeface="Trebuchet MS"/>
              </a:rPr>
              <a:t>abstract</a:t>
            </a:r>
            <a:r>
              <a:rPr sz="2200" spc="-145" dirty="0">
                <a:latin typeface="Trebuchet MS"/>
                <a:cs typeface="Trebuchet MS"/>
              </a:rPr>
              <a:t> </a:t>
            </a:r>
            <a:r>
              <a:rPr sz="2200" spc="-75" dirty="0">
                <a:latin typeface="Trebuchet MS"/>
                <a:cs typeface="Trebuchet MS"/>
              </a:rPr>
              <a:t>classes</a:t>
            </a:r>
            <a:r>
              <a:rPr sz="2200" spc="-140" dirty="0">
                <a:latin typeface="Trebuchet MS"/>
                <a:cs typeface="Trebuchet MS"/>
              </a:rPr>
              <a:t> </a:t>
            </a:r>
            <a:r>
              <a:rPr sz="2200" spc="-85" dirty="0">
                <a:latin typeface="Trebuchet MS"/>
                <a:cs typeface="Trebuchet MS"/>
              </a:rPr>
              <a:t>can</a:t>
            </a:r>
            <a:r>
              <a:rPr sz="2200" spc="-140" dirty="0">
                <a:latin typeface="Trebuchet MS"/>
                <a:cs typeface="Trebuchet MS"/>
              </a:rPr>
              <a:t> </a:t>
            </a:r>
            <a:r>
              <a:rPr sz="2200" spc="-85" dirty="0">
                <a:latin typeface="Trebuchet MS"/>
                <a:cs typeface="Trebuchet MS"/>
              </a:rPr>
              <a:t>implement</a:t>
            </a:r>
            <a:r>
              <a:rPr sz="2200" spc="-145" dirty="0">
                <a:latin typeface="Trebuchet MS"/>
                <a:cs typeface="Trebuchet MS"/>
              </a:rPr>
              <a:t> </a:t>
            </a:r>
            <a:r>
              <a:rPr sz="2200" spc="-90" dirty="0">
                <a:latin typeface="Trebuchet MS"/>
                <a:cs typeface="Trebuchet MS"/>
              </a:rPr>
              <a:t>interfaces</a:t>
            </a:r>
            <a:r>
              <a:rPr sz="2200" spc="-140" dirty="0">
                <a:latin typeface="Trebuchet MS"/>
                <a:cs typeface="Trebuchet MS"/>
              </a:rPr>
              <a:t> </a:t>
            </a:r>
            <a:r>
              <a:rPr sz="2200" spc="-80" dirty="0">
                <a:latin typeface="Trebuchet MS"/>
                <a:cs typeface="Trebuchet MS"/>
              </a:rPr>
              <a:t>with</a:t>
            </a:r>
            <a:r>
              <a:rPr sz="2200" spc="-145" dirty="0">
                <a:latin typeface="Trebuchet MS"/>
                <a:cs typeface="Trebuchet MS"/>
              </a:rPr>
              <a:t> </a:t>
            </a:r>
            <a:r>
              <a:rPr sz="2200" spc="-85" dirty="0">
                <a:latin typeface="Trebuchet MS"/>
                <a:cs typeface="Trebuchet MS"/>
              </a:rPr>
              <a:t>the</a:t>
            </a:r>
            <a:r>
              <a:rPr sz="2200" spc="-140" dirty="0">
                <a:latin typeface="Trebuchet MS"/>
                <a:cs typeface="Trebuchet MS"/>
              </a:rPr>
              <a:t> </a:t>
            </a:r>
            <a:r>
              <a:rPr sz="2200" spc="-75" dirty="0">
                <a:latin typeface="Trebuchet MS"/>
                <a:cs typeface="Trebuchet MS"/>
              </a:rPr>
              <a:t>following</a:t>
            </a:r>
            <a:r>
              <a:rPr sz="2200" spc="-145" dirty="0">
                <a:latin typeface="Trebuchet MS"/>
                <a:cs typeface="Trebuchet MS"/>
              </a:rPr>
              <a:t> </a:t>
            </a:r>
            <a:r>
              <a:rPr sz="2200" spc="-80" dirty="0">
                <a:latin typeface="Trebuchet MS"/>
                <a:cs typeface="Trebuchet MS"/>
              </a:rPr>
              <a:t>syntax</a:t>
            </a:r>
            <a:r>
              <a:rPr sz="2200" spc="-140" dirty="0">
                <a:latin typeface="Trebuchet MS"/>
                <a:cs typeface="Trebuchet MS"/>
              </a:rPr>
              <a:t> </a:t>
            </a:r>
            <a:r>
              <a:rPr sz="2200" spc="-125" dirty="0">
                <a:latin typeface="Trebuchet MS"/>
                <a:cs typeface="Trebuchet MS"/>
              </a:rPr>
              <a:t>-</a:t>
            </a:r>
            <a:endParaRPr sz="2200">
              <a:latin typeface="Trebuchet MS"/>
              <a:cs typeface="Trebuchet MS"/>
            </a:endParaRPr>
          </a:p>
        </p:txBody>
      </p:sp>
      <p:sp>
        <p:nvSpPr>
          <p:cNvPr id="6" name="object 6"/>
          <p:cNvSpPr txBox="1"/>
          <p:nvPr/>
        </p:nvSpPr>
        <p:spPr>
          <a:xfrm>
            <a:off x="1570977" y="4550836"/>
            <a:ext cx="2966085" cy="223520"/>
          </a:xfrm>
          <a:prstGeom prst="rect">
            <a:avLst/>
          </a:prstGeom>
        </p:spPr>
        <p:txBody>
          <a:bodyPr vert="horz" wrap="square" lIns="0" tIns="12700" rIns="0" bIns="0" rtlCol="0">
            <a:spAutoFit/>
          </a:bodyPr>
          <a:lstStyle/>
          <a:p>
            <a:pPr marL="12700">
              <a:lnSpc>
                <a:spcPct val="100000"/>
              </a:lnSpc>
              <a:spcBef>
                <a:spcPts val="100"/>
              </a:spcBef>
            </a:pPr>
            <a:r>
              <a:rPr sz="1300" spc="-10" dirty="0">
                <a:solidFill>
                  <a:srgbClr val="24292E"/>
                </a:solidFill>
                <a:latin typeface="Courier New"/>
                <a:cs typeface="Courier New"/>
              </a:rPr>
              <a:t>class </a:t>
            </a:r>
            <a:r>
              <a:rPr sz="1300" spc="-5" dirty="0">
                <a:solidFill>
                  <a:srgbClr val="24292E"/>
                </a:solidFill>
                <a:latin typeface="Courier New"/>
                <a:cs typeface="Courier New"/>
              </a:rPr>
              <a:t>/* </a:t>
            </a:r>
            <a:r>
              <a:rPr sz="1300" spc="-10" dirty="0">
                <a:solidFill>
                  <a:srgbClr val="24292E"/>
                </a:solidFill>
                <a:latin typeface="Courier New"/>
                <a:cs typeface="Courier New"/>
              </a:rPr>
              <a:t>Class Name </a:t>
            </a:r>
            <a:r>
              <a:rPr sz="1300" spc="-5" dirty="0">
                <a:solidFill>
                  <a:srgbClr val="24292E"/>
                </a:solidFill>
                <a:latin typeface="Courier New"/>
                <a:cs typeface="Courier New"/>
              </a:rPr>
              <a:t>*/</a:t>
            </a:r>
            <a:r>
              <a:rPr sz="1300" spc="-105" dirty="0">
                <a:solidFill>
                  <a:srgbClr val="24292E"/>
                </a:solidFill>
                <a:latin typeface="Courier New"/>
                <a:cs typeface="Courier New"/>
              </a:rPr>
              <a:t> </a:t>
            </a:r>
            <a:r>
              <a:rPr sz="1300" spc="-10" dirty="0">
                <a:solidFill>
                  <a:srgbClr val="24292E"/>
                </a:solidFill>
                <a:latin typeface="Courier New"/>
                <a:cs typeface="Courier New"/>
              </a:rPr>
              <a:t>impleme</a:t>
            </a:r>
            <a:endParaRPr sz="1300">
              <a:latin typeface="Courier New"/>
              <a:cs typeface="Courier New"/>
            </a:endParaRPr>
          </a:p>
        </p:txBody>
      </p:sp>
      <p:sp>
        <p:nvSpPr>
          <p:cNvPr id="7" name="object 7"/>
          <p:cNvSpPr txBox="1"/>
          <p:nvPr/>
        </p:nvSpPr>
        <p:spPr>
          <a:xfrm>
            <a:off x="4471626" y="4550836"/>
            <a:ext cx="2637155" cy="223520"/>
          </a:xfrm>
          <a:prstGeom prst="rect">
            <a:avLst/>
          </a:prstGeom>
        </p:spPr>
        <p:txBody>
          <a:bodyPr vert="horz" wrap="square" lIns="0" tIns="12700" rIns="0" bIns="0" rtlCol="0">
            <a:spAutoFit/>
          </a:bodyPr>
          <a:lstStyle/>
          <a:p>
            <a:pPr marL="64135">
              <a:lnSpc>
                <a:spcPct val="100000"/>
              </a:lnSpc>
              <a:spcBef>
                <a:spcPts val="100"/>
              </a:spcBef>
            </a:pPr>
            <a:r>
              <a:rPr sz="1300" spc="-10" dirty="0">
                <a:solidFill>
                  <a:srgbClr val="24292E"/>
                </a:solidFill>
                <a:latin typeface="Courier New"/>
                <a:cs typeface="Courier New"/>
              </a:rPr>
              <a:t>nts </a:t>
            </a:r>
            <a:r>
              <a:rPr sz="1300" spc="-5" dirty="0">
                <a:solidFill>
                  <a:srgbClr val="24292E"/>
                </a:solidFill>
                <a:latin typeface="Courier New"/>
                <a:cs typeface="Courier New"/>
              </a:rPr>
              <a:t>/* </a:t>
            </a:r>
            <a:r>
              <a:rPr sz="1300" spc="-10" dirty="0">
                <a:solidFill>
                  <a:srgbClr val="24292E"/>
                </a:solidFill>
                <a:latin typeface="Courier New"/>
                <a:cs typeface="Courier New"/>
              </a:rPr>
              <a:t>Interface Name </a:t>
            </a:r>
            <a:r>
              <a:rPr sz="1300" spc="-5" dirty="0">
                <a:solidFill>
                  <a:srgbClr val="24292E"/>
                </a:solidFill>
                <a:latin typeface="Courier New"/>
                <a:cs typeface="Courier New"/>
              </a:rPr>
              <a:t>*/</a:t>
            </a:r>
            <a:r>
              <a:rPr sz="1300" spc="-110" dirty="0">
                <a:solidFill>
                  <a:srgbClr val="24292E"/>
                </a:solidFill>
                <a:latin typeface="Courier New"/>
                <a:cs typeface="Courier New"/>
              </a:rPr>
              <a:t> </a:t>
            </a:r>
            <a:r>
              <a:rPr sz="1300" dirty="0">
                <a:solidFill>
                  <a:srgbClr val="24292E"/>
                </a:solidFill>
                <a:latin typeface="Courier New"/>
                <a:cs typeface="Courier New"/>
              </a:rPr>
              <a:t>{</a:t>
            </a:r>
            <a:endParaRPr sz="1300">
              <a:latin typeface="Courier New"/>
              <a:cs typeface="Courier New"/>
            </a:endParaRPr>
          </a:p>
        </p:txBody>
      </p:sp>
      <p:sp>
        <p:nvSpPr>
          <p:cNvPr id="8" name="object 8"/>
          <p:cNvSpPr txBox="1"/>
          <p:nvPr/>
        </p:nvSpPr>
        <p:spPr>
          <a:xfrm>
            <a:off x="1964677" y="4741336"/>
            <a:ext cx="911225" cy="223520"/>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24292E"/>
                </a:solidFill>
                <a:latin typeface="Courier New"/>
                <a:cs typeface="Courier New"/>
              </a:rPr>
              <a:t>/* </a:t>
            </a:r>
            <a:r>
              <a:rPr sz="1300" spc="-10" dirty="0">
                <a:solidFill>
                  <a:srgbClr val="24292E"/>
                </a:solidFill>
                <a:latin typeface="Courier New"/>
                <a:cs typeface="Courier New"/>
              </a:rPr>
              <a:t>...</a:t>
            </a:r>
            <a:r>
              <a:rPr sz="1300" spc="-110" dirty="0">
                <a:solidFill>
                  <a:srgbClr val="24292E"/>
                </a:solidFill>
                <a:latin typeface="Courier New"/>
                <a:cs typeface="Courier New"/>
              </a:rPr>
              <a:t> </a:t>
            </a:r>
            <a:r>
              <a:rPr sz="1300" spc="-10" dirty="0">
                <a:solidFill>
                  <a:srgbClr val="24292E"/>
                </a:solidFill>
                <a:latin typeface="Courier New"/>
                <a:cs typeface="Courier New"/>
              </a:rPr>
              <a:t>*/</a:t>
            </a:r>
            <a:endParaRPr sz="1300">
              <a:latin typeface="Courier New"/>
              <a:cs typeface="Courier New"/>
            </a:endParaRPr>
          </a:p>
        </p:txBody>
      </p:sp>
      <p:sp>
        <p:nvSpPr>
          <p:cNvPr id="9" name="object 9"/>
          <p:cNvSpPr txBox="1"/>
          <p:nvPr/>
        </p:nvSpPr>
        <p:spPr>
          <a:xfrm>
            <a:off x="1006459" y="4848257"/>
            <a:ext cx="10208895" cy="1796004"/>
          </a:xfrm>
          <a:prstGeom prst="rect">
            <a:avLst/>
          </a:prstGeom>
        </p:spPr>
        <p:txBody>
          <a:bodyPr vert="horz" wrap="square" lIns="0" tIns="92075" rIns="0" bIns="0" rtlCol="0">
            <a:spAutoFit/>
          </a:bodyPr>
          <a:lstStyle/>
          <a:p>
            <a:pPr marL="577215">
              <a:lnSpc>
                <a:spcPct val="100000"/>
              </a:lnSpc>
              <a:spcBef>
                <a:spcPts val="725"/>
              </a:spcBef>
            </a:pPr>
            <a:r>
              <a:rPr sz="1300" dirty="0">
                <a:solidFill>
                  <a:srgbClr val="24292E"/>
                </a:solidFill>
                <a:latin typeface="Courier New"/>
                <a:cs typeface="Courier New"/>
              </a:rPr>
              <a:t>}</a:t>
            </a:r>
            <a:endParaRPr sz="1300" dirty="0">
              <a:latin typeface="Courier New"/>
              <a:cs typeface="Courier New"/>
            </a:endParaRPr>
          </a:p>
          <a:p>
            <a:pPr>
              <a:lnSpc>
                <a:spcPct val="100000"/>
              </a:lnSpc>
            </a:pPr>
            <a:endParaRPr sz="1100" dirty="0">
              <a:latin typeface="Courier New"/>
              <a:cs typeface="Courier New"/>
            </a:endParaRPr>
          </a:p>
          <a:p>
            <a:pPr marL="380365" marR="5080" indent="-367665">
              <a:lnSpc>
                <a:spcPts val="2570"/>
              </a:lnSpc>
              <a:spcBef>
                <a:spcPts val="5"/>
              </a:spcBef>
              <a:buFont typeface="Arial"/>
              <a:buChar char="•"/>
              <a:tabLst>
                <a:tab pos="379730" algn="l"/>
                <a:tab pos="380365" algn="l"/>
                <a:tab pos="9335135" algn="l"/>
              </a:tabLst>
            </a:pPr>
            <a:r>
              <a:rPr sz="2200" spc="-100" dirty="0">
                <a:latin typeface="Trebuchet MS"/>
                <a:cs typeface="Trebuchet MS"/>
              </a:rPr>
              <a:t>interface</a:t>
            </a:r>
            <a:r>
              <a:rPr sz="2200" spc="-140" dirty="0">
                <a:latin typeface="Trebuchet MS"/>
                <a:cs typeface="Trebuchet MS"/>
              </a:rPr>
              <a:t> </a:t>
            </a:r>
            <a:r>
              <a:rPr sz="2200" spc="-80" dirty="0">
                <a:latin typeface="Trebuchet MS"/>
                <a:cs typeface="Trebuchet MS"/>
              </a:rPr>
              <a:t>allowed</a:t>
            </a:r>
            <a:r>
              <a:rPr sz="2200" spc="-140" dirty="0">
                <a:latin typeface="Trebuchet MS"/>
                <a:cs typeface="Trebuchet MS"/>
              </a:rPr>
              <a:t> </a:t>
            </a:r>
            <a:r>
              <a:rPr sz="2200" spc="-25" dirty="0">
                <a:latin typeface="Trebuchet MS"/>
                <a:cs typeface="Trebuchet MS"/>
              </a:rPr>
              <a:t>us</a:t>
            </a:r>
            <a:r>
              <a:rPr sz="2200" spc="-140" dirty="0">
                <a:latin typeface="Trebuchet MS"/>
                <a:cs typeface="Trebuchet MS"/>
              </a:rPr>
              <a:t> </a:t>
            </a:r>
            <a:r>
              <a:rPr sz="2200" spc="-65" dirty="0">
                <a:latin typeface="Trebuchet MS"/>
                <a:cs typeface="Trebuchet MS"/>
              </a:rPr>
              <a:t>to</a:t>
            </a:r>
            <a:r>
              <a:rPr sz="2200" spc="-130" dirty="0">
                <a:latin typeface="Trebuchet MS"/>
                <a:cs typeface="Trebuchet MS"/>
              </a:rPr>
              <a:t> </a:t>
            </a:r>
            <a:r>
              <a:rPr sz="2200" spc="-100" dirty="0">
                <a:latin typeface="Trebuchet MS"/>
                <a:cs typeface="Trebuchet MS"/>
              </a:rPr>
              <a:t>treat</a:t>
            </a:r>
            <a:r>
              <a:rPr sz="2200" spc="-140" dirty="0">
                <a:latin typeface="Trebuchet MS"/>
                <a:cs typeface="Trebuchet MS"/>
              </a:rPr>
              <a:t> </a:t>
            </a:r>
            <a:r>
              <a:rPr sz="2200" spc="-95" dirty="0">
                <a:latin typeface="Trebuchet MS"/>
                <a:cs typeface="Trebuchet MS"/>
              </a:rPr>
              <a:t>multiple</a:t>
            </a:r>
            <a:r>
              <a:rPr sz="2200" spc="-140" dirty="0">
                <a:latin typeface="Trebuchet MS"/>
                <a:cs typeface="Trebuchet MS"/>
              </a:rPr>
              <a:t> </a:t>
            </a:r>
            <a:r>
              <a:rPr sz="2200" spc="-75" dirty="0">
                <a:latin typeface="Trebuchet MS"/>
                <a:cs typeface="Trebuchet MS"/>
              </a:rPr>
              <a:t>classes</a:t>
            </a:r>
            <a:r>
              <a:rPr sz="2200" spc="-140" dirty="0">
                <a:latin typeface="Trebuchet MS"/>
                <a:cs typeface="Trebuchet MS"/>
              </a:rPr>
              <a:t> </a:t>
            </a:r>
            <a:r>
              <a:rPr sz="2200" spc="-50" dirty="0">
                <a:latin typeface="Trebuchet MS"/>
                <a:cs typeface="Trebuchet MS"/>
              </a:rPr>
              <a:t>as</a:t>
            </a:r>
            <a:r>
              <a:rPr sz="2200" spc="-135" dirty="0">
                <a:latin typeface="Trebuchet MS"/>
                <a:cs typeface="Trebuchet MS"/>
              </a:rPr>
              <a:t> </a:t>
            </a:r>
            <a:r>
              <a:rPr sz="2200" spc="-90" dirty="0">
                <a:latin typeface="Trebuchet MS"/>
                <a:cs typeface="Trebuchet MS"/>
              </a:rPr>
              <a:t>a</a:t>
            </a:r>
            <a:r>
              <a:rPr sz="2200" spc="-140" dirty="0">
                <a:latin typeface="Trebuchet MS"/>
                <a:cs typeface="Trebuchet MS"/>
              </a:rPr>
              <a:t> </a:t>
            </a:r>
            <a:r>
              <a:rPr sz="2200" spc="-60" dirty="0">
                <a:latin typeface="Trebuchet MS"/>
                <a:cs typeface="Trebuchet MS"/>
              </a:rPr>
              <a:t>shared</a:t>
            </a:r>
            <a:r>
              <a:rPr sz="2200" spc="-140" dirty="0">
                <a:latin typeface="Trebuchet MS"/>
                <a:cs typeface="Trebuchet MS"/>
              </a:rPr>
              <a:t> </a:t>
            </a:r>
            <a:r>
              <a:rPr sz="2200" spc="-120" dirty="0">
                <a:latin typeface="Trebuchet MS"/>
                <a:cs typeface="Trebuchet MS"/>
              </a:rPr>
              <a:t>type,</a:t>
            </a:r>
            <a:r>
              <a:rPr sz="2200" spc="-135" dirty="0">
                <a:latin typeface="Trebuchet MS"/>
                <a:cs typeface="Trebuchet MS"/>
              </a:rPr>
              <a:t> </a:t>
            </a:r>
            <a:r>
              <a:rPr sz="2200" spc="-70" dirty="0">
                <a:latin typeface="Trebuchet MS"/>
                <a:cs typeface="Trebuchet MS"/>
              </a:rPr>
              <a:t>For</a:t>
            </a:r>
            <a:r>
              <a:rPr sz="2200" spc="-140" dirty="0">
                <a:latin typeface="Trebuchet MS"/>
                <a:cs typeface="Trebuchet MS"/>
              </a:rPr>
              <a:t> </a:t>
            </a:r>
            <a:r>
              <a:rPr sz="2200" spc="-90" dirty="0">
                <a:latin typeface="Trebuchet MS"/>
                <a:cs typeface="Trebuchet MS"/>
              </a:rPr>
              <a:t>Example</a:t>
            </a:r>
            <a:r>
              <a:rPr sz="2200" spc="-140" dirty="0">
                <a:latin typeface="Trebuchet MS"/>
                <a:cs typeface="Trebuchet MS"/>
              </a:rPr>
              <a:t> </a:t>
            </a:r>
            <a:r>
              <a:rPr sz="2200" spc="-125" dirty="0">
                <a:latin typeface="Trebuchet MS"/>
                <a:cs typeface="Trebuchet MS"/>
              </a:rPr>
              <a:t>-	</a:t>
            </a:r>
            <a:r>
              <a:rPr sz="2200" spc="10" dirty="0">
                <a:latin typeface="Trebuchet MS"/>
                <a:cs typeface="Trebuchet MS"/>
              </a:rPr>
              <a:t>We</a:t>
            </a:r>
            <a:r>
              <a:rPr sz="2200" spc="-245" dirty="0">
                <a:latin typeface="Trebuchet MS"/>
                <a:cs typeface="Trebuchet MS"/>
              </a:rPr>
              <a:t> </a:t>
            </a:r>
            <a:r>
              <a:rPr sz="2200" spc="-45" dirty="0">
                <a:latin typeface="Trebuchet MS"/>
                <a:cs typeface="Trebuchet MS"/>
              </a:rPr>
              <a:t>use  </a:t>
            </a:r>
            <a:r>
              <a:rPr sz="2200" spc="-125" dirty="0">
                <a:latin typeface="Trebuchet MS"/>
                <a:cs typeface="Trebuchet MS"/>
              </a:rPr>
              <a:t>it </a:t>
            </a:r>
            <a:r>
              <a:rPr sz="2200" spc="-65" dirty="0">
                <a:latin typeface="Trebuchet MS"/>
                <a:cs typeface="Trebuchet MS"/>
              </a:rPr>
              <a:t>to </a:t>
            </a:r>
            <a:r>
              <a:rPr sz="2200" spc="-105" dirty="0">
                <a:latin typeface="Trebuchet MS"/>
                <a:cs typeface="Trebuchet MS"/>
              </a:rPr>
              <a:t>create </a:t>
            </a:r>
            <a:r>
              <a:rPr sz="2200" spc="-35" dirty="0">
                <a:latin typeface="Trebuchet MS"/>
                <a:cs typeface="Trebuchet MS"/>
              </a:rPr>
              <a:t>Unions </a:t>
            </a:r>
            <a:r>
              <a:rPr sz="2200" spc="-65" dirty="0">
                <a:latin typeface="Trebuchet MS"/>
                <a:cs typeface="Trebuchet MS"/>
              </a:rPr>
              <a:t>of </a:t>
            </a:r>
            <a:r>
              <a:rPr sz="2200" spc="-60" dirty="0">
                <a:latin typeface="Trebuchet MS"/>
                <a:cs typeface="Trebuchet MS"/>
              </a:rPr>
              <a:t>regions </a:t>
            </a:r>
            <a:r>
              <a:rPr sz="2200" spc="-70" dirty="0">
                <a:latin typeface="Trebuchet MS"/>
                <a:cs typeface="Trebuchet MS"/>
              </a:rPr>
              <a:t>without </a:t>
            </a:r>
            <a:r>
              <a:rPr sz="2200" spc="-60" dirty="0">
                <a:latin typeface="Trebuchet MS"/>
                <a:cs typeface="Trebuchet MS"/>
              </a:rPr>
              <a:t>worrying about </a:t>
            </a:r>
            <a:r>
              <a:rPr sz="2200" spc="-70" dirty="0">
                <a:latin typeface="Trebuchet MS"/>
                <a:cs typeface="Trebuchet MS"/>
              </a:rPr>
              <a:t>what </a:t>
            </a:r>
            <a:r>
              <a:rPr sz="2200" spc="-85" dirty="0">
                <a:latin typeface="Trebuchet MS"/>
                <a:cs typeface="Trebuchet MS"/>
              </a:rPr>
              <a:t>the </a:t>
            </a:r>
            <a:r>
              <a:rPr sz="2200" spc="-70" dirty="0">
                <a:latin typeface="Trebuchet MS"/>
                <a:cs typeface="Trebuchet MS"/>
              </a:rPr>
              <a:t>underlying </a:t>
            </a:r>
            <a:r>
              <a:rPr sz="2200" spc="-65" dirty="0">
                <a:latin typeface="Trebuchet MS"/>
                <a:cs typeface="Trebuchet MS"/>
              </a:rPr>
              <a:t>Region  </a:t>
            </a:r>
            <a:r>
              <a:rPr sz="2200" spc="-85" dirty="0">
                <a:latin typeface="Trebuchet MS"/>
                <a:cs typeface="Trebuchet MS"/>
              </a:rPr>
              <a:t>type </a:t>
            </a:r>
            <a:r>
              <a:rPr sz="2200" spc="-105" dirty="0">
                <a:latin typeface="Trebuchet MS"/>
                <a:cs typeface="Trebuchet MS"/>
              </a:rPr>
              <a:t>actually</a:t>
            </a:r>
            <a:r>
              <a:rPr sz="2200" spc="-220" dirty="0">
                <a:latin typeface="Trebuchet MS"/>
                <a:cs typeface="Trebuchet MS"/>
              </a:rPr>
              <a:t> </a:t>
            </a:r>
            <a:r>
              <a:rPr sz="2200" spc="-50" dirty="0">
                <a:latin typeface="Trebuchet MS"/>
                <a:cs typeface="Trebuchet MS"/>
              </a:rPr>
              <a:t>was</a:t>
            </a:r>
            <a:endParaRPr lang="en-US" sz="2200" spc="-50" dirty="0">
              <a:latin typeface="Trebuchet MS"/>
              <a:cs typeface="Trebuchet MS"/>
            </a:endParaRPr>
          </a:p>
          <a:p>
            <a:pPr marL="380365" marR="5080" indent="-367665">
              <a:lnSpc>
                <a:spcPts val="2570"/>
              </a:lnSpc>
              <a:spcBef>
                <a:spcPts val="5"/>
              </a:spcBef>
              <a:buFont typeface="Arial"/>
              <a:buChar char="•"/>
              <a:tabLst>
                <a:tab pos="379730" algn="l"/>
                <a:tab pos="380365" algn="l"/>
                <a:tab pos="9335135" algn="l"/>
              </a:tabLst>
            </a:pPr>
            <a:r>
              <a:rPr lang="en-US" sz="2200" spc="-50" dirty="0">
                <a:latin typeface="Trebuchet MS"/>
                <a:cs typeface="Trebuchet MS"/>
              </a:rPr>
              <a:t>All methods in interface are implemented</a:t>
            </a:r>
            <a:endParaRPr sz="2200" dirty="0">
              <a:latin typeface="Trebuchet MS"/>
              <a:cs typeface="Trebuchet MS"/>
            </a:endParaRPr>
          </a:p>
        </p:txBody>
      </p:sp>
      <p:sp>
        <p:nvSpPr>
          <p:cNvPr id="10" name="object 10"/>
          <p:cNvSpPr/>
          <p:nvPr/>
        </p:nvSpPr>
        <p:spPr>
          <a:xfrm>
            <a:off x="4705565" y="1358391"/>
            <a:ext cx="395387" cy="376504"/>
          </a:xfrm>
          <a:prstGeom prst="rect">
            <a:avLst/>
          </a:prstGeom>
          <a:blipFill>
            <a:blip r:embed="rId9" cstate="print"/>
            <a:stretch>
              <a:fillRect/>
            </a:stretch>
          </a:blipFill>
        </p:spPr>
        <p:txBody>
          <a:bodyPr wrap="square" lIns="0" tIns="0" rIns="0" bIns="0" rtlCol="0"/>
          <a:lstStyle/>
          <a:p>
            <a:endParaRPr/>
          </a:p>
        </p:txBody>
      </p:sp>
      <p:sp>
        <p:nvSpPr>
          <p:cNvPr id="11" name="object 11"/>
          <p:cNvSpPr/>
          <p:nvPr/>
        </p:nvSpPr>
        <p:spPr>
          <a:xfrm>
            <a:off x="5316220" y="1129245"/>
            <a:ext cx="913235" cy="329363"/>
          </a:xfrm>
          <a:prstGeom prst="rect">
            <a:avLst/>
          </a:prstGeom>
          <a:blipFill>
            <a:blip r:embed="rId10" cstate="print"/>
            <a:stretch>
              <a:fillRect/>
            </a:stretch>
          </a:blipFill>
        </p:spPr>
        <p:txBody>
          <a:bodyPr wrap="square" lIns="0" tIns="0" rIns="0" bIns="0" rtlCol="0"/>
          <a:lstStyle/>
          <a:p>
            <a:endParaRPr/>
          </a:p>
        </p:txBody>
      </p:sp>
      <p:sp>
        <p:nvSpPr>
          <p:cNvPr id="12" name="object 12"/>
          <p:cNvSpPr/>
          <p:nvPr/>
        </p:nvSpPr>
        <p:spPr>
          <a:xfrm>
            <a:off x="6478960" y="1232966"/>
            <a:ext cx="845759" cy="147320"/>
          </a:xfrm>
          <a:prstGeom prst="rect">
            <a:avLst/>
          </a:prstGeom>
          <a:blipFill>
            <a:blip r:embed="rId11" cstate="print"/>
            <a:stretch>
              <a:fillRect/>
            </a:stretch>
          </a:blipFill>
        </p:spPr>
        <p:txBody>
          <a:bodyPr wrap="square" lIns="0" tIns="0" rIns="0" bIns="0" rtlCol="0"/>
          <a:lstStyle/>
          <a:p>
            <a:endParaRPr/>
          </a:p>
        </p:txBody>
      </p:sp>
      <p:grpSp>
        <p:nvGrpSpPr>
          <p:cNvPr id="13" name="object 13"/>
          <p:cNvGrpSpPr/>
          <p:nvPr/>
        </p:nvGrpSpPr>
        <p:grpSpPr>
          <a:xfrm>
            <a:off x="7517472" y="468414"/>
            <a:ext cx="2475865" cy="897255"/>
            <a:chOff x="7517472" y="468414"/>
            <a:chExt cx="2475865" cy="897255"/>
          </a:xfrm>
        </p:grpSpPr>
        <p:sp>
          <p:nvSpPr>
            <p:cNvPr id="14" name="object 14"/>
            <p:cNvSpPr/>
            <p:nvPr/>
          </p:nvSpPr>
          <p:spPr>
            <a:xfrm>
              <a:off x="8747493" y="1115390"/>
              <a:ext cx="636524" cy="250189"/>
            </a:xfrm>
            <a:prstGeom prst="rect">
              <a:avLst/>
            </a:prstGeom>
            <a:blipFill>
              <a:blip r:embed="rId12" cstate="print"/>
              <a:stretch>
                <a:fillRect/>
              </a:stretch>
            </a:blipFill>
          </p:spPr>
          <p:txBody>
            <a:bodyPr wrap="square" lIns="0" tIns="0" rIns="0" bIns="0" rtlCol="0"/>
            <a:lstStyle/>
            <a:p>
              <a:endParaRPr/>
            </a:p>
          </p:txBody>
        </p:sp>
        <p:sp>
          <p:nvSpPr>
            <p:cNvPr id="15" name="object 15"/>
            <p:cNvSpPr/>
            <p:nvPr/>
          </p:nvSpPr>
          <p:spPr>
            <a:xfrm>
              <a:off x="7517472" y="468414"/>
              <a:ext cx="1406963" cy="865758"/>
            </a:xfrm>
            <a:prstGeom prst="rect">
              <a:avLst/>
            </a:prstGeom>
            <a:blipFill>
              <a:blip r:embed="rId13" cstate="print"/>
              <a:stretch>
                <a:fillRect/>
              </a:stretch>
            </a:blipFill>
          </p:spPr>
          <p:txBody>
            <a:bodyPr wrap="square" lIns="0" tIns="0" rIns="0" bIns="0" rtlCol="0"/>
            <a:lstStyle/>
            <a:p>
              <a:endParaRPr/>
            </a:p>
          </p:txBody>
        </p:sp>
        <p:sp>
          <p:nvSpPr>
            <p:cNvPr id="16" name="object 16"/>
            <p:cNvSpPr/>
            <p:nvPr/>
          </p:nvSpPr>
          <p:spPr>
            <a:xfrm>
              <a:off x="9062669" y="627646"/>
              <a:ext cx="221564" cy="201929"/>
            </a:xfrm>
            <a:prstGeom prst="rect">
              <a:avLst/>
            </a:prstGeom>
            <a:blipFill>
              <a:blip r:embed="rId14" cstate="print"/>
              <a:stretch>
                <a:fillRect/>
              </a:stretch>
            </a:blipFill>
          </p:spPr>
          <p:txBody>
            <a:bodyPr wrap="square" lIns="0" tIns="0" rIns="0" bIns="0" rtlCol="0"/>
            <a:lstStyle/>
            <a:p>
              <a:endParaRPr/>
            </a:p>
          </p:txBody>
        </p:sp>
        <p:sp>
          <p:nvSpPr>
            <p:cNvPr id="17" name="object 17"/>
            <p:cNvSpPr/>
            <p:nvPr/>
          </p:nvSpPr>
          <p:spPr>
            <a:xfrm>
              <a:off x="9424936" y="581583"/>
              <a:ext cx="568032" cy="248894"/>
            </a:xfrm>
            <a:prstGeom prst="rect">
              <a:avLst/>
            </a:prstGeom>
            <a:blipFill>
              <a:blip r:embed="rId15" cstate="print"/>
              <a:stretch>
                <a:fillRect/>
              </a:stretch>
            </a:blipFill>
          </p:spPr>
          <p:txBody>
            <a:bodyPr wrap="square" lIns="0" tIns="0" rIns="0" bIns="0" rtlCol="0"/>
            <a:lstStyle/>
            <a:p>
              <a:endParaRPr/>
            </a:p>
          </p:txBody>
        </p:sp>
      </p:grpSp>
      <p:sp>
        <p:nvSpPr>
          <p:cNvPr id="18" name="object 18"/>
          <p:cNvSpPr/>
          <p:nvPr/>
        </p:nvSpPr>
        <p:spPr>
          <a:xfrm>
            <a:off x="9587718" y="1056449"/>
            <a:ext cx="665943" cy="250405"/>
          </a:xfrm>
          <a:prstGeom prst="rect">
            <a:avLst/>
          </a:prstGeom>
          <a:blipFill>
            <a:blip r:embed="rId16" cstate="print"/>
            <a:stretch>
              <a:fillRect/>
            </a:stretch>
          </a:blipFill>
        </p:spPr>
        <p:txBody>
          <a:bodyPr wrap="square" lIns="0" tIns="0" rIns="0" bIns="0" rtlCol="0"/>
          <a:lstStyle/>
          <a:p>
            <a:endParaRPr/>
          </a:p>
        </p:txBody>
      </p:sp>
      <p:sp>
        <p:nvSpPr>
          <p:cNvPr id="19" name="object 19"/>
          <p:cNvSpPr/>
          <p:nvPr/>
        </p:nvSpPr>
        <p:spPr>
          <a:xfrm>
            <a:off x="5192699" y="1552155"/>
            <a:ext cx="438988" cy="297307"/>
          </a:xfrm>
          <a:prstGeom prst="rect">
            <a:avLst/>
          </a:prstGeom>
          <a:blipFill>
            <a:blip r:embed="rId17" cstate="print"/>
            <a:stretch>
              <a:fillRect/>
            </a:stretch>
          </a:blipFill>
        </p:spPr>
        <p:txBody>
          <a:bodyPr wrap="square" lIns="0" tIns="0" rIns="0" bIns="0" rtlCol="0"/>
          <a:lstStyle/>
          <a:p>
            <a:endParaRPr/>
          </a:p>
        </p:txBody>
      </p:sp>
      <p:sp>
        <p:nvSpPr>
          <p:cNvPr id="20" name="object 20"/>
          <p:cNvSpPr/>
          <p:nvPr/>
        </p:nvSpPr>
        <p:spPr>
          <a:xfrm>
            <a:off x="5773830" y="1577581"/>
            <a:ext cx="530131" cy="228739"/>
          </a:xfrm>
          <a:prstGeom prst="rect">
            <a:avLst/>
          </a:prstGeom>
          <a:blipFill>
            <a:blip r:embed="rId18" cstate="print"/>
            <a:stretch>
              <a:fillRect/>
            </a:stretch>
          </a:blipFill>
        </p:spPr>
        <p:txBody>
          <a:bodyPr wrap="square" lIns="0" tIns="0" rIns="0" bIns="0" rtlCol="0"/>
          <a:lstStyle/>
          <a:p>
            <a:endParaRPr/>
          </a:p>
        </p:txBody>
      </p:sp>
      <p:sp>
        <p:nvSpPr>
          <p:cNvPr id="21" name="object 21"/>
          <p:cNvSpPr/>
          <p:nvPr/>
        </p:nvSpPr>
        <p:spPr>
          <a:xfrm>
            <a:off x="6545056" y="1512874"/>
            <a:ext cx="201387" cy="254901"/>
          </a:xfrm>
          <a:prstGeom prst="rect">
            <a:avLst/>
          </a:prstGeom>
          <a:blipFill>
            <a:blip r:embed="rId19" cstate="print"/>
            <a:stretch>
              <a:fillRect/>
            </a:stretch>
          </a:blipFill>
        </p:spPr>
        <p:txBody>
          <a:bodyPr wrap="square" lIns="0" tIns="0" rIns="0" bIns="0" rtlCol="0"/>
          <a:lstStyle/>
          <a:p>
            <a:endParaRPr/>
          </a:p>
        </p:txBody>
      </p:sp>
      <p:sp>
        <p:nvSpPr>
          <p:cNvPr id="22" name="object 22"/>
          <p:cNvSpPr/>
          <p:nvPr/>
        </p:nvSpPr>
        <p:spPr>
          <a:xfrm>
            <a:off x="7043623" y="1624749"/>
            <a:ext cx="255346" cy="127444"/>
          </a:xfrm>
          <a:prstGeom prst="rect">
            <a:avLst/>
          </a:prstGeom>
          <a:blipFill>
            <a:blip r:embed="rId20" cstate="print"/>
            <a:stretch>
              <a:fillRect/>
            </a:stretch>
          </a:blipFill>
        </p:spPr>
        <p:txBody>
          <a:bodyPr wrap="square" lIns="0" tIns="0" rIns="0" bIns="0" rtlCol="0"/>
          <a:lstStyle/>
          <a:p>
            <a:endParaRPr/>
          </a:p>
        </p:txBody>
      </p:sp>
      <p:sp>
        <p:nvSpPr>
          <p:cNvPr id="23" name="object 23"/>
          <p:cNvSpPr/>
          <p:nvPr/>
        </p:nvSpPr>
        <p:spPr>
          <a:xfrm>
            <a:off x="7552499" y="1516761"/>
            <a:ext cx="1036535" cy="237206"/>
          </a:xfrm>
          <a:prstGeom prst="rect">
            <a:avLst/>
          </a:prstGeom>
          <a:blipFill>
            <a:blip r:embed="rId21" cstate="print"/>
            <a:stretch>
              <a:fillRect/>
            </a:stretch>
          </a:blipFill>
        </p:spPr>
        <p:txBody>
          <a:bodyPr wrap="square" lIns="0" tIns="0" rIns="0" bIns="0" rtlCol="0"/>
          <a:lstStyle/>
          <a:p>
            <a:endParaRPr/>
          </a:p>
        </p:txBody>
      </p:sp>
      <p:sp>
        <p:nvSpPr>
          <p:cNvPr id="24" name="object 24"/>
          <p:cNvSpPr/>
          <p:nvPr/>
        </p:nvSpPr>
        <p:spPr>
          <a:xfrm>
            <a:off x="8382970" y="2683624"/>
            <a:ext cx="82151" cy="160972"/>
          </a:xfrm>
          <a:prstGeom prst="rect">
            <a:avLst/>
          </a:prstGeom>
          <a:blipFill>
            <a:blip r:embed="rId22" cstate="print"/>
            <a:stretch>
              <a:fillRect/>
            </a:stretch>
          </a:blipFill>
        </p:spPr>
        <p:txBody>
          <a:bodyPr wrap="square" lIns="0" tIns="0" rIns="0" bIns="0" rtlCol="0"/>
          <a:lstStyle/>
          <a:p>
            <a:endParaRPr/>
          </a:p>
        </p:txBody>
      </p:sp>
      <p:sp>
        <p:nvSpPr>
          <p:cNvPr id="25" name="object 25"/>
          <p:cNvSpPr/>
          <p:nvPr/>
        </p:nvSpPr>
        <p:spPr>
          <a:xfrm>
            <a:off x="11689663" y="2639199"/>
            <a:ext cx="425335" cy="249796"/>
          </a:xfrm>
          <a:prstGeom prst="rect">
            <a:avLst/>
          </a:prstGeom>
          <a:blipFill>
            <a:blip r:embed="rId23" cstate="print"/>
            <a:stretch>
              <a:fillRect/>
            </a:stretch>
          </a:blipFill>
        </p:spPr>
        <p:txBody>
          <a:bodyPr wrap="square" lIns="0" tIns="0" rIns="0" bIns="0" rtlCol="0"/>
          <a:lstStyle/>
          <a:p>
            <a:endParaRPr/>
          </a:p>
        </p:txBody>
      </p:sp>
      <p:sp>
        <p:nvSpPr>
          <p:cNvPr id="26" name="object 26"/>
          <p:cNvSpPr/>
          <p:nvPr/>
        </p:nvSpPr>
        <p:spPr>
          <a:xfrm>
            <a:off x="3966362" y="4956632"/>
            <a:ext cx="67005" cy="159854"/>
          </a:xfrm>
          <a:prstGeom prst="rect">
            <a:avLst/>
          </a:prstGeom>
          <a:blipFill>
            <a:blip r:embed="rId24" cstate="print"/>
            <a:stretch>
              <a:fillRect/>
            </a:stretch>
          </a:blipFill>
        </p:spPr>
        <p:txBody>
          <a:bodyPr wrap="square" lIns="0" tIns="0" rIns="0" bIns="0" rtlCol="0"/>
          <a:lstStyle/>
          <a:p>
            <a:endParaRPr/>
          </a:p>
        </p:txBody>
      </p:sp>
      <p:sp>
        <p:nvSpPr>
          <p:cNvPr id="27" name="object 27"/>
          <p:cNvSpPr/>
          <p:nvPr/>
        </p:nvSpPr>
        <p:spPr>
          <a:xfrm>
            <a:off x="4267860" y="4930762"/>
            <a:ext cx="181457" cy="169291"/>
          </a:xfrm>
          <a:prstGeom prst="rect">
            <a:avLst/>
          </a:prstGeom>
          <a:blipFill>
            <a:blip r:embed="rId25" cstate="print"/>
            <a:stretch>
              <a:fillRect/>
            </a:stretch>
          </a:blipFill>
        </p:spPr>
        <p:txBody>
          <a:bodyPr wrap="square" lIns="0" tIns="0" rIns="0" bIns="0" rtlCol="0"/>
          <a:lstStyle/>
          <a:p>
            <a:endParaRPr/>
          </a:p>
        </p:txBody>
      </p:sp>
      <p:sp>
        <p:nvSpPr>
          <p:cNvPr id="68" name="object 68"/>
          <p:cNvSpPr/>
          <p:nvPr/>
        </p:nvSpPr>
        <p:spPr>
          <a:xfrm>
            <a:off x="7486281" y="4928285"/>
            <a:ext cx="122377" cy="174840"/>
          </a:xfrm>
          <a:prstGeom prst="rect">
            <a:avLst/>
          </a:prstGeom>
          <a:blipFill>
            <a:blip r:embed="rId26" cstate="print"/>
            <a:stretch>
              <a:fillRect/>
            </a:stretch>
          </a:blipFill>
        </p:spPr>
        <p:txBody>
          <a:bodyPr wrap="square" lIns="0" tIns="0" rIns="0" bIns="0" rtlCol="0"/>
          <a:lstStyle/>
          <a:p>
            <a:endParaRPr/>
          </a:p>
        </p:txBody>
      </p:sp>
      <p:sp>
        <p:nvSpPr>
          <p:cNvPr id="69" name="object 69"/>
          <p:cNvSpPr/>
          <p:nvPr/>
        </p:nvSpPr>
        <p:spPr>
          <a:xfrm>
            <a:off x="8814027" y="4428464"/>
            <a:ext cx="363831" cy="172313"/>
          </a:xfrm>
          <a:prstGeom prst="rect">
            <a:avLst/>
          </a:prstGeom>
          <a:blipFill>
            <a:blip r:embed="rId27" cstate="print"/>
            <a:stretch>
              <a:fillRect/>
            </a:stretch>
          </a:blipFill>
        </p:spPr>
        <p:txBody>
          <a:bodyPr wrap="square" lIns="0" tIns="0" rIns="0" bIns="0" rtlCol="0"/>
          <a:lstStyle/>
          <a:p>
            <a:endParaRPr/>
          </a:p>
        </p:txBody>
      </p:sp>
      <p:sp>
        <p:nvSpPr>
          <p:cNvPr id="70" name="object 70"/>
          <p:cNvSpPr/>
          <p:nvPr/>
        </p:nvSpPr>
        <p:spPr>
          <a:xfrm>
            <a:off x="9382948" y="4395901"/>
            <a:ext cx="430075" cy="220980"/>
          </a:xfrm>
          <a:prstGeom prst="rect">
            <a:avLst/>
          </a:prstGeom>
          <a:blipFill>
            <a:blip r:embed="rId28" cstate="print"/>
            <a:stretch>
              <a:fillRect/>
            </a:stretch>
          </a:blipFill>
        </p:spPr>
        <p:txBody>
          <a:bodyPr wrap="square" lIns="0" tIns="0" rIns="0" bIns="0" rtlCol="0"/>
          <a:lstStyle/>
          <a:p>
            <a:endParaRPr/>
          </a:p>
        </p:txBody>
      </p:sp>
      <p:sp>
        <p:nvSpPr>
          <p:cNvPr id="71" name="object 71"/>
          <p:cNvSpPr/>
          <p:nvPr/>
        </p:nvSpPr>
        <p:spPr>
          <a:xfrm>
            <a:off x="9895840" y="4432427"/>
            <a:ext cx="117513" cy="143116"/>
          </a:xfrm>
          <a:prstGeom prst="rect">
            <a:avLst/>
          </a:prstGeom>
          <a:blipFill>
            <a:blip r:embed="rId29" cstate="print"/>
            <a:stretch>
              <a:fillRect/>
            </a:stretch>
          </a:blipFill>
        </p:spPr>
        <p:txBody>
          <a:bodyPr wrap="square" lIns="0" tIns="0" rIns="0" bIns="0" rtlCol="0"/>
          <a:lstStyle/>
          <a:p>
            <a:endParaRPr/>
          </a:p>
        </p:txBody>
      </p:sp>
      <p:sp>
        <p:nvSpPr>
          <p:cNvPr id="72" name="object 72"/>
          <p:cNvSpPr/>
          <p:nvPr/>
        </p:nvSpPr>
        <p:spPr>
          <a:xfrm>
            <a:off x="10088524" y="4378439"/>
            <a:ext cx="458279" cy="213334"/>
          </a:xfrm>
          <a:prstGeom prst="rect">
            <a:avLst/>
          </a:prstGeom>
          <a:blipFill>
            <a:blip r:embed="rId30" cstate="print"/>
            <a:stretch>
              <a:fillRect/>
            </a:stretch>
          </a:blipFill>
        </p:spPr>
        <p:txBody>
          <a:bodyPr wrap="square" lIns="0" tIns="0" rIns="0" bIns="0" rtlCol="0"/>
          <a:lstStyle/>
          <a:p>
            <a:endParaRPr/>
          </a:p>
        </p:txBody>
      </p:sp>
      <p:sp>
        <p:nvSpPr>
          <p:cNvPr id="73" name="object 73"/>
          <p:cNvSpPr/>
          <p:nvPr/>
        </p:nvSpPr>
        <p:spPr>
          <a:xfrm>
            <a:off x="10644022" y="4450143"/>
            <a:ext cx="270471" cy="181190"/>
          </a:xfrm>
          <a:prstGeom prst="rect">
            <a:avLst/>
          </a:prstGeom>
          <a:blipFill>
            <a:blip r:embed="rId31" cstate="print"/>
            <a:stretch>
              <a:fillRect/>
            </a:stretch>
          </a:blipFill>
        </p:spPr>
        <p:txBody>
          <a:bodyPr wrap="square" lIns="0" tIns="0" rIns="0" bIns="0" rtlCol="0"/>
          <a:lstStyle/>
          <a:p>
            <a:endParaRPr/>
          </a:p>
        </p:txBody>
      </p:sp>
      <p:sp>
        <p:nvSpPr>
          <p:cNvPr id="74" name="object 74"/>
          <p:cNvSpPr/>
          <p:nvPr/>
        </p:nvSpPr>
        <p:spPr>
          <a:xfrm>
            <a:off x="11026330" y="4382795"/>
            <a:ext cx="523493" cy="218452"/>
          </a:xfrm>
          <a:prstGeom prst="rect">
            <a:avLst/>
          </a:prstGeom>
          <a:blipFill>
            <a:blip r:embed="rId32" cstate="print"/>
            <a:stretch>
              <a:fillRect/>
            </a:stretch>
          </a:blipFill>
        </p:spPr>
        <p:txBody>
          <a:bodyPr wrap="square" lIns="0" tIns="0" rIns="0" bIns="0" rtlCol="0"/>
          <a:lstStyle/>
          <a:p>
            <a:endParaRPr/>
          </a:p>
        </p:txBody>
      </p:sp>
      <p:sp>
        <p:nvSpPr>
          <p:cNvPr id="75" name="object 75"/>
          <p:cNvSpPr/>
          <p:nvPr/>
        </p:nvSpPr>
        <p:spPr>
          <a:xfrm>
            <a:off x="11628145" y="4410532"/>
            <a:ext cx="299177" cy="216344"/>
          </a:xfrm>
          <a:prstGeom prst="rect">
            <a:avLst/>
          </a:prstGeom>
          <a:blipFill>
            <a:blip r:embed="rId33" cstate="print"/>
            <a:stretch>
              <a:fillRect/>
            </a:stretch>
          </a:blipFill>
        </p:spPr>
        <p:txBody>
          <a:bodyPr wrap="square" lIns="0" tIns="0" rIns="0" bIns="0" rtlCol="0"/>
          <a:lstStyle/>
          <a:p>
            <a:endParaRPr/>
          </a:p>
        </p:txBody>
      </p:sp>
      <p:sp>
        <p:nvSpPr>
          <p:cNvPr id="76" name="object 76"/>
          <p:cNvSpPr/>
          <p:nvPr/>
        </p:nvSpPr>
        <p:spPr>
          <a:xfrm>
            <a:off x="12017285" y="4387138"/>
            <a:ext cx="84950" cy="228600"/>
          </a:xfrm>
          <a:prstGeom prst="rect">
            <a:avLst/>
          </a:prstGeom>
          <a:blipFill>
            <a:blip r:embed="rId34" cstate="print"/>
            <a:stretch>
              <a:fillRect/>
            </a:stretch>
          </a:blipFill>
        </p:spPr>
        <p:txBody>
          <a:bodyPr wrap="square" lIns="0" tIns="0" rIns="0" bIns="0" rtlCol="0"/>
          <a:lstStyle/>
          <a:p>
            <a:endParaRPr/>
          </a:p>
        </p:txBody>
      </p:sp>
      <p:sp>
        <p:nvSpPr>
          <p:cNvPr id="77" name="object 77"/>
          <p:cNvSpPr/>
          <p:nvPr/>
        </p:nvSpPr>
        <p:spPr>
          <a:xfrm>
            <a:off x="8588146" y="5093944"/>
            <a:ext cx="87630" cy="257175"/>
          </a:xfrm>
          <a:custGeom>
            <a:avLst/>
            <a:gdLst/>
            <a:ahLst/>
            <a:cxnLst/>
            <a:rect l="l" t="t" r="r" b="b"/>
            <a:pathLst>
              <a:path w="87629" h="257175">
                <a:moveTo>
                  <a:pt x="72250" y="249796"/>
                </a:moveTo>
                <a:lnTo>
                  <a:pt x="58305" y="250228"/>
                </a:lnTo>
                <a:lnTo>
                  <a:pt x="58305" y="253860"/>
                </a:lnTo>
                <a:lnTo>
                  <a:pt x="61429" y="256984"/>
                </a:lnTo>
                <a:lnTo>
                  <a:pt x="69126" y="256984"/>
                </a:lnTo>
                <a:lnTo>
                  <a:pt x="72250" y="253860"/>
                </a:lnTo>
                <a:lnTo>
                  <a:pt x="72250" y="249796"/>
                </a:lnTo>
                <a:close/>
              </a:path>
              <a:path w="87629" h="257175">
                <a:moveTo>
                  <a:pt x="73736" y="225247"/>
                </a:moveTo>
                <a:lnTo>
                  <a:pt x="55333" y="225805"/>
                </a:lnTo>
                <a:lnTo>
                  <a:pt x="58305" y="250228"/>
                </a:lnTo>
                <a:lnTo>
                  <a:pt x="58305" y="246164"/>
                </a:lnTo>
                <a:lnTo>
                  <a:pt x="61429" y="243039"/>
                </a:lnTo>
                <a:lnTo>
                  <a:pt x="72659" y="243039"/>
                </a:lnTo>
                <a:lnTo>
                  <a:pt x="73736" y="225247"/>
                </a:lnTo>
                <a:close/>
              </a:path>
              <a:path w="87629" h="257175">
                <a:moveTo>
                  <a:pt x="69126" y="243039"/>
                </a:moveTo>
                <a:lnTo>
                  <a:pt x="61429" y="243039"/>
                </a:lnTo>
                <a:lnTo>
                  <a:pt x="58305" y="246164"/>
                </a:lnTo>
                <a:lnTo>
                  <a:pt x="58305" y="250228"/>
                </a:lnTo>
                <a:lnTo>
                  <a:pt x="72250" y="249796"/>
                </a:lnTo>
                <a:lnTo>
                  <a:pt x="72250" y="246164"/>
                </a:lnTo>
                <a:lnTo>
                  <a:pt x="69126" y="243039"/>
                </a:lnTo>
                <a:close/>
              </a:path>
              <a:path w="87629" h="257175">
                <a:moveTo>
                  <a:pt x="72659" y="243039"/>
                </a:moveTo>
                <a:lnTo>
                  <a:pt x="69126" y="243039"/>
                </a:lnTo>
                <a:lnTo>
                  <a:pt x="72250" y="246164"/>
                </a:lnTo>
                <a:lnTo>
                  <a:pt x="72250" y="249796"/>
                </a:lnTo>
                <a:lnTo>
                  <a:pt x="72659" y="243039"/>
                </a:lnTo>
                <a:close/>
              </a:path>
              <a:path w="87629" h="257175">
                <a:moveTo>
                  <a:pt x="72809" y="113144"/>
                </a:moveTo>
                <a:lnTo>
                  <a:pt x="51523" y="116128"/>
                </a:lnTo>
                <a:lnTo>
                  <a:pt x="52040" y="127999"/>
                </a:lnTo>
                <a:lnTo>
                  <a:pt x="52368" y="139876"/>
                </a:lnTo>
                <a:lnTo>
                  <a:pt x="52398" y="142441"/>
                </a:lnTo>
                <a:lnTo>
                  <a:pt x="52496" y="179223"/>
                </a:lnTo>
                <a:lnTo>
                  <a:pt x="52992" y="194771"/>
                </a:lnTo>
                <a:lnTo>
                  <a:pt x="53938" y="210299"/>
                </a:lnTo>
                <a:lnTo>
                  <a:pt x="55333" y="225805"/>
                </a:lnTo>
                <a:lnTo>
                  <a:pt x="73736" y="225247"/>
                </a:lnTo>
                <a:lnTo>
                  <a:pt x="74431" y="209854"/>
                </a:lnTo>
                <a:lnTo>
                  <a:pt x="74896" y="194459"/>
                </a:lnTo>
                <a:lnTo>
                  <a:pt x="75128" y="179223"/>
                </a:lnTo>
                <a:lnTo>
                  <a:pt x="75064" y="151760"/>
                </a:lnTo>
                <a:lnTo>
                  <a:pt x="73276" y="116128"/>
                </a:lnTo>
                <a:lnTo>
                  <a:pt x="72809" y="113144"/>
                </a:lnTo>
                <a:close/>
              </a:path>
              <a:path w="87629" h="257175">
                <a:moveTo>
                  <a:pt x="51295" y="113677"/>
                </a:moveTo>
                <a:lnTo>
                  <a:pt x="51409" y="115303"/>
                </a:lnTo>
                <a:lnTo>
                  <a:pt x="51523" y="116128"/>
                </a:lnTo>
                <a:lnTo>
                  <a:pt x="67555" y="113880"/>
                </a:lnTo>
                <a:lnTo>
                  <a:pt x="52984" y="113880"/>
                </a:lnTo>
                <a:lnTo>
                  <a:pt x="51295" y="113677"/>
                </a:lnTo>
                <a:close/>
              </a:path>
              <a:path w="87629" h="257175">
                <a:moveTo>
                  <a:pt x="54279" y="94805"/>
                </a:moveTo>
                <a:lnTo>
                  <a:pt x="51816" y="94945"/>
                </a:lnTo>
                <a:lnTo>
                  <a:pt x="49377" y="95491"/>
                </a:lnTo>
                <a:lnTo>
                  <a:pt x="52070" y="113487"/>
                </a:lnTo>
                <a:lnTo>
                  <a:pt x="52463" y="113487"/>
                </a:lnTo>
                <a:lnTo>
                  <a:pt x="52768" y="113614"/>
                </a:lnTo>
                <a:lnTo>
                  <a:pt x="52984" y="113880"/>
                </a:lnTo>
                <a:lnTo>
                  <a:pt x="67555" y="113880"/>
                </a:lnTo>
                <a:lnTo>
                  <a:pt x="72809" y="113144"/>
                </a:lnTo>
                <a:lnTo>
                  <a:pt x="72009" y="107810"/>
                </a:lnTo>
                <a:lnTo>
                  <a:pt x="56756" y="95097"/>
                </a:lnTo>
                <a:lnTo>
                  <a:pt x="54279" y="94805"/>
                </a:lnTo>
                <a:close/>
              </a:path>
              <a:path w="87629" h="257175">
                <a:moveTo>
                  <a:pt x="31838" y="96583"/>
                </a:moveTo>
                <a:lnTo>
                  <a:pt x="29603" y="112458"/>
                </a:lnTo>
                <a:lnTo>
                  <a:pt x="37058" y="113449"/>
                </a:lnTo>
                <a:lnTo>
                  <a:pt x="44551" y="113791"/>
                </a:lnTo>
                <a:lnTo>
                  <a:pt x="52070" y="113487"/>
                </a:lnTo>
                <a:lnTo>
                  <a:pt x="49672" y="97459"/>
                </a:lnTo>
                <a:lnTo>
                  <a:pt x="37769" y="97459"/>
                </a:lnTo>
                <a:lnTo>
                  <a:pt x="31838" y="96583"/>
                </a:lnTo>
                <a:close/>
              </a:path>
              <a:path w="87629" h="257175">
                <a:moveTo>
                  <a:pt x="28790" y="92582"/>
                </a:moveTo>
                <a:lnTo>
                  <a:pt x="12014" y="92811"/>
                </a:lnTo>
                <a:lnTo>
                  <a:pt x="12058" y="94805"/>
                </a:lnTo>
                <a:lnTo>
                  <a:pt x="12169" y="97535"/>
                </a:lnTo>
                <a:lnTo>
                  <a:pt x="29603" y="112458"/>
                </a:lnTo>
                <a:lnTo>
                  <a:pt x="31838" y="96583"/>
                </a:lnTo>
                <a:lnTo>
                  <a:pt x="31483" y="96532"/>
                </a:lnTo>
                <a:lnTo>
                  <a:pt x="30797" y="96367"/>
                </a:lnTo>
                <a:lnTo>
                  <a:pt x="29667" y="96189"/>
                </a:lnTo>
                <a:lnTo>
                  <a:pt x="29044" y="95580"/>
                </a:lnTo>
                <a:lnTo>
                  <a:pt x="28803" y="93814"/>
                </a:lnTo>
                <a:lnTo>
                  <a:pt x="28790" y="92582"/>
                </a:lnTo>
                <a:close/>
              </a:path>
              <a:path w="87629" h="257175">
                <a:moveTo>
                  <a:pt x="49377" y="95491"/>
                </a:moveTo>
                <a:lnTo>
                  <a:pt x="43611" y="97104"/>
                </a:lnTo>
                <a:lnTo>
                  <a:pt x="37769" y="97459"/>
                </a:lnTo>
                <a:lnTo>
                  <a:pt x="49672" y="97459"/>
                </a:lnTo>
                <a:lnTo>
                  <a:pt x="49377" y="95491"/>
                </a:lnTo>
                <a:close/>
              </a:path>
              <a:path w="87629" h="257175">
                <a:moveTo>
                  <a:pt x="17208" y="67640"/>
                </a:moveTo>
                <a:lnTo>
                  <a:pt x="14853" y="73721"/>
                </a:lnTo>
                <a:lnTo>
                  <a:pt x="13201" y="79944"/>
                </a:lnTo>
                <a:lnTo>
                  <a:pt x="12254" y="86308"/>
                </a:lnTo>
                <a:lnTo>
                  <a:pt x="12014" y="92811"/>
                </a:lnTo>
                <a:lnTo>
                  <a:pt x="28790" y="92582"/>
                </a:lnTo>
                <a:lnTo>
                  <a:pt x="29070" y="86461"/>
                </a:lnTo>
                <a:lnTo>
                  <a:pt x="30632" y="80670"/>
                </a:lnTo>
                <a:lnTo>
                  <a:pt x="33451" y="75209"/>
                </a:lnTo>
                <a:lnTo>
                  <a:pt x="17208" y="67640"/>
                </a:lnTo>
                <a:close/>
              </a:path>
              <a:path w="87629" h="257175">
                <a:moveTo>
                  <a:pt x="33235" y="44729"/>
                </a:moveTo>
                <a:lnTo>
                  <a:pt x="28425" y="49896"/>
                </a:lnTo>
                <a:lnTo>
                  <a:pt x="24150" y="55437"/>
                </a:lnTo>
                <a:lnTo>
                  <a:pt x="20411" y="61351"/>
                </a:lnTo>
                <a:lnTo>
                  <a:pt x="17208" y="67640"/>
                </a:lnTo>
                <a:lnTo>
                  <a:pt x="33451" y="75209"/>
                </a:lnTo>
                <a:lnTo>
                  <a:pt x="36715" y="68872"/>
                </a:lnTo>
                <a:lnTo>
                  <a:pt x="41008" y="63347"/>
                </a:lnTo>
                <a:lnTo>
                  <a:pt x="46342" y="58623"/>
                </a:lnTo>
                <a:lnTo>
                  <a:pt x="33235" y="44729"/>
                </a:lnTo>
                <a:close/>
              </a:path>
              <a:path w="87629" h="257175">
                <a:moveTo>
                  <a:pt x="59207" y="25247"/>
                </a:moveTo>
                <a:lnTo>
                  <a:pt x="52297" y="29572"/>
                </a:lnTo>
                <a:lnTo>
                  <a:pt x="45664" y="34259"/>
                </a:lnTo>
                <a:lnTo>
                  <a:pt x="39310" y="39311"/>
                </a:lnTo>
                <a:lnTo>
                  <a:pt x="33235" y="44729"/>
                </a:lnTo>
                <a:lnTo>
                  <a:pt x="46342" y="58623"/>
                </a:lnTo>
                <a:lnTo>
                  <a:pt x="51747" y="54336"/>
                </a:lnTo>
                <a:lnTo>
                  <a:pt x="57391" y="50412"/>
                </a:lnTo>
                <a:lnTo>
                  <a:pt x="63272" y="46850"/>
                </a:lnTo>
                <a:lnTo>
                  <a:pt x="69392" y="43649"/>
                </a:lnTo>
                <a:lnTo>
                  <a:pt x="59207" y="25247"/>
                </a:lnTo>
                <a:close/>
              </a:path>
              <a:path w="87629" h="257175">
                <a:moveTo>
                  <a:pt x="60563" y="24450"/>
                </a:moveTo>
                <a:lnTo>
                  <a:pt x="59207" y="25247"/>
                </a:lnTo>
                <a:lnTo>
                  <a:pt x="69392" y="43649"/>
                </a:lnTo>
                <a:lnTo>
                  <a:pt x="73914" y="41478"/>
                </a:lnTo>
                <a:lnTo>
                  <a:pt x="86022" y="29019"/>
                </a:lnTo>
                <a:lnTo>
                  <a:pt x="66916" y="29019"/>
                </a:lnTo>
                <a:lnTo>
                  <a:pt x="64325" y="26568"/>
                </a:lnTo>
                <a:lnTo>
                  <a:pt x="61341" y="24726"/>
                </a:lnTo>
                <a:lnTo>
                  <a:pt x="60563" y="24450"/>
                </a:lnTo>
                <a:close/>
              </a:path>
              <a:path w="87629" h="257175">
                <a:moveTo>
                  <a:pt x="82905" y="13703"/>
                </a:moveTo>
                <a:lnTo>
                  <a:pt x="65976" y="20065"/>
                </a:lnTo>
                <a:lnTo>
                  <a:pt x="65773" y="20370"/>
                </a:lnTo>
                <a:lnTo>
                  <a:pt x="65544" y="20650"/>
                </a:lnTo>
                <a:lnTo>
                  <a:pt x="63385" y="22529"/>
                </a:lnTo>
                <a:lnTo>
                  <a:pt x="61301" y="24015"/>
                </a:lnTo>
                <a:lnTo>
                  <a:pt x="60563" y="24450"/>
                </a:lnTo>
                <a:lnTo>
                  <a:pt x="61341" y="24726"/>
                </a:lnTo>
                <a:lnTo>
                  <a:pt x="64325" y="26568"/>
                </a:lnTo>
                <a:lnTo>
                  <a:pt x="66916" y="29019"/>
                </a:lnTo>
                <a:lnTo>
                  <a:pt x="82905" y="13703"/>
                </a:lnTo>
                <a:close/>
              </a:path>
              <a:path w="87629" h="257175">
                <a:moveTo>
                  <a:pt x="82905" y="13703"/>
                </a:moveTo>
                <a:lnTo>
                  <a:pt x="66916" y="29019"/>
                </a:lnTo>
                <a:lnTo>
                  <a:pt x="86022" y="29019"/>
                </a:lnTo>
                <a:lnTo>
                  <a:pt x="86410" y="27825"/>
                </a:lnTo>
                <a:lnTo>
                  <a:pt x="87020" y="25653"/>
                </a:lnTo>
                <a:lnTo>
                  <a:pt x="87143" y="23520"/>
                </a:lnTo>
                <a:lnTo>
                  <a:pt x="86872" y="21653"/>
                </a:lnTo>
                <a:lnTo>
                  <a:pt x="86207" y="18351"/>
                </a:lnTo>
                <a:lnTo>
                  <a:pt x="84899" y="15849"/>
                </a:lnTo>
                <a:lnTo>
                  <a:pt x="82905" y="13703"/>
                </a:lnTo>
                <a:close/>
              </a:path>
              <a:path w="87629" h="257175">
                <a:moveTo>
                  <a:pt x="6213" y="9613"/>
                </a:moveTo>
                <a:lnTo>
                  <a:pt x="4152" y="9613"/>
                </a:lnTo>
                <a:lnTo>
                  <a:pt x="63" y="13703"/>
                </a:lnTo>
                <a:lnTo>
                  <a:pt x="0" y="24015"/>
                </a:lnTo>
                <a:lnTo>
                  <a:pt x="4152" y="28168"/>
                </a:lnTo>
                <a:lnTo>
                  <a:pt x="14401" y="28168"/>
                </a:lnTo>
                <a:lnTo>
                  <a:pt x="16083" y="26492"/>
                </a:lnTo>
                <a:lnTo>
                  <a:pt x="14604" y="26492"/>
                </a:lnTo>
                <a:lnTo>
                  <a:pt x="3962" y="11290"/>
                </a:lnTo>
                <a:lnTo>
                  <a:pt x="6213" y="9613"/>
                </a:lnTo>
                <a:close/>
              </a:path>
              <a:path w="87629" h="257175">
                <a:moveTo>
                  <a:pt x="8788" y="7696"/>
                </a:moveTo>
                <a:lnTo>
                  <a:pt x="3962" y="11290"/>
                </a:lnTo>
                <a:lnTo>
                  <a:pt x="14604" y="26492"/>
                </a:lnTo>
                <a:lnTo>
                  <a:pt x="18567" y="23880"/>
                </a:lnTo>
                <a:lnTo>
                  <a:pt x="18527" y="21653"/>
                </a:lnTo>
                <a:lnTo>
                  <a:pt x="8788" y="7696"/>
                </a:lnTo>
                <a:close/>
              </a:path>
              <a:path w="87629" h="257175">
                <a:moveTo>
                  <a:pt x="18567" y="23880"/>
                </a:moveTo>
                <a:lnTo>
                  <a:pt x="14604" y="26492"/>
                </a:lnTo>
                <a:lnTo>
                  <a:pt x="16083" y="26492"/>
                </a:lnTo>
                <a:lnTo>
                  <a:pt x="18567" y="24015"/>
                </a:lnTo>
                <a:lnTo>
                  <a:pt x="18567" y="23880"/>
                </a:lnTo>
                <a:close/>
              </a:path>
              <a:path w="87629" h="257175">
                <a:moveTo>
                  <a:pt x="65722" y="3238"/>
                </a:moveTo>
                <a:lnTo>
                  <a:pt x="57950" y="23520"/>
                </a:lnTo>
                <a:lnTo>
                  <a:pt x="60563" y="24450"/>
                </a:lnTo>
                <a:lnTo>
                  <a:pt x="61366" y="23977"/>
                </a:lnTo>
                <a:lnTo>
                  <a:pt x="63458" y="22466"/>
                </a:lnTo>
                <a:lnTo>
                  <a:pt x="65544" y="20650"/>
                </a:lnTo>
                <a:lnTo>
                  <a:pt x="65773" y="20370"/>
                </a:lnTo>
                <a:lnTo>
                  <a:pt x="65976" y="20065"/>
                </a:lnTo>
                <a:lnTo>
                  <a:pt x="82905" y="13703"/>
                </a:lnTo>
                <a:lnTo>
                  <a:pt x="70700" y="5029"/>
                </a:lnTo>
                <a:lnTo>
                  <a:pt x="65722" y="3238"/>
                </a:lnTo>
                <a:close/>
              </a:path>
              <a:path w="87629" h="257175">
                <a:moveTo>
                  <a:pt x="18567" y="21710"/>
                </a:moveTo>
                <a:lnTo>
                  <a:pt x="18567" y="23880"/>
                </a:lnTo>
                <a:lnTo>
                  <a:pt x="19595" y="23202"/>
                </a:lnTo>
                <a:lnTo>
                  <a:pt x="18567" y="21710"/>
                </a:lnTo>
                <a:close/>
              </a:path>
              <a:path w="87629" h="257175">
                <a:moveTo>
                  <a:pt x="58918" y="20993"/>
                </a:moveTo>
                <a:lnTo>
                  <a:pt x="42735" y="20993"/>
                </a:lnTo>
                <a:lnTo>
                  <a:pt x="48628" y="21412"/>
                </a:lnTo>
                <a:lnTo>
                  <a:pt x="54483" y="22478"/>
                </a:lnTo>
                <a:lnTo>
                  <a:pt x="55664" y="22745"/>
                </a:lnTo>
                <a:lnTo>
                  <a:pt x="56819" y="23088"/>
                </a:lnTo>
                <a:lnTo>
                  <a:pt x="57950" y="23520"/>
                </a:lnTo>
                <a:lnTo>
                  <a:pt x="58918" y="20993"/>
                </a:lnTo>
                <a:close/>
              </a:path>
              <a:path w="87629" h="257175">
                <a:moveTo>
                  <a:pt x="36129" y="9613"/>
                </a:moveTo>
                <a:lnTo>
                  <a:pt x="14401" y="9613"/>
                </a:lnTo>
                <a:lnTo>
                  <a:pt x="18503" y="13703"/>
                </a:lnTo>
                <a:lnTo>
                  <a:pt x="18606" y="21710"/>
                </a:lnTo>
                <a:lnTo>
                  <a:pt x="19571" y="23088"/>
                </a:lnTo>
                <a:lnTo>
                  <a:pt x="20472" y="22898"/>
                </a:lnTo>
                <a:lnTo>
                  <a:pt x="36766" y="21208"/>
                </a:lnTo>
                <a:lnTo>
                  <a:pt x="36129" y="9613"/>
                </a:lnTo>
                <a:close/>
              </a:path>
              <a:path w="87629" h="257175">
                <a:moveTo>
                  <a:pt x="18567" y="21654"/>
                </a:moveTo>
                <a:lnTo>
                  <a:pt x="19604" y="23196"/>
                </a:lnTo>
                <a:lnTo>
                  <a:pt x="18567" y="21654"/>
                </a:lnTo>
                <a:close/>
              </a:path>
              <a:path w="87629" h="257175">
                <a:moveTo>
                  <a:pt x="8788" y="7696"/>
                </a:moveTo>
                <a:lnTo>
                  <a:pt x="18567" y="21710"/>
                </a:lnTo>
                <a:lnTo>
                  <a:pt x="8788" y="7696"/>
                </a:lnTo>
                <a:close/>
              </a:path>
              <a:path w="87629" h="257175">
                <a:moveTo>
                  <a:pt x="35648" y="863"/>
                </a:moveTo>
                <a:lnTo>
                  <a:pt x="8788" y="7696"/>
                </a:lnTo>
                <a:lnTo>
                  <a:pt x="18567" y="21654"/>
                </a:lnTo>
                <a:lnTo>
                  <a:pt x="18503" y="13703"/>
                </a:lnTo>
                <a:lnTo>
                  <a:pt x="14401" y="9613"/>
                </a:lnTo>
                <a:lnTo>
                  <a:pt x="36129" y="9613"/>
                </a:lnTo>
                <a:lnTo>
                  <a:pt x="35648" y="863"/>
                </a:lnTo>
                <a:close/>
              </a:path>
              <a:path w="87629" h="257175">
                <a:moveTo>
                  <a:pt x="43751" y="0"/>
                </a:moveTo>
                <a:lnTo>
                  <a:pt x="35648" y="863"/>
                </a:lnTo>
                <a:lnTo>
                  <a:pt x="36766" y="21208"/>
                </a:lnTo>
                <a:lnTo>
                  <a:pt x="42735" y="20993"/>
                </a:lnTo>
                <a:lnTo>
                  <a:pt x="58918" y="20993"/>
                </a:lnTo>
                <a:lnTo>
                  <a:pt x="65722" y="3238"/>
                </a:lnTo>
                <a:lnTo>
                  <a:pt x="63804" y="2539"/>
                </a:lnTo>
                <a:lnTo>
                  <a:pt x="61836" y="1981"/>
                </a:lnTo>
                <a:lnTo>
                  <a:pt x="59842" y="1562"/>
                </a:lnTo>
                <a:lnTo>
                  <a:pt x="51816" y="241"/>
                </a:lnTo>
                <a:lnTo>
                  <a:pt x="43751" y="0"/>
                </a:lnTo>
                <a:close/>
              </a:path>
            </a:pathLst>
          </a:custGeom>
          <a:solidFill>
            <a:srgbClr val="C80000"/>
          </a:solidFill>
        </p:spPr>
        <p:txBody>
          <a:bodyPr wrap="square" lIns="0" tIns="0" rIns="0" bIns="0" rtlCol="0"/>
          <a:lstStyle/>
          <a:p>
            <a:endParaRPr/>
          </a:p>
        </p:txBody>
      </p:sp>
      <p:grpSp>
        <p:nvGrpSpPr>
          <p:cNvPr id="78" name="object 78"/>
          <p:cNvGrpSpPr/>
          <p:nvPr/>
        </p:nvGrpSpPr>
        <p:grpSpPr>
          <a:xfrm>
            <a:off x="8662416" y="4700841"/>
            <a:ext cx="3359785" cy="320040"/>
            <a:chOff x="8662416" y="4700841"/>
            <a:chExt cx="3359785" cy="320040"/>
          </a:xfrm>
        </p:grpSpPr>
        <p:sp>
          <p:nvSpPr>
            <p:cNvPr id="79" name="object 79"/>
            <p:cNvSpPr/>
            <p:nvPr/>
          </p:nvSpPr>
          <p:spPr>
            <a:xfrm>
              <a:off x="8662416" y="4700841"/>
              <a:ext cx="3359785" cy="209550"/>
            </a:xfrm>
            <a:custGeom>
              <a:avLst/>
              <a:gdLst/>
              <a:ahLst/>
              <a:cxnLst/>
              <a:rect l="l" t="t" r="r" b="b"/>
              <a:pathLst>
                <a:path w="3359784" h="209550">
                  <a:moveTo>
                    <a:pt x="3347705" y="208877"/>
                  </a:moveTo>
                  <a:lnTo>
                    <a:pt x="3348532" y="209550"/>
                  </a:lnTo>
                  <a:lnTo>
                    <a:pt x="3350183" y="209550"/>
                  </a:lnTo>
                  <a:lnTo>
                    <a:pt x="3347705" y="208877"/>
                  </a:lnTo>
                  <a:close/>
                </a:path>
                <a:path w="3359784" h="209550">
                  <a:moveTo>
                    <a:pt x="3351529" y="195580"/>
                  </a:moveTo>
                  <a:lnTo>
                    <a:pt x="3348532" y="195580"/>
                  </a:lnTo>
                  <a:lnTo>
                    <a:pt x="3345408" y="199390"/>
                  </a:lnTo>
                  <a:lnTo>
                    <a:pt x="3345408" y="207010"/>
                  </a:lnTo>
                  <a:lnTo>
                    <a:pt x="3347705" y="208877"/>
                  </a:lnTo>
                  <a:lnTo>
                    <a:pt x="3350183" y="209550"/>
                  </a:lnTo>
                  <a:lnTo>
                    <a:pt x="3354577" y="196850"/>
                  </a:lnTo>
                  <a:lnTo>
                    <a:pt x="3351529" y="195580"/>
                  </a:lnTo>
                  <a:close/>
                </a:path>
                <a:path w="3359784" h="209550">
                  <a:moveTo>
                    <a:pt x="3356241" y="195580"/>
                  </a:moveTo>
                  <a:lnTo>
                    <a:pt x="3351529" y="195580"/>
                  </a:lnTo>
                  <a:lnTo>
                    <a:pt x="3354577" y="196850"/>
                  </a:lnTo>
                  <a:lnTo>
                    <a:pt x="3350183" y="209550"/>
                  </a:lnTo>
                  <a:lnTo>
                    <a:pt x="3356241" y="209550"/>
                  </a:lnTo>
                  <a:lnTo>
                    <a:pt x="3359365" y="207010"/>
                  </a:lnTo>
                  <a:lnTo>
                    <a:pt x="3359365" y="199390"/>
                  </a:lnTo>
                  <a:lnTo>
                    <a:pt x="3356241" y="195580"/>
                  </a:lnTo>
                  <a:close/>
                </a:path>
                <a:path w="3359784" h="209550">
                  <a:moveTo>
                    <a:pt x="3345433" y="193040"/>
                  </a:moveTo>
                  <a:lnTo>
                    <a:pt x="3340823" y="207010"/>
                  </a:lnTo>
                  <a:lnTo>
                    <a:pt x="3347705" y="208877"/>
                  </a:lnTo>
                  <a:lnTo>
                    <a:pt x="3345408" y="207010"/>
                  </a:lnTo>
                  <a:lnTo>
                    <a:pt x="3345408" y="199390"/>
                  </a:lnTo>
                  <a:lnTo>
                    <a:pt x="3348532" y="195580"/>
                  </a:lnTo>
                  <a:lnTo>
                    <a:pt x="3351529" y="195580"/>
                  </a:lnTo>
                  <a:lnTo>
                    <a:pt x="3345433" y="193040"/>
                  </a:lnTo>
                  <a:close/>
                </a:path>
                <a:path w="3359784" h="209550">
                  <a:moveTo>
                    <a:pt x="3315702" y="184150"/>
                  </a:moveTo>
                  <a:lnTo>
                    <a:pt x="3311575" y="199390"/>
                  </a:lnTo>
                  <a:lnTo>
                    <a:pt x="3318909" y="200660"/>
                  </a:lnTo>
                  <a:lnTo>
                    <a:pt x="3326227" y="203200"/>
                  </a:lnTo>
                  <a:lnTo>
                    <a:pt x="3333531" y="204470"/>
                  </a:lnTo>
                  <a:lnTo>
                    <a:pt x="3340823" y="207010"/>
                  </a:lnTo>
                  <a:lnTo>
                    <a:pt x="3345433" y="193040"/>
                  </a:lnTo>
                  <a:lnTo>
                    <a:pt x="3330649" y="187960"/>
                  </a:lnTo>
                  <a:lnTo>
                    <a:pt x="3323196" y="186690"/>
                  </a:lnTo>
                  <a:lnTo>
                    <a:pt x="3315702" y="184150"/>
                  </a:lnTo>
                  <a:close/>
                </a:path>
                <a:path w="3359784" h="209550">
                  <a:moveTo>
                    <a:pt x="3255098" y="168910"/>
                  </a:moveTo>
                  <a:lnTo>
                    <a:pt x="3251453" y="185420"/>
                  </a:lnTo>
                  <a:lnTo>
                    <a:pt x="3266526" y="187960"/>
                  </a:lnTo>
                  <a:lnTo>
                    <a:pt x="3311575" y="199390"/>
                  </a:lnTo>
                  <a:lnTo>
                    <a:pt x="3315702" y="184150"/>
                  </a:lnTo>
                  <a:lnTo>
                    <a:pt x="3255098" y="168910"/>
                  </a:lnTo>
                  <a:close/>
                </a:path>
                <a:path w="3359784" h="209550">
                  <a:moveTo>
                    <a:pt x="3181082" y="153670"/>
                  </a:moveTo>
                  <a:lnTo>
                    <a:pt x="3177933" y="170180"/>
                  </a:lnTo>
                  <a:lnTo>
                    <a:pt x="3251453" y="185420"/>
                  </a:lnTo>
                  <a:lnTo>
                    <a:pt x="3255098" y="168910"/>
                  </a:lnTo>
                  <a:lnTo>
                    <a:pt x="3181082" y="153670"/>
                  </a:lnTo>
                  <a:close/>
                </a:path>
                <a:path w="3359784" h="209550">
                  <a:moveTo>
                    <a:pt x="3107664" y="139700"/>
                  </a:moveTo>
                  <a:lnTo>
                    <a:pt x="3104857" y="157480"/>
                  </a:lnTo>
                  <a:lnTo>
                    <a:pt x="3123154" y="160020"/>
                  </a:lnTo>
                  <a:lnTo>
                    <a:pt x="3141433" y="163830"/>
                  </a:lnTo>
                  <a:lnTo>
                    <a:pt x="3159692" y="166370"/>
                  </a:lnTo>
                  <a:lnTo>
                    <a:pt x="3177933" y="170180"/>
                  </a:lnTo>
                  <a:lnTo>
                    <a:pt x="3181082" y="153670"/>
                  </a:lnTo>
                  <a:lnTo>
                    <a:pt x="3144411" y="146050"/>
                  </a:lnTo>
                  <a:lnTo>
                    <a:pt x="3126047" y="143510"/>
                  </a:lnTo>
                  <a:lnTo>
                    <a:pt x="3107664" y="139700"/>
                  </a:lnTo>
                  <a:close/>
                </a:path>
                <a:path w="3359784" h="209550">
                  <a:moveTo>
                    <a:pt x="3023920" y="127000"/>
                  </a:moveTo>
                  <a:lnTo>
                    <a:pt x="3021443" y="144780"/>
                  </a:lnTo>
                  <a:lnTo>
                    <a:pt x="3042322" y="147320"/>
                  </a:lnTo>
                  <a:lnTo>
                    <a:pt x="3063183" y="151130"/>
                  </a:lnTo>
                  <a:lnTo>
                    <a:pt x="3084028" y="153670"/>
                  </a:lnTo>
                  <a:lnTo>
                    <a:pt x="3104857" y="157480"/>
                  </a:lnTo>
                  <a:lnTo>
                    <a:pt x="3107664" y="139700"/>
                  </a:lnTo>
                  <a:lnTo>
                    <a:pt x="3086749" y="137160"/>
                  </a:lnTo>
                  <a:lnTo>
                    <a:pt x="3065820" y="133350"/>
                  </a:lnTo>
                  <a:lnTo>
                    <a:pt x="3044877" y="130810"/>
                  </a:lnTo>
                  <a:lnTo>
                    <a:pt x="3023920" y="127000"/>
                  </a:lnTo>
                  <a:close/>
                </a:path>
                <a:path w="3359784" h="209550">
                  <a:moveTo>
                    <a:pt x="2907816" y="111760"/>
                  </a:moveTo>
                  <a:lnTo>
                    <a:pt x="2905657" y="129540"/>
                  </a:lnTo>
                  <a:lnTo>
                    <a:pt x="3021443" y="144780"/>
                  </a:lnTo>
                  <a:lnTo>
                    <a:pt x="3023920" y="127000"/>
                  </a:lnTo>
                  <a:lnTo>
                    <a:pt x="2907816" y="111760"/>
                  </a:lnTo>
                  <a:close/>
                </a:path>
                <a:path w="3359784" h="209550">
                  <a:moveTo>
                    <a:pt x="2737928" y="92710"/>
                  </a:moveTo>
                  <a:lnTo>
                    <a:pt x="2736023" y="110490"/>
                  </a:lnTo>
                  <a:lnTo>
                    <a:pt x="2778459" y="114300"/>
                  </a:lnTo>
                  <a:lnTo>
                    <a:pt x="2905657" y="129540"/>
                  </a:lnTo>
                  <a:lnTo>
                    <a:pt x="2907816" y="111760"/>
                  </a:lnTo>
                  <a:lnTo>
                    <a:pt x="2780436" y="96520"/>
                  </a:lnTo>
                  <a:lnTo>
                    <a:pt x="2737928" y="92710"/>
                  </a:lnTo>
                  <a:close/>
                </a:path>
                <a:path w="3359784" h="209550">
                  <a:moveTo>
                    <a:pt x="2598635" y="77470"/>
                  </a:moveTo>
                  <a:lnTo>
                    <a:pt x="2596552" y="95250"/>
                  </a:lnTo>
                  <a:lnTo>
                    <a:pt x="2736023" y="110490"/>
                  </a:lnTo>
                  <a:lnTo>
                    <a:pt x="2737928" y="92710"/>
                  </a:lnTo>
                  <a:lnTo>
                    <a:pt x="2598635" y="77470"/>
                  </a:lnTo>
                  <a:close/>
                </a:path>
                <a:path w="3359784" h="209550">
                  <a:moveTo>
                    <a:pt x="2496260" y="66040"/>
                  </a:moveTo>
                  <a:lnTo>
                    <a:pt x="2494292" y="83820"/>
                  </a:lnTo>
                  <a:lnTo>
                    <a:pt x="2519864" y="87630"/>
                  </a:lnTo>
                  <a:lnTo>
                    <a:pt x="2596552" y="95250"/>
                  </a:lnTo>
                  <a:lnTo>
                    <a:pt x="2598635" y="77470"/>
                  </a:lnTo>
                  <a:lnTo>
                    <a:pt x="2573048" y="74930"/>
                  </a:lnTo>
                  <a:lnTo>
                    <a:pt x="2547457" y="71120"/>
                  </a:lnTo>
                  <a:lnTo>
                    <a:pt x="2496260" y="66040"/>
                  </a:lnTo>
                  <a:close/>
                </a:path>
                <a:path w="3359784" h="209550">
                  <a:moveTo>
                    <a:pt x="2381363" y="54610"/>
                  </a:moveTo>
                  <a:lnTo>
                    <a:pt x="2379814" y="73660"/>
                  </a:lnTo>
                  <a:lnTo>
                    <a:pt x="2494292" y="83820"/>
                  </a:lnTo>
                  <a:lnTo>
                    <a:pt x="2496260" y="66040"/>
                  </a:lnTo>
                  <a:lnTo>
                    <a:pt x="2467562" y="63500"/>
                  </a:lnTo>
                  <a:lnTo>
                    <a:pt x="2438845" y="59690"/>
                  </a:lnTo>
                  <a:lnTo>
                    <a:pt x="2381363" y="54610"/>
                  </a:lnTo>
                  <a:close/>
                </a:path>
                <a:path w="3359784" h="209550">
                  <a:moveTo>
                    <a:pt x="2311789" y="49530"/>
                  </a:moveTo>
                  <a:lnTo>
                    <a:pt x="2288564" y="49530"/>
                  </a:lnTo>
                  <a:lnTo>
                    <a:pt x="2287955" y="67310"/>
                  </a:lnTo>
                  <a:lnTo>
                    <a:pt x="2356872" y="71120"/>
                  </a:lnTo>
                  <a:lnTo>
                    <a:pt x="2379814" y="73660"/>
                  </a:lnTo>
                  <a:lnTo>
                    <a:pt x="2381363" y="54610"/>
                  </a:lnTo>
                  <a:lnTo>
                    <a:pt x="2358189" y="53340"/>
                  </a:lnTo>
                  <a:lnTo>
                    <a:pt x="2334997" y="50800"/>
                  </a:lnTo>
                  <a:lnTo>
                    <a:pt x="2311789" y="49530"/>
                  </a:lnTo>
                  <a:close/>
                </a:path>
                <a:path w="3359784" h="209550">
                  <a:moveTo>
                    <a:pt x="1714575" y="50800"/>
                  </a:moveTo>
                  <a:lnTo>
                    <a:pt x="1535670" y="50800"/>
                  </a:lnTo>
                  <a:lnTo>
                    <a:pt x="1535454" y="68580"/>
                  </a:lnTo>
                  <a:lnTo>
                    <a:pt x="1580239" y="69850"/>
                  </a:lnTo>
                  <a:lnTo>
                    <a:pt x="1714575" y="69850"/>
                  </a:lnTo>
                  <a:lnTo>
                    <a:pt x="1714575" y="50800"/>
                  </a:lnTo>
                  <a:close/>
                </a:path>
                <a:path w="3359784" h="209550">
                  <a:moveTo>
                    <a:pt x="1895029" y="49530"/>
                  </a:moveTo>
                  <a:lnTo>
                    <a:pt x="1849919" y="49530"/>
                  </a:lnTo>
                  <a:lnTo>
                    <a:pt x="1804807" y="50800"/>
                  </a:lnTo>
                  <a:lnTo>
                    <a:pt x="1714575" y="50800"/>
                  </a:lnTo>
                  <a:lnTo>
                    <a:pt x="1714575" y="69850"/>
                  </a:lnTo>
                  <a:lnTo>
                    <a:pt x="1850205" y="69850"/>
                  </a:lnTo>
                  <a:lnTo>
                    <a:pt x="1895410" y="68580"/>
                  </a:lnTo>
                  <a:lnTo>
                    <a:pt x="1895029" y="49530"/>
                  </a:lnTo>
                  <a:close/>
                </a:path>
                <a:path w="3359784" h="209550">
                  <a:moveTo>
                    <a:pt x="1383118" y="46990"/>
                  </a:moveTo>
                  <a:lnTo>
                    <a:pt x="1382623" y="66040"/>
                  </a:lnTo>
                  <a:lnTo>
                    <a:pt x="1459038" y="68580"/>
                  </a:lnTo>
                  <a:lnTo>
                    <a:pt x="1535454" y="68580"/>
                  </a:lnTo>
                  <a:lnTo>
                    <a:pt x="1535670" y="50800"/>
                  </a:lnTo>
                  <a:lnTo>
                    <a:pt x="1497532" y="49530"/>
                  </a:lnTo>
                  <a:lnTo>
                    <a:pt x="1459394" y="49530"/>
                  </a:lnTo>
                  <a:lnTo>
                    <a:pt x="1383118" y="46990"/>
                  </a:lnTo>
                  <a:close/>
                </a:path>
                <a:path w="3359784" h="209550">
                  <a:moveTo>
                    <a:pt x="2115476" y="46990"/>
                  </a:moveTo>
                  <a:lnTo>
                    <a:pt x="2060359" y="46990"/>
                  </a:lnTo>
                  <a:lnTo>
                    <a:pt x="2005248" y="48260"/>
                  </a:lnTo>
                  <a:lnTo>
                    <a:pt x="1950139" y="48260"/>
                  </a:lnTo>
                  <a:lnTo>
                    <a:pt x="1895029" y="49530"/>
                  </a:lnTo>
                  <a:lnTo>
                    <a:pt x="1895410" y="68580"/>
                  </a:lnTo>
                  <a:lnTo>
                    <a:pt x="1950427" y="67310"/>
                  </a:lnTo>
                  <a:lnTo>
                    <a:pt x="2115501" y="67310"/>
                  </a:lnTo>
                  <a:lnTo>
                    <a:pt x="2115476" y="46990"/>
                  </a:lnTo>
                  <a:close/>
                </a:path>
                <a:path w="3359784" h="209550">
                  <a:moveTo>
                    <a:pt x="2158750" y="46990"/>
                  </a:moveTo>
                  <a:lnTo>
                    <a:pt x="2115476" y="46990"/>
                  </a:lnTo>
                  <a:lnTo>
                    <a:pt x="2115501" y="67310"/>
                  </a:lnTo>
                  <a:lnTo>
                    <a:pt x="2158619" y="66040"/>
                  </a:lnTo>
                  <a:lnTo>
                    <a:pt x="2287998" y="66040"/>
                  </a:lnTo>
                  <a:lnTo>
                    <a:pt x="2288564" y="49530"/>
                  </a:lnTo>
                  <a:lnTo>
                    <a:pt x="2245298" y="48260"/>
                  </a:lnTo>
                  <a:lnTo>
                    <a:pt x="2202025" y="48260"/>
                  </a:lnTo>
                  <a:lnTo>
                    <a:pt x="2158750" y="46990"/>
                  </a:lnTo>
                  <a:close/>
                </a:path>
                <a:path w="3359784" h="209550">
                  <a:moveTo>
                    <a:pt x="2287998" y="66040"/>
                  </a:moveTo>
                  <a:lnTo>
                    <a:pt x="2201733" y="66040"/>
                  </a:lnTo>
                  <a:lnTo>
                    <a:pt x="2244844" y="67310"/>
                  </a:lnTo>
                  <a:lnTo>
                    <a:pt x="2287955" y="67310"/>
                  </a:lnTo>
                  <a:lnTo>
                    <a:pt x="2287998" y="66040"/>
                  </a:lnTo>
                  <a:close/>
                </a:path>
                <a:path w="3359784" h="209550">
                  <a:moveTo>
                    <a:pt x="1240002" y="43180"/>
                  </a:moveTo>
                  <a:lnTo>
                    <a:pt x="1239354" y="62230"/>
                  </a:lnTo>
                  <a:lnTo>
                    <a:pt x="1310988" y="64770"/>
                  </a:lnTo>
                  <a:lnTo>
                    <a:pt x="1346807" y="64770"/>
                  </a:lnTo>
                  <a:lnTo>
                    <a:pt x="1382623" y="66040"/>
                  </a:lnTo>
                  <a:lnTo>
                    <a:pt x="1383118" y="46990"/>
                  </a:lnTo>
                  <a:lnTo>
                    <a:pt x="1347335" y="46990"/>
                  </a:lnTo>
                  <a:lnTo>
                    <a:pt x="1240002" y="43180"/>
                  </a:lnTo>
                  <a:close/>
                </a:path>
                <a:path w="3359784" h="209550">
                  <a:moveTo>
                    <a:pt x="1155721" y="39370"/>
                  </a:moveTo>
                  <a:lnTo>
                    <a:pt x="1127632" y="39370"/>
                  </a:lnTo>
                  <a:lnTo>
                    <a:pt x="1126806" y="58420"/>
                  </a:lnTo>
                  <a:lnTo>
                    <a:pt x="1154936" y="59690"/>
                  </a:lnTo>
                  <a:lnTo>
                    <a:pt x="1183071" y="59690"/>
                  </a:lnTo>
                  <a:lnTo>
                    <a:pt x="1239354" y="62230"/>
                  </a:lnTo>
                  <a:lnTo>
                    <a:pt x="1240002" y="43180"/>
                  </a:lnTo>
                  <a:lnTo>
                    <a:pt x="1155721" y="39370"/>
                  </a:lnTo>
                  <a:close/>
                </a:path>
                <a:path w="3359784" h="209550">
                  <a:moveTo>
                    <a:pt x="1074493" y="35560"/>
                  </a:moveTo>
                  <a:lnTo>
                    <a:pt x="1056791" y="35560"/>
                  </a:lnTo>
                  <a:lnTo>
                    <a:pt x="1055521" y="54610"/>
                  </a:lnTo>
                  <a:lnTo>
                    <a:pt x="1073336" y="55880"/>
                  </a:lnTo>
                  <a:lnTo>
                    <a:pt x="1091154" y="55880"/>
                  </a:lnTo>
                  <a:lnTo>
                    <a:pt x="1126806" y="58420"/>
                  </a:lnTo>
                  <a:lnTo>
                    <a:pt x="1127632" y="39370"/>
                  </a:lnTo>
                  <a:lnTo>
                    <a:pt x="1074493" y="35560"/>
                  </a:lnTo>
                  <a:close/>
                </a:path>
                <a:path w="3359784" h="209550">
                  <a:moveTo>
                    <a:pt x="977886" y="30480"/>
                  </a:moveTo>
                  <a:lnTo>
                    <a:pt x="977035" y="49530"/>
                  </a:lnTo>
                  <a:lnTo>
                    <a:pt x="1055521" y="54610"/>
                  </a:lnTo>
                  <a:lnTo>
                    <a:pt x="1056791" y="35560"/>
                  </a:lnTo>
                  <a:lnTo>
                    <a:pt x="977886" y="30480"/>
                  </a:lnTo>
                  <a:close/>
                </a:path>
                <a:path w="3359784" h="209550">
                  <a:moveTo>
                    <a:pt x="877582" y="26670"/>
                  </a:moveTo>
                  <a:lnTo>
                    <a:pt x="876705" y="45720"/>
                  </a:lnTo>
                  <a:lnTo>
                    <a:pt x="951949" y="49530"/>
                  </a:lnTo>
                  <a:lnTo>
                    <a:pt x="977035" y="49530"/>
                  </a:lnTo>
                  <a:lnTo>
                    <a:pt x="977886" y="30480"/>
                  </a:lnTo>
                  <a:lnTo>
                    <a:pt x="877582" y="26670"/>
                  </a:lnTo>
                  <a:close/>
                </a:path>
                <a:path w="3359784" h="209550">
                  <a:moveTo>
                    <a:pt x="2006" y="40061"/>
                  </a:moveTo>
                  <a:lnTo>
                    <a:pt x="2006" y="44450"/>
                  </a:lnTo>
                  <a:lnTo>
                    <a:pt x="6158" y="48260"/>
                  </a:lnTo>
                  <a:lnTo>
                    <a:pt x="16407" y="48260"/>
                  </a:lnTo>
                  <a:lnTo>
                    <a:pt x="20560" y="44450"/>
                  </a:lnTo>
                  <a:lnTo>
                    <a:pt x="20560" y="41910"/>
                  </a:lnTo>
                  <a:lnTo>
                    <a:pt x="2425" y="41910"/>
                  </a:lnTo>
                  <a:lnTo>
                    <a:pt x="2006" y="40061"/>
                  </a:lnTo>
                  <a:close/>
                </a:path>
                <a:path w="3359784" h="209550">
                  <a:moveTo>
                    <a:pt x="803172" y="22860"/>
                  </a:moveTo>
                  <a:lnTo>
                    <a:pt x="778369" y="22860"/>
                  </a:lnTo>
                  <a:lnTo>
                    <a:pt x="777696" y="40640"/>
                  </a:lnTo>
                  <a:lnTo>
                    <a:pt x="876705" y="45720"/>
                  </a:lnTo>
                  <a:lnTo>
                    <a:pt x="877582" y="26670"/>
                  </a:lnTo>
                  <a:lnTo>
                    <a:pt x="803172" y="22860"/>
                  </a:lnTo>
                  <a:close/>
                </a:path>
                <a:path w="3359784" h="209550">
                  <a:moveTo>
                    <a:pt x="16643" y="29498"/>
                  </a:moveTo>
                  <a:lnTo>
                    <a:pt x="2432" y="33768"/>
                  </a:lnTo>
                  <a:lnTo>
                    <a:pt x="2006" y="34290"/>
                  </a:lnTo>
                  <a:lnTo>
                    <a:pt x="2006" y="40061"/>
                  </a:lnTo>
                  <a:lnTo>
                    <a:pt x="2425" y="41910"/>
                  </a:lnTo>
                  <a:lnTo>
                    <a:pt x="20154" y="35560"/>
                  </a:lnTo>
                  <a:lnTo>
                    <a:pt x="18756" y="32083"/>
                  </a:lnTo>
                  <a:lnTo>
                    <a:pt x="18484" y="31750"/>
                  </a:lnTo>
                  <a:lnTo>
                    <a:pt x="16636" y="31750"/>
                  </a:lnTo>
                  <a:lnTo>
                    <a:pt x="17222" y="30206"/>
                  </a:lnTo>
                  <a:lnTo>
                    <a:pt x="16643" y="29498"/>
                  </a:lnTo>
                  <a:close/>
                </a:path>
                <a:path w="3359784" h="209550">
                  <a:moveTo>
                    <a:pt x="18756" y="32083"/>
                  </a:moveTo>
                  <a:lnTo>
                    <a:pt x="20154" y="35560"/>
                  </a:lnTo>
                  <a:lnTo>
                    <a:pt x="2425" y="41910"/>
                  </a:lnTo>
                  <a:lnTo>
                    <a:pt x="20560" y="41910"/>
                  </a:lnTo>
                  <a:lnTo>
                    <a:pt x="20560" y="34290"/>
                  </a:lnTo>
                  <a:lnTo>
                    <a:pt x="18756" y="32083"/>
                  </a:lnTo>
                  <a:close/>
                </a:path>
                <a:path w="3359784" h="209550">
                  <a:moveTo>
                    <a:pt x="754947" y="21590"/>
                  </a:moveTo>
                  <a:lnTo>
                    <a:pt x="684669" y="21590"/>
                  </a:lnTo>
                  <a:lnTo>
                    <a:pt x="684605" y="38100"/>
                  </a:lnTo>
                  <a:lnTo>
                    <a:pt x="707882" y="39370"/>
                  </a:lnTo>
                  <a:lnTo>
                    <a:pt x="754426" y="39370"/>
                  </a:lnTo>
                  <a:lnTo>
                    <a:pt x="777696" y="40640"/>
                  </a:lnTo>
                  <a:lnTo>
                    <a:pt x="778369" y="22860"/>
                  </a:lnTo>
                  <a:lnTo>
                    <a:pt x="754947" y="21590"/>
                  </a:lnTo>
                  <a:close/>
                </a:path>
                <a:path w="3359784" h="209550">
                  <a:moveTo>
                    <a:pt x="2432" y="33768"/>
                  </a:moveTo>
                  <a:lnTo>
                    <a:pt x="697" y="34290"/>
                  </a:lnTo>
                  <a:lnTo>
                    <a:pt x="2006" y="40061"/>
                  </a:lnTo>
                  <a:lnTo>
                    <a:pt x="2006" y="34290"/>
                  </a:lnTo>
                  <a:lnTo>
                    <a:pt x="2432" y="33768"/>
                  </a:lnTo>
                  <a:close/>
                </a:path>
                <a:path w="3359784" h="209550">
                  <a:moveTo>
                    <a:pt x="606907" y="19050"/>
                  </a:moveTo>
                  <a:lnTo>
                    <a:pt x="605725" y="36830"/>
                  </a:lnTo>
                  <a:lnTo>
                    <a:pt x="625437" y="36830"/>
                  </a:lnTo>
                  <a:lnTo>
                    <a:pt x="645156" y="38100"/>
                  </a:lnTo>
                  <a:lnTo>
                    <a:pt x="684605" y="38100"/>
                  </a:lnTo>
                  <a:lnTo>
                    <a:pt x="684669" y="21590"/>
                  </a:lnTo>
                  <a:lnTo>
                    <a:pt x="665214" y="21590"/>
                  </a:lnTo>
                  <a:lnTo>
                    <a:pt x="645769" y="20320"/>
                  </a:lnTo>
                  <a:lnTo>
                    <a:pt x="626333" y="20320"/>
                  </a:lnTo>
                  <a:lnTo>
                    <a:pt x="606907" y="19050"/>
                  </a:lnTo>
                  <a:close/>
                </a:path>
                <a:path w="3359784" h="209550">
                  <a:moveTo>
                    <a:pt x="541006" y="12700"/>
                  </a:moveTo>
                  <a:lnTo>
                    <a:pt x="539368" y="31750"/>
                  </a:lnTo>
                  <a:lnTo>
                    <a:pt x="605725" y="36830"/>
                  </a:lnTo>
                  <a:lnTo>
                    <a:pt x="606907" y="19050"/>
                  </a:lnTo>
                  <a:lnTo>
                    <a:pt x="557470" y="15240"/>
                  </a:lnTo>
                  <a:lnTo>
                    <a:pt x="541006" y="12700"/>
                  </a:lnTo>
                  <a:close/>
                </a:path>
                <a:path w="3359784" h="209550">
                  <a:moveTo>
                    <a:pt x="15201" y="13970"/>
                  </a:moveTo>
                  <a:lnTo>
                    <a:pt x="10819" y="15240"/>
                  </a:lnTo>
                  <a:lnTo>
                    <a:pt x="7035" y="16510"/>
                  </a:lnTo>
                  <a:lnTo>
                    <a:pt x="3834" y="20320"/>
                  </a:lnTo>
                  <a:lnTo>
                    <a:pt x="2983" y="21590"/>
                  </a:lnTo>
                  <a:lnTo>
                    <a:pt x="2247" y="21590"/>
                  </a:lnTo>
                  <a:lnTo>
                    <a:pt x="1637" y="22860"/>
                  </a:lnTo>
                  <a:lnTo>
                    <a:pt x="901" y="25400"/>
                  </a:lnTo>
                  <a:lnTo>
                    <a:pt x="418" y="26670"/>
                  </a:lnTo>
                  <a:lnTo>
                    <a:pt x="177" y="27940"/>
                  </a:lnTo>
                  <a:lnTo>
                    <a:pt x="62" y="29210"/>
                  </a:lnTo>
                  <a:lnTo>
                    <a:pt x="0" y="31269"/>
                  </a:lnTo>
                  <a:lnTo>
                    <a:pt x="113" y="33020"/>
                  </a:lnTo>
                  <a:lnTo>
                    <a:pt x="697" y="34290"/>
                  </a:lnTo>
                  <a:lnTo>
                    <a:pt x="2432" y="33768"/>
                  </a:lnTo>
                  <a:lnTo>
                    <a:pt x="6158" y="29210"/>
                  </a:lnTo>
                  <a:lnTo>
                    <a:pt x="19562" y="29210"/>
                  </a:lnTo>
                  <a:lnTo>
                    <a:pt x="15201" y="13970"/>
                  </a:lnTo>
                  <a:close/>
                </a:path>
                <a:path w="3359784" h="209550">
                  <a:moveTo>
                    <a:pt x="16407" y="29210"/>
                  </a:moveTo>
                  <a:lnTo>
                    <a:pt x="6158" y="29210"/>
                  </a:lnTo>
                  <a:lnTo>
                    <a:pt x="2432" y="33768"/>
                  </a:lnTo>
                  <a:lnTo>
                    <a:pt x="16643" y="29498"/>
                  </a:lnTo>
                  <a:lnTo>
                    <a:pt x="16407" y="29210"/>
                  </a:lnTo>
                  <a:close/>
                </a:path>
                <a:path w="3359784" h="209550">
                  <a:moveTo>
                    <a:pt x="18321" y="31001"/>
                  </a:moveTo>
                  <a:lnTo>
                    <a:pt x="18091" y="31269"/>
                  </a:lnTo>
                  <a:lnTo>
                    <a:pt x="18756" y="32083"/>
                  </a:lnTo>
                  <a:lnTo>
                    <a:pt x="18321" y="31001"/>
                  </a:lnTo>
                  <a:close/>
                </a:path>
                <a:path w="3359784" h="209550">
                  <a:moveTo>
                    <a:pt x="17222" y="30206"/>
                  </a:moveTo>
                  <a:lnTo>
                    <a:pt x="16636" y="31750"/>
                  </a:lnTo>
                  <a:lnTo>
                    <a:pt x="17677" y="31750"/>
                  </a:lnTo>
                  <a:lnTo>
                    <a:pt x="18091" y="31269"/>
                  </a:lnTo>
                  <a:lnTo>
                    <a:pt x="17222" y="30206"/>
                  </a:lnTo>
                  <a:close/>
                </a:path>
                <a:path w="3359784" h="209550">
                  <a:moveTo>
                    <a:pt x="18091" y="31269"/>
                  </a:moveTo>
                  <a:lnTo>
                    <a:pt x="17677" y="31750"/>
                  </a:lnTo>
                  <a:lnTo>
                    <a:pt x="18484" y="31750"/>
                  </a:lnTo>
                  <a:lnTo>
                    <a:pt x="18091" y="31269"/>
                  </a:lnTo>
                  <a:close/>
                </a:path>
                <a:path w="3359784" h="209550">
                  <a:moveTo>
                    <a:pt x="447090" y="5080"/>
                  </a:moveTo>
                  <a:lnTo>
                    <a:pt x="445388" y="24130"/>
                  </a:lnTo>
                  <a:lnTo>
                    <a:pt x="468872" y="25400"/>
                  </a:lnTo>
                  <a:lnTo>
                    <a:pt x="492364" y="27940"/>
                  </a:lnTo>
                  <a:lnTo>
                    <a:pt x="515863" y="29210"/>
                  </a:lnTo>
                  <a:lnTo>
                    <a:pt x="539368" y="31750"/>
                  </a:lnTo>
                  <a:lnTo>
                    <a:pt x="541006" y="12700"/>
                  </a:lnTo>
                  <a:lnTo>
                    <a:pt x="517534" y="11430"/>
                  </a:lnTo>
                  <a:lnTo>
                    <a:pt x="470576" y="6350"/>
                  </a:lnTo>
                  <a:lnTo>
                    <a:pt x="447090" y="5080"/>
                  </a:lnTo>
                  <a:close/>
                </a:path>
                <a:path w="3359784" h="209550">
                  <a:moveTo>
                    <a:pt x="17601" y="29210"/>
                  </a:moveTo>
                  <a:lnTo>
                    <a:pt x="17222" y="30206"/>
                  </a:lnTo>
                  <a:lnTo>
                    <a:pt x="18091" y="31269"/>
                  </a:lnTo>
                  <a:lnTo>
                    <a:pt x="18321" y="31001"/>
                  </a:lnTo>
                  <a:lnTo>
                    <a:pt x="17601" y="29210"/>
                  </a:lnTo>
                  <a:close/>
                </a:path>
                <a:path w="3359784" h="209550">
                  <a:moveTo>
                    <a:pt x="19562" y="29210"/>
                  </a:moveTo>
                  <a:lnTo>
                    <a:pt x="17601" y="29210"/>
                  </a:lnTo>
                  <a:lnTo>
                    <a:pt x="18321" y="31001"/>
                  </a:lnTo>
                  <a:lnTo>
                    <a:pt x="18770" y="30480"/>
                  </a:lnTo>
                  <a:lnTo>
                    <a:pt x="19925" y="30480"/>
                  </a:lnTo>
                  <a:lnTo>
                    <a:pt x="19562" y="29210"/>
                  </a:lnTo>
                  <a:close/>
                </a:path>
                <a:path w="3359784" h="209550">
                  <a:moveTo>
                    <a:pt x="49491" y="7620"/>
                  </a:moveTo>
                  <a:lnTo>
                    <a:pt x="35459" y="10160"/>
                  </a:lnTo>
                  <a:lnTo>
                    <a:pt x="28490" y="10160"/>
                  </a:lnTo>
                  <a:lnTo>
                    <a:pt x="21551" y="11430"/>
                  </a:lnTo>
                  <a:lnTo>
                    <a:pt x="19417" y="12700"/>
                  </a:lnTo>
                  <a:lnTo>
                    <a:pt x="17296" y="12700"/>
                  </a:lnTo>
                  <a:lnTo>
                    <a:pt x="15201" y="13970"/>
                  </a:lnTo>
                  <a:lnTo>
                    <a:pt x="19925" y="30480"/>
                  </a:lnTo>
                  <a:lnTo>
                    <a:pt x="35270" y="27940"/>
                  </a:lnTo>
                  <a:lnTo>
                    <a:pt x="42992" y="27940"/>
                  </a:lnTo>
                  <a:lnTo>
                    <a:pt x="50748" y="26670"/>
                  </a:lnTo>
                  <a:lnTo>
                    <a:pt x="49491" y="7620"/>
                  </a:lnTo>
                  <a:close/>
                </a:path>
                <a:path w="3359784" h="209550">
                  <a:moveTo>
                    <a:pt x="17601" y="29210"/>
                  </a:moveTo>
                  <a:lnTo>
                    <a:pt x="16643" y="29498"/>
                  </a:lnTo>
                  <a:lnTo>
                    <a:pt x="17222" y="30206"/>
                  </a:lnTo>
                  <a:lnTo>
                    <a:pt x="17601" y="29210"/>
                  </a:lnTo>
                  <a:close/>
                </a:path>
                <a:path w="3359784" h="209550">
                  <a:moveTo>
                    <a:pt x="17601" y="29210"/>
                  </a:moveTo>
                  <a:lnTo>
                    <a:pt x="16407" y="29210"/>
                  </a:lnTo>
                  <a:lnTo>
                    <a:pt x="16643" y="29498"/>
                  </a:lnTo>
                  <a:lnTo>
                    <a:pt x="17601" y="29210"/>
                  </a:lnTo>
                  <a:close/>
                </a:path>
                <a:path w="3359784" h="209550">
                  <a:moveTo>
                    <a:pt x="112496" y="6350"/>
                  </a:moveTo>
                  <a:lnTo>
                    <a:pt x="80979" y="6350"/>
                  </a:lnTo>
                  <a:lnTo>
                    <a:pt x="65231" y="7620"/>
                  </a:lnTo>
                  <a:lnTo>
                    <a:pt x="49491" y="7620"/>
                  </a:lnTo>
                  <a:lnTo>
                    <a:pt x="50748" y="26670"/>
                  </a:lnTo>
                  <a:lnTo>
                    <a:pt x="81695" y="26670"/>
                  </a:lnTo>
                  <a:lnTo>
                    <a:pt x="97175" y="25400"/>
                  </a:lnTo>
                  <a:lnTo>
                    <a:pt x="112661" y="25400"/>
                  </a:lnTo>
                  <a:lnTo>
                    <a:pt x="112496" y="6350"/>
                  </a:lnTo>
                  <a:close/>
                </a:path>
                <a:path w="3359784" h="209550">
                  <a:moveTo>
                    <a:pt x="198817" y="5080"/>
                  </a:moveTo>
                  <a:lnTo>
                    <a:pt x="155661" y="5080"/>
                  </a:lnTo>
                  <a:lnTo>
                    <a:pt x="134079" y="6350"/>
                  </a:lnTo>
                  <a:lnTo>
                    <a:pt x="112496" y="6350"/>
                  </a:lnTo>
                  <a:lnTo>
                    <a:pt x="112661" y="25400"/>
                  </a:lnTo>
                  <a:lnTo>
                    <a:pt x="177619" y="25400"/>
                  </a:lnTo>
                  <a:lnTo>
                    <a:pt x="199262" y="24130"/>
                  </a:lnTo>
                  <a:lnTo>
                    <a:pt x="198817" y="5080"/>
                  </a:lnTo>
                  <a:close/>
                </a:path>
                <a:path w="3359784" h="209550">
                  <a:moveTo>
                    <a:pt x="276808" y="1270"/>
                  </a:moveTo>
                  <a:lnTo>
                    <a:pt x="237832" y="3810"/>
                  </a:lnTo>
                  <a:lnTo>
                    <a:pt x="218329" y="3810"/>
                  </a:lnTo>
                  <a:lnTo>
                    <a:pt x="198817" y="5080"/>
                  </a:lnTo>
                  <a:lnTo>
                    <a:pt x="199262" y="24130"/>
                  </a:lnTo>
                  <a:lnTo>
                    <a:pt x="218962" y="24130"/>
                  </a:lnTo>
                  <a:lnTo>
                    <a:pt x="278002" y="20320"/>
                  </a:lnTo>
                  <a:lnTo>
                    <a:pt x="276808" y="1270"/>
                  </a:lnTo>
                  <a:close/>
                </a:path>
                <a:path w="3359784" h="209550">
                  <a:moveTo>
                    <a:pt x="373929" y="0"/>
                  </a:moveTo>
                  <a:lnTo>
                    <a:pt x="349490" y="0"/>
                  </a:lnTo>
                  <a:lnTo>
                    <a:pt x="349592" y="19050"/>
                  </a:lnTo>
                  <a:lnTo>
                    <a:pt x="373581" y="19050"/>
                  </a:lnTo>
                  <a:lnTo>
                    <a:pt x="421478" y="21590"/>
                  </a:lnTo>
                  <a:lnTo>
                    <a:pt x="445388" y="24130"/>
                  </a:lnTo>
                  <a:lnTo>
                    <a:pt x="447090" y="5080"/>
                  </a:lnTo>
                  <a:lnTo>
                    <a:pt x="422730" y="2540"/>
                  </a:lnTo>
                  <a:lnTo>
                    <a:pt x="373929" y="0"/>
                  </a:lnTo>
                  <a:close/>
                </a:path>
                <a:path w="3359784" h="209550">
                  <a:moveTo>
                    <a:pt x="349490" y="0"/>
                  </a:moveTo>
                  <a:lnTo>
                    <a:pt x="313140" y="0"/>
                  </a:lnTo>
                  <a:lnTo>
                    <a:pt x="294973" y="1270"/>
                  </a:lnTo>
                  <a:lnTo>
                    <a:pt x="276808" y="1270"/>
                  </a:lnTo>
                  <a:lnTo>
                    <a:pt x="278002" y="20320"/>
                  </a:lnTo>
                  <a:lnTo>
                    <a:pt x="295885" y="20320"/>
                  </a:lnTo>
                  <a:lnTo>
                    <a:pt x="313778" y="19050"/>
                  </a:lnTo>
                  <a:lnTo>
                    <a:pt x="349592" y="19050"/>
                  </a:lnTo>
                  <a:lnTo>
                    <a:pt x="349490" y="0"/>
                  </a:lnTo>
                  <a:close/>
                </a:path>
              </a:pathLst>
            </a:custGeom>
            <a:solidFill>
              <a:srgbClr val="C80000"/>
            </a:solidFill>
          </p:spPr>
          <p:txBody>
            <a:bodyPr wrap="square" lIns="0" tIns="0" rIns="0" bIns="0" rtlCol="0"/>
            <a:lstStyle/>
            <a:p>
              <a:endParaRPr/>
            </a:p>
          </p:txBody>
        </p:sp>
        <p:sp>
          <p:nvSpPr>
            <p:cNvPr id="80" name="object 80"/>
            <p:cNvSpPr/>
            <p:nvPr/>
          </p:nvSpPr>
          <p:spPr>
            <a:xfrm>
              <a:off x="8800909" y="4791328"/>
              <a:ext cx="547801" cy="227330"/>
            </a:xfrm>
            <a:prstGeom prst="rect">
              <a:avLst/>
            </a:prstGeom>
            <a:blipFill>
              <a:blip r:embed="rId35" cstate="print"/>
              <a:stretch>
                <a:fillRect/>
              </a:stretch>
            </a:blipFill>
          </p:spPr>
          <p:txBody>
            <a:bodyPr wrap="square" lIns="0" tIns="0" rIns="0" bIns="0" rtlCol="0"/>
            <a:lstStyle/>
            <a:p>
              <a:endParaRPr/>
            </a:p>
          </p:txBody>
        </p:sp>
        <p:sp>
          <p:nvSpPr>
            <p:cNvPr id="81" name="object 81"/>
            <p:cNvSpPr/>
            <p:nvPr/>
          </p:nvSpPr>
          <p:spPr>
            <a:xfrm>
              <a:off x="9482581" y="4848301"/>
              <a:ext cx="334124" cy="121005"/>
            </a:xfrm>
            <a:prstGeom prst="rect">
              <a:avLst/>
            </a:prstGeom>
            <a:blipFill>
              <a:blip r:embed="rId36" cstate="print"/>
              <a:stretch>
                <a:fillRect/>
              </a:stretch>
            </a:blipFill>
          </p:spPr>
          <p:txBody>
            <a:bodyPr wrap="square" lIns="0" tIns="0" rIns="0" bIns="0" rtlCol="0"/>
            <a:lstStyle/>
            <a:p>
              <a:endParaRPr/>
            </a:p>
          </p:txBody>
        </p:sp>
        <p:sp>
          <p:nvSpPr>
            <p:cNvPr id="82" name="object 82"/>
            <p:cNvSpPr/>
            <p:nvPr/>
          </p:nvSpPr>
          <p:spPr>
            <a:xfrm>
              <a:off x="9911943" y="4782642"/>
              <a:ext cx="211391" cy="193865"/>
            </a:xfrm>
            <a:prstGeom prst="rect">
              <a:avLst/>
            </a:prstGeom>
            <a:blipFill>
              <a:blip r:embed="rId37" cstate="print"/>
              <a:stretch>
                <a:fillRect/>
              </a:stretch>
            </a:blipFill>
          </p:spPr>
          <p:txBody>
            <a:bodyPr wrap="square" lIns="0" tIns="0" rIns="0" bIns="0" rtlCol="0"/>
            <a:lstStyle/>
            <a:p>
              <a:endParaRPr/>
            </a:p>
          </p:txBody>
        </p:sp>
        <p:sp>
          <p:nvSpPr>
            <p:cNvPr id="83" name="object 83"/>
            <p:cNvSpPr/>
            <p:nvPr/>
          </p:nvSpPr>
          <p:spPr>
            <a:xfrm>
              <a:off x="10258820" y="4753393"/>
              <a:ext cx="849323" cy="267309"/>
            </a:xfrm>
            <a:prstGeom prst="rect">
              <a:avLst/>
            </a:prstGeom>
            <a:blipFill>
              <a:blip r:embed="rId38" cstate="print"/>
              <a:stretch>
                <a:fillRect/>
              </a:stretch>
            </a:blip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7" name="object 67"/>
          <p:cNvGrpSpPr/>
          <p:nvPr/>
        </p:nvGrpSpPr>
        <p:grpSpPr>
          <a:xfrm>
            <a:off x="954819" y="1777915"/>
            <a:ext cx="3935729" cy="877569"/>
            <a:chOff x="1018060" y="1834146"/>
            <a:chExt cx="3935729" cy="877569"/>
          </a:xfrm>
        </p:grpSpPr>
        <p:sp>
          <p:nvSpPr>
            <p:cNvPr id="68" name="object 68"/>
            <p:cNvSpPr/>
            <p:nvPr/>
          </p:nvSpPr>
          <p:spPr>
            <a:xfrm>
              <a:off x="2847479" y="1998535"/>
              <a:ext cx="436105" cy="363588"/>
            </a:xfrm>
            <a:prstGeom prst="rect">
              <a:avLst/>
            </a:prstGeom>
            <a:blipFill>
              <a:blip r:embed="rId2" cstate="print"/>
              <a:stretch>
                <a:fillRect/>
              </a:stretch>
            </a:blipFill>
          </p:spPr>
          <p:txBody>
            <a:bodyPr wrap="square" lIns="0" tIns="0" rIns="0" bIns="0" rtlCol="0"/>
            <a:lstStyle/>
            <a:p>
              <a:endParaRPr/>
            </a:p>
          </p:txBody>
        </p:sp>
        <p:sp>
          <p:nvSpPr>
            <p:cNvPr id="69" name="object 69"/>
            <p:cNvSpPr/>
            <p:nvPr/>
          </p:nvSpPr>
          <p:spPr>
            <a:xfrm>
              <a:off x="3397956" y="1988464"/>
              <a:ext cx="592218" cy="445947"/>
            </a:xfrm>
            <a:prstGeom prst="rect">
              <a:avLst/>
            </a:prstGeom>
            <a:blipFill>
              <a:blip r:embed="rId3" cstate="print"/>
              <a:stretch>
                <a:fillRect/>
              </a:stretch>
            </a:blipFill>
          </p:spPr>
          <p:txBody>
            <a:bodyPr wrap="square" lIns="0" tIns="0" rIns="0" bIns="0" rtlCol="0"/>
            <a:lstStyle/>
            <a:p>
              <a:endParaRPr/>
            </a:p>
          </p:txBody>
        </p:sp>
        <p:sp>
          <p:nvSpPr>
            <p:cNvPr id="70" name="object 70"/>
            <p:cNvSpPr/>
            <p:nvPr/>
          </p:nvSpPr>
          <p:spPr>
            <a:xfrm>
              <a:off x="2546146" y="2338717"/>
              <a:ext cx="2407920" cy="307340"/>
            </a:xfrm>
            <a:custGeom>
              <a:avLst/>
              <a:gdLst/>
              <a:ahLst/>
              <a:cxnLst/>
              <a:rect l="l" t="t" r="r" b="b"/>
              <a:pathLst>
                <a:path w="2407920" h="307339">
                  <a:moveTo>
                    <a:pt x="814171" y="121920"/>
                  </a:moveTo>
                  <a:lnTo>
                    <a:pt x="813181" y="115570"/>
                  </a:lnTo>
                  <a:lnTo>
                    <a:pt x="811733" y="106756"/>
                  </a:lnTo>
                  <a:lnTo>
                    <a:pt x="811733" y="111760"/>
                  </a:lnTo>
                  <a:lnTo>
                    <a:pt x="811720" y="106680"/>
                  </a:lnTo>
                  <a:lnTo>
                    <a:pt x="811733" y="102870"/>
                  </a:lnTo>
                  <a:lnTo>
                    <a:pt x="808050" y="99060"/>
                  </a:lnTo>
                  <a:lnTo>
                    <a:pt x="798969" y="99060"/>
                  </a:lnTo>
                  <a:lnTo>
                    <a:pt x="795286" y="102870"/>
                  </a:lnTo>
                  <a:lnTo>
                    <a:pt x="795286" y="108178"/>
                  </a:lnTo>
                  <a:lnTo>
                    <a:pt x="794854" y="115570"/>
                  </a:lnTo>
                  <a:lnTo>
                    <a:pt x="794486" y="120650"/>
                  </a:lnTo>
                  <a:lnTo>
                    <a:pt x="793661" y="125730"/>
                  </a:lnTo>
                  <a:lnTo>
                    <a:pt x="792391" y="129540"/>
                  </a:lnTo>
                  <a:lnTo>
                    <a:pt x="790943" y="134620"/>
                  </a:lnTo>
                  <a:lnTo>
                    <a:pt x="788809" y="139700"/>
                  </a:lnTo>
                  <a:lnTo>
                    <a:pt x="785977" y="143510"/>
                  </a:lnTo>
                  <a:lnTo>
                    <a:pt x="782751" y="148590"/>
                  </a:lnTo>
                  <a:lnTo>
                    <a:pt x="779018" y="153670"/>
                  </a:lnTo>
                  <a:lnTo>
                    <a:pt x="774814" y="157480"/>
                  </a:lnTo>
                  <a:lnTo>
                    <a:pt x="769531" y="162560"/>
                  </a:lnTo>
                  <a:lnTo>
                    <a:pt x="763993" y="167640"/>
                  </a:lnTo>
                  <a:lnTo>
                    <a:pt x="758190" y="172720"/>
                  </a:lnTo>
                  <a:lnTo>
                    <a:pt x="752767" y="176530"/>
                  </a:lnTo>
                  <a:lnTo>
                    <a:pt x="741743" y="184150"/>
                  </a:lnTo>
                  <a:lnTo>
                    <a:pt x="736130" y="189230"/>
                  </a:lnTo>
                  <a:lnTo>
                    <a:pt x="723074" y="196850"/>
                  </a:lnTo>
                  <a:lnTo>
                    <a:pt x="716457" y="201930"/>
                  </a:lnTo>
                  <a:lnTo>
                    <a:pt x="709777" y="205740"/>
                  </a:lnTo>
                  <a:lnTo>
                    <a:pt x="702081" y="210820"/>
                  </a:lnTo>
                  <a:lnTo>
                    <a:pt x="694321" y="214630"/>
                  </a:lnTo>
                  <a:lnTo>
                    <a:pt x="686485" y="219710"/>
                  </a:lnTo>
                  <a:lnTo>
                    <a:pt x="678586" y="223520"/>
                  </a:lnTo>
                  <a:lnTo>
                    <a:pt x="669772" y="228600"/>
                  </a:lnTo>
                  <a:lnTo>
                    <a:pt x="651967" y="236220"/>
                  </a:lnTo>
                  <a:lnTo>
                    <a:pt x="642962" y="241300"/>
                  </a:lnTo>
                  <a:lnTo>
                    <a:pt x="604520" y="256540"/>
                  </a:lnTo>
                  <a:lnTo>
                    <a:pt x="594525" y="260350"/>
                  </a:lnTo>
                  <a:lnTo>
                    <a:pt x="584466" y="262890"/>
                  </a:lnTo>
                  <a:lnTo>
                    <a:pt x="574332" y="266700"/>
                  </a:lnTo>
                  <a:lnTo>
                    <a:pt x="564146" y="269240"/>
                  </a:lnTo>
                  <a:lnTo>
                    <a:pt x="522389" y="279400"/>
                  </a:lnTo>
                  <a:lnTo>
                    <a:pt x="511898" y="280670"/>
                  </a:lnTo>
                  <a:lnTo>
                    <a:pt x="501370" y="283210"/>
                  </a:lnTo>
                  <a:lnTo>
                    <a:pt x="490804" y="284480"/>
                  </a:lnTo>
                  <a:lnTo>
                    <a:pt x="480199" y="284480"/>
                  </a:lnTo>
                  <a:lnTo>
                    <a:pt x="469455" y="285750"/>
                  </a:lnTo>
                  <a:lnTo>
                    <a:pt x="458711" y="285750"/>
                  </a:lnTo>
                  <a:lnTo>
                    <a:pt x="447954" y="287020"/>
                  </a:lnTo>
                  <a:lnTo>
                    <a:pt x="437197" y="287020"/>
                  </a:lnTo>
                  <a:lnTo>
                    <a:pt x="371995" y="287020"/>
                  </a:lnTo>
                  <a:lnTo>
                    <a:pt x="351002" y="285750"/>
                  </a:lnTo>
                  <a:lnTo>
                    <a:pt x="330034" y="285750"/>
                  </a:lnTo>
                  <a:lnTo>
                    <a:pt x="288137" y="283210"/>
                  </a:lnTo>
                  <a:lnTo>
                    <a:pt x="228422" y="278130"/>
                  </a:lnTo>
                  <a:lnTo>
                    <a:pt x="199961" y="274320"/>
                  </a:lnTo>
                  <a:lnTo>
                    <a:pt x="190525" y="271780"/>
                  </a:lnTo>
                  <a:lnTo>
                    <a:pt x="172770" y="269240"/>
                  </a:lnTo>
                  <a:lnTo>
                    <a:pt x="163944" y="266700"/>
                  </a:lnTo>
                  <a:lnTo>
                    <a:pt x="155143" y="265430"/>
                  </a:lnTo>
                  <a:lnTo>
                    <a:pt x="147294" y="262890"/>
                  </a:lnTo>
                  <a:lnTo>
                    <a:pt x="96024" y="246380"/>
                  </a:lnTo>
                  <a:lnTo>
                    <a:pt x="78257" y="237490"/>
                  </a:lnTo>
                  <a:lnTo>
                    <a:pt x="72555" y="234950"/>
                  </a:lnTo>
                  <a:lnTo>
                    <a:pt x="65951" y="231140"/>
                  </a:lnTo>
                  <a:lnTo>
                    <a:pt x="59626" y="226060"/>
                  </a:lnTo>
                  <a:lnTo>
                    <a:pt x="53581" y="220980"/>
                  </a:lnTo>
                  <a:lnTo>
                    <a:pt x="48463" y="217170"/>
                  </a:lnTo>
                  <a:lnTo>
                    <a:pt x="43713" y="213360"/>
                  </a:lnTo>
                  <a:lnTo>
                    <a:pt x="39357" y="208280"/>
                  </a:lnTo>
                  <a:lnTo>
                    <a:pt x="35572" y="203200"/>
                  </a:lnTo>
                  <a:lnTo>
                    <a:pt x="32207" y="199390"/>
                  </a:lnTo>
                  <a:lnTo>
                    <a:pt x="29248" y="194310"/>
                  </a:lnTo>
                  <a:lnTo>
                    <a:pt x="26695" y="190500"/>
                  </a:lnTo>
                  <a:lnTo>
                    <a:pt x="24765" y="185420"/>
                  </a:lnTo>
                  <a:lnTo>
                    <a:pt x="21653" y="165100"/>
                  </a:lnTo>
                  <a:lnTo>
                    <a:pt x="21729" y="151130"/>
                  </a:lnTo>
                  <a:lnTo>
                    <a:pt x="28244" y="114300"/>
                  </a:lnTo>
                  <a:lnTo>
                    <a:pt x="31153" y="106680"/>
                  </a:lnTo>
                  <a:lnTo>
                    <a:pt x="34315" y="100330"/>
                  </a:lnTo>
                  <a:lnTo>
                    <a:pt x="37719" y="93980"/>
                  </a:lnTo>
                  <a:lnTo>
                    <a:pt x="41363" y="87630"/>
                  </a:lnTo>
                  <a:lnTo>
                    <a:pt x="45021" y="80010"/>
                  </a:lnTo>
                  <a:lnTo>
                    <a:pt x="48920" y="73660"/>
                  </a:lnTo>
                  <a:lnTo>
                    <a:pt x="53047" y="67310"/>
                  </a:lnTo>
                  <a:lnTo>
                    <a:pt x="57404" y="62230"/>
                  </a:lnTo>
                  <a:lnTo>
                    <a:pt x="61480" y="57150"/>
                  </a:lnTo>
                  <a:lnTo>
                    <a:pt x="65887" y="52070"/>
                  </a:lnTo>
                  <a:lnTo>
                    <a:pt x="70624" y="48260"/>
                  </a:lnTo>
                  <a:lnTo>
                    <a:pt x="75234" y="43180"/>
                  </a:lnTo>
                  <a:lnTo>
                    <a:pt x="100672" y="27940"/>
                  </a:lnTo>
                  <a:lnTo>
                    <a:pt x="105562" y="25400"/>
                  </a:lnTo>
                  <a:lnTo>
                    <a:pt x="115862" y="22860"/>
                  </a:lnTo>
                  <a:lnTo>
                    <a:pt x="117157" y="22860"/>
                  </a:lnTo>
                  <a:lnTo>
                    <a:pt x="118478" y="21590"/>
                  </a:lnTo>
                  <a:lnTo>
                    <a:pt x="137985" y="21590"/>
                  </a:lnTo>
                  <a:lnTo>
                    <a:pt x="145186" y="21590"/>
                  </a:lnTo>
                  <a:lnTo>
                    <a:pt x="166509" y="25400"/>
                  </a:lnTo>
                  <a:lnTo>
                    <a:pt x="173316" y="27940"/>
                  </a:lnTo>
                  <a:lnTo>
                    <a:pt x="179933" y="30480"/>
                  </a:lnTo>
                  <a:lnTo>
                    <a:pt x="186359" y="33020"/>
                  </a:lnTo>
                  <a:lnTo>
                    <a:pt x="192582" y="36830"/>
                  </a:lnTo>
                  <a:lnTo>
                    <a:pt x="198323" y="39370"/>
                  </a:lnTo>
                  <a:lnTo>
                    <a:pt x="203809" y="44450"/>
                  </a:lnTo>
                  <a:lnTo>
                    <a:pt x="209029" y="48260"/>
                  </a:lnTo>
                  <a:lnTo>
                    <a:pt x="213995" y="53340"/>
                  </a:lnTo>
                  <a:lnTo>
                    <a:pt x="226656" y="69850"/>
                  </a:lnTo>
                  <a:lnTo>
                    <a:pt x="227101" y="69850"/>
                  </a:lnTo>
                  <a:lnTo>
                    <a:pt x="229044" y="74930"/>
                  </a:lnTo>
                  <a:lnTo>
                    <a:pt x="230441" y="81280"/>
                  </a:lnTo>
                  <a:lnTo>
                    <a:pt x="231279" y="86360"/>
                  </a:lnTo>
                  <a:lnTo>
                    <a:pt x="232130" y="92710"/>
                  </a:lnTo>
                  <a:lnTo>
                    <a:pt x="233514" y="97790"/>
                  </a:lnTo>
                  <a:lnTo>
                    <a:pt x="235407" y="102870"/>
                  </a:lnTo>
                  <a:lnTo>
                    <a:pt x="235927" y="104140"/>
                  </a:lnTo>
                  <a:lnTo>
                    <a:pt x="236499" y="105410"/>
                  </a:lnTo>
                  <a:lnTo>
                    <a:pt x="237947" y="109220"/>
                  </a:lnTo>
                  <a:lnTo>
                    <a:pt x="238887" y="110490"/>
                  </a:lnTo>
                  <a:lnTo>
                    <a:pt x="239941" y="111760"/>
                  </a:lnTo>
                  <a:lnTo>
                    <a:pt x="241795" y="113995"/>
                  </a:lnTo>
                  <a:lnTo>
                    <a:pt x="241795" y="115570"/>
                  </a:lnTo>
                  <a:lnTo>
                    <a:pt x="245948" y="120650"/>
                  </a:lnTo>
                  <a:lnTo>
                    <a:pt x="256197" y="120650"/>
                  </a:lnTo>
                  <a:lnTo>
                    <a:pt x="259308" y="116840"/>
                  </a:lnTo>
                  <a:lnTo>
                    <a:pt x="260350" y="115570"/>
                  </a:lnTo>
                  <a:lnTo>
                    <a:pt x="260350" y="105410"/>
                  </a:lnTo>
                  <a:lnTo>
                    <a:pt x="256197" y="101600"/>
                  </a:lnTo>
                  <a:lnTo>
                    <a:pt x="254025" y="101600"/>
                  </a:lnTo>
                  <a:lnTo>
                    <a:pt x="252717" y="100330"/>
                  </a:lnTo>
                  <a:lnTo>
                    <a:pt x="252133" y="99060"/>
                  </a:lnTo>
                  <a:lnTo>
                    <a:pt x="251675" y="99060"/>
                  </a:lnTo>
                  <a:lnTo>
                    <a:pt x="250964" y="97790"/>
                  </a:lnTo>
                  <a:lnTo>
                    <a:pt x="250647" y="96520"/>
                  </a:lnTo>
                  <a:lnTo>
                    <a:pt x="250380" y="96520"/>
                  </a:lnTo>
                  <a:lnTo>
                    <a:pt x="249288" y="92710"/>
                  </a:lnTo>
                  <a:lnTo>
                    <a:pt x="248678" y="88900"/>
                  </a:lnTo>
                  <a:lnTo>
                    <a:pt x="248551" y="85090"/>
                  </a:lnTo>
                  <a:lnTo>
                    <a:pt x="248234" y="77470"/>
                  </a:lnTo>
                  <a:lnTo>
                    <a:pt x="247142" y="69850"/>
                  </a:lnTo>
                  <a:lnTo>
                    <a:pt x="245275" y="63500"/>
                  </a:lnTo>
                  <a:lnTo>
                    <a:pt x="244741" y="62230"/>
                  </a:lnTo>
                  <a:lnTo>
                    <a:pt x="244119" y="59690"/>
                  </a:lnTo>
                  <a:lnTo>
                    <a:pt x="243395" y="58420"/>
                  </a:lnTo>
                  <a:lnTo>
                    <a:pt x="242671" y="57150"/>
                  </a:lnTo>
                  <a:lnTo>
                    <a:pt x="241871" y="54610"/>
                  </a:lnTo>
                  <a:lnTo>
                    <a:pt x="240995" y="53340"/>
                  </a:lnTo>
                  <a:lnTo>
                    <a:pt x="237629" y="48260"/>
                  </a:lnTo>
                  <a:lnTo>
                    <a:pt x="233680" y="43180"/>
                  </a:lnTo>
                  <a:lnTo>
                    <a:pt x="203708" y="17780"/>
                  </a:lnTo>
                  <a:lnTo>
                    <a:pt x="147002" y="0"/>
                  </a:lnTo>
                  <a:lnTo>
                    <a:pt x="138696" y="0"/>
                  </a:lnTo>
                  <a:lnTo>
                    <a:pt x="115265" y="0"/>
                  </a:lnTo>
                  <a:lnTo>
                    <a:pt x="113525" y="1270"/>
                  </a:lnTo>
                  <a:lnTo>
                    <a:pt x="111798" y="1270"/>
                  </a:lnTo>
                  <a:lnTo>
                    <a:pt x="104914" y="2540"/>
                  </a:lnTo>
                  <a:lnTo>
                    <a:pt x="98247" y="5080"/>
                  </a:lnTo>
                  <a:lnTo>
                    <a:pt x="91821" y="7620"/>
                  </a:lnTo>
                  <a:lnTo>
                    <a:pt x="85115" y="10160"/>
                  </a:lnTo>
                  <a:lnTo>
                    <a:pt x="55740" y="31750"/>
                  </a:lnTo>
                  <a:lnTo>
                    <a:pt x="50304" y="36830"/>
                  </a:lnTo>
                  <a:lnTo>
                    <a:pt x="45250" y="41910"/>
                  </a:lnTo>
                  <a:lnTo>
                    <a:pt x="40589" y="48260"/>
                  </a:lnTo>
                  <a:lnTo>
                    <a:pt x="35725" y="54610"/>
                  </a:lnTo>
                  <a:lnTo>
                    <a:pt x="31127" y="62230"/>
                  </a:lnTo>
                  <a:lnTo>
                    <a:pt x="26771" y="69850"/>
                  </a:lnTo>
                  <a:lnTo>
                    <a:pt x="22669" y="76200"/>
                  </a:lnTo>
                  <a:lnTo>
                    <a:pt x="5664" y="113030"/>
                  </a:lnTo>
                  <a:lnTo>
                    <a:pt x="228" y="151130"/>
                  </a:lnTo>
                  <a:lnTo>
                    <a:pt x="0" y="167640"/>
                  </a:lnTo>
                  <a:lnTo>
                    <a:pt x="266" y="172720"/>
                  </a:lnTo>
                  <a:lnTo>
                    <a:pt x="1257" y="180340"/>
                  </a:lnTo>
                  <a:lnTo>
                    <a:pt x="1536" y="182880"/>
                  </a:lnTo>
                  <a:lnTo>
                    <a:pt x="1905" y="184150"/>
                  </a:lnTo>
                  <a:lnTo>
                    <a:pt x="2349" y="186690"/>
                  </a:lnTo>
                  <a:lnTo>
                    <a:pt x="4165" y="193040"/>
                  </a:lnTo>
                  <a:lnTo>
                    <a:pt x="22910" y="222250"/>
                  </a:lnTo>
                  <a:lnTo>
                    <a:pt x="28130" y="228600"/>
                  </a:lnTo>
                  <a:lnTo>
                    <a:pt x="61252" y="254000"/>
                  </a:lnTo>
                  <a:lnTo>
                    <a:pt x="67640" y="256540"/>
                  </a:lnTo>
                  <a:lnTo>
                    <a:pt x="74155" y="260350"/>
                  </a:lnTo>
                  <a:lnTo>
                    <a:pt x="80784" y="264160"/>
                  </a:lnTo>
                  <a:lnTo>
                    <a:pt x="87553" y="266700"/>
                  </a:lnTo>
                  <a:lnTo>
                    <a:pt x="102362" y="271780"/>
                  </a:lnTo>
                  <a:lnTo>
                    <a:pt x="109867" y="275590"/>
                  </a:lnTo>
                  <a:lnTo>
                    <a:pt x="117436" y="278130"/>
                  </a:lnTo>
                  <a:lnTo>
                    <a:pt x="125514" y="279400"/>
                  </a:lnTo>
                  <a:lnTo>
                    <a:pt x="149999" y="287020"/>
                  </a:lnTo>
                  <a:lnTo>
                    <a:pt x="159105" y="288290"/>
                  </a:lnTo>
                  <a:lnTo>
                    <a:pt x="168249" y="290830"/>
                  </a:lnTo>
                  <a:lnTo>
                    <a:pt x="177406" y="292100"/>
                  </a:lnTo>
                  <a:lnTo>
                    <a:pt x="186613" y="294640"/>
                  </a:lnTo>
                  <a:lnTo>
                    <a:pt x="225742" y="299720"/>
                  </a:lnTo>
                  <a:lnTo>
                    <a:pt x="240944" y="300990"/>
                  </a:lnTo>
                  <a:lnTo>
                    <a:pt x="256159" y="303530"/>
                  </a:lnTo>
                  <a:lnTo>
                    <a:pt x="271399" y="303530"/>
                  </a:lnTo>
                  <a:lnTo>
                    <a:pt x="286664" y="304800"/>
                  </a:lnTo>
                  <a:lnTo>
                    <a:pt x="329209" y="307340"/>
                  </a:lnTo>
                  <a:lnTo>
                    <a:pt x="371817" y="307340"/>
                  </a:lnTo>
                  <a:lnTo>
                    <a:pt x="437400" y="307340"/>
                  </a:lnTo>
                  <a:lnTo>
                    <a:pt x="459676" y="307340"/>
                  </a:lnTo>
                  <a:lnTo>
                    <a:pt x="470801" y="306070"/>
                  </a:lnTo>
                  <a:lnTo>
                    <a:pt x="481926" y="306070"/>
                  </a:lnTo>
                  <a:lnTo>
                    <a:pt x="504202" y="303530"/>
                  </a:lnTo>
                  <a:lnTo>
                    <a:pt x="515289" y="300990"/>
                  </a:lnTo>
                  <a:lnTo>
                    <a:pt x="526338" y="299720"/>
                  </a:lnTo>
                  <a:lnTo>
                    <a:pt x="569683" y="289560"/>
                  </a:lnTo>
                  <a:lnTo>
                    <a:pt x="580288" y="285750"/>
                  </a:lnTo>
                  <a:lnTo>
                    <a:pt x="590842" y="283210"/>
                  </a:lnTo>
                  <a:lnTo>
                    <a:pt x="611720" y="275590"/>
                  </a:lnTo>
                  <a:lnTo>
                    <a:pt x="641591" y="264160"/>
                  </a:lnTo>
                  <a:lnTo>
                    <a:pt x="651421" y="259080"/>
                  </a:lnTo>
                  <a:lnTo>
                    <a:pt x="669925" y="251460"/>
                  </a:lnTo>
                  <a:lnTo>
                    <a:pt x="688162" y="241300"/>
                  </a:lnTo>
                  <a:lnTo>
                    <a:pt x="696353" y="237490"/>
                  </a:lnTo>
                  <a:lnTo>
                    <a:pt x="704481" y="232410"/>
                  </a:lnTo>
                  <a:lnTo>
                    <a:pt x="712520" y="228600"/>
                  </a:lnTo>
                  <a:lnTo>
                    <a:pt x="720496" y="223520"/>
                  </a:lnTo>
                  <a:lnTo>
                    <a:pt x="727456" y="218440"/>
                  </a:lnTo>
                  <a:lnTo>
                    <a:pt x="734339" y="214630"/>
                  </a:lnTo>
                  <a:lnTo>
                    <a:pt x="741159" y="209550"/>
                  </a:lnTo>
                  <a:lnTo>
                    <a:pt x="747915" y="205740"/>
                  </a:lnTo>
                  <a:lnTo>
                    <a:pt x="753770" y="200660"/>
                  </a:lnTo>
                  <a:lnTo>
                    <a:pt x="765302" y="193040"/>
                  </a:lnTo>
                  <a:lnTo>
                    <a:pt x="770966" y="187960"/>
                  </a:lnTo>
                  <a:lnTo>
                    <a:pt x="777341" y="182880"/>
                  </a:lnTo>
                  <a:lnTo>
                    <a:pt x="783424" y="177800"/>
                  </a:lnTo>
                  <a:lnTo>
                    <a:pt x="789228" y="171450"/>
                  </a:lnTo>
                  <a:lnTo>
                    <a:pt x="794448" y="166370"/>
                  </a:lnTo>
                  <a:lnTo>
                    <a:pt x="813752" y="128270"/>
                  </a:lnTo>
                  <a:lnTo>
                    <a:pt x="814171" y="121920"/>
                  </a:lnTo>
                  <a:close/>
                </a:path>
                <a:path w="2407920" h="307339">
                  <a:moveTo>
                    <a:pt x="2407450" y="248107"/>
                  </a:moveTo>
                  <a:lnTo>
                    <a:pt x="2406561" y="247218"/>
                  </a:lnTo>
                  <a:lnTo>
                    <a:pt x="2404567" y="245186"/>
                  </a:lnTo>
                  <a:lnTo>
                    <a:pt x="2397429" y="245186"/>
                  </a:lnTo>
                  <a:lnTo>
                    <a:pt x="2394534" y="248107"/>
                  </a:lnTo>
                  <a:lnTo>
                    <a:pt x="2394534" y="248894"/>
                  </a:lnTo>
                  <a:lnTo>
                    <a:pt x="2389314" y="253949"/>
                  </a:lnTo>
                  <a:lnTo>
                    <a:pt x="2387777" y="255219"/>
                  </a:lnTo>
                  <a:lnTo>
                    <a:pt x="2386050" y="256235"/>
                  </a:lnTo>
                  <a:lnTo>
                    <a:pt x="2384107" y="256743"/>
                  </a:lnTo>
                  <a:lnTo>
                    <a:pt x="2380551" y="257759"/>
                  </a:lnTo>
                  <a:lnTo>
                    <a:pt x="2376932" y="258140"/>
                  </a:lnTo>
                  <a:lnTo>
                    <a:pt x="2373249" y="257886"/>
                  </a:lnTo>
                  <a:lnTo>
                    <a:pt x="2366149" y="257505"/>
                  </a:lnTo>
                  <a:lnTo>
                    <a:pt x="2328062" y="250012"/>
                  </a:lnTo>
                  <a:lnTo>
                    <a:pt x="2277313" y="235280"/>
                  </a:lnTo>
                  <a:lnTo>
                    <a:pt x="2256650" y="229184"/>
                  </a:lnTo>
                  <a:lnTo>
                    <a:pt x="2215007" y="218008"/>
                  </a:lnTo>
                  <a:lnTo>
                    <a:pt x="2171446" y="208991"/>
                  </a:lnTo>
                  <a:lnTo>
                    <a:pt x="2113216" y="205308"/>
                  </a:lnTo>
                  <a:lnTo>
                    <a:pt x="2101380" y="205308"/>
                  </a:lnTo>
                  <a:lnTo>
                    <a:pt x="2053666" y="205689"/>
                  </a:lnTo>
                  <a:lnTo>
                    <a:pt x="2005787" y="206959"/>
                  </a:lnTo>
                  <a:lnTo>
                    <a:pt x="1895690" y="213182"/>
                  </a:lnTo>
                  <a:lnTo>
                    <a:pt x="1799513" y="217754"/>
                  </a:lnTo>
                  <a:lnTo>
                    <a:pt x="1696237" y="222453"/>
                  </a:lnTo>
                  <a:lnTo>
                    <a:pt x="1603895" y="226517"/>
                  </a:lnTo>
                  <a:lnTo>
                    <a:pt x="1485150" y="228041"/>
                  </a:lnTo>
                  <a:lnTo>
                    <a:pt x="1445577" y="228041"/>
                  </a:lnTo>
                  <a:lnTo>
                    <a:pt x="1405801" y="228168"/>
                  </a:lnTo>
                  <a:lnTo>
                    <a:pt x="1286510" y="227025"/>
                  </a:lnTo>
                  <a:lnTo>
                    <a:pt x="1248892" y="225628"/>
                  </a:lnTo>
                  <a:lnTo>
                    <a:pt x="1211313" y="223723"/>
                  </a:lnTo>
                  <a:lnTo>
                    <a:pt x="1171346" y="221691"/>
                  </a:lnTo>
                  <a:lnTo>
                    <a:pt x="1158024" y="221310"/>
                  </a:lnTo>
                  <a:lnTo>
                    <a:pt x="1093419" y="220929"/>
                  </a:lnTo>
                  <a:lnTo>
                    <a:pt x="1071892" y="221056"/>
                  </a:lnTo>
                  <a:lnTo>
                    <a:pt x="1046149" y="221056"/>
                  </a:lnTo>
                  <a:lnTo>
                    <a:pt x="994727" y="222326"/>
                  </a:lnTo>
                  <a:lnTo>
                    <a:pt x="940549" y="226263"/>
                  </a:lnTo>
                  <a:lnTo>
                    <a:pt x="893787" y="233883"/>
                  </a:lnTo>
                  <a:lnTo>
                    <a:pt x="863409" y="241249"/>
                  </a:lnTo>
                  <a:lnTo>
                    <a:pt x="859497" y="241249"/>
                  </a:lnTo>
                  <a:lnTo>
                    <a:pt x="855459" y="245313"/>
                  </a:lnTo>
                  <a:lnTo>
                    <a:pt x="855345" y="255727"/>
                  </a:lnTo>
                  <a:lnTo>
                    <a:pt x="859497" y="259791"/>
                  </a:lnTo>
                  <a:lnTo>
                    <a:pt x="869746" y="259791"/>
                  </a:lnTo>
                  <a:lnTo>
                    <a:pt x="870127" y="259410"/>
                  </a:lnTo>
                  <a:lnTo>
                    <a:pt x="871613" y="257962"/>
                  </a:lnTo>
                  <a:lnTo>
                    <a:pt x="915174" y="246710"/>
                  </a:lnTo>
                  <a:lnTo>
                    <a:pt x="956398" y="241630"/>
                  </a:lnTo>
                  <a:lnTo>
                    <a:pt x="995641" y="239725"/>
                  </a:lnTo>
                  <a:lnTo>
                    <a:pt x="1046492" y="238455"/>
                  </a:lnTo>
                  <a:lnTo>
                    <a:pt x="1140523" y="238239"/>
                  </a:lnTo>
                  <a:lnTo>
                    <a:pt x="1157693" y="238328"/>
                  </a:lnTo>
                  <a:lnTo>
                    <a:pt x="1170838" y="238836"/>
                  </a:lnTo>
                  <a:lnTo>
                    <a:pt x="1210259" y="240995"/>
                  </a:lnTo>
                  <a:lnTo>
                    <a:pt x="1229156" y="242138"/>
                  </a:lnTo>
                  <a:lnTo>
                    <a:pt x="1285938" y="244678"/>
                  </a:lnTo>
                  <a:lnTo>
                    <a:pt x="1445552" y="246583"/>
                  </a:lnTo>
                  <a:lnTo>
                    <a:pt x="1485290" y="246710"/>
                  </a:lnTo>
                  <a:lnTo>
                    <a:pt x="1525028" y="246710"/>
                  </a:lnTo>
                  <a:lnTo>
                    <a:pt x="1604518" y="245948"/>
                  </a:lnTo>
                  <a:lnTo>
                    <a:pt x="1697177" y="242265"/>
                  </a:lnTo>
                  <a:lnTo>
                    <a:pt x="1800313" y="237947"/>
                  </a:lnTo>
                  <a:lnTo>
                    <a:pt x="1848599" y="235915"/>
                  </a:lnTo>
                  <a:lnTo>
                    <a:pt x="1896872" y="233248"/>
                  </a:lnTo>
                  <a:lnTo>
                    <a:pt x="1975078" y="228168"/>
                  </a:lnTo>
                  <a:lnTo>
                    <a:pt x="2006625" y="226390"/>
                  </a:lnTo>
                  <a:lnTo>
                    <a:pt x="2022411" y="225755"/>
                  </a:lnTo>
                  <a:lnTo>
                    <a:pt x="2038210" y="225374"/>
                  </a:lnTo>
                  <a:lnTo>
                    <a:pt x="2053996" y="224993"/>
                  </a:lnTo>
                  <a:lnTo>
                    <a:pt x="2101380" y="224612"/>
                  </a:lnTo>
                  <a:lnTo>
                    <a:pt x="2112924" y="224612"/>
                  </a:lnTo>
                  <a:lnTo>
                    <a:pt x="2158276" y="226644"/>
                  </a:lnTo>
                  <a:lnTo>
                    <a:pt x="2210866" y="236677"/>
                  </a:lnTo>
                  <a:lnTo>
                    <a:pt x="2251913" y="246964"/>
                  </a:lnTo>
                  <a:lnTo>
                    <a:pt x="2272309" y="252679"/>
                  </a:lnTo>
                  <a:lnTo>
                    <a:pt x="2289619" y="257505"/>
                  </a:lnTo>
                  <a:lnTo>
                    <a:pt x="2341994" y="270459"/>
                  </a:lnTo>
                  <a:lnTo>
                    <a:pt x="2373020" y="273253"/>
                  </a:lnTo>
                  <a:lnTo>
                    <a:pt x="2378964" y="273253"/>
                  </a:lnTo>
                  <a:lnTo>
                    <a:pt x="2403906" y="258140"/>
                  </a:lnTo>
                  <a:lnTo>
                    <a:pt x="2404567" y="258140"/>
                  </a:lnTo>
                  <a:lnTo>
                    <a:pt x="2407450" y="255219"/>
                  </a:lnTo>
                  <a:lnTo>
                    <a:pt x="2407450" y="248107"/>
                  </a:lnTo>
                  <a:close/>
                </a:path>
              </a:pathLst>
            </a:custGeom>
            <a:solidFill>
              <a:srgbClr val="C80000"/>
            </a:solidFill>
          </p:spPr>
          <p:txBody>
            <a:bodyPr wrap="square" lIns="0" tIns="0" rIns="0" bIns="0" rtlCol="0"/>
            <a:lstStyle/>
            <a:p>
              <a:endParaRPr/>
            </a:p>
          </p:txBody>
        </p:sp>
        <p:sp>
          <p:nvSpPr>
            <p:cNvPr id="71" name="object 71"/>
            <p:cNvSpPr/>
            <p:nvPr/>
          </p:nvSpPr>
          <p:spPr>
            <a:xfrm>
              <a:off x="1323641" y="1970834"/>
              <a:ext cx="55244" cy="7620"/>
            </a:xfrm>
            <a:custGeom>
              <a:avLst/>
              <a:gdLst/>
              <a:ahLst/>
              <a:cxnLst/>
              <a:rect l="l" t="t" r="r" b="b"/>
              <a:pathLst>
                <a:path w="55244" h="7619">
                  <a:moveTo>
                    <a:pt x="0" y="0"/>
                  </a:moveTo>
                  <a:lnTo>
                    <a:pt x="4911" y="955"/>
                  </a:lnTo>
                  <a:lnTo>
                    <a:pt x="9829" y="1911"/>
                  </a:lnTo>
                  <a:lnTo>
                    <a:pt x="14741" y="2860"/>
                  </a:lnTo>
                </a:path>
                <a:path w="55244" h="7619">
                  <a:moveTo>
                    <a:pt x="14741" y="2860"/>
                  </a:moveTo>
                  <a:lnTo>
                    <a:pt x="22793" y="4214"/>
                  </a:lnTo>
                  <a:lnTo>
                    <a:pt x="32204" y="5416"/>
                  </a:lnTo>
                  <a:lnTo>
                    <a:pt x="42977" y="6466"/>
                  </a:lnTo>
                  <a:lnTo>
                    <a:pt x="55113" y="7363"/>
                  </a:lnTo>
                </a:path>
              </a:pathLst>
            </a:custGeom>
            <a:ln w="249381">
              <a:solidFill>
                <a:srgbClr val="00FFFF"/>
              </a:solidFill>
            </a:ln>
          </p:spPr>
          <p:txBody>
            <a:bodyPr wrap="square" lIns="0" tIns="0" rIns="0" bIns="0" rtlCol="0"/>
            <a:lstStyle/>
            <a:p>
              <a:endParaRPr/>
            </a:p>
          </p:txBody>
        </p:sp>
        <p:sp>
          <p:nvSpPr>
            <p:cNvPr id="72" name="object 72"/>
            <p:cNvSpPr/>
            <p:nvPr/>
          </p:nvSpPr>
          <p:spPr>
            <a:xfrm>
              <a:off x="1378754" y="1978198"/>
              <a:ext cx="93345" cy="1905"/>
            </a:xfrm>
            <a:custGeom>
              <a:avLst/>
              <a:gdLst/>
              <a:ahLst/>
              <a:cxnLst/>
              <a:rect l="l" t="t" r="r" b="b"/>
              <a:pathLst>
                <a:path w="93344" h="1905">
                  <a:moveTo>
                    <a:pt x="-124690" y="907"/>
                  </a:moveTo>
                  <a:lnTo>
                    <a:pt x="217516" y="907"/>
                  </a:lnTo>
                </a:path>
              </a:pathLst>
            </a:custGeom>
            <a:ln w="251196">
              <a:solidFill>
                <a:srgbClr val="00FFFF"/>
              </a:solidFill>
            </a:ln>
          </p:spPr>
          <p:txBody>
            <a:bodyPr wrap="square" lIns="0" tIns="0" rIns="0" bIns="0" rtlCol="0"/>
            <a:lstStyle/>
            <a:p>
              <a:endParaRPr/>
            </a:p>
          </p:txBody>
        </p:sp>
        <p:sp>
          <p:nvSpPr>
            <p:cNvPr id="73" name="object 73"/>
            <p:cNvSpPr/>
            <p:nvPr/>
          </p:nvSpPr>
          <p:spPr>
            <a:xfrm>
              <a:off x="1471579" y="1978718"/>
              <a:ext cx="128905" cy="1905"/>
            </a:xfrm>
            <a:custGeom>
              <a:avLst/>
              <a:gdLst/>
              <a:ahLst/>
              <a:cxnLst/>
              <a:rect l="l" t="t" r="r" b="b"/>
              <a:pathLst>
                <a:path w="128905" h="1905">
                  <a:moveTo>
                    <a:pt x="-124690" y="647"/>
                  </a:moveTo>
                  <a:lnTo>
                    <a:pt x="253011" y="647"/>
                  </a:lnTo>
                </a:path>
              </a:pathLst>
            </a:custGeom>
            <a:ln w="250676">
              <a:solidFill>
                <a:srgbClr val="00FFFF"/>
              </a:solidFill>
            </a:ln>
          </p:spPr>
          <p:txBody>
            <a:bodyPr wrap="square" lIns="0" tIns="0" rIns="0" bIns="0" rtlCol="0"/>
            <a:lstStyle/>
            <a:p>
              <a:endParaRPr/>
            </a:p>
          </p:txBody>
        </p:sp>
        <p:sp>
          <p:nvSpPr>
            <p:cNvPr id="74" name="object 74"/>
            <p:cNvSpPr/>
            <p:nvPr/>
          </p:nvSpPr>
          <p:spPr>
            <a:xfrm>
              <a:off x="1599900" y="1977256"/>
              <a:ext cx="102870" cy="1905"/>
            </a:xfrm>
            <a:custGeom>
              <a:avLst/>
              <a:gdLst/>
              <a:ahLst/>
              <a:cxnLst/>
              <a:rect l="l" t="t" r="r" b="b"/>
              <a:pathLst>
                <a:path w="102869" h="1905">
                  <a:moveTo>
                    <a:pt x="-124690" y="730"/>
                  </a:moveTo>
                  <a:lnTo>
                    <a:pt x="227006" y="730"/>
                  </a:lnTo>
                </a:path>
              </a:pathLst>
            </a:custGeom>
            <a:ln w="250843">
              <a:solidFill>
                <a:srgbClr val="00FFFF"/>
              </a:solidFill>
            </a:ln>
          </p:spPr>
          <p:txBody>
            <a:bodyPr wrap="square" lIns="0" tIns="0" rIns="0" bIns="0" rtlCol="0"/>
            <a:lstStyle/>
            <a:p>
              <a:endParaRPr/>
            </a:p>
          </p:txBody>
        </p:sp>
        <p:sp>
          <p:nvSpPr>
            <p:cNvPr id="75" name="object 75"/>
            <p:cNvSpPr/>
            <p:nvPr/>
          </p:nvSpPr>
          <p:spPr>
            <a:xfrm>
              <a:off x="1702216" y="1976383"/>
              <a:ext cx="70485" cy="1270"/>
            </a:xfrm>
            <a:custGeom>
              <a:avLst/>
              <a:gdLst/>
              <a:ahLst/>
              <a:cxnLst/>
              <a:rect l="l" t="t" r="r" b="b"/>
              <a:pathLst>
                <a:path w="70485" h="1269">
                  <a:moveTo>
                    <a:pt x="-124690" y="436"/>
                  </a:moveTo>
                  <a:lnTo>
                    <a:pt x="194642" y="436"/>
                  </a:lnTo>
                </a:path>
              </a:pathLst>
            </a:custGeom>
            <a:ln w="250254">
              <a:solidFill>
                <a:srgbClr val="00FFFF"/>
              </a:solidFill>
            </a:ln>
          </p:spPr>
          <p:txBody>
            <a:bodyPr wrap="square" lIns="0" tIns="0" rIns="0" bIns="0" rtlCol="0"/>
            <a:lstStyle/>
            <a:p>
              <a:endParaRPr dirty="0"/>
            </a:p>
          </p:txBody>
        </p:sp>
        <p:sp>
          <p:nvSpPr>
            <p:cNvPr id="76" name="object 76"/>
            <p:cNvSpPr/>
            <p:nvPr/>
          </p:nvSpPr>
          <p:spPr>
            <a:xfrm>
              <a:off x="1772167" y="1967315"/>
              <a:ext cx="144780" cy="9525"/>
            </a:xfrm>
            <a:custGeom>
              <a:avLst/>
              <a:gdLst/>
              <a:ahLst/>
              <a:cxnLst/>
              <a:rect l="l" t="t" r="r" b="b"/>
              <a:pathLst>
                <a:path w="144780" h="9525">
                  <a:moveTo>
                    <a:pt x="0" y="9067"/>
                  </a:moveTo>
                  <a:lnTo>
                    <a:pt x="15335" y="8470"/>
                  </a:lnTo>
                  <a:lnTo>
                    <a:pt x="32602" y="7550"/>
                  </a:lnTo>
                  <a:lnTo>
                    <a:pt x="51800" y="6309"/>
                  </a:lnTo>
                  <a:lnTo>
                    <a:pt x="72930" y="4745"/>
                  </a:lnTo>
                </a:path>
                <a:path w="144780" h="9525">
                  <a:moveTo>
                    <a:pt x="72930" y="4745"/>
                  </a:moveTo>
                  <a:lnTo>
                    <a:pt x="93971" y="3151"/>
                  </a:lnTo>
                  <a:lnTo>
                    <a:pt x="112914" y="1829"/>
                  </a:lnTo>
                  <a:lnTo>
                    <a:pt x="129758" y="779"/>
                  </a:lnTo>
                  <a:lnTo>
                    <a:pt x="144502" y="0"/>
                  </a:lnTo>
                </a:path>
              </a:pathLst>
            </a:custGeom>
            <a:ln w="249381">
              <a:solidFill>
                <a:srgbClr val="00FFFF"/>
              </a:solidFill>
            </a:ln>
          </p:spPr>
          <p:txBody>
            <a:bodyPr wrap="square" lIns="0" tIns="0" rIns="0" bIns="0" rtlCol="0"/>
            <a:lstStyle/>
            <a:p>
              <a:endParaRPr/>
            </a:p>
          </p:txBody>
        </p:sp>
        <p:sp>
          <p:nvSpPr>
            <p:cNvPr id="77" name="object 77"/>
            <p:cNvSpPr/>
            <p:nvPr/>
          </p:nvSpPr>
          <p:spPr>
            <a:xfrm>
              <a:off x="1916670" y="1965847"/>
              <a:ext cx="154940" cy="1905"/>
            </a:xfrm>
            <a:custGeom>
              <a:avLst/>
              <a:gdLst/>
              <a:ahLst/>
              <a:cxnLst/>
              <a:rect l="l" t="t" r="r" b="b"/>
              <a:pathLst>
                <a:path w="154939" h="1905">
                  <a:moveTo>
                    <a:pt x="-124690" y="734"/>
                  </a:moveTo>
                  <a:lnTo>
                    <a:pt x="279473" y="734"/>
                  </a:lnTo>
                </a:path>
              </a:pathLst>
            </a:custGeom>
            <a:ln w="250850">
              <a:solidFill>
                <a:srgbClr val="00FFFF"/>
              </a:solidFill>
            </a:ln>
          </p:spPr>
          <p:txBody>
            <a:bodyPr wrap="square" lIns="0" tIns="0" rIns="0" bIns="0" rtlCol="0"/>
            <a:lstStyle/>
            <a:p>
              <a:endParaRPr/>
            </a:p>
          </p:txBody>
        </p:sp>
        <p:sp>
          <p:nvSpPr>
            <p:cNvPr id="78" name="object 78"/>
            <p:cNvSpPr/>
            <p:nvPr/>
          </p:nvSpPr>
          <p:spPr>
            <a:xfrm>
              <a:off x="2071453" y="1965847"/>
              <a:ext cx="176530" cy="1905"/>
            </a:xfrm>
            <a:custGeom>
              <a:avLst/>
              <a:gdLst/>
              <a:ahLst/>
              <a:cxnLst/>
              <a:rect l="l" t="t" r="r" b="b"/>
              <a:pathLst>
                <a:path w="176530" h="1905">
                  <a:moveTo>
                    <a:pt x="-124690" y="820"/>
                  </a:moveTo>
                  <a:lnTo>
                    <a:pt x="301003" y="820"/>
                  </a:lnTo>
                </a:path>
              </a:pathLst>
            </a:custGeom>
            <a:ln w="251023">
              <a:solidFill>
                <a:srgbClr val="00FFFF"/>
              </a:solidFill>
            </a:ln>
          </p:spPr>
          <p:txBody>
            <a:bodyPr wrap="square" lIns="0" tIns="0" rIns="0" bIns="0" rtlCol="0"/>
            <a:lstStyle/>
            <a:p>
              <a:endParaRPr dirty="0"/>
            </a:p>
          </p:txBody>
        </p:sp>
        <p:sp>
          <p:nvSpPr>
            <p:cNvPr id="79" name="object 79"/>
            <p:cNvSpPr/>
            <p:nvPr/>
          </p:nvSpPr>
          <p:spPr>
            <a:xfrm>
              <a:off x="2247766" y="1967489"/>
              <a:ext cx="175260" cy="10795"/>
            </a:xfrm>
            <a:custGeom>
              <a:avLst/>
              <a:gdLst/>
              <a:ahLst/>
              <a:cxnLst/>
              <a:rect l="l" t="t" r="r" b="b"/>
              <a:pathLst>
                <a:path w="175260" h="10794">
                  <a:moveTo>
                    <a:pt x="0" y="0"/>
                  </a:moveTo>
                  <a:lnTo>
                    <a:pt x="24392" y="1053"/>
                  </a:lnTo>
                  <a:lnTo>
                    <a:pt x="48638" y="2404"/>
                  </a:lnTo>
                  <a:lnTo>
                    <a:pt x="72738" y="4053"/>
                  </a:lnTo>
                  <a:lnTo>
                    <a:pt x="96690" y="5999"/>
                  </a:lnTo>
                </a:path>
                <a:path w="175260" h="10794">
                  <a:moveTo>
                    <a:pt x="96690" y="5999"/>
                  </a:moveTo>
                  <a:lnTo>
                    <a:pt x="119510" y="7843"/>
                  </a:lnTo>
                  <a:lnTo>
                    <a:pt x="140201" y="9189"/>
                  </a:lnTo>
                  <a:lnTo>
                    <a:pt x="158764" y="10038"/>
                  </a:lnTo>
                  <a:lnTo>
                    <a:pt x="175197" y="10390"/>
                  </a:lnTo>
                </a:path>
              </a:pathLst>
            </a:custGeom>
            <a:ln w="249381">
              <a:solidFill>
                <a:srgbClr val="00FFFF"/>
              </a:solidFill>
            </a:ln>
          </p:spPr>
          <p:txBody>
            <a:bodyPr wrap="square" lIns="0" tIns="0" rIns="0" bIns="0" rtlCol="0"/>
            <a:lstStyle/>
            <a:p>
              <a:endParaRPr/>
            </a:p>
          </p:txBody>
        </p:sp>
        <p:sp>
          <p:nvSpPr>
            <p:cNvPr id="80" name="object 80"/>
            <p:cNvSpPr/>
            <p:nvPr/>
          </p:nvSpPr>
          <p:spPr>
            <a:xfrm>
              <a:off x="2422963" y="1976591"/>
              <a:ext cx="43180" cy="1905"/>
            </a:xfrm>
            <a:custGeom>
              <a:avLst/>
              <a:gdLst/>
              <a:ahLst/>
              <a:cxnLst/>
              <a:rect l="l" t="t" r="r" b="b"/>
              <a:pathLst>
                <a:path w="43180" h="1905">
                  <a:moveTo>
                    <a:pt x="-124690" y="644"/>
                  </a:moveTo>
                  <a:lnTo>
                    <a:pt x="167432" y="644"/>
                  </a:lnTo>
                </a:path>
              </a:pathLst>
            </a:custGeom>
            <a:ln w="250670">
              <a:solidFill>
                <a:srgbClr val="00FFFF"/>
              </a:solidFill>
            </a:ln>
          </p:spPr>
          <p:txBody>
            <a:bodyPr wrap="square" lIns="0" tIns="0" rIns="0" bIns="0" rtlCol="0"/>
            <a:lstStyle/>
            <a:p>
              <a:endParaRPr/>
            </a:p>
          </p:txBody>
        </p:sp>
        <p:sp>
          <p:nvSpPr>
            <p:cNvPr id="81" name="object 81"/>
            <p:cNvSpPr/>
            <p:nvPr/>
          </p:nvSpPr>
          <p:spPr>
            <a:xfrm>
              <a:off x="2465705" y="1958836"/>
              <a:ext cx="82550" cy="17780"/>
            </a:xfrm>
            <a:custGeom>
              <a:avLst/>
              <a:gdLst/>
              <a:ahLst/>
              <a:cxnLst/>
              <a:rect l="l" t="t" r="r" b="b"/>
              <a:pathLst>
                <a:path w="82550" h="17780">
                  <a:moveTo>
                    <a:pt x="0" y="17754"/>
                  </a:moveTo>
                  <a:lnTo>
                    <a:pt x="6669" y="16761"/>
                  </a:lnTo>
                  <a:lnTo>
                    <a:pt x="14676" y="15278"/>
                  </a:lnTo>
                  <a:lnTo>
                    <a:pt x="24019" y="13306"/>
                  </a:lnTo>
                  <a:lnTo>
                    <a:pt x="34698" y="10848"/>
                  </a:lnTo>
                </a:path>
                <a:path w="82550" h="17780">
                  <a:moveTo>
                    <a:pt x="34698" y="10848"/>
                  </a:moveTo>
                  <a:lnTo>
                    <a:pt x="45401" y="8314"/>
                  </a:lnTo>
                  <a:lnTo>
                    <a:pt x="54813" y="6115"/>
                  </a:lnTo>
                  <a:lnTo>
                    <a:pt x="62935" y="4251"/>
                  </a:lnTo>
                  <a:lnTo>
                    <a:pt x="69764" y="2722"/>
                  </a:lnTo>
                </a:path>
                <a:path w="82550" h="17780">
                  <a:moveTo>
                    <a:pt x="69764" y="2722"/>
                  </a:moveTo>
                  <a:lnTo>
                    <a:pt x="73886" y="1814"/>
                  </a:lnTo>
                  <a:lnTo>
                    <a:pt x="78014" y="907"/>
                  </a:lnTo>
                  <a:lnTo>
                    <a:pt x="82136" y="0"/>
                  </a:lnTo>
                </a:path>
              </a:pathLst>
            </a:custGeom>
            <a:ln w="249381">
              <a:solidFill>
                <a:srgbClr val="00FFFF"/>
              </a:solidFill>
            </a:ln>
          </p:spPr>
          <p:txBody>
            <a:bodyPr wrap="square" lIns="0" tIns="0" rIns="0" bIns="0" rtlCol="0"/>
            <a:lstStyle/>
            <a:p>
              <a:endParaRPr/>
            </a:p>
          </p:txBody>
        </p:sp>
        <p:sp>
          <p:nvSpPr>
            <p:cNvPr id="82" name="object 82"/>
            <p:cNvSpPr/>
            <p:nvPr/>
          </p:nvSpPr>
          <p:spPr>
            <a:xfrm>
              <a:off x="1018057" y="2228379"/>
              <a:ext cx="3135630" cy="483870"/>
            </a:xfrm>
            <a:custGeom>
              <a:avLst/>
              <a:gdLst/>
              <a:ahLst/>
              <a:cxnLst/>
              <a:rect l="l" t="t" r="r" b="b"/>
              <a:pathLst>
                <a:path w="3135629" h="483869">
                  <a:moveTo>
                    <a:pt x="386854" y="111772"/>
                  </a:moveTo>
                  <a:lnTo>
                    <a:pt x="386803" y="112407"/>
                  </a:lnTo>
                  <a:lnTo>
                    <a:pt x="386854" y="111772"/>
                  </a:lnTo>
                  <a:close/>
                </a:path>
                <a:path w="3135629" h="483869">
                  <a:moveTo>
                    <a:pt x="667308" y="268617"/>
                  </a:moveTo>
                  <a:lnTo>
                    <a:pt x="667194" y="264807"/>
                  </a:lnTo>
                  <a:lnTo>
                    <a:pt x="666864" y="260997"/>
                  </a:lnTo>
                  <a:lnTo>
                    <a:pt x="666534" y="259727"/>
                  </a:lnTo>
                  <a:lnTo>
                    <a:pt x="666216" y="258457"/>
                  </a:lnTo>
                  <a:lnTo>
                    <a:pt x="665137" y="255917"/>
                  </a:lnTo>
                  <a:lnTo>
                    <a:pt x="662965" y="251790"/>
                  </a:lnTo>
                  <a:lnTo>
                    <a:pt x="662965" y="250837"/>
                  </a:lnTo>
                  <a:lnTo>
                    <a:pt x="662965" y="249567"/>
                  </a:lnTo>
                  <a:lnTo>
                    <a:pt x="659841" y="245757"/>
                  </a:lnTo>
                  <a:lnTo>
                    <a:pt x="652119" y="245757"/>
                  </a:lnTo>
                  <a:lnTo>
                    <a:pt x="648982" y="249567"/>
                  </a:lnTo>
                  <a:lnTo>
                    <a:pt x="648982" y="257187"/>
                  </a:lnTo>
                  <a:lnTo>
                    <a:pt x="650252" y="258229"/>
                  </a:lnTo>
                  <a:lnTo>
                    <a:pt x="651192" y="260997"/>
                  </a:lnTo>
                  <a:lnTo>
                    <a:pt x="654672" y="259727"/>
                  </a:lnTo>
                  <a:lnTo>
                    <a:pt x="662965" y="256717"/>
                  </a:lnTo>
                  <a:lnTo>
                    <a:pt x="651192" y="260997"/>
                  </a:lnTo>
                  <a:lnTo>
                    <a:pt x="651217" y="263537"/>
                  </a:lnTo>
                  <a:lnTo>
                    <a:pt x="650900" y="266077"/>
                  </a:lnTo>
                  <a:lnTo>
                    <a:pt x="650189" y="268617"/>
                  </a:lnTo>
                  <a:lnTo>
                    <a:pt x="649109" y="271157"/>
                  </a:lnTo>
                  <a:lnTo>
                    <a:pt x="648589" y="272427"/>
                  </a:lnTo>
                  <a:lnTo>
                    <a:pt x="623176" y="297827"/>
                  </a:lnTo>
                  <a:lnTo>
                    <a:pt x="615823" y="304177"/>
                  </a:lnTo>
                  <a:lnTo>
                    <a:pt x="608253" y="309257"/>
                  </a:lnTo>
                  <a:lnTo>
                    <a:pt x="596798" y="315607"/>
                  </a:lnTo>
                  <a:lnTo>
                    <a:pt x="585216" y="323227"/>
                  </a:lnTo>
                  <a:lnTo>
                    <a:pt x="573519" y="329577"/>
                  </a:lnTo>
                  <a:lnTo>
                    <a:pt x="561721" y="337197"/>
                  </a:lnTo>
                  <a:lnTo>
                    <a:pt x="546493" y="344817"/>
                  </a:lnTo>
                  <a:lnTo>
                    <a:pt x="531202" y="353707"/>
                  </a:lnTo>
                  <a:lnTo>
                    <a:pt x="515861" y="361327"/>
                  </a:lnTo>
                  <a:lnTo>
                    <a:pt x="500456" y="370217"/>
                  </a:lnTo>
                  <a:lnTo>
                    <a:pt x="465594" y="387997"/>
                  </a:lnTo>
                  <a:lnTo>
                    <a:pt x="448030" y="395617"/>
                  </a:lnTo>
                  <a:lnTo>
                    <a:pt x="430390" y="404507"/>
                  </a:lnTo>
                  <a:lnTo>
                    <a:pt x="388772" y="423557"/>
                  </a:lnTo>
                  <a:lnTo>
                    <a:pt x="374738" y="428637"/>
                  </a:lnTo>
                  <a:lnTo>
                    <a:pt x="356158" y="436257"/>
                  </a:lnTo>
                  <a:lnTo>
                    <a:pt x="346798" y="438797"/>
                  </a:lnTo>
                  <a:lnTo>
                    <a:pt x="337400" y="442607"/>
                  </a:lnTo>
                  <a:lnTo>
                    <a:pt x="302183" y="452767"/>
                  </a:lnTo>
                  <a:lnTo>
                    <a:pt x="293700" y="454037"/>
                  </a:lnTo>
                  <a:lnTo>
                    <a:pt x="285191" y="456577"/>
                  </a:lnTo>
                  <a:lnTo>
                    <a:pt x="268008" y="459117"/>
                  </a:lnTo>
                  <a:lnTo>
                    <a:pt x="250736" y="461657"/>
                  </a:lnTo>
                  <a:lnTo>
                    <a:pt x="233387" y="461657"/>
                  </a:lnTo>
                  <a:lnTo>
                    <a:pt x="198005" y="461657"/>
                  </a:lnTo>
                  <a:lnTo>
                    <a:pt x="189445" y="461657"/>
                  </a:lnTo>
                  <a:lnTo>
                    <a:pt x="180898" y="460387"/>
                  </a:lnTo>
                  <a:lnTo>
                    <a:pt x="172364" y="460387"/>
                  </a:lnTo>
                  <a:lnTo>
                    <a:pt x="163855" y="459117"/>
                  </a:lnTo>
                  <a:lnTo>
                    <a:pt x="140449" y="455307"/>
                  </a:lnTo>
                  <a:lnTo>
                    <a:pt x="132740" y="452767"/>
                  </a:lnTo>
                  <a:lnTo>
                    <a:pt x="125501" y="451497"/>
                  </a:lnTo>
                  <a:lnTo>
                    <a:pt x="104203" y="443877"/>
                  </a:lnTo>
                  <a:lnTo>
                    <a:pt x="97713" y="440067"/>
                  </a:lnTo>
                  <a:lnTo>
                    <a:pt x="91351" y="437527"/>
                  </a:lnTo>
                  <a:lnTo>
                    <a:pt x="85115" y="433717"/>
                  </a:lnTo>
                  <a:lnTo>
                    <a:pt x="79006" y="431177"/>
                  </a:lnTo>
                  <a:lnTo>
                    <a:pt x="73558" y="427367"/>
                  </a:lnTo>
                  <a:lnTo>
                    <a:pt x="68275" y="423557"/>
                  </a:lnTo>
                  <a:lnTo>
                    <a:pt x="63157" y="419747"/>
                  </a:lnTo>
                  <a:lnTo>
                    <a:pt x="58229" y="414667"/>
                  </a:lnTo>
                  <a:lnTo>
                    <a:pt x="52222" y="409587"/>
                  </a:lnTo>
                  <a:lnTo>
                    <a:pt x="30073" y="376567"/>
                  </a:lnTo>
                  <a:lnTo>
                    <a:pt x="22542" y="351167"/>
                  </a:lnTo>
                  <a:lnTo>
                    <a:pt x="22225" y="349897"/>
                  </a:lnTo>
                  <a:lnTo>
                    <a:pt x="21996" y="347357"/>
                  </a:lnTo>
                  <a:lnTo>
                    <a:pt x="21437" y="339737"/>
                  </a:lnTo>
                  <a:lnTo>
                    <a:pt x="21069" y="332117"/>
                  </a:lnTo>
                  <a:lnTo>
                    <a:pt x="21005" y="329577"/>
                  </a:lnTo>
                  <a:lnTo>
                    <a:pt x="21018" y="307987"/>
                  </a:lnTo>
                  <a:lnTo>
                    <a:pt x="24409" y="268617"/>
                  </a:lnTo>
                  <a:lnTo>
                    <a:pt x="33223" y="230517"/>
                  </a:lnTo>
                  <a:lnTo>
                    <a:pt x="42113" y="206387"/>
                  </a:lnTo>
                  <a:lnTo>
                    <a:pt x="45300" y="197497"/>
                  </a:lnTo>
                  <a:lnTo>
                    <a:pt x="48818" y="191147"/>
                  </a:lnTo>
                  <a:lnTo>
                    <a:pt x="52666" y="183527"/>
                  </a:lnTo>
                  <a:lnTo>
                    <a:pt x="55727" y="177177"/>
                  </a:lnTo>
                  <a:lnTo>
                    <a:pt x="58928" y="172097"/>
                  </a:lnTo>
                  <a:lnTo>
                    <a:pt x="62255" y="167017"/>
                  </a:lnTo>
                  <a:lnTo>
                    <a:pt x="65709" y="161937"/>
                  </a:lnTo>
                  <a:lnTo>
                    <a:pt x="69443" y="155587"/>
                  </a:lnTo>
                  <a:lnTo>
                    <a:pt x="90309" y="131457"/>
                  </a:lnTo>
                  <a:lnTo>
                    <a:pt x="94945" y="126377"/>
                  </a:lnTo>
                  <a:lnTo>
                    <a:pt x="99758" y="122567"/>
                  </a:lnTo>
                  <a:lnTo>
                    <a:pt x="104914" y="117487"/>
                  </a:lnTo>
                  <a:lnTo>
                    <a:pt x="110210" y="113677"/>
                  </a:lnTo>
                  <a:lnTo>
                    <a:pt x="115671" y="109867"/>
                  </a:lnTo>
                  <a:lnTo>
                    <a:pt x="121285" y="106057"/>
                  </a:lnTo>
                  <a:lnTo>
                    <a:pt x="127038" y="103517"/>
                  </a:lnTo>
                  <a:lnTo>
                    <a:pt x="132892" y="99707"/>
                  </a:lnTo>
                  <a:lnTo>
                    <a:pt x="138823" y="97167"/>
                  </a:lnTo>
                  <a:lnTo>
                    <a:pt x="144868" y="93357"/>
                  </a:lnTo>
                  <a:lnTo>
                    <a:pt x="151993" y="90817"/>
                  </a:lnTo>
                  <a:lnTo>
                    <a:pt x="159372" y="88277"/>
                  </a:lnTo>
                  <a:lnTo>
                    <a:pt x="166966" y="85737"/>
                  </a:lnTo>
                  <a:lnTo>
                    <a:pt x="181648" y="83197"/>
                  </a:lnTo>
                  <a:lnTo>
                    <a:pt x="189128" y="83197"/>
                  </a:lnTo>
                  <a:lnTo>
                    <a:pt x="196811" y="81927"/>
                  </a:lnTo>
                  <a:lnTo>
                    <a:pt x="212217" y="81927"/>
                  </a:lnTo>
                  <a:lnTo>
                    <a:pt x="220662" y="83197"/>
                  </a:lnTo>
                  <a:lnTo>
                    <a:pt x="237515" y="83197"/>
                  </a:lnTo>
                  <a:lnTo>
                    <a:pt x="245935" y="84467"/>
                  </a:lnTo>
                  <a:lnTo>
                    <a:pt x="255257" y="84467"/>
                  </a:lnTo>
                  <a:lnTo>
                    <a:pt x="283057" y="88277"/>
                  </a:lnTo>
                  <a:lnTo>
                    <a:pt x="318528" y="98437"/>
                  </a:lnTo>
                  <a:lnTo>
                    <a:pt x="348780" y="106057"/>
                  </a:lnTo>
                  <a:lnTo>
                    <a:pt x="359067" y="107327"/>
                  </a:lnTo>
                  <a:lnTo>
                    <a:pt x="363067" y="107327"/>
                  </a:lnTo>
                  <a:lnTo>
                    <a:pt x="368300" y="109054"/>
                  </a:lnTo>
                  <a:lnTo>
                    <a:pt x="368300" y="116217"/>
                  </a:lnTo>
                  <a:lnTo>
                    <a:pt x="372452" y="120027"/>
                  </a:lnTo>
                  <a:lnTo>
                    <a:pt x="382701" y="120027"/>
                  </a:lnTo>
                  <a:lnTo>
                    <a:pt x="386854" y="116217"/>
                  </a:lnTo>
                  <a:lnTo>
                    <a:pt x="386803" y="112407"/>
                  </a:lnTo>
                  <a:lnTo>
                    <a:pt x="386854" y="109867"/>
                  </a:lnTo>
                  <a:lnTo>
                    <a:pt x="370725" y="109867"/>
                  </a:lnTo>
                  <a:lnTo>
                    <a:pt x="368350" y="109867"/>
                  </a:lnTo>
                  <a:lnTo>
                    <a:pt x="368452" y="109105"/>
                  </a:lnTo>
                  <a:lnTo>
                    <a:pt x="375678" y="109105"/>
                  </a:lnTo>
                  <a:lnTo>
                    <a:pt x="386854" y="109105"/>
                  </a:lnTo>
                  <a:lnTo>
                    <a:pt x="386854" y="109867"/>
                  </a:lnTo>
                  <a:lnTo>
                    <a:pt x="386854" y="111772"/>
                  </a:lnTo>
                  <a:lnTo>
                    <a:pt x="387210" y="107327"/>
                  </a:lnTo>
                  <a:lnTo>
                    <a:pt x="387400" y="104787"/>
                  </a:lnTo>
                  <a:lnTo>
                    <a:pt x="386943" y="102247"/>
                  </a:lnTo>
                  <a:lnTo>
                    <a:pt x="385851" y="99707"/>
                  </a:lnTo>
                  <a:lnTo>
                    <a:pt x="385000" y="98437"/>
                  </a:lnTo>
                  <a:lnTo>
                    <a:pt x="383908" y="97167"/>
                  </a:lnTo>
                  <a:lnTo>
                    <a:pt x="382600" y="95897"/>
                  </a:lnTo>
                  <a:lnTo>
                    <a:pt x="381546" y="94627"/>
                  </a:lnTo>
                  <a:lnTo>
                    <a:pt x="380403" y="94627"/>
                  </a:lnTo>
                  <a:lnTo>
                    <a:pt x="379209" y="93357"/>
                  </a:lnTo>
                  <a:lnTo>
                    <a:pt x="373964" y="90817"/>
                  </a:lnTo>
                  <a:lnTo>
                    <a:pt x="368465" y="89547"/>
                  </a:lnTo>
                  <a:lnTo>
                    <a:pt x="362686" y="88277"/>
                  </a:lnTo>
                  <a:lnTo>
                    <a:pt x="343814" y="83197"/>
                  </a:lnTo>
                  <a:lnTo>
                    <a:pt x="296418" y="69227"/>
                  </a:lnTo>
                  <a:lnTo>
                    <a:pt x="247459" y="62877"/>
                  </a:lnTo>
                  <a:lnTo>
                    <a:pt x="229997" y="62877"/>
                  </a:lnTo>
                  <a:lnTo>
                    <a:pt x="221272" y="61607"/>
                  </a:lnTo>
                  <a:lnTo>
                    <a:pt x="212521" y="61607"/>
                  </a:lnTo>
                  <a:lnTo>
                    <a:pt x="195910" y="61607"/>
                  </a:lnTo>
                  <a:lnTo>
                    <a:pt x="187629" y="62877"/>
                  </a:lnTo>
                  <a:lnTo>
                    <a:pt x="181190" y="62877"/>
                  </a:lnTo>
                  <a:lnTo>
                    <a:pt x="162153" y="66687"/>
                  </a:lnTo>
                  <a:lnTo>
                    <a:pt x="155613" y="69227"/>
                  </a:lnTo>
                  <a:lnTo>
                    <a:pt x="149186" y="70497"/>
                  </a:lnTo>
                  <a:lnTo>
                    <a:pt x="136639" y="75577"/>
                  </a:lnTo>
                  <a:lnTo>
                    <a:pt x="123659" y="83197"/>
                  </a:lnTo>
                  <a:lnTo>
                    <a:pt x="117335" y="85737"/>
                  </a:lnTo>
                  <a:lnTo>
                    <a:pt x="111099" y="89547"/>
                  </a:lnTo>
                  <a:lnTo>
                    <a:pt x="104889" y="94627"/>
                  </a:lnTo>
                  <a:lnTo>
                    <a:pt x="98831" y="98437"/>
                  </a:lnTo>
                  <a:lnTo>
                    <a:pt x="92951" y="102247"/>
                  </a:lnTo>
                  <a:lnTo>
                    <a:pt x="87287" y="107276"/>
                  </a:lnTo>
                  <a:lnTo>
                    <a:pt x="62496" y="133997"/>
                  </a:lnTo>
                  <a:lnTo>
                    <a:pt x="58127" y="139077"/>
                  </a:lnTo>
                  <a:lnTo>
                    <a:pt x="53911" y="145427"/>
                  </a:lnTo>
                  <a:lnTo>
                    <a:pt x="49847" y="150507"/>
                  </a:lnTo>
                  <a:lnTo>
                    <a:pt x="46113" y="156857"/>
                  </a:lnTo>
                  <a:lnTo>
                    <a:pt x="42494" y="161937"/>
                  </a:lnTo>
                  <a:lnTo>
                    <a:pt x="39001" y="168287"/>
                  </a:lnTo>
                  <a:lnTo>
                    <a:pt x="35636" y="174637"/>
                  </a:lnTo>
                  <a:lnTo>
                    <a:pt x="32486" y="179717"/>
                  </a:lnTo>
                  <a:lnTo>
                    <a:pt x="29489" y="186067"/>
                  </a:lnTo>
                  <a:lnTo>
                    <a:pt x="26657" y="192417"/>
                  </a:lnTo>
                  <a:lnTo>
                    <a:pt x="23964" y="197497"/>
                  </a:lnTo>
                  <a:lnTo>
                    <a:pt x="21310" y="205117"/>
                  </a:lnTo>
                  <a:lnTo>
                    <a:pt x="18808" y="211467"/>
                  </a:lnTo>
                  <a:lnTo>
                    <a:pt x="16446" y="217817"/>
                  </a:lnTo>
                  <a:lnTo>
                    <a:pt x="14249" y="224167"/>
                  </a:lnTo>
                  <a:lnTo>
                    <a:pt x="12179" y="230517"/>
                  </a:lnTo>
                  <a:lnTo>
                    <a:pt x="10274" y="238137"/>
                  </a:lnTo>
                  <a:lnTo>
                    <a:pt x="8521" y="244487"/>
                  </a:lnTo>
                  <a:lnTo>
                    <a:pt x="6908" y="250837"/>
                  </a:lnTo>
                  <a:lnTo>
                    <a:pt x="5524" y="258457"/>
                  </a:lnTo>
                  <a:lnTo>
                    <a:pt x="4292" y="264807"/>
                  </a:lnTo>
                  <a:lnTo>
                    <a:pt x="215" y="307987"/>
                  </a:lnTo>
                  <a:lnTo>
                    <a:pt x="0" y="329577"/>
                  </a:lnTo>
                  <a:lnTo>
                    <a:pt x="114" y="334657"/>
                  </a:lnTo>
                  <a:lnTo>
                    <a:pt x="7937" y="377837"/>
                  </a:lnTo>
                  <a:lnTo>
                    <a:pt x="10604" y="384187"/>
                  </a:lnTo>
                  <a:lnTo>
                    <a:pt x="13652" y="391807"/>
                  </a:lnTo>
                  <a:lnTo>
                    <a:pt x="17030" y="398157"/>
                  </a:lnTo>
                  <a:lnTo>
                    <a:pt x="20739" y="403237"/>
                  </a:lnTo>
                  <a:lnTo>
                    <a:pt x="24777" y="409587"/>
                  </a:lnTo>
                  <a:lnTo>
                    <a:pt x="55372" y="440067"/>
                  </a:lnTo>
                  <a:lnTo>
                    <a:pt x="61442" y="445147"/>
                  </a:lnTo>
                  <a:lnTo>
                    <a:pt x="95910" y="462927"/>
                  </a:lnTo>
                  <a:lnTo>
                    <a:pt x="103568" y="466737"/>
                  </a:lnTo>
                  <a:lnTo>
                    <a:pt x="127076" y="474357"/>
                  </a:lnTo>
                  <a:lnTo>
                    <a:pt x="135496" y="475627"/>
                  </a:lnTo>
                  <a:lnTo>
                    <a:pt x="143967" y="478167"/>
                  </a:lnTo>
                  <a:lnTo>
                    <a:pt x="161086" y="480707"/>
                  </a:lnTo>
                  <a:lnTo>
                    <a:pt x="170129" y="481977"/>
                  </a:lnTo>
                  <a:lnTo>
                    <a:pt x="179184" y="481977"/>
                  </a:lnTo>
                  <a:lnTo>
                    <a:pt x="188252" y="483247"/>
                  </a:lnTo>
                  <a:lnTo>
                    <a:pt x="197345" y="483247"/>
                  </a:lnTo>
                  <a:lnTo>
                    <a:pt x="233857" y="483247"/>
                  </a:lnTo>
                  <a:lnTo>
                    <a:pt x="252412" y="483247"/>
                  </a:lnTo>
                  <a:lnTo>
                    <a:pt x="270878" y="480707"/>
                  </a:lnTo>
                  <a:lnTo>
                    <a:pt x="298475" y="476897"/>
                  </a:lnTo>
                  <a:lnTo>
                    <a:pt x="307594" y="474357"/>
                  </a:lnTo>
                  <a:lnTo>
                    <a:pt x="344360" y="464197"/>
                  </a:lnTo>
                  <a:lnTo>
                    <a:pt x="363791" y="456577"/>
                  </a:lnTo>
                  <a:lnTo>
                    <a:pt x="373430" y="454037"/>
                  </a:lnTo>
                  <a:lnTo>
                    <a:pt x="383019" y="450227"/>
                  </a:lnTo>
                  <a:lnTo>
                    <a:pt x="440016" y="424827"/>
                  </a:lnTo>
                  <a:lnTo>
                    <a:pt x="457873" y="415937"/>
                  </a:lnTo>
                  <a:lnTo>
                    <a:pt x="475653" y="408317"/>
                  </a:lnTo>
                  <a:lnTo>
                    <a:pt x="510959" y="390537"/>
                  </a:lnTo>
                  <a:lnTo>
                    <a:pt x="526542" y="381647"/>
                  </a:lnTo>
                  <a:lnTo>
                    <a:pt x="542074" y="374027"/>
                  </a:lnTo>
                  <a:lnTo>
                    <a:pt x="557542" y="365137"/>
                  </a:lnTo>
                  <a:lnTo>
                    <a:pt x="572947" y="357517"/>
                  </a:lnTo>
                  <a:lnTo>
                    <a:pt x="585266" y="349897"/>
                  </a:lnTo>
                  <a:lnTo>
                    <a:pt x="620814" y="327037"/>
                  </a:lnTo>
                  <a:lnTo>
                    <a:pt x="651433" y="300367"/>
                  </a:lnTo>
                  <a:lnTo>
                    <a:pt x="656818" y="295287"/>
                  </a:lnTo>
                  <a:lnTo>
                    <a:pt x="661085" y="288937"/>
                  </a:lnTo>
                  <a:lnTo>
                    <a:pt x="664235" y="282587"/>
                  </a:lnTo>
                  <a:lnTo>
                    <a:pt x="665010" y="280047"/>
                  </a:lnTo>
                  <a:lnTo>
                    <a:pt x="665632" y="277507"/>
                  </a:lnTo>
                  <a:lnTo>
                    <a:pt x="666115" y="276237"/>
                  </a:lnTo>
                  <a:lnTo>
                    <a:pt x="667054" y="272427"/>
                  </a:lnTo>
                  <a:lnTo>
                    <a:pt x="667308" y="268617"/>
                  </a:lnTo>
                  <a:close/>
                </a:path>
                <a:path w="3135629" h="483869">
                  <a:moveTo>
                    <a:pt x="3112833" y="67449"/>
                  </a:moveTo>
                  <a:lnTo>
                    <a:pt x="3108680" y="63296"/>
                  </a:lnTo>
                  <a:lnTo>
                    <a:pt x="3098431" y="63296"/>
                  </a:lnTo>
                  <a:lnTo>
                    <a:pt x="3094266" y="67449"/>
                  </a:lnTo>
                  <a:lnTo>
                    <a:pt x="3094266" y="70612"/>
                  </a:lnTo>
                  <a:lnTo>
                    <a:pt x="3092285" y="74498"/>
                  </a:lnTo>
                  <a:lnTo>
                    <a:pt x="3092094" y="74422"/>
                  </a:lnTo>
                  <a:lnTo>
                    <a:pt x="3087700" y="78435"/>
                  </a:lnTo>
                  <a:lnTo>
                    <a:pt x="3083064" y="82169"/>
                  </a:lnTo>
                  <a:lnTo>
                    <a:pt x="3078175" y="85623"/>
                  </a:lnTo>
                  <a:lnTo>
                    <a:pt x="3072396" y="89662"/>
                  </a:lnTo>
                  <a:lnTo>
                    <a:pt x="3066910" y="94056"/>
                  </a:lnTo>
                  <a:lnTo>
                    <a:pt x="3057004" y="104584"/>
                  </a:lnTo>
                  <a:lnTo>
                    <a:pt x="3056445" y="104584"/>
                  </a:lnTo>
                  <a:lnTo>
                    <a:pt x="3052724" y="108305"/>
                  </a:lnTo>
                  <a:lnTo>
                    <a:pt x="3052724" y="117500"/>
                  </a:lnTo>
                  <a:lnTo>
                    <a:pt x="3056445" y="121221"/>
                  </a:lnTo>
                  <a:lnTo>
                    <a:pt x="3065640" y="121221"/>
                  </a:lnTo>
                  <a:lnTo>
                    <a:pt x="3067659" y="119189"/>
                  </a:lnTo>
                  <a:lnTo>
                    <a:pt x="3068866" y="117995"/>
                  </a:lnTo>
                  <a:lnTo>
                    <a:pt x="3071596" y="116611"/>
                  </a:lnTo>
                  <a:lnTo>
                    <a:pt x="3072523" y="116179"/>
                  </a:lnTo>
                  <a:lnTo>
                    <a:pt x="3073438" y="115697"/>
                  </a:lnTo>
                  <a:lnTo>
                    <a:pt x="3074314" y="115163"/>
                  </a:lnTo>
                  <a:lnTo>
                    <a:pt x="3080067" y="111493"/>
                  </a:lnTo>
                  <a:lnTo>
                    <a:pt x="3085693" y="107619"/>
                  </a:lnTo>
                  <a:lnTo>
                    <a:pt x="3089770" y="104584"/>
                  </a:lnTo>
                  <a:lnTo>
                    <a:pt x="3091167" y="103555"/>
                  </a:lnTo>
                  <a:lnTo>
                    <a:pt x="3111182" y="81851"/>
                  </a:lnTo>
                  <a:lnTo>
                    <a:pt x="3111373" y="81241"/>
                  </a:lnTo>
                  <a:lnTo>
                    <a:pt x="3111804" y="78727"/>
                  </a:lnTo>
                  <a:lnTo>
                    <a:pt x="3112833" y="77698"/>
                  </a:lnTo>
                  <a:lnTo>
                    <a:pt x="3112833" y="69659"/>
                  </a:lnTo>
                  <a:lnTo>
                    <a:pt x="3112833" y="67449"/>
                  </a:lnTo>
                  <a:close/>
                </a:path>
                <a:path w="3135629" h="483869">
                  <a:moveTo>
                    <a:pt x="3135299" y="6057"/>
                  </a:moveTo>
                  <a:lnTo>
                    <a:pt x="3131375" y="2133"/>
                  </a:lnTo>
                  <a:lnTo>
                    <a:pt x="3126765" y="2133"/>
                  </a:lnTo>
                  <a:lnTo>
                    <a:pt x="3120440" y="482"/>
                  </a:lnTo>
                  <a:lnTo>
                    <a:pt x="3120390" y="2133"/>
                  </a:lnTo>
                  <a:lnTo>
                    <a:pt x="3120352" y="3454"/>
                  </a:lnTo>
                  <a:lnTo>
                    <a:pt x="3120390" y="2133"/>
                  </a:lnTo>
                  <a:lnTo>
                    <a:pt x="3120390" y="482"/>
                  </a:lnTo>
                  <a:lnTo>
                    <a:pt x="3118955" y="228"/>
                  </a:lnTo>
                  <a:lnTo>
                    <a:pt x="3117469" y="76"/>
                  </a:lnTo>
                  <a:lnTo>
                    <a:pt x="3115970" y="12"/>
                  </a:lnTo>
                  <a:lnTo>
                    <a:pt x="3110319" y="0"/>
                  </a:lnTo>
                  <a:lnTo>
                    <a:pt x="3104781" y="825"/>
                  </a:lnTo>
                  <a:lnTo>
                    <a:pt x="3099358" y="2476"/>
                  </a:lnTo>
                  <a:lnTo>
                    <a:pt x="3095460" y="3505"/>
                  </a:lnTo>
                  <a:lnTo>
                    <a:pt x="3082252" y="20980"/>
                  </a:lnTo>
                  <a:lnTo>
                    <a:pt x="3082569" y="22567"/>
                  </a:lnTo>
                  <a:lnTo>
                    <a:pt x="3083522" y="24549"/>
                  </a:lnTo>
                  <a:lnTo>
                    <a:pt x="3085528" y="26276"/>
                  </a:lnTo>
                  <a:lnTo>
                    <a:pt x="3085528" y="28448"/>
                  </a:lnTo>
                  <a:lnTo>
                    <a:pt x="3089681" y="32600"/>
                  </a:lnTo>
                  <a:lnTo>
                    <a:pt x="3099930" y="32600"/>
                  </a:lnTo>
                  <a:lnTo>
                    <a:pt x="3104083" y="28448"/>
                  </a:lnTo>
                  <a:lnTo>
                    <a:pt x="3104083" y="27343"/>
                  </a:lnTo>
                  <a:lnTo>
                    <a:pt x="3104083" y="26606"/>
                  </a:lnTo>
                  <a:lnTo>
                    <a:pt x="3106813" y="25552"/>
                  </a:lnTo>
                  <a:lnTo>
                    <a:pt x="3119869" y="20980"/>
                  </a:lnTo>
                  <a:lnTo>
                    <a:pt x="3126282" y="19685"/>
                  </a:lnTo>
                  <a:lnTo>
                    <a:pt x="3131375" y="19685"/>
                  </a:lnTo>
                  <a:lnTo>
                    <a:pt x="3135299" y="15760"/>
                  </a:lnTo>
                  <a:lnTo>
                    <a:pt x="3135299" y="6057"/>
                  </a:lnTo>
                  <a:close/>
                </a:path>
              </a:pathLst>
            </a:custGeom>
            <a:solidFill>
              <a:srgbClr val="C80000"/>
            </a:solidFill>
          </p:spPr>
          <p:txBody>
            <a:bodyPr wrap="square" lIns="0" tIns="0" rIns="0" bIns="0" rtlCol="0"/>
            <a:lstStyle/>
            <a:p>
              <a:endParaRPr/>
            </a:p>
          </p:txBody>
        </p:sp>
      </p:grpSp>
      <p:grpSp>
        <p:nvGrpSpPr>
          <p:cNvPr id="36" name="object 36"/>
          <p:cNvGrpSpPr/>
          <p:nvPr/>
        </p:nvGrpSpPr>
        <p:grpSpPr>
          <a:xfrm>
            <a:off x="1261298" y="3713848"/>
            <a:ext cx="1906270" cy="470534"/>
            <a:chOff x="1261298" y="3713848"/>
            <a:chExt cx="1906270" cy="470534"/>
          </a:xfrm>
        </p:grpSpPr>
        <p:sp>
          <p:nvSpPr>
            <p:cNvPr id="37" name="object 37"/>
            <p:cNvSpPr/>
            <p:nvPr/>
          </p:nvSpPr>
          <p:spPr>
            <a:xfrm>
              <a:off x="1385988" y="4052533"/>
              <a:ext cx="196215" cy="7620"/>
            </a:xfrm>
            <a:custGeom>
              <a:avLst/>
              <a:gdLst/>
              <a:ahLst/>
              <a:cxnLst/>
              <a:rect l="l" t="t" r="r" b="b"/>
              <a:pathLst>
                <a:path w="196215" h="7620">
                  <a:moveTo>
                    <a:pt x="44623" y="595"/>
                  </a:moveTo>
                  <a:lnTo>
                    <a:pt x="41706" y="1544"/>
                  </a:lnTo>
                  <a:lnTo>
                    <a:pt x="38790" y="2500"/>
                  </a:lnTo>
                  <a:lnTo>
                    <a:pt x="35874" y="3449"/>
                  </a:lnTo>
                </a:path>
                <a:path w="196215" h="7620">
                  <a:moveTo>
                    <a:pt x="35874" y="3449"/>
                  </a:moveTo>
                  <a:lnTo>
                    <a:pt x="30048" y="5361"/>
                  </a:lnTo>
                  <a:lnTo>
                    <a:pt x="26155" y="5472"/>
                  </a:lnTo>
                  <a:lnTo>
                    <a:pt x="24201" y="3803"/>
                  </a:lnTo>
                </a:path>
                <a:path w="196215" h="7620">
                  <a:moveTo>
                    <a:pt x="24201" y="3803"/>
                  </a:moveTo>
                  <a:lnTo>
                    <a:pt x="22248" y="2126"/>
                  </a:lnTo>
                  <a:lnTo>
                    <a:pt x="18729" y="1350"/>
                  </a:lnTo>
                  <a:lnTo>
                    <a:pt x="13644" y="1461"/>
                  </a:lnTo>
                </a:path>
                <a:path w="196215" h="7620">
                  <a:moveTo>
                    <a:pt x="13644" y="1461"/>
                  </a:moveTo>
                  <a:lnTo>
                    <a:pt x="8559" y="1579"/>
                  </a:lnTo>
                  <a:lnTo>
                    <a:pt x="4202" y="2486"/>
                  </a:lnTo>
                  <a:lnTo>
                    <a:pt x="572" y="4184"/>
                  </a:lnTo>
                </a:path>
                <a:path w="196215" h="7620">
                  <a:moveTo>
                    <a:pt x="572" y="4184"/>
                  </a:moveTo>
                  <a:lnTo>
                    <a:pt x="0" y="5321"/>
                  </a:lnTo>
                  <a:lnTo>
                    <a:pt x="3716" y="6189"/>
                  </a:lnTo>
                  <a:lnTo>
                    <a:pt x="11720" y="6786"/>
                  </a:lnTo>
                  <a:lnTo>
                    <a:pt x="24014" y="7114"/>
                  </a:lnTo>
                </a:path>
                <a:path w="196215" h="7620">
                  <a:moveTo>
                    <a:pt x="24014" y="7114"/>
                  </a:moveTo>
                  <a:lnTo>
                    <a:pt x="39581" y="7088"/>
                  </a:lnTo>
                  <a:lnTo>
                    <a:pt x="57397" y="6625"/>
                  </a:lnTo>
                  <a:lnTo>
                    <a:pt x="77462" y="5727"/>
                  </a:lnTo>
                  <a:lnTo>
                    <a:pt x="99778" y="4391"/>
                  </a:lnTo>
                </a:path>
                <a:path w="196215" h="7620">
                  <a:moveTo>
                    <a:pt x="99778" y="4391"/>
                  </a:moveTo>
                  <a:lnTo>
                    <a:pt x="123379" y="2955"/>
                  </a:lnTo>
                  <a:lnTo>
                    <a:pt x="147300" y="1743"/>
                  </a:lnTo>
                  <a:lnTo>
                    <a:pt x="171541" y="758"/>
                  </a:lnTo>
                  <a:lnTo>
                    <a:pt x="196101" y="0"/>
                  </a:lnTo>
                </a:path>
              </a:pathLst>
            </a:custGeom>
            <a:ln w="249381">
              <a:solidFill>
                <a:srgbClr val="00FFFF"/>
              </a:solidFill>
            </a:ln>
          </p:spPr>
          <p:txBody>
            <a:bodyPr wrap="square" lIns="0" tIns="0" rIns="0" bIns="0" rtlCol="0"/>
            <a:lstStyle/>
            <a:p>
              <a:endParaRPr/>
            </a:p>
          </p:txBody>
        </p:sp>
        <p:sp>
          <p:nvSpPr>
            <p:cNvPr id="38" name="object 38"/>
            <p:cNvSpPr/>
            <p:nvPr/>
          </p:nvSpPr>
          <p:spPr>
            <a:xfrm>
              <a:off x="1582090" y="4051065"/>
              <a:ext cx="121285" cy="1905"/>
            </a:xfrm>
            <a:custGeom>
              <a:avLst/>
              <a:gdLst/>
              <a:ahLst/>
              <a:cxnLst/>
              <a:rect l="l" t="t" r="r" b="b"/>
              <a:pathLst>
                <a:path w="121285" h="1904">
                  <a:moveTo>
                    <a:pt x="-124690" y="734"/>
                  </a:moveTo>
                  <a:lnTo>
                    <a:pt x="245377" y="734"/>
                  </a:lnTo>
                </a:path>
              </a:pathLst>
            </a:custGeom>
            <a:ln w="250850">
              <a:solidFill>
                <a:srgbClr val="00FFFF"/>
              </a:solidFill>
            </a:ln>
          </p:spPr>
          <p:txBody>
            <a:bodyPr wrap="square" lIns="0" tIns="0" rIns="0" bIns="0" rtlCol="0"/>
            <a:lstStyle/>
            <a:p>
              <a:endParaRPr/>
            </a:p>
          </p:txBody>
        </p:sp>
        <p:sp>
          <p:nvSpPr>
            <p:cNvPr id="39" name="object 39"/>
            <p:cNvSpPr/>
            <p:nvPr/>
          </p:nvSpPr>
          <p:spPr>
            <a:xfrm>
              <a:off x="1702777" y="4051013"/>
              <a:ext cx="111125" cy="635"/>
            </a:xfrm>
            <a:custGeom>
              <a:avLst/>
              <a:gdLst/>
              <a:ahLst/>
              <a:cxnLst/>
              <a:rect l="l" t="t" r="r" b="b"/>
              <a:pathLst>
                <a:path w="111125" h="635">
                  <a:moveTo>
                    <a:pt x="-124690" y="115"/>
                  </a:moveTo>
                  <a:lnTo>
                    <a:pt x="235520" y="115"/>
                  </a:lnTo>
                </a:path>
              </a:pathLst>
            </a:custGeom>
            <a:ln w="249613">
              <a:solidFill>
                <a:srgbClr val="00FFFF"/>
              </a:solidFill>
            </a:ln>
          </p:spPr>
          <p:txBody>
            <a:bodyPr wrap="square" lIns="0" tIns="0" rIns="0" bIns="0" rtlCol="0"/>
            <a:lstStyle/>
            <a:p>
              <a:endParaRPr/>
            </a:p>
          </p:txBody>
        </p:sp>
        <p:sp>
          <p:nvSpPr>
            <p:cNvPr id="40" name="object 40"/>
            <p:cNvSpPr/>
            <p:nvPr/>
          </p:nvSpPr>
          <p:spPr>
            <a:xfrm>
              <a:off x="1813606" y="4051245"/>
              <a:ext cx="95250" cy="635"/>
            </a:xfrm>
            <a:custGeom>
              <a:avLst/>
              <a:gdLst/>
              <a:ahLst/>
              <a:cxnLst/>
              <a:rect l="l" t="t" r="r" b="b"/>
              <a:pathLst>
                <a:path w="95250" h="635">
                  <a:moveTo>
                    <a:pt x="-124690" y="173"/>
                  </a:moveTo>
                  <a:lnTo>
                    <a:pt x="219892" y="173"/>
                  </a:lnTo>
                </a:path>
              </a:pathLst>
            </a:custGeom>
            <a:ln w="249727">
              <a:solidFill>
                <a:srgbClr val="00FFFF"/>
              </a:solidFill>
            </a:ln>
          </p:spPr>
          <p:txBody>
            <a:bodyPr wrap="square" lIns="0" tIns="0" rIns="0" bIns="0" rtlCol="0"/>
            <a:lstStyle/>
            <a:p>
              <a:endParaRPr/>
            </a:p>
          </p:txBody>
        </p:sp>
        <p:sp>
          <p:nvSpPr>
            <p:cNvPr id="41" name="object 41"/>
            <p:cNvSpPr/>
            <p:nvPr/>
          </p:nvSpPr>
          <p:spPr>
            <a:xfrm>
              <a:off x="1908808" y="4051065"/>
              <a:ext cx="87630" cy="635"/>
            </a:xfrm>
            <a:custGeom>
              <a:avLst/>
              <a:gdLst/>
              <a:ahLst/>
              <a:cxnLst/>
              <a:rect l="l" t="t" r="r" b="b"/>
              <a:pathLst>
                <a:path w="87630" h="635">
                  <a:moveTo>
                    <a:pt x="-124690" y="263"/>
                  </a:moveTo>
                  <a:lnTo>
                    <a:pt x="212175" y="263"/>
                  </a:lnTo>
                </a:path>
              </a:pathLst>
            </a:custGeom>
            <a:ln w="249908">
              <a:solidFill>
                <a:srgbClr val="00FFFF"/>
              </a:solidFill>
            </a:ln>
          </p:spPr>
          <p:txBody>
            <a:bodyPr wrap="square" lIns="0" tIns="0" rIns="0" bIns="0" rtlCol="0"/>
            <a:lstStyle/>
            <a:p>
              <a:endParaRPr/>
            </a:p>
          </p:txBody>
        </p:sp>
        <p:sp>
          <p:nvSpPr>
            <p:cNvPr id="42" name="object 42"/>
            <p:cNvSpPr/>
            <p:nvPr/>
          </p:nvSpPr>
          <p:spPr>
            <a:xfrm>
              <a:off x="1996292" y="4044546"/>
              <a:ext cx="265430" cy="6985"/>
            </a:xfrm>
            <a:custGeom>
              <a:avLst/>
              <a:gdLst/>
              <a:ahLst/>
              <a:cxnLst/>
              <a:rect l="l" t="t" r="r" b="b"/>
              <a:pathLst>
                <a:path w="265430" h="6985">
                  <a:moveTo>
                    <a:pt x="0" y="6518"/>
                  </a:moveTo>
                  <a:lnTo>
                    <a:pt x="18946" y="6110"/>
                  </a:lnTo>
                  <a:lnTo>
                    <a:pt x="43927" y="5405"/>
                  </a:lnTo>
                  <a:lnTo>
                    <a:pt x="74943" y="4403"/>
                  </a:lnTo>
                  <a:lnTo>
                    <a:pt x="111993" y="3103"/>
                  </a:lnTo>
                </a:path>
                <a:path w="265430" h="6985">
                  <a:moveTo>
                    <a:pt x="111993" y="3103"/>
                  </a:moveTo>
                  <a:lnTo>
                    <a:pt x="151595" y="1822"/>
                  </a:lnTo>
                  <a:lnTo>
                    <a:pt x="190267" y="878"/>
                  </a:lnTo>
                  <a:lnTo>
                    <a:pt x="228010" y="271"/>
                  </a:lnTo>
                  <a:lnTo>
                    <a:pt x="264822" y="0"/>
                  </a:lnTo>
                </a:path>
              </a:pathLst>
            </a:custGeom>
            <a:ln w="249381">
              <a:solidFill>
                <a:srgbClr val="00FFFF"/>
              </a:solidFill>
            </a:ln>
          </p:spPr>
          <p:txBody>
            <a:bodyPr wrap="square" lIns="0" tIns="0" rIns="0" bIns="0" rtlCol="0"/>
            <a:lstStyle/>
            <a:p>
              <a:endParaRPr/>
            </a:p>
          </p:txBody>
        </p:sp>
        <p:sp>
          <p:nvSpPr>
            <p:cNvPr id="43" name="object 43"/>
            <p:cNvSpPr/>
            <p:nvPr/>
          </p:nvSpPr>
          <p:spPr>
            <a:xfrm>
              <a:off x="2261115" y="4042731"/>
              <a:ext cx="102870" cy="1905"/>
            </a:xfrm>
            <a:custGeom>
              <a:avLst/>
              <a:gdLst/>
              <a:ahLst/>
              <a:cxnLst/>
              <a:rect l="l" t="t" r="r" b="b"/>
              <a:pathLst>
                <a:path w="102869" h="1904">
                  <a:moveTo>
                    <a:pt x="-124690" y="907"/>
                  </a:moveTo>
                  <a:lnTo>
                    <a:pt x="227519" y="907"/>
                  </a:lnTo>
                </a:path>
              </a:pathLst>
            </a:custGeom>
            <a:ln w="251196">
              <a:solidFill>
                <a:srgbClr val="00FFFF"/>
              </a:solidFill>
            </a:ln>
          </p:spPr>
          <p:txBody>
            <a:bodyPr wrap="square" lIns="0" tIns="0" rIns="0" bIns="0" rtlCol="0"/>
            <a:lstStyle/>
            <a:p>
              <a:endParaRPr/>
            </a:p>
          </p:txBody>
        </p:sp>
        <p:sp>
          <p:nvSpPr>
            <p:cNvPr id="44" name="object 44"/>
            <p:cNvSpPr/>
            <p:nvPr/>
          </p:nvSpPr>
          <p:spPr>
            <a:xfrm>
              <a:off x="2363943" y="4024942"/>
              <a:ext cx="121285" cy="18415"/>
            </a:xfrm>
            <a:custGeom>
              <a:avLst/>
              <a:gdLst/>
              <a:ahLst/>
              <a:cxnLst/>
              <a:rect l="l" t="t" r="r" b="b"/>
              <a:pathLst>
                <a:path w="121285" h="18414">
                  <a:moveTo>
                    <a:pt x="0" y="17789"/>
                  </a:moveTo>
                  <a:lnTo>
                    <a:pt x="14096" y="16986"/>
                  </a:lnTo>
                  <a:lnTo>
                    <a:pt x="26243" y="16178"/>
                  </a:lnTo>
                  <a:lnTo>
                    <a:pt x="36442" y="15365"/>
                  </a:lnTo>
                  <a:lnTo>
                    <a:pt x="44694" y="14547"/>
                  </a:lnTo>
                </a:path>
                <a:path w="121285" h="18414">
                  <a:moveTo>
                    <a:pt x="44694" y="14547"/>
                  </a:moveTo>
                  <a:lnTo>
                    <a:pt x="52892" y="13453"/>
                  </a:lnTo>
                  <a:lnTo>
                    <a:pt x="62929" y="11815"/>
                  </a:lnTo>
                  <a:lnTo>
                    <a:pt x="74801" y="9632"/>
                  </a:lnTo>
                  <a:lnTo>
                    <a:pt x="88509" y="6906"/>
                  </a:lnTo>
                </a:path>
                <a:path w="121285" h="18414">
                  <a:moveTo>
                    <a:pt x="88509" y="6906"/>
                  </a:moveTo>
                  <a:lnTo>
                    <a:pt x="101490" y="4225"/>
                  </a:lnTo>
                  <a:lnTo>
                    <a:pt x="111181" y="2180"/>
                  </a:lnTo>
                  <a:lnTo>
                    <a:pt x="117583" y="771"/>
                  </a:lnTo>
                  <a:lnTo>
                    <a:pt x="120693" y="0"/>
                  </a:lnTo>
                </a:path>
              </a:pathLst>
            </a:custGeom>
            <a:ln w="249381">
              <a:solidFill>
                <a:srgbClr val="00FFFF"/>
              </a:solidFill>
            </a:ln>
          </p:spPr>
          <p:txBody>
            <a:bodyPr wrap="square" lIns="0" tIns="0" rIns="0" bIns="0" rtlCol="0"/>
            <a:lstStyle/>
            <a:p>
              <a:endParaRPr/>
            </a:p>
          </p:txBody>
        </p:sp>
        <p:sp>
          <p:nvSpPr>
            <p:cNvPr id="45" name="object 45"/>
            <p:cNvSpPr/>
            <p:nvPr/>
          </p:nvSpPr>
          <p:spPr>
            <a:xfrm>
              <a:off x="2484637" y="4024034"/>
              <a:ext cx="3175" cy="1270"/>
            </a:xfrm>
            <a:custGeom>
              <a:avLst/>
              <a:gdLst/>
              <a:ahLst/>
              <a:cxnLst/>
              <a:rect l="l" t="t" r="r" b="b"/>
              <a:pathLst>
                <a:path w="3175" h="1270">
                  <a:moveTo>
                    <a:pt x="-124690" y="453"/>
                  </a:moveTo>
                  <a:lnTo>
                    <a:pt x="127621" y="453"/>
                  </a:lnTo>
                </a:path>
              </a:pathLst>
            </a:custGeom>
            <a:ln w="250289">
              <a:solidFill>
                <a:srgbClr val="00FFFF"/>
              </a:solidFill>
            </a:ln>
          </p:spPr>
          <p:txBody>
            <a:bodyPr wrap="square" lIns="0" tIns="0" rIns="0" bIns="0" rtlCol="0"/>
            <a:lstStyle/>
            <a:p>
              <a:endParaRPr/>
            </a:p>
          </p:txBody>
        </p:sp>
        <p:sp>
          <p:nvSpPr>
            <p:cNvPr id="46" name="object 46"/>
            <p:cNvSpPr/>
            <p:nvPr/>
          </p:nvSpPr>
          <p:spPr>
            <a:xfrm>
              <a:off x="2344445" y="3713847"/>
              <a:ext cx="822960" cy="275590"/>
            </a:xfrm>
            <a:custGeom>
              <a:avLst/>
              <a:gdLst/>
              <a:ahLst/>
              <a:cxnLst/>
              <a:rect l="l" t="t" r="r" b="b"/>
              <a:pathLst>
                <a:path w="822960" h="275589">
                  <a:moveTo>
                    <a:pt x="102450" y="116179"/>
                  </a:moveTo>
                  <a:lnTo>
                    <a:pt x="99339" y="113055"/>
                  </a:lnTo>
                  <a:lnTo>
                    <a:pt x="97980" y="113055"/>
                  </a:lnTo>
                  <a:lnTo>
                    <a:pt x="95948" y="111125"/>
                  </a:lnTo>
                  <a:lnTo>
                    <a:pt x="94881" y="109334"/>
                  </a:lnTo>
                  <a:lnTo>
                    <a:pt x="92710" y="105778"/>
                  </a:lnTo>
                  <a:lnTo>
                    <a:pt x="91503" y="103073"/>
                  </a:lnTo>
                  <a:lnTo>
                    <a:pt x="90779" y="100241"/>
                  </a:lnTo>
                  <a:lnTo>
                    <a:pt x="90665" y="98806"/>
                  </a:lnTo>
                  <a:lnTo>
                    <a:pt x="90563" y="97269"/>
                  </a:lnTo>
                  <a:lnTo>
                    <a:pt x="89801" y="89192"/>
                  </a:lnTo>
                  <a:lnTo>
                    <a:pt x="89801" y="94653"/>
                  </a:lnTo>
                  <a:lnTo>
                    <a:pt x="89776" y="88912"/>
                  </a:lnTo>
                  <a:lnTo>
                    <a:pt x="89801" y="89192"/>
                  </a:lnTo>
                  <a:lnTo>
                    <a:pt x="89801" y="88912"/>
                  </a:lnTo>
                  <a:lnTo>
                    <a:pt x="89801" y="84404"/>
                  </a:lnTo>
                  <a:lnTo>
                    <a:pt x="85648" y="80251"/>
                  </a:lnTo>
                  <a:lnTo>
                    <a:pt x="75399" y="80251"/>
                  </a:lnTo>
                  <a:lnTo>
                    <a:pt x="71247" y="84404"/>
                  </a:lnTo>
                  <a:lnTo>
                    <a:pt x="71247" y="94653"/>
                  </a:lnTo>
                  <a:lnTo>
                    <a:pt x="71450" y="94869"/>
                  </a:lnTo>
                  <a:lnTo>
                    <a:pt x="71602" y="98539"/>
                  </a:lnTo>
                  <a:lnTo>
                    <a:pt x="77444" y="116535"/>
                  </a:lnTo>
                  <a:lnTo>
                    <a:pt x="80264" y="120269"/>
                  </a:lnTo>
                  <a:lnTo>
                    <a:pt x="83807" y="123075"/>
                  </a:lnTo>
                  <a:lnTo>
                    <a:pt x="88074" y="124929"/>
                  </a:lnTo>
                  <a:lnTo>
                    <a:pt x="90220" y="125552"/>
                  </a:lnTo>
                  <a:lnTo>
                    <a:pt x="91655" y="126974"/>
                  </a:lnTo>
                  <a:lnTo>
                    <a:pt x="99339" y="126974"/>
                  </a:lnTo>
                  <a:lnTo>
                    <a:pt x="100253" y="126060"/>
                  </a:lnTo>
                  <a:lnTo>
                    <a:pt x="102362" y="123952"/>
                  </a:lnTo>
                  <a:lnTo>
                    <a:pt x="102450" y="116179"/>
                  </a:lnTo>
                  <a:close/>
                </a:path>
                <a:path w="822960" h="275589">
                  <a:moveTo>
                    <a:pt x="126758" y="20370"/>
                  </a:moveTo>
                  <a:lnTo>
                    <a:pt x="123342" y="16954"/>
                  </a:lnTo>
                  <a:lnTo>
                    <a:pt x="123164" y="16954"/>
                  </a:lnTo>
                  <a:lnTo>
                    <a:pt x="119087" y="10871"/>
                  </a:lnTo>
                  <a:lnTo>
                    <a:pt x="117081" y="7632"/>
                  </a:lnTo>
                  <a:lnTo>
                    <a:pt x="114668" y="4724"/>
                  </a:lnTo>
                  <a:lnTo>
                    <a:pt x="112407" y="2679"/>
                  </a:lnTo>
                  <a:lnTo>
                    <a:pt x="111861" y="2171"/>
                  </a:lnTo>
                  <a:lnTo>
                    <a:pt x="106768" y="0"/>
                  </a:lnTo>
                  <a:lnTo>
                    <a:pt x="105371" y="25"/>
                  </a:lnTo>
                  <a:lnTo>
                    <a:pt x="97548" y="4533"/>
                  </a:lnTo>
                  <a:lnTo>
                    <a:pt x="96697" y="5384"/>
                  </a:lnTo>
                  <a:lnTo>
                    <a:pt x="96697" y="6832"/>
                  </a:lnTo>
                  <a:lnTo>
                    <a:pt x="95605" y="9385"/>
                  </a:lnTo>
                  <a:lnTo>
                    <a:pt x="96697" y="6832"/>
                  </a:lnTo>
                  <a:lnTo>
                    <a:pt x="96697" y="5384"/>
                  </a:lnTo>
                  <a:lnTo>
                    <a:pt x="95250" y="6832"/>
                  </a:lnTo>
                  <a:lnTo>
                    <a:pt x="95250" y="17081"/>
                  </a:lnTo>
                  <a:lnTo>
                    <a:pt x="99402" y="21234"/>
                  </a:lnTo>
                  <a:lnTo>
                    <a:pt x="106629" y="21234"/>
                  </a:lnTo>
                  <a:lnTo>
                    <a:pt x="105943" y="20370"/>
                  </a:lnTo>
                  <a:lnTo>
                    <a:pt x="106045" y="20497"/>
                  </a:lnTo>
                  <a:lnTo>
                    <a:pt x="106629" y="21234"/>
                  </a:lnTo>
                  <a:lnTo>
                    <a:pt x="111493" y="27254"/>
                  </a:lnTo>
                  <a:lnTo>
                    <a:pt x="111493" y="28790"/>
                  </a:lnTo>
                  <a:lnTo>
                    <a:pt x="114909" y="32207"/>
                  </a:lnTo>
                  <a:lnTo>
                    <a:pt x="123342" y="32207"/>
                  </a:lnTo>
                  <a:lnTo>
                    <a:pt x="126441" y="29108"/>
                  </a:lnTo>
                  <a:lnTo>
                    <a:pt x="126758" y="28790"/>
                  </a:lnTo>
                  <a:lnTo>
                    <a:pt x="126758" y="20370"/>
                  </a:lnTo>
                  <a:close/>
                </a:path>
                <a:path w="822960" h="275589">
                  <a:moveTo>
                    <a:pt x="615213" y="191465"/>
                  </a:moveTo>
                  <a:lnTo>
                    <a:pt x="605675" y="177495"/>
                  </a:lnTo>
                  <a:lnTo>
                    <a:pt x="602792" y="174942"/>
                  </a:lnTo>
                  <a:lnTo>
                    <a:pt x="601281" y="173672"/>
                  </a:lnTo>
                  <a:lnTo>
                    <a:pt x="595210" y="169862"/>
                  </a:lnTo>
                  <a:lnTo>
                    <a:pt x="588860" y="166065"/>
                  </a:lnTo>
                  <a:lnTo>
                    <a:pt x="582231" y="163512"/>
                  </a:lnTo>
                  <a:lnTo>
                    <a:pt x="572782" y="159715"/>
                  </a:lnTo>
                  <a:lnTo>
                    <a:pt x="563194" y="154622"/>
                  </a:lnTo>
                  <a:lnTo>
                    <a:pt x="553478" y="152095"/>
                  </a:lnTo>
                  <a:lnTo>
                    <a:pt x="543636" y="148272"/>
                  </a:lnTo>
                  <a:lnTo>
                    <a:pt x="532942" y="145745"/>
                  </a:lnTo>
                  <a:lnTo>
                    <a:pt x="522147" y="141922"/>
                  </a:lnTo>
                  <a:lnTo>
                    <a:pt x="511251" y="140665"/>
                  </a:lnTo>
                  <a:lnTo>
                    <a:pt x="500240" y="138112"/>
                  </a:lnTo>
                  <a:lnTo>
                    <a:pt x="487248" y="138112"/>
                  </a:lnTo>
                  <a:lnTo>
                    <a:pt x="474230" y="136842"/>
                  </a:lnTo>
                  <a:lnTo>
                    <a:pt x="448170" y="136842"/>
                  </a:lnTo>
                  <a:lnTo>
                    <a:pt x="419366" y="136842"/>
                  </a:lnTo>
                  <a:lnTo>
                    <a:pt x="390613" y="139395"/>
                  </a:lnTo>
                  <a:lnTo>
                    <a:pt x="352145" y="143192"/>
                  </a:lnTo>
                  <a:lnTo>
                    <a:pt x="339394" y="145745"/>
                  </a:lnTo>
                  <a:lnTo>
                    <a:pt x="288950" y="155892"/>
                  </a:lnTo>
                  <a:lnTo>
                    <a:pt x="276987" y="159715"/>
                  </a:lnTo>
                  <a:lnTo>
                    <a:pt x="265087" y="162242"/>
                  </a:lnTo>
                  <a:lnTo>
                    <a:pt x="241414" y="169862"/>
                  </a:lnTo>
                  <a:lnTo>
                    <a:pt x="230454" y="172415"/>
                  </a:lnTo>
                  <a:lnTo>
                    <a:pt x="197866" y="183845"/>
                  </a:lnTo>
                  <a:lnTo>
                    <a:pt x="161315" y="199072"/>
                  </a:lnTo>
                  <a:lnTo>
                    <a:pt x="131597" y="215595"/>
                  </a:lnTo>
                  <a:lnTo>
                    <a:pt x="125793" y="219392"/>
                  </a:lnTo>
                  <a:lnTo>
                    <a:pt x="120180" y="223215"/>
                  </a:lnTo>
                  <a:lnTo>
                    <a:pt x="114769" y="228295"/>
                  </a:lnTo>
                  <a:lnTo>
                    <a:pt x="109537" y="233362"/>
                  </a:lnTo>
                  <a:lnTo>
                    <a:pt x="103962" y="238442"/>
                  </a:lnTo>
                  <a:lnTo>
                    <a:pt x="99136" y="243522"/>
                  </a:lnTo>
                  <a:lnTo>
                    <a:pt x="96520" y="247611"/>
                  </a:lnTo>
                  <a:lnTo>
                    <a:pt x="94996" y="243522"/>
                  </a:lnTo>
                  <a:lnTo>
                    <a:pt x="92964" y="237172"/>
                  </a:lnTo>
                  <a:lnTo>
                    <a:pt x="88887" y="224472"/>
                  </a:lnTo>
                  <a:lnTo>
                    <a:pt x="84620" y="211772"/>
                  </a:lnTo>
                  <a:lnTo>
                    <a:pt x="80149" y="200342"/>
                  </a:lnTo>
                  <a:lnTo>
                    <a:pt x="75476" y="187642"/>
                  </a:lnTo>
                  <a:lnTo>
                    <a:pt x="58902" y="152095"/>
                  </a:lnTo>
                  <a:lnTo>
                    <a:pt x="46101" y="134315"/>
                  </a:lnTo>
                  <a:lnTo>
                    <a:pt x="41097" y="127965"/>
                  </a:lnTo>
                  <a:lnTo>
                    <a:pt x="37731" y="125412"/>
                  </a:lnTo>
                  <a:lnTo>
                    <a:pt x="33909" y="121615"/>
                  </a:lnTo>
                  <a:lnTo>
                    <a:pt x="29616" y="120345"/>
                  </a:lnTo>
                  <a:lnTo>
                    <a:pt x="28333" y="119062"/>
                  </a:lnTo>
                  <a:lnTo>
                    <a:pt x="25692" y="119062"/>
                  </a:lnTo>
                  <a:lnTo>
                    <a:pt x="24015" y="117792"/>
                  </a:lnTo>
                  <a:lnTo>
                    <a:pt x="18402" y="117792"/>
                  </a:lnTo>
                  <a:lnTo>
                    <a:pt x="18402" y="135712"/>
                  </a:lnTo>
                  <a:lnTo>
                    <a:pt x="18364" y="135572"/>
                  </a:lnTo>
                  <a:lnTo>
                    <a:pt x="18402" y="135712"/>
                  </a:lnTo>
                  <a:lnTo>
                    <a:pt x="18402" y="117792"/>
                  </a:lnTo>
                  <a:lnTo>
                    <a:pt x="16243" y="117792"/>
                  </a:lnTo>
                  <a:lnTo>
                    <a:pt x="14122" y="119062"/>
                  </a:lnTo>
                  <a:lnTo>
                    <a:pt x="10553" y="120345"/>
                  </a:lnTo>
                  <a:lnTo>
                    <a:pt x="4152" y="120345"/>
                  </a:lnTo>
                  <a:lnTo>
                    <a:pt x="0" y="125412"/>
                  </a:lnTo>
                  <a:lnTo>
                    <a:pt x="0" y="135572"/>
                  </a:lnTo>
                  <a:lnTo>
                    <a:pt x="4152" y="139395"/>
                  </a:lnTo>
                  <a:lnTo>
                    <a:pt x="11544" y="139395"/>
                  </a:lnTo>
                  <a:lnTo>
                    <a:pt x="14389" y="139395"/>
                  </a:lnTo>
                  <a:lnTo>
                    <a:pt x="15036" y="138798"/>
                  </a:lnTo>
                  <a:lnTo>
                    <a:pt x="19024" y="138112"/>
                  </a:lnTo>
                  <a:lnTo>
                    <a:pt x="21005" y="140665"/>
                  </a:lnTo>
                  <a:lnTo>
                    <a:pt x="22682" y="141922"/>
                  </a:lnTo>
                  <a:lnTo>
                    <a:pt x="24142" y="144462"/>
                  </a:lnTo>
                  <a:lnTo>
                    <a:pt x="29121" y="149542"/>
                  </a:lnTo>
                  <a:lnTo>
                    <a:pt x="33604" y="157162"/>
                  </a:lnTo>
                  <a:lnTo>
                    <a:pt x="37579" y="163512"/>
                  </a:lnTo>
                  <a:lnTo>
                    <a:pt x="41643" y="172415"/>
                  </a:lnTo>
                  <a:lnTo>
                    <a:pt x="45427" y="180022"/>
                  </a:lnTo>
                  <a:lnTo>
                    <a:pt x="48945" y="187642"/>
                  </a:lnTo>
                  <a:lnTo>
                    <a:pt x="52184" y="196545"/>
                  </a:lnTo>
                  <a:lnTo>
                    <a:pt x="56756" y="207962"/>
                  </a:lnTo>
                  <a:lnTo>
                    <a:pt x="61302" y="220662"/>
                  </a:lnTo>
                  <a:lnTo>
                    <a:pt x="65824" y="232092"/>
                  </a:lnTo>
                  <a:lnTo>
                    <a:pt x="70319" y="244792"/>
                  </a:lnTo>
                  <a:lnTo>
                    <a:pt x="72542" y="251142"/>
                  </a:lnTo>
                  <a:lnTo>
                    <a:pt x="75082" y="256222"/>
                  </a:lnTo>
                  <a:lnTo>
                    <a:pt x="77952" y="262572"/>
                  </a:lnTo>
                  <a:lnTo>
                    <a:pt x="81153" y="267665"/>
                  </a:lnTo>
                  <a:lnTo>
                    <a:pt x="83667" y="271462"/>
                  </a:lnTo>
                  <a:lnTo>
                    <a:pt x="87083" y="274015"/>
                  </a:lnTo>
                  <a:lnTo>
                    <a:pt x="91401" y="275272"/>
                  </a:lnTo>
                  <a:lnTo>
                    <a:pt x="97345" y="275272"/>
                  </a:lnTo>
                  <a:lnTo>
                    <a:pt x="100037" y="274015"/>
                  </a:lnTo>
                  <a:lnTo>
                    <a:pt x="101053" y="272745"/>
                  </a:lnTo>
                  <a:lnTo>
                    <a:pt x="101993" y="272745"/>
                  </a:lnTo>
                  <a:lnTo>
                    <a:pt x="102882" y="271462"/>
                  </a:lnTo>
                  <a:lnTo>
                    <a:pt x="106146" y="267665"/>
                  </a:lnTo>
                  <a:lnTo>
                    <a:pt x="108864" y="263842"/>
                  </a:lnTo>
                  <a:lnTo>
                    <a:pt x="111074" y="260045"/>
                  </a:lnTo>
                  <a:lnTo>
                    <a:pt x="113995" y="254965"/>
                  </a:lnTo>
                  <a:lnTo>
                    <a:pt x="117640" y="249872"/>
                  </a:lnTo>
                  <a:lnTo>
                    <a:pt x="122008" y="246062"/>
                  </a:lnTo>
                  <a:lnTo>
                    <a:pt x="128193" y="239712"/>
                  </a:lnTo>
                  <a:lnTo>
                    <a:pt x="134759" y="234645"/>
                  </a:lnTo>
                  <a:lnTo>
                    <a:pt x="141719" y="230822"/>
                  </a:lnTo>
                  <a:lnTo>
                    <a:pt x="148323" y="227012"/>
                  </a:lnTo>
                  <a:lnTo>
                    <a:pt x="155067" y="221945"/>
                  </a:lnTo>
                  <a:lnTo>
                    <a:pt x="161963" y="219392"/>
                  </a:lnTo>
                  <a:lnTo>
                    <a:pt x="169024" y="215595"/>
                  </a:lnTo>
                  <a:lnTo>
                    <a:pt x="195287" y="204165"/>
                  </a:lnTo>
                  <a:lnTo>
                    <a:pt x="204190" y="201612"/>
                  </a:lnTo>
                  <a:lnTo>
                    <a:pt x="236118" y="190195"/>
                  </a:lnTo>
                  <a:lnTo>
                    <a:pt x="246862" y="187642"/>
                  </a:lnTo>
                  <a:lnTo>
                    <a:pt x="270065" y="180022"/>
                  </a:lnTo>
                  <a:lnTo>
                    <a:pt x="293458" y="174942"/>
                  </a:lnTo>
                  <a:lnTo>
                    <a:pt x="305663" y="171145"/>
                  </a:lnTo>
                  <a:lnTo>
                    <a:pt x="317919" y="168592"/>
                  </a:lnTo>
                  <a:lnTo>
                    <a:pt x="330200" y="167322"/>
                  </a:lnTo>
                  <a:lnTo>
                    <a:pt x="342544" y="164795"/>
                  </a:lnTo>
                  <a:lnTo>
                    <a:pt x="354939" y="162242"/>
                  </a:lnTo>
                  <a:lnTo>
                    <a:pt x="392341" y="158445"/>
                  </a:lnTo>
                  <a:lnTo>
                    <a:pt x="406298" y="157162"/>
                  </a:lnTo>
                  <a:lnTo>
                    <a:pt x="420281" y="157162"/>
                  </a:lnTo>
                  <a:lnTo>
                    <a:pt x="434263" y="155892"/>
                  </a:lnTo>
                  <a:lnTo>
                    <a:pt x="448271" y="155892"/>
                  </a:lnTo>
                  <a:lnTo>
                    <a:pt x="473151" y="155892"/>
                  </a:lnTo>
                  <a:lnTo>
                    <a:pt x="497967" y="158445"/>
                  </a:lnTo>
                  <a:lnTo>
                    <a:pt x="508050" y="159715"/>
                  </a:lnTo>
                  <a:lnTo>
                    <a:pt x="518033" y="162242"/>
                  </a:lnTo>
                  <a:lnTo>
                    <a:pt x="527926" y="163512"/>
                  </a:lnTo>
                  <a:lnTo>
                    <a:pt x="537718" y="167322"/>
                  </a:lnTo>
                  <a:lnTo>
                    <a:pt x="546874" y="169862"/>
                  </a:lnTo>
                  <a:lnTo>
                    <a:pt x="573633" y="181292"/>
                  </a:lnTo>
                  <a:lnTo>
                    <a:pt x="579221" y="183845"/>
                  </a:lnTo>
                  <a:lnTo>
                    <a:pt x="584593" y="186372"/>
                  </a:lnTo>
                  <a:lnTo>
                    <a:pt x="589737" y="190195"/>
                  </a:lnTo>
                  <a:lnTo>
                    <a:pt x="590880" y="190195"/>
                  </a:lnTo>
                  <a:lnTo>
                    <a:pt x="591997" y="191465"/>
                  </a:lnTo>
                  <a:lnTo>
                    <a:pt x="593077" y="192722"/>
                  </a:lnTo>
                  <a:lnTo>
                    <a:pt x="595896" y="195262"/>
                  </a:lnTo>
                  <a:lnTo>
                    <a:pt x="597369" y="196545"/>
                  </a:lnTo>
                  <a:lnTo>
                    <a:pt x="597611" y="196545"/>
                  </a:lnTo>
                  <a:lnTo>
                    <a:pt x="598398" y="196418"/>
                  </a:lnTo>
                  <a:lnTo>
                    <a:pt x="599033" y="197815"/>
                  </a:lnTo>
                  <a:lnTo>
                    <a:pt x="599033" y="202895"/>
                  </a:lnTo>
                  <a:lnTo>
                    <a:pt x="602386" y="205422"/>
                  </a:lnTo>
                  <a:lnTo>
                    <a:pt x="610679" y="205422"/>
                  </a:lnTo>
                  <a:lnTo>
                    <a:pt x="614045" y="202895"/>
                  </a:lnTo>
                  <a:lnTo>
                    <a:pt x="614045" y="197815"/>
                  </a:lnTo>
                  <a:lnTo>
                    <a:pt x="615099" y="193992"/>
                  </a:lnTo>
                  <a:lnTo>
                    <a:pt x="615213" y="191465"/>
                  </a:lnTo>
                  <a:close/>
                </a:path>
                <a:path w="822960" h="275589">
                  <a:moveTo>
                    <a:pt x="820648" y="103263"/>
                  </a:moveTo>
                  <a:lnTo>
                    <a:pt x="812177" y="103263"/>
                  </a:lnTo>
                  <a:lnTo>
                    <a:pt x="810996" y="103263"/>
                  </a:lnTo>
                  <a:lnTo>
                    <a:pt x="812126" y="104406"/>
                  </a:lnTo>
                  <a:lnTo>
                    <a:pt x="819531" y="104406"/>
                  </a:lnTo>
                  <a:lnTo>
                    <a:pt x="820648" y="103263"/>
                  </a:lnTo>
                  <a:close/>
                </a:path>
                <a:path w="822960" h="275589">
                  <a:moveTo>
                    <a:pt x="822528" y="101358"/>
                  </a:moveTo>
                  <a:lnTo>
                    <a:pt x="822401" y="93865"/>
                  </a:lnTo>
                  <a:lnTo>
                    <a:pt x="819531" y="90944"/>
                  </a:lnTo>
                  <a:lnTo>
                    <a:pt x="818667" y="90944"/>
                  </a:lnTo>
                  <a:lnTo>
                    <a:pt x="819289" y="91833"/>
                  </a:lnTo>
                  <a:lnTo>
                    <a:pt x="817321" y="89039"/>
                  </a:lnTo>
                  <a:lnTo>
                    <a:pt x="817232" y="89166"/>
                  </a:lnTo>
                  <a:lnTo>
                    <a:pt x="817156" y="88798"/>
                  </a:lnTo>
                  <a:lnTo>
                    <a:pt x="810094" y="99682"/>
                  </a:lnTo>
                  <a:lnTo>
                    <a:pt x="815746" y="90944"/>
                  </a:lnTo>
                  <a:lnTo>
                    <a:pt x="817156" y="88798"/>
                  </a:lnTo>
                  <a:lnTo>
                    <a:pt x="817321" y="89039"/>
                  </a:lnTo>
                  <a:lnTo>
                    <a:pt x="817499" y="88798"/>
                  </a:lnTo>
                  <a:lnTo>
                    <a:pt x="817397" y="88150"/>
                  </a:lnTo>
                  <a:lnTo>
                    <a:pt x="813892" y="82448"/>
                  </a:lnTo>
                  <a:lnTo>
                    <a:pt x="809752" y="75958"/>
                  </a:lnTo>
                  <a:lnTo>
                    <a:pt x="809231" y="75120"/>
                  </a:lnTo>
                  <a:lnTo>
                    <a:pt x="809231" y="93878"/>
                  </a:lnTo>
                  <a:lnTo>
                    <a:pt x="809129" y="101180"/>
                  </a:lnTo>
                  <a:lnTo>
                    <a:pt x="809129" y="101358"/>
                  </a:lnTo>
                  <a:lnTo>
                    <a:pt x="809129" y="101219"/>
                  </a:lnTo>
                  <a:lnTo>
                    <a:pt x="809028" y="101358"/>
                  </a:lnTo>
                  <a:lnTo>
                    <a:pt x="809129" y="101180"/>
                  </a:lnTo>
                  <a:lnTo>
                    <a:pt x="809002" y="101358"/>
                  </a:lnTo>
                  <a:lnTo>
                    <a:pt x="809129" y="93992"/>
                  </a:lnTo>
                  <a:lnTo>
                    <a:pt x="809231" y="75120"/>
                  </a:lnTo>
                  <a:lnTo>
                    <a:pt x="787869" y="59067"/>
                  </a:lnTo>
                  <a:lnTo>
                    <a:pt x="785647" y="59067"/>
                  </a:lnTo>
                  <a:lnTo>
                    <a:pt x="754532" y="71259"/>
                  </a:lnTo>
                  <a:lnTo>
                    <a:pt x="755446" y="75285"/>
                  </a:lnTo>
                  <a:lnTo>
                    <a:pt x="754481" y="71043"/>
                  </a:lnTo>
                  <a:lnTo>
                    <a:pt x="749223" y="56781"/>
                  </a:lnTo>
                  <a:lnTo>
                    <a:pt x="747814" y="54241"/>
                  </a:lnTo>
                  <a:lnTo>
                    <a:pt x="739724" y="48615"/>
                  </a:lnTo>
                  <a:lnTo>
                    <a:pt x="739724" y="62001"/>
                  </a:lnTo>
                  <a:lnTo>
                    <a:pt x="739254" y="61531"/>
                  </a:lnTo>
                  <a:lnTo>
                    <a:pt x="739724" y="62001"/>
                  </a:lnTo>
                  <a:lnTo>
                    <a:pt x="739724" y="48615"/>
                  </a:lnTo>
                  <a:lnTo>
                    <a:pt x="739381" y="48526"/>
                  </a:lnTo>
                  <a:lnTo>
                    <a:pt x="738314" y="48526"/>
                  </a:lnTo>
                  <a:lnTo>
                    <a:pt x="736968" y="48399"/>
                  </a:lnTo>
                  <a:lnTo>
                    <a:pt x="735660" y="48653"/>
                  </a:lnTo>
                  <a:lnTo>
                    <a:pt x="735114" y="48818"/>
                  </a:lnTo>
                  <a:lnTo>
                    <a:pt x="735114" y="64909"/>
                  </a:lnTo>
                  <a:lnTo>
                    <a:pt x="734758" y="63512"/>
                  </a:lnTo>
                  <a:lnTo>
                    <a:pt x="734809" y="63639"/>
                  </a:lnTo>
                  <a:lnTo>
                    <a:pt x="735114" y="64909"/>
                  </a:lnTo>
                  <a:lnTo>
                    <a:pt x="735114" y="48818"/>
                  </a:lnTo>
                  <a:lnTo>
                    <a:pt x="717308" y="74434"/>
                  </a:lnTo>
                  <a:lnTo>
                    <a:pt x="714832" y="80403"/>
                  </a:lnTo>
                  <a:lnTo>
                    <a:pt x="703110" y="93865"/>
                  </a:lnTo>
                  <a:lnTo>
                    <a:pt x="700646" y="93865"/>
                  </a:lnTo>
                  <a:lnTo>
                    <a:pt x="698169" y="93357"/>
                  </a:lnTo>
                  <a:lnTo>
                    <a:pt x="694232" y="92849"/>
                  </a:lnTo>
                  <a:lnTo>
                    <a:pt x="690460" y="91833"/>
                  </a:lnTo>
                  <a:lnTo>
                    <a:pt x="686841" y="90182"/>
                  </a:lnTo>
                  <a:lnTo>
                    <a:pt x="685927" y="89801"/>
                  </a:lnTo>
                  <a:lnTo>
                    <a:pt x="685038" y="89166"/>
                  </a:lnTo>
                  <a:lnTo>
                    <a:pt x="684174" y="88658"/>
                  </a:lnTo>
                  <a:lnTo>
                    <a:pt x="680529" y="86245"/>
                  </a:lnTo>
                  <a:lnTo>
                    <a:pt x="677481" y="83070"/>
                  </a:lnTo>
                  <a:lnTo>
                    <a:pt x="675030" y="79514"/>
                  </a:lnTo>
                  <a:lnTo>
                    <a:pt x="674052" y="77901"/>
                  </a:lnTo>
                  <a:lnTo>
                    <a:pt x="668451" y="79387"/>
                  </a:lnTo>
                  <a:lnTo>
                    <a:pt x="673925" y="77927"/>
                  </a:lnTo>
                  <a:lnTo>
                    <a:pt x="673849" y="77482"/>
                  </a:lnTo>
                  <a:lnTo>
                    <a:pt x="674052" y="77901"/>
                  </a:lnTo>
                  <a:lnTo>
                    <a:pt x="676059" y="77355"/>
                  </a:lnTo>
                  <a:lnTo>
                    <a:pt x="683323" y="74053"/>
                  </a:lnTo>
                  <a:lnTo>
                    <a:pt x="689762" y="71259"/>
                  </a:lnTo>
                  <a:lnTo>
                    <a:pt x="715086" y="41414"/>
                  </a:lnTo>
                  <a:lnTo>
                    <a:pt x="715022" y="40271"/>
                  </a:lnTo>
                  <a:lnTo>
                    <a:pt x="706158" y="26682"/>
                  </a:lnTo>
                  <a:lnTo>
                    <a:pt x="705053" y="26047"/>
                  </a:lnTo>
                  <a:lnTo>
                    <a:pt x="703910" y="25539"/>
                  </a:lnTo>
                  <a:lnTo>
                    <a:pt x="702716" y="25158"/>
                  </a:lnTo>
                  <a:lnTo>
                    <a:pt x="698030" y="23761"/>
                  </a:lnTo>
                  <a:lnTo>
                    <a:pt x="696747" y="23596"/>
                  </a:lnTo>
                  <a:lnTo>
                    <a:pt x="696747" y="42595"/>
                  </a:lnTo>
                  <a:lnTo>
                    <a:pt x="696747" y="23596"/>
                  </a:lnTo>
                  <a:lnTo>
                    <a:pt x="693674" y="23190"/>
                  </a:lnTo>
                  <a:lnTo>
                    <a:pt x="693674" y="41986"/>
                  </a:lnTo>
                  <a:lnTo>
                    <a:pt x="692670" y="43827"/>
                  </a:lnTo>
                  <a:lnTo>
                    <a:pt x="674903" y="56146"/>
                  </a:lnTo>
                  <a:lnTo>
                    <a:pt x="674776" y="56527"/>
                  </a:lnTo>
                  <a:lnTo>
                    <a:pt x="674662" y="56273"/>
                  </a:lnTo>
                  <a:lnTo>
                    <a:pt x="671258" y="58077"/>
                  </a:lnTo>
                  <a:lnTo>
                    <a:pt x="671512" y="55384"/>
                  </a:lnTo>
                  <a:lnTo>
                    <a:pt x="684441" y="40525"/>
                  </a:lnTo>
                  <a:lnTo>
                    <a:pt x="687501" y="40906"/>
                  </a:lnTo>
                  <a:lnTo>
                    <a:pt x="690194" y="41173"/>
                  </a:lnTo>
                  <a:lnTo>
                    <a:pt x="692797" y="41668"/>
                  </a:lnTo>
                  <a:lnTo>
                    <a:pt x="693674" y="41986"/>
                  </a:lnTo>
                  <a:lnTo>
                    <a:pt x="693674" y="23190"/>
                  </a:lnTo>
                  <a:lnTo>
                    <a:pt x="693242" y="23126"/>
                  </a:lnTo>
                  <a:lnTo>
                    <a:pt x="688352" y="23253"/>
                  </a:lnTo>
                  <a:lnTo>
                    <a:pt x="683399" y="23126"/>
                  </a:lnTo>
                  <a:lnTo>
                    <a:pt x="654634" y="52082"/>
                  </a:lnTo>
                  <a:lnTo>
                    <a:pt x="653592" y="64617"/>
                  </a:lnTo>
                  <a:lnTo>
                    <a:pt x="650722" y="65417"/>
                  </a:lnTo>
                  <a:lnTo>
                    <a:pt x="643890" y="67068"/>
                  </a:lnTo>
                  <a:lnTo>
                    <a:pt x="636981" y="68338"/>
                  </a:lnTo>
                  <a:lnTo>
                    <a:pt x="632066" y="69367"/>
                  </a:lnTo>
                  <a:lnTo>
                    <a:pt x="627138" y="69608"/>
                  </a:lnTo>
                  <a:lnTo>
                    <a:pt x="623824" y="69189"/>
                  </a:lnTo>
                  <a:lnTo>
                    <a:pt x="623785" y="68719"/>
                  </a:lnTo>
                  <a:lnTo>
                    <a:pt x="623531" y="65151"/>
                  </a:lnTo>
                  <a:lnTo>
                    <a:pt x="623531" y="70510"/>
                  </a:lnTo>
                  <a:lnTo>
                    <a:pt x="622160" y="69469"/>
                  </a:lnTo>
                  <a:lnTo>
                    <a:pt x="622185" y="68973"/>
                  </a:lnTo>
                  <a:lnTo>
                    <a:pt x="622185" y="69481"/>
                  </a:lnTo>
                  <a:lnTo>
                    <a:pt x="623531" y="70510"/>
                  </a:lnTo>
                  <a:lnTo>
                    <a:pt x="623531" y="65151"/>
                  </a:lnTo>
                  <a:lnTo>
                    <a:pt x="623443" y="63893"/>
                  </a:lnTo>
                  <a:lnTo>
                    <a:pt x="622096" y="57416"/>
                  </a:lnTo>
                  <a:lnTo>
                    <a:pt x="619887" y="51193"/>
                  </a:lnTo>
                  <a:lnTo>
                    <a:pt x="618528" y="46748"/>
                  </a:lnTo>
                  <a:lnTo>
                    <a:pt x="598157" y="34175"/>
                  </a:lnTo>
                  <a:lnTo>
                    <a:pt x="593877" y="35064"/>
                  </a:lnTo>
                  <a:lnTo>
                    <a:pt x="589800" y="36969"/>
                  </a:lnTo>
                  <a:lnTo>
                    <a:pt x="583819" y="39763"/>
                  </a:lnTo>
                  <a:lnTo>
                    <a:pt x="579081" y="43967"/>
                  </a:lnTo>
                  <a:lnTo>
                    <a:pt x="575589" y="49669"/>
                  </a:lnTo>
                  <a:lnTo>
                    <a:pt x="574471" y="51447"/>
                  </a:lnTo>
                  <a:lnTo>
                    <a:pt x="573709" y="52882"/>
                  </a:lnTo>
                  <a:lnTo>
                    <a:pt x="569734" y="61607"/>
                  </a:lnTo>
                  <a:lnTo>
                    <a:pt x="567334" y="67881"/>
                  </a:lnTo>
                  <a:lnTo>
                    <a:pt x="567334" y="86080"/>
                  </a:lnTo>
                  <a:lnTo>
                    <a:pt x="566966" y="85483"/>
                  </a:lnTo>
                  <a:lnTo>
                    <a:pt x="566521" y="84594"/>
                  </a:lnTo>
                  <a:lnTo>
                    <a:pt x="567334" y="86080"/>
                  </a:lnTo>
                  <a:lnTo>
                    <a:pt x="567334" y="67881"/>
                  </a:lnTo>
                  <a:lnTo>
                    <a:pt x="566864" y="69100"/>
                  </a:lnTo>
                  <a:lnTo>
                    <a:pt x="564362" y="77101"/>
                  </a:lnTo>
                  <a:lnTo>
                    <a:pt x="564032" y="78117"/>
                  </a:lnTo>
                  <a:lnTo>
                    <a:pt x="563930" y="78625"/>
                  </a:lnTo>
                  <a:lnTo>
                    <a:pt x="564134" y="79273"/>
                  </a:lnTo>
                  <a:lnTo>
                    <a:pt x="563892" y="78524"/>
                  </a:lnTo>
                  <a:lnTo>
                    <a:pt x="563765" y="78117"/>
                  </a:lnTo>
                  <a:lnTo>
                    <a:pt x="562419" y="73799"/>
                  </a:lnTo>
                  <a:lnTo>
                    <a:pt x="548093" y="41186"/>
                  </a:lnTo>
                  <a:lnTo>
                    <a:pt x="548093" y="56172"/>
                  </a:lnTo>
                  <a:lnTo>
                    <a:pt x="547776" y="56527"/>
                  </a:lnTo>
                  <a:lnTo>
                    <a:pt x="546912" y="57416"/>
                  </a:lnTo>
                  <a:lnTo>
                    <a:pt x="548093" y="56172"/>
                  </a:lnTo>
                  <a:lnTo>
                    <a:pt x="548093" y="41186"/>
                  </a:lnTo>
                  <a:lnTo>
                    <a:pt x="547573" y="41033"/>
                  </a:lnTo>
                  <a:lnTo>
                    <a:pt x="546658" y="40906"/>
                  </a:lnTo>
                  <a:lnTo>
                    <a:pt x="545528" y="40792"/>
                  </a:lnTo>
                  <a:lnTo>
                    <a:pt x="544398" y="40792"/>
                  </a:lnTo>
                  <a:lnTo>
                    <a:pt x="543267" y="40906"/>
                  </a:lnTo>
                  <a:lnTo>
                    <a:pt x="541870" y="41287"/>
                  </a:lnTo>
                  <a:lnTo>
                    <a:pt x="540651" y="41757"/>
                  </a:lnTo>
                  <a:lnTo>
                    <a:pt x="540651" y="59842"/>
                  </a:lnTo>
                  <a:lnTo>
                    <a:pt x="539813" y="56032"/>
                  </a:lnTo>
                  <a:lnTo>
                    <a:pt x="540651" y="59842"/>
                  </a:lnTo>
                  <a:lnTo>
                    <a:pt x="540651" y="41757"/>
                  </a:lnTo>
                  <a:lnTo>
                    <a:pt x="531660" y="50558"/>
                  </a:lnTo>
                  <a:lnTo>
                    <a:pt x="527354" y="56781"/>
                  </a:lnTo>
                  <a:lnTo>
                    <a:pt x="497433" y="81038"/>
                  </a:lnTo>
                  <a:lnTo>
                    <a:pt x="486168" y="83070"/>
                  </a:lnTo>
                  <a:lnTo>
                    <a:pt x="480390" y="82689"/>
                  </a:lnTo>
                  <a:lnTo>
                    <a:pt x="474611" y="82562"/>
                  </a:lnTo>
                  <a:lnTo>
                    <a:pt x="468922" y="81927"/>
                  </a:lnTo>
                  <a:lnTo>
                    <a:pt x="462127" y="80403"/>
                  </a:lnTo>
                  <a:lnTo>
                    <a:pt x="460997" y="80022"/>
                  </a:lnTo>
                  <a:lnTo>
                    <a:pt x="459879" y="79514"/>
                  </a:lnTo>
                  <a:lnTo>
                    <a:pt x="457835" y="78752"/>
                  </a:lnTo>
                  <a:lnTo>
                    <a:pt x="457174" y="78409"/>
                  </a:lnTo>
                  <a:lnTo>
                    <a:pt x="462495" y="78498"/>
                  </a:lnTo>
                  <a:lnTo>
                    <a:pt x="468414" y="78625"/>
                  </a:lnTo>
                  <a:lnTo>
                    <a:pt x="474230" y="77863"/>
                  </a:lnTo>
                  <a:lnTo>
                    <a:pt x="502246" y="52590"/>
                  </a:lnTo>
                  <a:lnTo>
                    <a:pt x="505015" y="45986"/>
                  </a:lnTo>
                  <a:lnTo>
                    <a:pt x="506437" y="39255"/>
                  </a:lnTo>
                  <a:lnTo>
                    <a:pt x="506615" y="32016"/>
                  </a:lnTo>
                  <a:lnTo>
                    <a:pt x="506514" y="27444"/>
                  </a:lnTo>
                  <a:lnTo>
                    <a:pt x="493737" y="12598"/>
                  </a:lnTo>
                  <a:lnTo>
                    <a:pt x="492125" y="11950"/>
                  </a:lnTo>
                  <a:lnTo>
                    <a:pt x="489242" y="11074"/>
                  </a:lnTo>
                  <a:lnTo>
                    <a:pt x="489242" y="29222"/>
                  </a:lnTo>
                  <a:lnTo>
                    <a:pt x="489077" y="30238"/>
                  </a:lnTo>
                  <a:lnTo>
                    <a:pt x="488975" y="31127"/>
                  </a:lnTo>
                  <a:lnTo>
                    <a:pt x="488378" y="35826"/>
                  </a:lnTo>
                  <a:lnTo>
                    <a:pt x="486918" y="40271"/>
                  </a:lnTo>
                  <a:lnTo>
                    <a:pt x="484606" y="44348"/>
                  </a:lnTo>
                  <a:lnTo>
                    <a:pt x="482587" y="48145"/>
                  </a:lnTo>
                  <a:lnTo>
                    <a:pt x="462216" y="56146"/>
                  </a:lnTo>
                  <a:lnTo>
                    <a:pt x="457123" y="56527"/>
                  </a:lnTo>
                  <a:lnTo>
                    <a:pt x="454291" y="56476"/>
                  </a:lnTo>
                  <a:lnTo>
                    <a:pt x="454291" y="76720"/>
                  </a:lnTo>
                  <a:lnTo>
                    <a:pt x="454088" y="76403"/>
                  </a:lnTo>
                  <a:lnTo>
                    <a:pt x="454215" y="76593"/>
                  </a:lnTo>
                  <a:lnTo>
                    <a:pt x="454291" y="76720"/>
                  </a:lnTo>
                  <a:lnTo>
                    <a:pt x="454291" y="56476"/>
                  </a:lnTo>
                  <a:lnTo>
                    <a:pt x="452551" y="56426"/>
                  </a:lnTo>
                  <a:lnTo>
                    <a:pt x="452894" y="52082"/>
                  </a:lnTo>
                  <a:lnTo>
                    <a:pt x="472186" y="24917"/>
                  </a:lnTo>
                  <a:lnTo>
                    <a:pt x="476338" y="24650"/>
                  </a:lnTo>
                  <a:lnTo>
                    <a:pt x="489242" y="29222"/>
                  </a:lnTo>
                  <a:lnTo>
                    <a:pt x="489242" y="11074"/>
                  </a:lnTo>
                  <a:lnTo>
                    <a:pt x="488810" y="10934"/>
                  </a:lnTo>
                  <a:lnTo>
                    <a:pt x="483082" y="9664"/>
                  </a:lnTo>
                  <a:lnTo>
                    <a:pt x="477291" y="9156"/>
                  </a:lnTo>
                  <a:lnTo>
                    <a:pt x="471411" y="9537"/>
                  </a:lnTo>
                  <a:lnTo>
                    <a:pt x="466331" y="9791"/>
                  </a:lnTo>
                  <a:lnTo>
                    <a:pt x="461518" y="11061"/>
                  </a:lnTo>
                  <a:lnTo>
                    <a:pt x="456996" y="13347"/>
                  </a:lnTo>
                  <a:lnTo>
                    <a:pt x="453834" y="15125"/>
                  </a:lnTo>
                  <a:lnTo>
                    <a:pt x="452031" y="16637"/>
                  </a:lnTo>
                  <a:lnTo>
                    <a:pt x="452031" y="77927"/>
                  </a:lnTo>
                  <a:lnTo>
                    <a:pt x="451485" y="77863"/>
                  </a:lnTo>
                  <a:lnTo>
                    <a:pt x="451662" y="77774"/>
                  </a:lnTo>
                  <a:lnTo>
                    <a:pt x="452031" y="77927"/>
                  </a:lnTo>
                  <a:lnTo>
                    <a:pt x="452031" y="16637"/>
                  </a:lnTo>
                  <a:lnTo>
                    <a:pt x="451104" y="17411"/>
                  </a:lnTo>
                  <a:lnTo>
                    <a:pt x="448792" y="20205"/>
                  </a:lnTo>
                  <a:lnTo>
                    <a:pt x="444017" y="26174"/>
                  </a:lnTo>
                  <a:lnTo>
                    <a:pt x="440855" y="32296"/>
                  </a:lnTo>
                  <a:lnTo>
                    <a:pt x="440855" y="62001"/>
                  </a:lnTo>
                  <a:lnTo>
                    <a:pt x="440791" y="62166"/>
                  </a:lnTo>
                  <a:lnTo>
                    <a:pt x="440728" y="56146"/>
                  </a:lnTo>
                  <a:lnTo>
                    <a:pt x="440855" y="62001"/>
                  </a:lnTo>
                  <a:lnTo>
                    <a:pt x="440855" y="32296"/>
                  </a:lnTo>
                  <a:lnTo>
                    <a:pt x="440537" y="32905"/>
                  </a:lnTo>
                  <a:lnTo>
                    <a:pt x="438365" y="40398"/>
                  </a:lnTo>
                  <a:lnTo>
                    <a:pt x="438315" y="40576"/>
                  </a:lnTo>
                  <a:lnTo>
                    <a:pt x="438315" y="69126"/>
                  </a:lnTo>
                  <a:lnTo>
                    <a:pt x="438238" y="69278"/>
                  </a:lnTo>
                  <a:lnTo>
                    <a:pt x="436702" y="70751"/>
                  </a:lnTo>
                  <a:lnTo>
                    <a:pt x="438200" y="69227"/>
                  </a:lnTo>
                  <a:lnTo>
                    <a:pt x="438315" y="40576"/>
                  </a:lnTo>
                  <a:lnTo>
                    <a:pt x="436130" y="48145"/>
                  </a:lnTo>
                  <a:lnTo>
                    <a:pt x="436016" y="48653"/>
                  </a:lnTo>
                  <a:lnTo>
                    <a:pt x="435432" y="52082"/>
                  </a:lnTo>
                  <a:lnTo>
                    <a:pt x="435305" y="52082"/>
                  </a:lnTo>
                  <a:lnTo>
                    <a:pt x="435305" y="52882"/>
                  </a:lnTo>
                  <a:lnTo>
                    <a:pt x="435216" y="53340"/>
                  </a:lnTo>
                  <a:lnTo>
                    <a:pt x="435190" y="52857"/>
                  </a:lnTo>
                  <a:lnTo>
                    <a:pt x="435305" y="52082"/>
                  </a:lnTo>
                  <a:lnTo>
                    <a:pt x="434695" y="52082"/>
                  </a:lnTo>
                  <a:lnTo>
                    <a:pt x="434695" y="56565"/>
                  </a:lnTo>
                  <a:lnTo>
                    <a:pt x="434301" y="63512"/>
                  </a:lnTo>
                  <a:lnTo>
                    <a:pt x="434238" y="64782"/>
                  </a:lnTo>
                  <a:lnTo>
                    <a:pt x="434060" y="67068"/>
                  </a:lnTo>
                  <a:lnTo>
                    <a:pt x="434301" y="63512"/>
                  </a:lnTo>
                  <a:lnTo>
                    <a:pt x="434670" y="56781"/>
                  </a:lnTo>
                  <a:lnTo>
                    <a:pt x="434695" y="56565"/>
                  </a:lnTo>
                  <a:lnTo>
                    <a:pt x="434695" y="52082"/>
                  </a:lnTo>
                  <a:lnTo>
                    <a:pt x="426440" y="52082"/>
                  </a:lnTo>
                  <a:lnTo>
                    <a:pt x="422529" y="56019"/>
                  </a:lnTo>
                  <a:lnTo>
                    <a:pt x="422402" y="66687"/>
                  </a:lnTo>
                  <a:lnTo>
                    <a:pt x="426440" y="70751"/>
                  </a:lnTo>
                  <a:lnTo>
                    <a:pt x="429818" y="70751"/>
                  </a:lnTo>
                  <a:lnTo>
                    <a:pt x="433946" y="72605"/>
                  </a:lnTo>
                  <a:lnTo>
                    <a:pt x="433946" y="72415"/>
                  </a:lnTo>
                  <a:lnTo>
                    <a:pt x="434060" y="72656"/>
                  </a:lnTo>
                  <a:lnTo>
                    <a:pt x="434035" y="74688"/>
                  </a:lnTo>
                  <a:lnTo>
                    <a:pt x="434479" y="78625"/>
                  </a:lnTo>
                  <a:lnTo>
                    <a:pt x="464312" y="102374"/>
                  </a:lnTo>
                  <a:lnTo>
                    <a:pt x="479679" y="103517"/>
                  </a:lnTo>
                  <a:lnTo>
                    <a:pt x="488226" y="103898"/>
                  </a:lnTo>
                  <a:lnTo>
                    <a:pt x="526161" y="84594"/>
                  </a:lnTo>
                  <a:lnTo>
                    <a:pt x="541197" y="66052"/>
                  </a:lnTo>
                  <a:lnTo>
                    <a:pt x="541096" y="63576"/>
                  </a:lnTo>
                  <a:lnTo>
                    <a:pt x="541197" y="64401"/>
                  </a:lnTo>
                  <a:lnTo>
                    <a:pt x="541324" y="65862"/>
                  </a:lnTo>
                  <a:lnTo>
                    <a:pt x="541426" y="65697"/>
                  </a:lnTo>
                  <a:lnTo>
                    <a:pt x="541337" y="66306"/>
                  </a:lnTo>
                  <a:lnTo>
                    <a:pt x="546163" y="93738"/>
                  </a:lnTo>
                  <a:lnTo>
                    <a:pt x="547839" y="97802"/>
                  </a:lnTo>
                  <a:lnTo>
                    <a:pt x="563295" y="108851"/>
                  </a:lnTo>
                  <a:lnTo>
                    <a:pt x="566064" y="108851"/>
                  </a:lnTo>
                  <a:lnTo>
                    <a:pt x="583514" y="82689"/>
                  </a:lnTo>
                  <a:lnTo>
                    <a:pt x="585177" y="75831"/>
                  </a:lnTo>
                  <a:lnTo>
                    <a:pt x="596950" y="53352"/>
                  </a:lnTo>
                  <a:lnTo>
                    <a:pt x="598157" y="52717"/>
                  </a:lnTo>
                  <a:lnTo>
                    <a:pt x="599401" y="52336"/>
                  </a:lnTo>
                  <a:lnTo>
                    <a:pt x="599998" y="52285"/>
                  </a:lnTo>
                  <a:lnTo>
                    <a:pt x="600621" y="53492"/>
                  </a:lnTo>
                  <a:lnTo>
                    <a:pt x="601218" y="55003"/>
                  </a:lnTo>
                  <a:lnTo>
                    <a:pt x="601751" y="56908"/>
                  </a:lnTo>
                  <a:lnTo>
                    <a:pt x="603084" y="61353"/>
                  </a:lnTo>
                  <a:lnTo>
                    <a:pt x="603707" y="65417"/>
                  </a:lnTo>
                  <a:lnTo>
                    <a:pt x="603834" y="71005"/>
                  </a:lnTo>
                  <a:lnTo>
                    <a:pt x="603859" y="75717"/>
                  </a:lnTo>
                  <a:lnTo>
                    <a:pt x="605256" y="79514"/>
                  </a:lnTo>
                  <a:lnTo>
                    <a:pt x="617347" y="88531"/>
                  </a:lnTo>
                  <a:lnTo>
                    <a:pt x="621207" y="88531"/>
                  </a:lnTo>
                  <a:lnTo>
                    <a:pt x="628154" y="88277"/>
                  </a:lnTo>
                  <a:lnTo>
                    <a:pt x="634873" y="86880"/>
                  </a:lnTo>
                  <a:lnTo>
                    <a:pt x="641388" y="84467"/>
                  </a:lnTo>
                  <a:lnTo>
                    <a:pt x="647573" y="82181"/>
                  </a:lnTo>
                  <a:lnTo>
                    <a:pt x="653948" y="80784"/>
                  </a:lnTo>
                  <a:lnTo>
                    <a:pt x="655205" y="80695"/>
                  </a:lnTo>
                  <a:lnTo>
                    <a:pt x="657161" y="85864"/>
                  </a:lnTo>
                  <a:lnTo>
                    <a:pt x="658037" y="87642"/>
                  </a:lnTo>
                  <a:lnTo>
                    <a:pt x="689711" y="111899"/>
                  </a:lnTo>
                  <a:lnTo>
                    <a:pt x="696099" y="112280"/>
                  </a:lnTo>
                  <a:lnTo>
                    <a:pt x="701370" y="112788"/>
                  </a:lnTo>
                  <a:lnTo>
                    <a:pt x="731850" y="80149"/>
                  </a:lnTo>
                  <a:lnTo>
                    <a:pt x="733628" y="74688"/>
                  </a:lnTo>
                  <a:lnTo>
                    <a:pt x="735850" y="69367"/>
                  </a:lnTo>
                  <a:lnTo>
                    <a:pt x="735723" y="68211"/>
                  </a:lnTo>
                  <a:lnTo>
                    <a:pt x="735469" y="66789"/>
                  </a:lnTo>
                  <a:lnTo>
                    <a:pt x="735634" y="67576"/>
                  </a:lnTo>
                  <a:lnTo>
                    <a:pt x="735723" y="68211"/>
                  </a:lnTo>
                  <a:lnTo>
                    <a:pt x="735888" y="69278"/>
                  </a:lnTo>
                  <a:lnTo>
                    <a:pt x="736041" y="68973"/>
                  </a:lnTo>
                  <a:lnTo>
                    <a:pt x="738327" y="64401"/>
                  </a:lnTo>
                  <a:lnTo>
                    <a:pt x="738720" y="63703"/>
                  </a:lnTo>
                  <a:lnTo>
                    <a:pt x="736041" y="68973"/>
                  </a:lnTo>
                  <a:lnTo>
                    <a:pt x="735977" y="69862"/>
                  </a:lnTo>
                  <a:lnTo>
                    <a:pt x="736511" y="73418"/>
                  </a:lnTo>
                  <a:lnTo>
                    <a:pt x="737082" y="79387"/>
                  </a:lnTo>
                  <a:lnTo>
                    <a:pt x="737323" y="85864"/>
                  </a:lnTo>
                  <a:lnTo>
                    <a:pt x="737450" y="90436"/>
                  </a:lnTo>
                  <a:lnTo>
                    <a:pt x="738009" y="94500"/>
                  </a:lnTo>
                  <a:lnTo>
                    <a:pt x="749896" y="107200"/>
                  </a:lnTo>
                  <a:lnTo>
                    <a:pt x="751319" y="106946"/>
                  </a:lnTo>
                  <a:lnTo>
                    <a:pt x="752487" y="106819"/>
                  </a:lnTo>
                  <a:lnTo>
                    <a:pt x="762469" y="93103"/>
                  </a:lnTo>
                  <a:lnTo>
                    <a:pt x="763041" y="91973"/>
                  </a:lnTo>
                  <a:lnTo>
                    <a:pt x="764476" y="89166"/>
                  </a:lnTo>
                  <a:lnTo>
                    <a:pt x="767245" y="85737"/>
                  </a:lnTo>
                  <a:lnTo>
                    <a:pt x="769302" y="83070"/>
                  </a:lnTo>
                  <a:lnTo>
                    <a:pt x="771829" y="81165"/>
                  </a:lnTo>
                  <a:lnTo>
                    <a:pt x="774839" y="79895"/>
                  </a:lnTo>
                  <a:lnTo>
                    <a:pt x="778332" y="78625"/>
                  </a:lnTo>
                  <a:lnTo>
                    <a:pt x="781939" y="78117"/>
                  </a:lnTo>
                  <a:lnTo>
                    <a:pt x="785647" y="78244"/>
                  </a:lnTo>
                  <a:lnTo>
                    <a:pt x="786168" y="78371"/>
                  </a:lnTo>
                  <a:lnTo>
                    <a:pt x="786676" y="78752"/>
                  </a:lnTo>
                  <a:lnTo>
                    <a:pt x="787133" y="79006"/>
                  </a:lnTo>
                  <a:lnTo>
                    <a:pt x="789635" y="81165"/>
                  </a:lnTo>
                  <a:lnTo>
                    <a:pt x="791743" y="83578"/>
                  </a:lnTo>
                  <a:lnTo>
                    <a:pt x="793432" y="86372"/>
                  </a:lnTo>
                  <a:lnTo>
                    <a:pt x="793610" y="86258"/>
                  </a:lnTo>
                  <a:lnTo>
                    <a:pt x="810717" y="102984"/>
                  </a:lnTo>
                  <a:lnTo>
                    <a:pt x="812355" y="102984"/>
                  </a:lnTo>
                  <a:lnTo>
                    <a:pt x="820928" y="102984"/>
                  </a:lnTo>
                  <a:lnTo>
                    <a:pt x="822528" y="101358"/>
                  </a:lnTo>
                  <a:close/>
                </a:path>
              </a:pathLst>
            </a:custGeom>
            <a:solidFill>
              <a:srgbClr val="C80000"/>
            </a:solidFill>
          </p:spPr>
          <p:txBody>
            <a:bodyPr wrap="square" lIns="0" tIns="0" rIns="0" bIns="0" rtlCol="0"/>
            <a:lstStyle/>
            <a:p>
              <a:endParaRPr/>
            </a:p>
          </p:txBody>
        </p:sp>
      </p:grpSp>
      <p:grpSp>
        <p:nvGrpSpPr>
          <p:cNvPr id="21" name="object 21"/>
          <p:cNvGrpSpPr/>
          <p:nvPr/>
        </p:nvGrpSpPr>
        <p:grpSpPr>
          <a:xfrm>
            <a:off x="1154671" y="2877974"/>
            <a:ext cx="1089025" cy="297180"/>
            <a:chOff x="1154671" y="2877974"/>
            <a:chExt cx="1089025" cy="297180"/>
          </a:xfrm>
        </p:grpSpPr>
        <p:sp>
          <p:nvSpPr>
            <p:cNvPr id="22" name="object 22"/>
            <p:cNvSpPr/>
            <p:nvPr/>
          </p:nvSpPr>
          <p:spPr>
            <a:xfrm>
              <a:off x="1279362" y="3002665"/>
              <a:ext cx="225425" cy="46355"/>
            </a:xfrm>
            <a:custGeom>
              <a:avLst/>
              <a:gdLst/>
              <a:ahLst/>
              <a:cxnLst/>
              <a:rect l="l" t="t" r="r" b="b"/>
              <a:pathLst>
                <a:path w="225425" h="46355">
                  <a:moveTo>
                    <a:pt x="0" y="41549"/>
                  </a:moveTo>
                  <a:lnTo>
                    <a:pt x="713" y="34407"/>
                  </a:lnTo>
                  <a:lnTo>
                    <a:pt x="1427" y="27265"/>
                  </a:lnTo>
                  <a:lnTo>
                    <a:pt x="2140" y="20130"/>
                  </a:lnTo>
                </a:path>
                <a:path w="225425" h="46355">
                  <a:moveTo>
                    <a:pt x="2140" y="20130"/>
                  </a:moveTo>
                  <a:lnTo>
                    <a:pt x="3783" y="10841"/>
                  </a:lnTo>
                  <a:lnTo>
                    <a:pt x="6571" y="4389"/>
                  </a:lnTo>
                  <a:lnTo>
                    <a:pt x="10503" y="775"/>
                  </a:lnTo>
                  <a:lnTo>
                    <a:pt x="15579" y="0"/>
                  </a:lnTo>
                </a:path>
                <a:path w="225425" h="46355">
                  <a:moveTo>
                    <a:pt x="15579" y="0"/>
                  </a:moveTo>
                  <a:lnTo>
                    <a:pt x="21658" y="1213"/>
                  </a:lnTo>
                  <a:lnTo>
                    <a:pt x="28590" y="3553"/>
                  </a:lnTo>
                  <a:lnTo>
                    <a:pt x="36377" y="7021"/>
                  </a:lnTo>
                  <a:lnTo>
                    <a:pt x="45020" y="11617"/>
                  </a:lnTo>
                </a:path>
                <a:path w="225425" h="46355">
                  <a:moveTo>
                    <a:pt x="45020" y="11617"/>
                  </a:moveTo>
                  <a:lnTo>
                    <a:pt x="53925" y="16453"/>
                  </a:lnTo>
                  <a:lnTo>
                    <a:pt x="62497" y="20636"/>
                  </a:lnTo>
                  <a:lnTo>
                    <a:pt x="70737" y="24164"/>
                  </a:lnTo>
                  <a:lnTo>
                    <a:pt x="78645" y="27037"/>
                  </a:lnTo>
                </a:path>
                <a:path w="225425" h="46355">
                  <a:moveTo>
                    <a:pt x="78645" y="27037"/>
                  </a:moveTo>
                  <a:lnTo>
                    <a:pt x="86806" y="29525"/>
                  </a:lnTo>
                  <a:lnTo>
                    <a:pt x="95797" y="31900"/>
                  </a:lnTo>
                  <a:lnTo>
                    <a:pt x="105619" y="34163"/>
                  </a:lnTo>
                  <a:lnTo>
                    <a:pt x="116274" y="36312"/>
                  </a:lnTo>
                </a:path>
                <a:path w="225425" h="46355">
                  <a:moveTo>
                    <a:pt x="116274" y="36312"/>
                  </a:moveTo>
                  <a:lnTo>
                    <a:pt x="127731" y="38290"/>
                  </a:lnTo>
                  <a:lnTo>
                    <a:pt x="139968" y="40037"/>
                  </a:lnTo>
                  <a:lnTo>
                    <a:pt x="152985" y="41553"/>
                  </a:lnTo>
                  <a:lnTo>
                    <a:pt x="166780" y="42838"/>
                  </a:lnTo>
                </a:path>
                <a:path w="225425" h="46355">
                  <a:moveTo>
                    <a:pt x="166780" y="42838"/>
                  </a:moveTo>
                  <a:lnTo>
                    <a:pt x="181078" y="43930"/>
                  </a:lnTo>
                  <a:lnTo>
                    <a:pt x="195604" y="44869"/>
                  </a:lnTo>
                  <a:lnTo>
                    <a:pt x="210357" y="45655"/>
                  </a:lnTo>
                  <a:lnTo>
                    <a:pt x="225337" y="46287"/>
                  </a:lnTo>
                </a:path>
              </a:pathLst>
            </a:custGeom>
            <a:ln w="249381">
              <a:solidFill>
                <a:srgbClr val="00FFFF"/>
              </a:solidFill>
            </a:ln>
          </p:spPr>
          <p:txBody>
            <a:bodyPr wrap="square" lIns="0" tIns="0" rIns="0" bIns="0" rtlCol="0"/>
            <a:lstStyle/>
            <a:p>
              <a:endParaRPr/>
            </a:p>
          </p:txBody>
        </p:sp>
        <p:sp>
          <p:nvSpPr>
            <p:cNvPr id="23" name="object 23"/>
            <p:cNvSpPr/>
            <p:nvPr/>
          </p:nvSpPr>
          <p:spPr>
            <a:xfrm>
              <a:off x="1504699" y="3048953"/>
              <a:ext cx="64769" cy="1270"/>
            </a:xfrm>
            <a:custGeom>
              <a:avLst/>
              <a:gdLst/>
              <a:ahLst/>
              <a:cxnLst/>
              <a:rect l="l" t="t" r="r" b="b"/>
              <a:pathLst>
                <a:path w="64769" h="1269">
                  <a:moveTo>
                    <a:pt x="-124690" y="561"/>
                  </a:moveTo>
                  <a:lnTo>
                    <a:pt x="189010" y="561"/>
                  </a:lnTo>
                </a:path>
              </a:pathLst>
            </a:custGeom>
            <a:ln w="250503">
              <a:solidFill>
                <a:srgbClr val="00FFFF"/>
              </a:solidFill>
            </a:ln>
          </p:spPr>
          <p:txBody>
            <a:bodyPr wrap="square" lIns="0" tIns="0" rIns="0" bIns="0" rtlCol="0"/>
            <a:lstStyle/>
            <a:p>
              <a:endParaRPr/>
            </a:p>
          </p:txBody>
        </p:sp>
        <p:sp>
          <p:nvSpPr>
            <p:cNvPr id="24" name="object 24"/>
            <p:cNvSpPr/>
            <p:nvPr/>
          </p:nvSpPr>
          <p:spPr>
            <a:xfrm>
              <a:off x="1625337" y="3040273"/>
              <a:ext cx="117475" cy="8890"/>
            </a:xfrm>
            <a:custGeom>
              <a:avLst/>
              <a:gdLst/>
              <a:ahLst/>
              <a:cxnLst/>
              <a:rect l="l" t="t" r="r" b="b"/>
              <a:pathLst>
                <a:path w="117475" h="8889">
                  <a:moveTo>
                    <a:pt x="0" y="8506"/>
                  </a:moveTo>
                  <a:lnTo>
                    <a:pt x="11772" y="7750"/>
                  </a:lnTo>
                  <a:lnTo>
                    <a:pt x="24906" y="6772"/>
                  </a:lnTo>
                  <a:lnTo>
                    <a:pt x="39402" y="5571"/>
                  </a:lnTo>
                  <a:lnTo>
                    <a:pt x="55258" y="4149"/>
                  </a:lnTo>
                </a:path>
                <a:path w="117475" h="8889">
                  <a:moveTo>
                    <a:pt x="55258" y="4149"/>
                  </a:moveTo>
                  <a:lnTo>
                    <a:pt x="71541" y="2737"/>
                  </a:lnTo>
                  <a:lnTo>
                    <a:pt x="87324" y="1575"/>
                  </a:lnTo>
                  <a:lnTo>
                    <a:pt x="102607" y="663"/>
                  </a:lnTo>
                  <a:lnTo>
                    <a:pt x="117389" y="0"/>
                  </a:lnTo>
                </a:path>
              </a:pathLst>
            </a:custGeom>
            <a:ln w="249381">
              <a:solidFill>
                <a:srgbClr val="00FFFF"/>
              </a:solidFill>
            </a:ln>
          </p:spPr>
          <p:txBody>
            <a:bodyPr wrap="square" lIns="0" tIns="0" rIns="0" bIns="0" rtlCol="0"/>
            <a:lstStyle/>
            <a:p>
              <a:endParaRPr/>
            </a:p>
          </p:txBody>
        </p:sp>
        <p:sp>
          <p:nvSpPr>
            <p:cNvPr id="25" name="object 25"/>
            <p:cNvSpPr/>
            <p:nvPr/>
          </p:nvSpPr>
          <p:spPr>
            <a:xfrm>
              <a:off x="1742727" y="3039192"/>
              <a:ext cx="68580" cy="1270"/>
            </a:xfrm>
            <a:custGeom>
              <a:avLst/>
              <a:gdLst/>
              <a:ahLst/>
              <a:cxnLst/>
              <a:rect l="l" t="t" r="r" b="b"/>
              <a:pathLst>
                <a:path w="68580" h="1269">
                  <a:moveTo>
                    <a:pt x="-124690" y="540"/>
                  </a:moveTo>
                  <a:lnTo>
                    <a:pt x="192827" y="540"/>
                  </a:lnTo>
                </a:path>
              </a:pathLst>
            </a:custGeom>
            <a:ln w="250462">
              <a:solidFill>
                <a:srgbClr val="00FFFF"/>
              </a:solidFill>
            </a:ln>
          </p:spPr>
          <p:txBody>
            <a:bodyPr wrap="square" lIns="0" tIns="0" rIns="0" bIns="0" rtlCol="0"/>
            <a:lstStyle/>
            <a:p>
              <a:endParaRPr/>
            </a:p>
          </p:txBody>
        </p:sp>
        <p:sp>
          <p:nvSpPr>
            <p:cNvPr id="26" name="object 26"/>
            <p:cNvSpPr/>
            <p:nvPr/>
          </p:nvSpPr>
          <p:spPr>
            <a:xfrm>
              <a:off x="1810863" y="3039192"/>
              <a:ext cx="116839" cy="1905"/>
            </a:xfrm>
            <a:custGeom>
              <a:avLst/>
              <a:gdLst/>
              <a:ahLst/>
              <a:cxnLst/>
              <a:rect l="l" t="t" r="r" b="b"/>
              <a:pathLst>
                <a:path w="116839" h="1905">
                  <a:moveTo>
                    <a:pt x="-124690" y="730"/>
                  </a:moveTo>
                  <a:lnTo>
                    <a:pt x="241193" y="730"/>
                  </a:lnTo>
                </a:path>
              </a:pathLst>
            </a:custGeom>
            <a:ln w="250843">
              <a:solidFill>
                <a:srgbClr val="00FFFF"/>
              </a:solidFill>
            </a:ln>
          </p:spPr>
          <p:txBody>
            <a:bodyPr wrap="square" lIns="0" tIns="0" rIns="0" bIns="0" rtlCol="0"/>
            <a:lstStyle/>
            <a:p>
              <a:endParaRPr/>
            </a:p>
          </p:txBody>
        </p:sp>
        <p:sp>
          <p:nvSpPr>
            <p:cNvPr id="27" name="object 27"/>
            <p:cNvSpPr/>
            <p:nvPr/>
          </p:nvSpPr>
          <p:spPr>
            <a:xfrm>
              <a:off x="1927366" y="3040654"/>
              <a:ext cx="191770" cy="1905"/>
            </a:xfrm>
            <a:custGeom>
              <a:avLst/>
              <a:gdLst/>
              <a:ahLst/>
              <a:cxnLst/>
              <a:rect l="l" t="t" r="r" b="b"/>
              <a:pathLst>
                <a:path w="191769" h="1905">
                  <a:moveTo>
                    <a:pt x="-124690" y="734"/>
                  </a:moveTo>
                  <a:lnTo>
                    <a:pt x="315938" y="734"/>
                  </a:lnTo>
                </a:path>
              </a:pathLst>
            </a:custGeom>
            <a:ln w="250850">
              <a:solidFill>
                <a:srgbClr val="00FFFF"/>
              </a:solidFill>
            </a:ln>
          </p:spPr>
          <p:txBody>
            <a:bodyPr wrap="square" lIns="0" tIns="0" rIns="0" bIns="0" rtlCol="0"/>
            <a:lstStyle/>
            <a:p>
              <a:endParaRPr/>
            </a:p>
          </p:txBody>
        </p:sp>
      </p:grpSp>
      <p:sp>
        <p:nvSpPr>
          <p:cNvPr id="2" name="object 2"/>
          <p:cNvSpPr txBox="1">
            <a:spLocks noGrp="1"/>
          </p:cNvSpPr>
          <p:nvPr>
            <p:ph type="title"/>
          </p:nvPr>
        </p:nvSpPr>
        <p:spPr>
          <a:xfrm>
            <a:off x="670345" y="486840"/>
            <a:ext cx="1327785" cy="452120"/>
          </a:xfrm>
          <a:prstGeom prst="rect">
            <a:avLst/>
          </a:prstGeom>
        </p:spPr>
        <p:txBody>
          <a:bodyPr vert="horz" wrap="square" lIns="0" tIns="12700" rIns="0" bIns="0" rtlCol="0">
            <a:spAutoFit/>
          </a:bodyPr>
          <a:lstStyle/>
          <a:p>
            <a:pPr marL="12700">
              <a:lnSpc>
                <a:spcPct val="100000"/>
              </a:lnSpc>
              <a:spcBef>
                <a:spcPts val="100"/>
              </a:spcBef>
            </a:pPr>
            <a:r>
              <a:rPr sz="2800" spc="-180" dirty="0">
                <a:solidFill>
                  <a:srgbClr val="24292E"/>
                </a:solidFill>
              </a:rPr>
              <a:t>Example:</a:t>
            </a:r>
            <a:endParaRPr sz="2800"/>
          </a:p>
        </p:txBody>
      </p:sp>
      <p:sp>
        <p:nvSpPr>
          <p:cNvPr id="3" name="object 3"/>
          <p:cNvSpPr txBox="1"/>
          <p:nvPr/>
        </p:nvSpPr>
        <p:spPr>
          <a:xfrm>
            <a:off x="670345" y="955892"/>
            <a:ext cx="4848860" cy="2912745"/>
          </a:xfrm>
          <a:prstGeom prst="rect">
            <a:avLst/>
          </a:prstGeom>
        </p:spPr>
        <p:txBody>
          <a:bodyPr vert="horz" wrap="square" lIns="0" tIns="76835" rIns="0" bIns="0" rtlCol="0">
            <a:spAutoFit/>
          </a:bodyPr>
          <a:lstStyle/>
          <a:p>
            <a:pPr marL="12700">
              <a:lnSpc>
                <a:spcPct val="100000"/>
              </a:lnSpc>
              <a:spcBef>
                <a:spcPts val="605"/>
              </a:spcBef>
            </a:pPr>
            <a:r>
              <a:rPr sz="1300" spc="-10" dirty="0">
                <a:solidFill>
                  <a:srgbClr val="24292E"/>
                </a:solidFill>
                <a:latin typeface="Courier New"/>
                <a:cs typeface="Courier New"/>
              </a:rPr>
              <a:t>interface Region</a:t>
            </a:r>
            <a:r>
              <a:rPr sz="1300" spc="-25" dirty="0">
                <a:solidFill>
                  <a:srgbClr val="24292E"/>
                </a:solidFill>
                <a:latin typeface="Courier New"/>
                <a:cs typeface="Courier New"/>
              </a:rPr>
              <a:t> </a:t>
            </a:r>
            <a:r>
              <a:rPr sz="1300" dirty="0">
                <a:solidFill>
                  <a:srgbClr val="24292E"/>
                </a:solidFill>
                <a:latin typeface="Courier New"/>
                <a:cs typeface="Courier New"/>
              </a:rPr>
              <a:t>{</a:t>
            </a:r>
            <a:endParaRPr sz="1300" dirty="0">
              <a:latin typeface="Courier New"/>
              <a:cs typeface="Courier New"/>
            </a:endParaRPr>
          </a:p>
          <a:p>
            <a:pPr marL="406400">
              <a:lnSpc>
                <a:spcPct val="100000"/>
              </a:lnSpc>
              <a:spcBef>
                <a:spcPts val="505"/>
              </a:spcBef>
            </a:pPr>
            <a:r>
              <a:rPr sz="1300" spc="-10" dirty="0">
                <a:solidFill>
                  <a:srgbClr val="24292E"/>
                </a:solidFill>
                <a:latin typeface="Courier New"/>
                <a:cs typeface="Courier New"/>
              </a:rPr>
              <a:t>boolean contains(Point</a:t>
            </a:r>
            <a:r>
              <a:rPr sz="1300" spc="-30" dirty="0">
                <a:solidFill>
                  <a:srgbClr val="24292E"/>
                </a:solidFill>
                <a:latin typeface="Courier New"/>
                <a:cs typeface="Courier New"/>
              </a:rPr>
              <a:t> </a:t>
            </a:r>
            <a:r>
              <a:rPr sz="1300" spc="-10" dirty="0">
                <a:solidFill>
                  <a:srgbClr val="24292E"/>
                </a:solidFill>
                <a:latin typeface="Courier New"/>
                <a:cs typeface="Courier New"/>
              </a:rPr>
              <a:t>p);</a:t>
            </a:r>
            <a:endParaRPr sz="1300" dirty="0">
              <a:latin typeface="Courier New"/>
              <a:cs typeface="Courier New"/>
            </a:endParaRPr>
          </a:p>
          <a:p>
            <a:pPr marL="12700">
              <a:lnSpc>
                <a:spcPct val="100000"/>
              </a:lnSpc>
              <a:spcBef>
                <a:spcPts val="509"/>
              </a:spcBef>
            </a:pPr>
            <a:r>
              <a:rPr sz="1300" dirty="0">
                <a:solidFill>
                  <a:srgbClr val="24292E"/>
                </a:solidFill>
                <a:latin typeface="Courier New"/>
                <a:cs typeface="Courier New"/>
              </a:rPr>
              <a:t>}</a:t>
            </a:r>
            <a:endParaRPr sz="1300" dirty="0">
              <a:latin typeface="Courier New"/>
              <a:cs typeface="Courier New"/>
            </a:endParaRPr>
          </a:p>
          <a:p>
            <a:pPr marL="12700">
              <a:lnSpc>
                <a:spcPct val="100000"/>
              </a:lnSpc>
              <a:spcBef>
                <a:spcPts val="505"/>
              </a:spcBef>
            </a:pPr>
            <a:r>
              <a:rPr sz="1300" spc="-10" dirty="0">
                <a:solidFill>
                  <a:srgbClr val="24292E"/>
                </a:solidFill>
                <a:latin typeface="Courier New"/>
                <a:cs typeface="Courier New"/>
              </a:rPr>
              <a:t>class SquareRegion implements Region</a:t>
            </a:r>
            <a:r>
              <a:rPr sz="1300" spc="-45" dirty="0">
                <a:solidFill>
                  <a:srgbClr val="24292E"/>
                </a:solidFill>
                <a:latin typeface="Courier New"/>
                <a:cs typeface="Courier New"/>
              </a:rPr>
              <a:t> </a:t>
            </a:r>
            <a:r>
              <a:rPr sz="1300" dirty="0">
                <a:solidFill>
                  <a:srgbClr val="24292E"/>
                </a:solidFill>
                <a:latin typeface="Courier New"/>
                <a:cs typeface="Courier New"/>
              </a:rPr>
              <a:t>{</a:t>
            </a:r>
            <a:endParaRPr sz="1300" dirty="0">
              <a:latin typeface="Courier New"/>
              <a:cs typeface="Courier New"/>
            </a:endParaRPr>
          </a:p>
          <a:p>
            <a:pPr marL="406400">
              <a:lnSpc>
                <a:spcPct val="100000"/>
              </a:lnSpc>
              <a:spcBef>
                <a:spcPts val="505"/>
              </a:spcBef>
            </a:pPr>
            <a:r>
              <a:rPr sz="1300" spc="-10" dirty="0">
                <a:solidFill>
                  <a:srgbClr val="24292E"/>
                </a:solidFill>
                <a:latin typeface="Courier New"/>
                <a:cs typeface="Courier New"/>
              </a:rPr>
              <a:t>...</a:t>
            </a:r>
            <a:endParaRPr sz="1300" dirty="0">
              <a:latin typeface="Courier New"/>
              <a:cs typeface="Courier New"/>
            </a:endParaRPr>
          </a:p>
          <a:p>
            <a:pPr marL="406400">
              <a:lnSpc>
                <a:spcPct val="100000"/>
              </a:lnSpc>
              <a:spcBef>
                <a:spcPts val="509"/>
              </a:spcBef>
            </a:pPr>
            <a:r>
              <a:rPr sz="1300" spc="-10" dirty="0">
                <a:solidFill>
                  <a:srgbClr val="24292E"/>
                </a:solidFill>
                <a:latin typeface="Courier New"/>
                <a:cs typeface="Courier New"/>
              </a:rPr>
              <a:t>public boolean contains(Point toCheck)</a:t>
            </a:r>
            <a:r>
              <a:rPr sz="1300" spc="-65" dirty="0">
                <a:solidFill>
                  <a:srgbClr val="24292E"/>
                </a:solidFill>
                <a:latin typeface="Courier New"/>
                <a:cs typeface="Courier New"/>
              </a:rPr>
              <a:t> </a:t>
            </a:r>
            <a:r>
              <a:rPr sz="1300" spc="-10" dirty="0">
                <a:solidFill>
                  <a:srgbClr val="24292E"/>
                </a:solidFill>
                <a:latin typeface="Courier New"/>
                <a:cs typeface="Courier New"/>
              </a:rPr>
              <a:t>{...}</a:t>
            </a:r>
            <a:endParaRPr sz="1300" dirty="0">
              <a:latin typeface="Courier New"/>
              <a:cs typeface="Courier New"/>
            </a:endParaRPr>
          </a:p>
          <a:p>
            <a:pPr marL="12700">
              <a:lnSpc>
                <a:spcPct val="100000"/>
              </a:lnSpc>
              <a:spcBef>
                <a:spcPts val="505"/>
              </a:spcBef>
            </a:pPr>
            <a:r>
              <a:rPr sz="1300" dirty="0">
                <a:solidFill>
                  <a:srgbClr val="24292E"/>
                </a:solidFill>
                <a:latin typeface="Courier New"/>
                <a:cs typeface="Courier New"/>
              </a:rPr>
              <a:t>}</a:t>
            </a:r>
            <a:endParaRPr sz="1300" dirty="0">
              <a:latin typeface="Courier New"/>
              <a:cs typeface="Courier New"/>
            </a:endParaRPr>
          </a:p>
          <a:p>
            <a:pPr marL="12700">
              <a:lnSpc>
                <a:spcPct val="100000"/>
              </a:lnSpc>
              <a:spcBef>
                <a:spcPts val="505"/>
              </a:spcBef>
            </a:pPr>
            <a:r>
              <a:rPr sz="1300" spc="-10" dirty="0">
                <a:solidFill>
                  <a:srgbClr val="24292E"/>
                </a:solidFill>
                <a:latin typeface="Courier New"/>
                <a:cs typeface="Courier New"/>
              </a:rPr>
              <a:t>class </a:t>
            </a:r>
            <a:r>
              <a:rPr sz="1300" spc="-50" dirty="0" err="1">
                <a:solidFill>
                  <a:srgbClr val="24292E"/>
                </a:solidFill>
                <a:latin typeface="Courier New"/>
                <a:cs typeface="Courier New"/>
              </a:rPr>
              <a:t>CircleRe</a:t>
            </a:r>
            <a:r>
              <a:rPr sz="1300" spc="-10" dirty="0" err="1">
                <a:solidFill>
                  <a:srgbClr val="24292E"/>
                </a:solidFill>
                <a:latin typeface="Courier New"/>
                <a:cs typeface="Courier New"/>
              </a:rPr>
              <a:t>gion</a:t>
            </a:r>
            <a:r>
              <a:rPr sz="1300" spc="-10" dirty="0">
                <a:solidFill>
                  <a:srgbClr val="24292E"/>
                </a:solidFill>
                <a:latin typeface="Courier New"/>
                <a:cs typeface="Courier New"/>
              </a:rPr>
              <a:t> implements Region</a:t>
            </a:r>
            <a:r>
              <a:rPr sz="1300" spc="-455" dirty="0">
                <a:solidFill>
                  <a:srgbClr val="24292E"/>
                </a:solidFill>
                <a:latin typeface="Courier New"/>
                <a:cs typeface="Courier New"/>
              </a:rPr>
              <a:t> </a:t>
            </a:r>
            <a:r>
              <a:rPr sz="1300" dirty="0">
                <a:solidFill>
                  <a:srgbClr val="24292E"/>
                </a:solidFill>
                <a:latin typeface="Courier New"/>
                <a:cs typeface="Courier New"/>
              </a:rPr>
              <a:t>{</a:t>
            </a:r>
            <a:endParaRPr sz="1300" dirty="0">
              <a:latin typeface="Courier New"/>
              <a:cs typeface="Courier New"/>
            </a:endParaRPr>
          </a:p>
          <a:p>
            <a:pPr marL="406400">
              <a:lnSpc>
                <a:spcPct val="100000"/>
              </a:lnSpc>
              <a:spcBef>
                <a:spcPts val="509"/>
              </a:spcBef>
            </a:pPr>
            <a:r>
              <a:rPr sz="1300" spc="-10" dirty="0">
                <a:solidFill>
                  <a:srgbClr val="24292E"/>
                </a:solidFill>
                <a:latin typeface="Courier New"/>
                <a:cs typeface="Courier New"/>
              </a:rPr>
              <a:t>...</a:t>
            </a:r>
            <a:endParaRPr sz="1300" dirty="0">
              <a:latin typeface="Courier New"/>
              <a:cs typeface="Courier New"/>
            </a:endParaRPr>
          </a:p>
          <a:p>
            <a:pPr marL="406400">
              <a:lnSpc>
                <a:spcPct val="100000"/>
              </a:lnSpc>
              <a:spcBef>
                <a:spcPts val="505"/>
              </a:spcBef>
            </a:pPr>
            <a:r>
              <a:rPr sz="1300" spc="-10" dirty="0">
                <a:solidFill>
                  <a:srgbClr val="24292E"/>
                </a:solidFill>
                <a:latin typeface="Courier New"/>
                <a:cs typeface="Courier New"/>
              </a:rPr>
              <a:t>public boolean contains(Point toCheck) {...</a:t>
            </a:r>
            <a:r>
              <a:rPr sz="1300" spc="-75" dirty="0">
                <a:solidFill>
                  <a:srgbClr val="24292E"/>
                </a:solidFill>
                <a:latin typeface="Courier New"/>
                <a:cs typeface="Courier New"/>
              </a:rPr>
              <a:t> </a:t>
            </a:r>
            <a:r>
              <a:rPr sz="1300" dirty="0">
                <a:solidFill>
                  <a:srgbClr val="24292E"/>
                </a:solidFill>
                <a:latin typeface="Courier New"/>
                <a:cs typeface="Courier New"/>
              </a:rPr>
              <a:t>}</a:t>
            </a:r>
            <a:endParaRPr sz="1300" dirty="0">
              <a:latin typeface="Courier New"/>
              <a:cs typeface="Courier New"/>
            </a:endParaRPr>
          </a:p>
          <a:p>
            <a:pPr marL="12700">
              <a:lnSpc>
                <a:spcPct val="100000"/>
              </a:lnSpc>
              <a:spcBef>
                <a:spcPts val="505"/>
              </a:spcBef>
            </a:pPr>
            <a:r>
              <a:rPr sz="1300" dirty="0">
                <a:solidFill>
                  <a:srgbClr val="24292E"/>
                </a:solidFill>
                <a:latin typeface="Courier New"/>
                <a:cs typeface="Courier New"/>
              </a:rPr>
              <a:t>}</a:t>
            </a:r>
            <a:endParaRPr sz="1300" dirty="0">
              <a:latin typeface="Courier New"/>
              <a:cs typeface="Courier New"/>
            </a:endParaRPr>
          </a:p>
        </p:txBody>
      </p:sp>
      <p:sp>
        <p:nvSpPr>
          <p:cNvPr id="4" name="object 4"/>
          <p:cNvSpPr txBox="1"/>
          <p:nvPr/>
        </p:nvSpPr>
        <p:spPr>
          <a:xfrm>
            <a:off x="4016679" y="4432306"/>
            <a:ext cx="518159" cy="223520"/>
          </a:xfrm>
          <a:prstGeom prst="rect">
            <a:avLst/>
          </a:prstGeom>
        </p:spPr>
        <p:txBody>
          <a:bodyPr vert="horz" wrap="square" lIns="0" tIns="12700" rIns="0" bIns="0" rtlCol="0">
            <a:spAutoFit/>
          </a:bodyPr>
          <a:lstStyle/>
          <a:p>
            <a:pPr marL="12700">
              <a:lnSpc>
                <a:spcPct val="100000"/>
              </a:lnSpc>
              <a:spcBef>
                <a:spcPts val="100"/>
              </a:spcBef>
            </a:pPr>
            <a:r>
              <a:rPr sz="1300" spc="-10" dirty="0">
                <a:solidFill>
                  <a:srgbClr val="24292E"/>
                </a:solidFill>
                <a:latin typeface="Courier New"/>
                <a:cs typeface="Courier New"/>
              </a:rPr>
              <a:t>r2)</a:t>
            </a:r>
            <a:r>
              <a:rPr sz="1300" spc="-95" dirty="0">
                <a:solidFill>
                  <a:srgbClr val="24292E"/>
                </a:solidFill>
                <a:latin typeface="Courier New"/>
                <a:cs typeface="Courier New"/>
              </a:rPr>
              <a:t> </a:t>
            </a:r>
            <a:r>
              <a:rPr sz="1300" dirty="0">
                <a:solidFill>
                  <a:srgbClr val="24292E"/>
                </a:solidFill>
                <a:latin typeface="Courier New"/>
                <a:cs typeface="Courier New"/>
              </a:rPr>
              <a:t>{</a:t>
            </a:r>
            <a:endParaRPr sz="1300">
              <a:latin typeface="Courier New"/>
              <a:cs typeface="Courier New"/>
            </a:endParaRPr>
          </a:p>
        </p:txBody>
      </p:sp>
      <p:sp>
        <p:nvSpPr>
          <p:cNvPr id="5" name="object 5"/>
          <p:cNvSpPr txBox="1"/>
          <p:nvPr/>
        </p:nvSpPr>
        <p:spPr>
          <a:xfrm>
            <a:off x="670345" y="3843039"/>
            <a:ext cx="3766185" cy="1863089"/>
          </a:xfrm>
          <a:prstGeom prst="rect">
            <a:avLst/>
          </a:prstGeom>
        </p:spPr>
        <p:txBody>
          <a:bodyPr vert="horz" wrap="square" lIns="0" tIns="12700" rIns="0" bIns="0" rtlCol="0">
            <a:spAutoFit/>
          </a:bodyPr>
          <a:lstStyle/>
          <a:p>
            <a:pPr marL="406400" marR="1874520" indent="-393700">
              <a:lnSpc>
                <a:spcPct val="132500"/>
              </a:lnSpc>
              <a:spcBef>
                <a:spcPts val="100"/>
              </a:spcBef>
            </a:pPr>
            <a:r>
              <a:rPr sz="1300" spc="-10" dirty="0">
                <a:solidFill>
                  <a:srgbClr val="24292E"/>
                </a:solidFill>
                <a:latin typeface="Courier New"/>
                <a:cs typeface="Courier New"/>
              </a:rPr>
              <a:t>class UnionRegion</a:t>
            </a:r>
            <a:r>
              <a:rPr sz="1300" spc="-95" dirty="0">
                <a:solidFill>
                  <a:srgbClr val="24292E"/>
                </a:solidFill>
                <a:latin typeface="Courier New"/>
                <a:cs typeface="Courier New"/>
              </a:rPr>
              <a:t> </a:t>
            </a:r>
            <a:r>
              <a:rPr sz="1300" dirty="0">
                <a:solidFill>
                  <a:srgbClr val="24292E"/>
                </a:solidFill>
                <a:latin typeface="Courier New"/>
                <a:cs typeface="Courier New"/>
              </a:rPr>
              <a:t>{  </a:t>
            </a:r>
            <a:r>
              <a:rPr sz="1300" spc="-10" dirty="0">
                <a:solidFill>
                  <a:srgbClr val="24292E"/>
                </a:solidFill>
                <a:latin typeface="Courier New"/>
                <a:cs typeface="Courier New"/>
              </a:rPr>
              <a:t>Region r1,</a:t>
            </a:r>
            <a:r>
              <a:rPr sz="1300" spc="-70" dirty="0">
                <a:solidFill>
                  <a:srgbClr val="24292E"/>
                </a:solidFill>
                <a:latin typeface="Courier New"/>
                <a:cs typeface="Courier New"/>
              </a:rPr>
              <a:t> </a:t>
            </a:r>
            <a:r>
              <a:rPr sz="1300" spc="-10" dirty="0">
                <a:solidFill>
                  <a:srgbClr val="24292E"/>
                </a:solidFill>
                <a:latin typeface="Courier New"/>
                <a:cs typeface="Courier New"/>
              </a:rPr>
              <a:t>r2;</a:t>
            </a:r>
            <a:endParaRPr sz="1300">
              <a:latin typeface="Courier New"/>
              <a:cs typeface="Courier New"/>
            </a:endParaRPr>
          </a:p>
          <a:p>
            <a:pPr marL="799465" marR="497840" indent="-393700">
              <a:lnSpc>
                <a:spcPct val="132500"/>
              </a:lnSpc>
            </a:pPr>
            <a:r>
              <a:rPr sz="1300" spc="-10" dirty="0">
                <a:solidFill>
                  <a:srgbClr val="24292E"/>
                </a:solidFill>
                <a:latin typeface="Courier New"/>
                <a:cs typeface="Courier New"/>
              </a:rPr>
              <a:t>UnionRegion(Region r1, Region  this.r1 </a:t>
            </a:r>
            <a:r>
              <a:rPr sz="1300" dirty="0">
                <a:solidFill>
                  <a:srgbClr val="24292E"/>
                </a:solidFill>
                <a:latin typeface="Courier New"/>
                <a:cs typeface="Courier New"/>
              </a:rPr>
              <a:t>=</a:t>
            </a:r>
            <a:r>
              <a:rPr sz="1300" spc="-35" dirty="0">
                <a:solidFill>
                  <a:srgbClr val="24292E"/>
                </a:solidFill>
                <a:latin typeface="Courier New"/>
                <a:cs typeface="Courier New"/>
              </a:rPr>
              <a:t> </a:t>
            </a:r>
            <a:r>
              <a:rPr sz="1300" spc="-10" dirty="0">
                <a:solidFill>
                  <a:srgbClr val="24292E"/>
                </a:solidFill>
                <a:latin typeface="Courier New"/>
                <a:cs typeface="Courier New"/>
              </a:rPr>
              <a:t>r1;</a:t>
            </a:r>
            <a:endParaRPr sz="1300">
              <a:latin typeface="Courier New"/>
              <a:cs typeface="Courier New"/>
            </a:endParaRPr>
          </a:p>
          <a:p>
            <a:pPr marL="799465">
              <a:lnSpc>
                <a:spcPct val="100000"/>
              </a:lnSpc>
              <a:spcBef>
                <a:spcPts val="505"/>
              </a:spcBef>
            </a:pPr>
            <a:r>
              <a:rPr sz="1300" spc="-10" dirty="0">
                <a:solidFill>
                  <a:srgbClr val="24292E"/>
                </a:solidFill>
                <a:latin typeface="Courier New"/>
                <a:cs typeface="Courier New"/>
              </a:rPr>
              <a:t>this.r2 </a:t>
            </a:r>
            <a:r>
              <a:rPr sz="1300" dirty="0">
                <a:solidFill>
                  <a:srgbClr val="24292E"/>
                </a:solidFill>
                <a:latin typeface="Courier New"/>
                <a:cs typeface="Courier New"/>
              </a:rPr>
              <a:t>=</a:t>
            </a:r>
            <a:r>
              <a:rPr sz="1300" spc="-110" dirty="0">
                <a:solidFill>
                  <a:srgbClr val="24292E"/>
                </a:solidFill>
                <a:latin typeface="Courier New"/>
                <a:cs typeface="Courier New"/>
              </a:rPr>
              <a:t> </a:t>
            </a:r>
            <a:r>
              <a:rPr sz="1300" spc="-10" dirty="0">
                <a:solidFill>
                  <a:srgbClr val="24292E"/>
                </a:solidFill>
                <a:latin typeface="Courier New"/>
                <a:cs typeface="Courier New"/>
              </a:rPr>
              <a:t>r2;</a:t>
            </a:r>
            <a:endParaRPr sz="1300">
              <a:latin typeface="Courier New"/>
              <a:cs typeface="Courier New"/>
            </a:endParaRPr>
          </a:p>
          <a:p>
            <a:pPr marL="406400">
              <a:lnSpc>
                <a:spcPct val="100000"/>
              </a:lnSpc>
              <a:spcBef>
                <a:spcPts val="505"/>
              </a:spcBef>
            </a:pPr>
            <a:r>
              <a:rPr sz="1300" dirty="0">
                <a:solidFill>
                  <a:srgbClr val="24292E"/>
                </a:solidFill>
                <a:latin typeface="Courier New"/>
                <a:cs typeface="Courier New"/>
              </a:rPr>
              <a:t>}</a:t>
            </a:r>
            <a:endParaRPr sz="1300">
              <a:latin typeface="Courier New"/>
              <a:cs typeface="Courier New"/>
            </a:endParaRPr>
          </a:p>
          <a:p>
            <a:pPr marL="406400">
              <a:lnSpc>
                <a:spcPct val="100000"/>
              </a:lnSpc>
              <a:spcBef>
                <a:spcPts val="509"/>
              </a:spcBef>
            </a:pPr>
            <a:r>
              <a:rPr sz="1300" spc="-10" dirty="0">
                <a:solidFill>
                  <a:srgbClr val="24292E"/>
                </a:solidFill>
                <a:latin typeface="Courier New"/>
                <a:cs typeface="Courier New"/>
              </a:rPr>
              <a:t>public boolean contains(Point </a:t>
            </a:r>
            <a:r>
              <a:rPr sz="1300" spc="-5" dirty="0">
                <a:solidFill>
                  <a:srgbClr val="24292E"/>
                </a:solidFill>
                <a:latin typeface="Courier New"/>
                <a:cs typeface="Courier New"/>
              </a:rPr>
              <a:t>p)</a:t>
            </a:r>
            <a:r>
              <a:rPr sz="1300" spc="-90" dirty="0">
                <a:solidFill>
                  <a:srgbClr val="24292E"/>
                </a:solidFill>
                <a:latin typeface="Courier New"/>
                <a:cs typeface="Courier New"/>
              </a:rPr>
              <a:t> </a:t>
            </a:r>
            <a:r>
              <a:rPr sz="1300" dirty="0">
                <a:solidFill>
                  <a:srgbClr val="24292E"/>
                </a:solidFill>
                <a:latin typeface="Courier New"/>
                <a:cs typeface="Courier New"/>
              </a:rPr>
              <a:t>{</a:t>
            </a:r>
            <a:endParaRPr sz="1300">
              <a:latin typeface="Courier New"/>
              <a:cs typeface="Courier New"/>
            </a:endParaRPr>
          </a:p>
        </p:txBody>
      </p:sp>
      <p:sp>
        <p:nvSpPr>
          <p:cNvPr id="6" name="object 6"/>
          <p:cNvSpPr txBox="1"/>
          <p:nvPr/>
        </p:nvSpPr>
        <p:spPr>
          <a:xfrm>
            <a:off x="670345" y="5680285"/>
            <a:ext cx="5734050" cy="813435"/>
          </a:xfrm>
          <a:prstGeom prst="rect">
            <a:avLst/>
          </a:prstGeom>
        </p:spPr>
        <p:txBody>
          <a:bodyPr vert="horz" wrap="square" lIns="0" tIns="76835" rIns="0" bIns="0" rtlCol="0">
            <a:spAutoFit/>
          </a:bodyPr>
          <a:lstStyle/>
          <a:p>
            <a:pPr marL="799465">
              <a:lnSpc>
                <a:spcPct val="100000"/>
              </a:lnSpc>
              <a:spcBef>
                <a:spcPts val="605"/>
              </a:spcBef>
            </a:pPr>
            <a:r>
              <a:rPr sz="1300" spc="-10" dirty="0">
                <a:solidFill>
                  <a:srgbClr val="24292E"/>
                </a:solidFill>
                <a:latin typeface="Courier New"/>
                <a:cs typeface="Courier New"/>
              </a:rPr>
              <a:t>return this.r1.contains(p) </a:t>
            </a:r>
            <a:r>
              <a:rPr sz="1300" spc="-5" dirty="0">
                <a:solidFill>
                  <a:srgbClr val="24292E"/>
                </a:solidFill>
                <a:latin typeface="Courier New"/>
                <a:cs typeface="Courier New"/>
              </a:rPr>
              <a:t>||</a:t>
            </a:r>
            <a:r>
              <a:rPr sz="1300" spc="-90" dirty="0">
                <a:solidFill>
                  <a:srgbClr val="24292E"/>
                </a:solidFill>
                <a:latin typeface="Courier New"/>
                <a:cs typeface="Courier New"/>
              </a:rPr>
              <a:t> </a:t>
            </a:r>
            <a:r>
              <a:rPr sz="1300" spc="-10" dirty="0">
                <a:solidFill>
                  <a:srgbClr val="24292E"/>
                </a:solidFill>
                <a:latin typeface="Courier New"/>
                <a:cs typeface="Courier New"/>
              </a:rPr>
              <a:t>this.r2.contains(p);</a:t>
            </a:r>
            <a:endParaRPr sz="1300">
              <a:latin typeface="Courier New"/>
              <a:cs typeface="Courier New"/>
            </a:endParaRPr>
          </a:p>
          <a:p>
            <a:pPr marL="406400">
              <a:lnSpc>
                <a:spcPct val="100000"/>
              </a:lnSpc>
              <a:spcBef>
                <a:spcPts val="505"/>
              </a:spcBef>
            </a:pPr>
            <a:r>
              <a:rPr sz="1300" dirty="0">
                <a:solidFill>
                  <a:srgbClr val="24292E"/>
                </a:solidFill>
                <a:latin typeface="Courier New"/>
                <a:cs typeface="Courier New"/>
              </a:rPr>
              <a:t>}</a:t>
            </a:r>
            <a:endParaRPr sz="1300">
              <a:latin typeface="Courier New"/>
              <a:cs typeface="Courier New"/>
            </a:endParaRPr>
          </a:p>
          <a:p>
            <a:pPr marL="12700">
              <a:lnSpc>
                <a:spcPct val="100000"/>
              </a:lnSpc>
              <a:spcBef>
                <a:spcPts val="509"/>
              </a:spcBef>
            </a:pPr>
            <a:r>
              <a:rPr sz="1300" dirty="0">
                <a:solidFill>
                  <a:srgbClr val="24292E"/>
                </a:solidFill>
                <a:latin typeface="Courier New"/>
                <a:cs typeface="Courier New"/>
              </a:rPr>
              <a:t>}</a:t>
            </a:r>
            <a:endParaRPr sz="1300">
              <a:latin typeface="Courier New"/>
              <a:cs typeface="Courier New"/>
            </a:endParaRPr>
          </a:p>
        </p:txBody>
      </p:sp>
      <p:sp>
        <p:nvSpPr>
          <p:cNvPr id="7" name="object 7"/>
          <p:cNvSpPr/>
          <p:nvPr/>
        </p:nvSpPr>
        <p:spPr>
          <a:xfrm>
            <a:off x="1642089" y="974846"/>
            <a:ext cx="625475" cy="322580"/>
          </a:xfrm>
          <a:custGeom>
            <a:avLst/>
            <a:gdLst/>
            <a:ahLst/>
            <a:cxnLst/>
            <a:rect l="l" t="t" r="r" b="b"/>
            <a:pathLst>
              <a:path w="625475" h="322580">
                <a:moveTo>
                  <a:pt x="215450" y="300989"/>
                </a:moveTo>
                <a:lnTo>
                  <a:pt x="213722" y="321309"/>
                </a:lnTo>
                <a:lnTo>
                  <a:pt x="222505" y="322579"/>
                </a:lnTo>
                <a:lnTo>
                  <a:pt x="248876" y="322579"/>
                </a:lnTo>
                <a:lnTo>
                  <a:pt x="249308" y="303529"/>
                </a:lnTo>
                <a:lnTo>
                  <a:pt x="240833" y="303529"/>
                </a:lnTo>
                <a:lnTo>
                  <a:pt x="232364" y="302259"/>
                </a:lnTo>
                <a:lnTo>
                  <a:pt x="223903" y="302259"/>
                </a:lnTo>
                <a:lnTo>
                  <a:pt x="215450" y="300989"/>
                </a:lnTo>
                <a:close/>
              </a:path>
              <a:path w="625475" h="322580">
                <a:moveTo>
                  <a:pt x="284703" y="303529"/>
                </a:moveTo>
                <a:lnTo>
                  <a:pt x="249308" y="303529"/>
                </a:lnTo>
                <a:lnTo>
                  <a:pt x="248876" y="322579"/>
                </a:lnTo>
                <a:lnTo>
                  <a:pt x="285477" y="322579"/>
                </a:lnTo>
                <a:lnTo>
                  <a:pt x="284703" y="303529"/>
                </a:lnTo>
                <a:close/>
              </a:path>
              <a:path w="625475" h="322580">
                <a:moveTo>
                  <a:pt x="319171" y="299719"/>
                </a:moveTo>
                <a:lnTo>
                  <a:pt x="301994" y="302259"/>
                </a:lnTo>
                <a:lnTo>
                  <a:pt x="293364" y="302259"/>
                </a:lnTo>
                <a:lnTo>
                  <a:pt x="284703" y="303529"/>
                </a:lnTo>
                <a:lnTo>
                  <a:pt x="285477" y="322579"/>
                </a:lnTo>
                <a:lnTo>
                  <a:pt x="294748" y="322579"/>
                </a:lnTo>
                <a:lnTo>
                  <a:pt x="322358" y="318769"/>
                </a:lnTo>
                <a:lnTo>
                  <a:pt x="319171" y="299719"/>
                </a:lnTo>
                <a:close/>
              </a:path>
              <a:path w="625475" h="322580">
                <a:moveTo>
                  <a:pt x="182099" y="297179"/>
                </a:moveTo>
                <a:lnTo>
                  <a:pt x="178797" y="317500"/>
                </a:lnTo>
                <a:lnTo>
                  <a:pt x="196217" y="320039"/>
                </a:lnTo>
                <a:lnTo>
                  <a:pt x="204960" y="320039"/>
                </a:lnTo>
                <a:lnTo>
                  <a:pt x="213722" y="321309"/>
                </a:lnTo>
                <a:lnTo>
                  <a:pt x="215450" y="300989"/>
                </a:lnTo>
                <a:lnTo>
                  <a:pt x="207079" y="300989"/>
                </a:lnTo>
                <a:lnTo>
                  <a:pt x="182099" y="297179"/>
                </a:lnTo>
                <a:close/>
              </a:path>
              <a:path w="625475" h="322580">
                <a:moveTo>
                  <a:pt x="352699" y="290829"/>
                </a:moveTo>
                <a:lnTo>
                  <a:pt x="344438" y="294639"/>
                </a:lnTo>
                <a:lnTo>
                  <a:pt x="336097" y="295909"/>
                </a:lnTo>
                <a:lnTo>
                  <a:pt x="327674" y="298450"/>
                </a:lnTo>
                <a:lnTo>
                  <a:pt x="319171" y="299719"/>
                </a:lnTo>
                <a:lnTo>
                  <a:pt x="322358" y="318769"/>
                </a:lnTo>
                <a:lnTo>
                  <a:pt x="331565" y="317500"/>
                </a:lnTo>
                <a:lnTo>
                  <a:pt x="358693" y="309879"/>
                </a:lnTo>
                <a:lnTo>
                  <a:pt x="352699" y="290829"/>
                </a:lnTo>
                <a:close/>
              </a:path>
              <a:path w="625475" h="322580">
                <a:moveTo>
                  <a:pt x="149854" y="289559"/>
                </a:moveTo>
                <a:lnTo>
                  <a:pt x="144533" y="309879"/>
                </a:lnTo>
                <a:lnTo>
                  <a:pt x="153039" y="311150"/>
                </a:lnTo>
                <a:lnTo>
                  <a:pt x="161584" y="313689"/>
                </a:lnTo>
                <a:lnTo>
                  <a:pt x="170170" y="314959"/>
                </a:lnTo>
                <a:lnTo>
                  <a:pt x="178797" y="317500"/>
                </a:lnTo>
                <a:lnTo>
                  <a:pt x="182099" y="297179"/>
                </a:lnTo>
                <a:lnTo>
                  <a:pt x="165886" y="294639"/>
                </a:lnTo>
                <a:lnTo>
                  <a:pt x="149854" y="289559"/>
                </a:lnTo>
                <a:close/>
              </a:path>
              <a:path w="625475" h="322580">
                <a:moveTo>
                  <a:pt x="121482" y="280669"/>
                </a:moveTo>
                <a:lnTo>
                  <a:pt x="114027" y="299719"/>
                </a:lnTo>
                <a:lnTo>
                  <a:pt x="144533" y="309879"/>
                </a:lnTo>
                <a:lnTo>
                  <a:pt x="149854" y="289559"/>
                </a:lnTo>
                <a:lnTo>
                  <a:pt x="142673" y="288289"/>
                </a:lnTo>
                <a:lnTo>
                  <a:pt x="121482" y="280669"/>
                </a:lnTo>
                <a:close/>
              </a:path>
              <a:path w="625475" h="322580">
                <a:moveTo>
                  <a:pt x="387624" y="278129"/>
                </a:moveTo>
                <a:lnTo>
                  <a:pt x="379004" y="281939"/>
                </a:lnTo>
                <a:lnTo>
                  <a:pt x="370309" y="284479"/>
                </a:lnTo>
                <a:lnTo>
                  <a:pt x="361540" y="288289"/>
                </a:lnTo>
                <a:lnTo>
                  <a:pt x="352699" y="290829"/>
                </a:lnTo>
                <a:lnTo>
                  <a:pt x="358693" y="309879"/>
                </a:lnTo>
                <a:lnTo>
                  <a:pt x="367946" y="306069"/>
                </a:lnTo>
                <a:lnTo>
                  <a:pt x="377132" y="303529"/>
                </a:lnTo>
                <a:lnTo>
                  <a:pt x="395294" y="295909"/>
                </a:lnTo>
                <a:lnTo>
                  <a:pt x="387624" y="278129"/>
                </a:lnTo>
                <a:close/>
              </a:path>
              <a:path w="625475" h="322580">
                <a:moveTo>
                  <a:pt x="96768" y="270509"/>
                </a:moveTo>
                <a:lnTo>
                  <a:pt x="87865" y="288289"/>
                </a:lnTo>
                <a:lnTo>
                  <a:pt x="94323" y="290829"/>
                </a:lnTo>
                <a:lnTo>
                  <a:pt x="100837" y="294639"/>
                </a:lnTo>
                <a:lnTo>
                  <a:pt x="114027" y="299719"/>
                </a:lnTo>
                <a:lnTo>
                  <a:pt x="121482" y="280669"/>
                </a:lnTo>
                <a:lnTo>
                  <a:pt x="96768" y="270509"/>
                </a:lnTo>
                <a:close/>
              </a:path>
              <a:path w="625475" h="322580">
                <a:moveTo>
                  <a:pt x="421799" y="261619"/>
                </a:moveTo>
                <a:lnTo>
                  <a:pt x="413384" y="265429"/>
                </a:lnTo>
                <a:lnTo>
                  <a:pt x="404883" y="270509"/>
                </a:lnTo>
                <a:lnTo>
                  <a:pt x="387624" y="278129"/>
                </a:lnTo>
                <a:lnTo>
                  <a:pt x="395294" y="295909"/>
                </a:lnTo>
                <a:lnTo>
                  <a:pt x="413417" y="288289"/>
                </a:lnTo>
                <a:lnTo>
                  <a:pt x="422337" y="283209"/>
                </a:lnTo>
                <a:lnTo>
                  <a:pt x="431159" y="279400"/>
                </a:lnTo>
                <a:lnTo>
                  <a:pt x="421799" y="261619"/>
                </a:lnTo>
                <a:close/>
              </a:path>
              <a:path w="625475" h="322580">
                <a:moveTo>
                  <a:pt x="75470" y="257809"/>
                </a:moveTo>
                <a:lnTo>
                  <a:pt x="64053" y="274319"/>
                </a:lnTo>
                <a:lnTo>
                  <a:pt x="69835" y="278129"/>
                </a:lnTo>
                <a:lnTo>
                  <a:pt x="75731" y="281939"/>
                </a:lnTo>
                <a:lnTo>
                  <a:pt x="81741" y="285750"/>
                </a:lnTo>
                <a:lnTo>
                  <a:pt x="87865" y="288289"/>
                </a:lnTo>
                <a:lnTo>
                  <a:pt x="96768" y="270509"/>
                </a:lnTo>
                <a:lnTo>
                  <a:pt x="89377" y="266700"/>
                </a:lnTo>
                <a:lnTo>
                  <a:pt x="82277" y="262889"/>
                </a:lnTo>
                <a:lnTo>
                  <a:pt x="75470" y="257809"/>
                </a:lnTo>
                <a:close/>
              </a:path>
              <a:path w="625475" h="322580">
                <a:moveTo>
                  <a:pt x="469526" y="232409"/>
                </a:moveTo>
                <a:lnTo>
                  <a:pt x="445848" y="247650"/>
                </a:lnTo>
                <a:lnTo>
                  <a:pt x="433870" y="254000"/>
                </a:lnTo>
                <a:lnTo>
                  <a:pt x="421799" y="261619"/>
                </a:lnTo>
                <a:lnTo>
                  <a:pt x="431159" y="279400"/>
                </a:lnTo>
                <a:lnTo>
                  <a:pt x="455834" y="264159"/>
                </a:lnTo>
                <a:lnTo>
                  <a:pt x="468008" y="257809"/>
                </a:lnTo>
                <a:lnTo>
                  <a:pt x="480080" y="250189"/>
                </a:lnTo>
                <a:lnTo>
                  <a:pt x="469526" y="232409"/>
                </a:lnTo>
                <a:close/>
              </a:path>
              <a:path w="625475" h="322580">
                <a:moveTo>
                  <a:pt x="57627" y="243839"/>
                </a:moveTo>
                <a:lnTo>
                  <a:pt x="43657" y="259079"/>
                </a:lnTo>
                <a:lnTo>
                  <a:pt x="48546" y="262889"/>
                </a:lnTo>
                <a:lnTo>
                  <a:pt x="53574" y="266700"/>
                </a:lnTo>
                <a:lnTo>
                  <a:pt x="58743" y="270509"/>
                </a:lnTo>
                <a:lnTo>
                  <a:pt x="64053" y="274319"/>
                </a:lnTo>
                <a:lnTo>
                  <a:pt x="75470" y="257809"/>
                </a:lnTo>
                <a:lnTo>
                  <a:pt x="69171" y="254000"/>
                </a:lnTo>
                <a:lnTo>
                  <a:pt x="63227" y="248919"/>
                </a:lnTo>
                <a:lnTo>
                  <a:pt x="57627" y="243839"/>
                </a:lnTo>
                <a:close/>
              </a:path>
              <a:path w="625475" h="322580">
                <a:moveTo>
                  <a:pt x="43682" y="228600"/>
                </a:moveTo>
                <a:lnTo>
                  <a:pt x="27464" y="242569"/>
                </a:lnTo>
                <a:lnTo>
                  <a:pt x="32443" y="247650"/>
                </a:lnTo>
                <a:lnTo>
                  <a:pt x="37840" y="254000"/>
                </a:lnTo>
                <a:lnTo>
                  <a:pt x="43657" y="259079"/>
                </a:lnTo>
                <a:lnTo>
                  <a:pt x="57627" y="243839"/>
                </a:lnTo>
                <a:lnTo>
                  <a:pt x="52636" y="238759"/>
                </a:lnTo>
                <a:lnTo>
                  <a:pt x="47987" y="233679"/>
                </a:lnTo>
                <a:lnTo>
                  <a:pt x="43682" y="228600"/>
                </a:lnTo>
                <a:close/>
              </a:path>
              <a:path w="625475" h="322580">
                <a:moveTo>
                  <a:pt x="544049" y="185419"/>
                </a:moveTo>
                <a:lnTo>
                  <a:pt x="525476" y="198119"/>
                </a:lnTo>
                <a:lnTo>
                  <a:pt x="469526" y="232409"/>
                </a:lnTo>
                <a:lnTo>
                  <a:pt x="480080" y="250189"/>
                </a:lnTo>
                <a:lnTo>
                  <a:pt x="498822" y="237489"/>
                </a:lnTo>
                <a:lnTo>
                  <a:pt x="517484" y="226059"/>
                </a:lnTo>
                <a:lnTo>
                  <a:pt x="536065" y="213359"/>
                </a:lnTo>
                <a:lnTo>
                  <a:pt x="554565" y="201929"/>
                </a:lnTo>
                <a:lnTo>
                  <a:pt x="544049" y="185419"/>
                </a:lnTo>
                <a:close/>
              </a:path>
              <a:path w="625475" h="322580">
                <a:moveTo>
                  <a:pt x="33357" y="213359"/>
                </a:moveTo>
                <a:lnTo>
                  <a:pt x="15006" y="223519"/>
                </a:lnTo>
                <a:lnTo>
                  <a:pt x="18600" y="229869"/>
                </a:lnTo>
                <a:lnTo>
                  <a:pt x="22753" y="236219"/>
                </a:lnTo>
                <a:lnTo>
                  <a:pt x="27464" y="242569"/>
                </a:lnTo>
                <a:lnTo>
                  <a:pt x="43682" y="228600"/>
                </a:lnTo>
                <a:lnTo>
                  <a:pt x="39809" y="223519"/>
                </a:lnTo>
                <a:lnTo>
                  <a:pt x="36354" y="218439"/>
                </a:lnTo>
                <a:lnTo>
                  <a:pt x="33357" y="213359"/>
                </a:lnTo>
                <a:close/>
              </a:path>
              <a:path w="625475" h="322580">
                <a:moveTo>
                  <a:pt x="25839" y="196850"/>
                </a:moveTo>
                <a:lnTo>
                  <a:pt x="6154" y="203200"/>
                </a:lnTo>
                <a:lnTo>
                  <a:pt x="8567" y="210819"/>
                </a:lnTo>
                <a:lnTo>
                  <a:pt x="11513" y="217169"/>
                </a:lnTo>
                <a:lnTo>
                  <a:pt x="15006" y="223519"/>
                </a:lnTo>
                <a:lnTo>
                  <a:pt x="33357" y="213359"/>
                </a:lnTo>
                <a:lnTo>
                  <a:pt x="30398" y="208279"/>
                </a:lnTo>
                <a:lnTo>
                  <a:pt x="27896" y="203200"/>
                </a:lnTo>
                <a:lnTo>
                  <a:pt x="25839" y="196850"/>
                </a:lnTo>
                <a:close/>
              </a:path>
              <a:path w="625475" h="322580">
                <a:moveTo>
                  <a:pt x="21724" y="180339"/>
                </a:moveTo>
                <a:lnTo>
                  <a:pt x="1061" y="182879"/>
                </a:lnTo>
                <a:lnTo>
                  <a:pt x="2090" y="190500"/>
                </a:lnTo>
                <a:lnTo>
                  <a:pt x="3779" y="196850"/>
                </a:lnTo>
                <a:lnTo>
                  <a:pt x="6154" y="203200"/>
                </a:lnTo>
                <a:lnTo>
                  <a:pt x="25839" y="196850"/>
                </a:lnTo>
                <a:lnTo>
                  <a:pt x="23908" y="191769"/>
                </a:lnTo>
                <a:lnTo>
                  <a:pt x="22537" y="185419"/>
                </a:lnTo>
                <a:lnTo>
                  <a:pt x="21724" y="180339"/>
                </a:lnTo>
                <a:close/>
              </a:path>
              <a:path w="625475" h="322580">
                <a:moveTo>
                  <a:pt x="596856" y="149859"/>
                </a:moveTo>
                <a:lnTo>
                  <a:pt x="583847" y="158750"/>
                </a:lnTo>
                <a:lnTo>
                  <a:pt x="570710" y="168909"/>
                </a:lnTo>
                <a:lnTo>
                  <a:pt x="557444" y="176529"/>
                </a:lnTo>
                <a:lnTo>
                  <a:pt x="544049" y="185419"/>
                </a:lnTo>
                <a:lnTo>
                  <a:pt x="554565" y="201929"/>
                </a:lnTo>
                <a:lnTo>
                  <a:pt x="568258" y="193039"/>
                </a:lnTo>
                <a:lnTo>
                  <a:pt x="581772" y="182879"/>
                </a:lnTo>
                <a:lnTo>
                  <a:pt x="595109" y="173989"/>
                </a:lnTo>
                <a:lnTo>
                  <a:pt x="608273" y="163829"/>
                </a:lnTo>
                <a:lnTo>
                  <a:pt x="596856" y="149859"/>
                </a:lnTo>
                <a:close/>
              </a:path>
              <a:path w="625475" h="322580">
                <a:moveTo>
                  <a:pt x="20" y="152400"/>
                </a:moveTo>
                <a:lnTo>
                  <a:pt x="0" y="166369"/>
                </a:lnTo>
                <a:lnTo>
                  <a:pt x="86" y="168909"/>
                </a:lnTo>
                <a:lnTo>
                  <a:pt x="411" y="175259"/>
                </a:lnTo>
                <a:lnTo>
                  <a:pt x="1061" y="182879"/>
                </a:lnTo>
                <a:lnTo>
                  <a:pt x="21724" y="180339"/>
                </a:lnTo>
                <a:lnTo>
                  <a:pt x="21186" y="173989"/>
                </a:lnTo>
                <a:lnTo>
                  <a:pt x="20868" y="166369"/>
                </a:lnTo>
                <a:lnTo>
                  <a:pt x="20898" y="153669"/>
                </a:lnTo>
                <a:lnTo>
                  <a:pt x="20" y="152400"/>
                </a:lnTo>
                <a:close/>
              </a:path>
              <a:path w="625475" h="322580">
                <a:moveTo>
                  <a:pt x="607410" y="139700"/>
                </a:moveTo>
                <a:lnTo>
                  <a:pt x="606953" y="139700"/>
                </a:lnTo>
                <a:lnTo>
                  <a:pt x="606445" y="140969"/>
                </a:lnTo>
                <a:lnTo>
                  <a:pt x="605898" y="140969"/>
                </a:lnTo>
                <a:lnTo>
                  <a:pt x="603219" y="144779"/>
                </a:lnTo>
                <a:lnTo>
                  <a:pt x="600209" y="147319"/>
                </a:lnTo>
                <a:lnTo>
                  <a:pt x="596856" y="149859"/>
                </a:lnTo>
                <a:lnTo>
                  <a:pt x="608273" y="163829"/>
                </a:lnTo>
                <a:lnTo>
                  <a:pt x="612248" y="161289"/>
                </a:lnTo>
                <a:lnTo>
                  <a:pt x="615741" y="157479"/>
                </a:lnTo>
                <a:lnTo>
                  <a:pt x="618764" y="152400"/>
                </a:lnTo>
                <a:lnTo>
                  <a:pt x="620554" y="149859"/>
                </a:lnTo>
                <a:lnTo>
                  <a:pt x="621900" y="147319"/>
                </a:lnTo>
                <a:lnTo>
                  <a:pt x="622828" y="144779"/>
                </a:lnTo>
                <a:lnTo>
                  <a:pt x="615119" y="142239"/>
                </a:lnTo>
                <a:lnTo>
                  <a:pt x="613328" y="142239"/>
                </a:lnTo>
                <a:lnTo>
                  <a:pt x="611940" y="141192"/>
                </a:lnTo>
                <a:lnTo>
                  <a:pt x="607410" y="139700"/>
                </a:lnTo>
                <a:close/>
              </a:path>
              <a:path w="625475" h="322580">
                <a:moveTo>
                  <a:pt x="3703" y="114300"/>
                </a:moveTo>
                <a:lnTo>
                  <a:pt x="2245" y="123189"/>
                </a:lnTo>
                <a:lnTo>
                  <a:pt x="1171" y="133126"/>
                </a:lnTo>
                <a:lnTo>
                  <a:pt x="406" y="143509"/>
                </a:lnTo>
                <a:lnTo>
                  <a:pt x="20" y="152400"/>
                </a:lnTo>
                <a:lnTo>
                  <a:pt x="20898" y="153669"/>
                </a:lnTo>
                <a:lnTo>
                  <a:pt x="21241" y="144779"/>
                </a:lnTo>
                <a:lnTo>
                  <a:pt x="21906" y="134619"/>
                </a:lnTo>
                <a:lnTo>
                  <a:pt x="22893" y="125729"/>
                </a:lnTo>
                <a:lnTo>
                  <a:pt x="24200" y="116839"/>
                </a:lnTo>
                <a:lnTo>
                  <a:pt x="3703" y="114300"/>
                </a:lnTo>
                <a:close/>
              </a:path>
              <a:path w="625475" h="322580">
                <a:moveTo>
                  <a:pt x="610369" y="132079"/>
                </a:moveTo>
                <a:lnTo>
                  <a:pt x="609962" y="133126"/>
                </a:lnTo>
                <a:lnTo>
                  <a:pt x="609962" y="139700"/>
                </a:lnTo>
                <a:lnTo>
                  <a:pt x="611940" y="141192"/>
                </a:lnTo>
                <a:lnTo>
                  <a:pt x="622828" y="144779"/>
                </a:lnTo>
                <a:lnTo>
                  <a:pt x="623424" y="142239"/>
                </a:lnTo>
                <a:lnTo>
                  <a:pt x="621646" y="142239"/>
                </a:lnTo>
                <a:lnTo>
                  <a:pt x="623806" y="140616"/>
                </a:lnTo>
                <a:lnTo>
                  <a:pt x="624618" y="137159"/>
                </a:lnTo>
                <a:lnTo>
                  <a:pt x="610369" y="132079"/>
                </a:lnTo>
                <a:close/>
              </a:path>
              <a:path w="625475" h="322580">
                <a:moveTo>
                  <a:pt x="611940" y="141192"/>
                </a:moveTo>
                <a:lnTo>
                  <a:pt x="613328" y="142239"/>
                </a:lnTo>
                <a:lnTo>
                  <a:pt x="615119" y="142239"/>
                </a:lnTo>
                <a:lnTo>
                  <a:pt x="611940" y="141192"/>
                </a:lnTo>
                <a:close/>
              </a:path>
              <a:path w="625475" h="322580">
                <a:moveTo>
                  <a:pt x="623806" y="140616"/>
                </a:moveTo>
                <a:lnTo>
                  <a:pt x="621646" y="142239"/>
                </a:lnTo>
                <a:lnTo>
                  <a:pt x="623424" y="142239"/>
                </a:lnTo>
                <a:lnTo>
                  <a:pt x="623806" y="140616"/>
                </a:lnTo>
                <a:close/>
              </a:path>
              <a:path w="625475" h="322580">
                <a:moveTo>
                  <a:pt x="609962" y="133126"/>
                </a:moveTo>
                <a:lnTo>
                  <a:pt x="607410" y="139700"/>
                </a:lnTo>
                <a:lnTo>
                  <a:pt x="611940" y="141192"/>
                </a:lnTo>
                <a:lnTo>
                  <a:pt x="609962" y="139700"/>
                </a:lnTo>
                <a:lnTo>
                  <a:pt x="609962" y="133126"/>
                </a:lnTo>
                <a:close/>
              </a:path>
              <a:path w="625475" h="322580">
                <a:moveTo>
                  <a:pt x="625025" y="132079"/>
                </a:moveTo>
                <a:lnTo>
                  <a:pt x="610369" y="132079"/>
                </a:lnTo>
                <a:lnTo>
                  <a:pt x="624618" y="137159"/>
                </a:lnTo>
                <a:lnTo>
                  <a:pt x="623806" y="140616"/>
                </a:lnTo>
                <a:lnTo>
                  <a:pt x="625025" y="139700"/>
                </a:lnTo>
                <a:lnTo>
                  <a:pt x="625025" y="132079"/>
                </a:lnTo>
                <a:close/>
              </a:path>
              <a:path w="625475" h="322580">
                <a:moveTo>
                  <a:pt x="621646" y="127000"/>
                </a:moveTo>
                <a:lnTo>
                  <a:pt x="613328" y="127000"/>
                </a:lnTo>
                <a:lnTo>
                  <a:pt x="609962" y="130809"/>
                </a:lnTo>
                <a:lnTo>
                  <a:pt x="609962" y="133126"/>
                </a:lnTo>
                <a:lnTo>
                  <a:pt x="610369" y="132079"/>
                </a:lnTo>
                <a:lnTo>
                  <a:pt x="625025" y="132079"/>
                </a:lnTo>
                <a:lnTo>
                  <a:pt x="625025" y="130809"/>
                </a:lnTo>
                <a:lnTo>
                  <a:pt x="621646" y="127000"/>
                </a:lnTo>
                <a:close/>
              </a:path>
              <a:path w="625475" h="322580">
                <a:moveTo>
                  <a:pt x="14993" y="77469"/>
                </a:moveTo>
                <a:lnTo>
                  <a:pt x="11259" y="86359"/>
                </a:lnTo>
                <a:lnTo>
                  <a:pt x="8133" y="95250"/>
                </a:lnTo>
                <a:lnTo>
                  <a:pt x="5615" y="104139"/>
                </a:lnTo>
                <a:lnTo>
                  <a:pt x="3703" y="114300"/>
                </a:lnTo>
                <a:lnTo>
                  <a:pt x="24200" y="116839"/>
                </a:lnTo>
                <a:lnTo>
                  <a:pt x="25784" y="109219"/>
                </a:lnTo>
                <a:lnTo>
                  <a:pt x="27885" y="101600"/>
                </a:lnTo>
                <a:lnTo>
                  <a:pt x="30503" y="92709"/>
                </a:lnTo>
                <a:lnTo>
                  <a:pt x="33636" y="85089"/>
                </a:lnTo>
                <a:lnTo>
                  <a:pt x="14993" y="77469"/>
                </a:lnTo>
                <a:close/>
              </a:path>
              <a:path w="625475" h="322580">
                <a:moveTo>
                  <a:pt x="272333" y="68579"/>
                </a:moveTo>
                <a:lnTo>
                  <a:pt x="268205" y="68579"/>
                </a:lnTo>
                <a:lnTo>
                  <a:pt x="264053" y="72389"/>
                </a:lnTo>
                <a:lnTo>
                  <a:pt x="264053" y="82550"/>
                </a:lnTo>
                <a:lnTo>
                  <a:pt x="268205" y="86359"/>
                </a:lnTo>
                <a:lnTo>
                  <a:pt x="274314" y="86359"/>
                </a:lnTo>
                <a:lnTo>
                  <a:pt x="272333" y="68579"/>
                </a:lnTo>
                <a:close/>
              </a:path>
              <a:path w="625475" h="322580">
                <a:moveTo>
                  <a:pt x="277311" y="68579"/>
                </a:moveTo>
                <a:lnTo>
                  <a:pt x="272333" y="68579"/>
                </a:lnTo>
                <a:lnTo>
                  <a:pt x="274314" y="86359"/>
                </a:lnTo>
                <a:lnTo>
                  <a:pt x="279115" y="85089"/>
                </a:lnTo>
                <a:lnTo>
                  <a:pt x="277311" y="68579"/>
                </a:lnTo>
                <a:close/>
              </a:path>
              <a:path w="625475" h="322580">
                <a:moveTo>
                  <a:pt x="278454" y="68579"/>
                </a:moveTo>
                <a:lnTo>
                  <a:pt x="277311" y="68579"/>
                </a:lnTo>
                <a:lnTo>
                  <a:pt x="279115" y="85089"/>
                </a:lnTo>
                <a:lnTo>
                  <a:pt x="274314" y="86359"/>
                </a:lnTo>
                <a:lnTo>
                  <a:pt x="278454" y="86359"/>
                </a:lnTo>
                <a:lnTo>
                  <a:pt x="282607" y="82550"/>
                </a:lnTo>
                <a:lnTo>
                  <a:pt x="282607" y="72389"/>
                </a:lnTo>
                <a:lnTo>
                  <a:pt x="278454" y="68579"/>
                </a:lnTo>
                <a:close/>
              </a:path>
              <a:path w="625475" h="322580">
                <a:moveTo>
                  <a:pt x="28988" y="52069"/>
                </a:moveTo>
                <a:lnTo>
                  <a:pt x="27871" y="53339"/>
                </a:lnTo>
                <a:lnTo>
                  <a:pt x="26817" y="55879"/>
                </a:lnTo>
                <a:lnTo>
                  <a:pt x="25813" y="57150"/>
                </a:lnTo>
                <a:lnTo>
                  <a:pt x="21775" y="63500"/>
                </a:lnTo>
                <a:lnTo>
                  <a:pt x="18168" y="69850"/>
                </a:lnTo>
                <a:lnTo>
                  <a:pt x="14993" y="77469"/>
                </a:lnTo>
                <a:lnTo>
                  <a:pt x="33636" y="85089"/>
                </a:lnTo>
                <a:lnTo>
                  <a:pt x="36316" y="80009"/>
                </a:lnTo>
                <a:lnTo>
                  <a:pt x="39326" y="73659"/>
                </a:lnTo>
                <a:lnTo>
                  <a:pt x="42679" y="68579"/>
                </a:lnTo>
                <a:lnTo>
                  <a:pt x="43428" y="67309"/>
                </a:lnTo>
                <a:lnTo>
                  <a:pt x="44216" y="66039"/>
                </a:lnTo>
                <a:lnTo>
                  <a:pt x="45041" y="64769"/>
                </a:lnTo>
                <a:lnTo>
                  <a:pt x="28988" y="52069"/>
                </a:lnTo>
                <a:close/>
              </a:path>
              <a:path w="625475" h="322580">
                <a:moveTo>
                  <a:pt x="280055" y="67309"/>
                </a:moveTo>
                <a:lnTo>
                  <a:pt x="279775" y="68579"/>
                </a:lnTo>
                <a:lnTo>
                  <a:pt x="278454" y="68579"/>
                </a:lnTo>
                <a:lnTo>
                  <a:pt x="282607" y="72389"/>
                </a:lnTo>
                <a:lnTo>
                  <a:pt x="282607" y="82550"/>
                </a:lnTo>
                <a:lnTo>
                  <a:pt x="279839" y="85089"/>
                </a:lnTo>
                <a:lnTo>
                  <a:pt x="282785" y="85089"/>
                </a:lnTo>
                <a:lnTo>
                  <a:pt x="286735" y="82550"/>
                </a:lnTo>
                <a:lnTo>
                  <a:pt x="290049" y="80009"/>
                </a:lnTo>
                <a:lnTo>
                  <a:pt x="292729" y="77469"/>
                </a:lnTo>
                <a:lnTo>
                  <a:pt x="280055" y="67309"/>
                </a:lnTo>
                <a:close/>
              </a:path>
              <a:path w="625475" h="322580">
                <a:moveTo>
                  <a:pt x="291904" y="41909"/>
                </a:moveTo>
                <a:lnTo>
                  <a:pt x="276880" y="54609"/>
                </a:lnTo>
                <a:lnTo>
                  <a:pt x="278759" y="55879"/>
                </a:lnTo>
                <a:lnTo>
                  <a:pt x="280004" y="58419"/>
                </a:lnTo>
                <a:lnTo>
                  <a:pt x="280588" y="60959"/>
                </a:lnTo>
                <a:lnTo>
                  <a:pt x="281083" y="63500"/>
                </a:lnTo>
                <a:lnTo>
                  <a:pt x="280905" y="66039"/>
                </a:lnTo>
                <a:lnTo>
                  <a:pt x="280055" y="67309"/>
                </a:lnTo>
                <a:lnTo>
                  <a:pt x="292729" y="77469"/>
                </a:lnTo>
                <a:lnTo>
                  <a:pt x="293580" y="76200"/>
                </a:lnTo>
                <a:lnTo>
                  <a:pt x="294329" y="74929"/>
                </a:lnTo>
                <a:lnTo>
                  <a:pt x="294990" y="73659"/>
                </a:lnTo>
                <a:lnTo>
                  <a:pt x="297136" y="69850"/>
                </a:lnTo>
                <a:lnTo>
                  <a:pt x="298292" y="64769"/>
                </a:lnTo>
                <a:lnTo>
                  <a:pt x="298444" y="60959"/>
                </a:lnTo>
                <a:lnTo>
                  <a:pt x="298431" y="57150"/>
                </a:lnTo>
                <a:lnTo>
                  <a:pt x="297441" y="50800"/>
                </a:lnTo>
                <a:lnTo>
                  <a:pt x="295333" y="45719"/>
                </a:lnTo>
                <a:lnTo>
                  <a:pt x="291904" y="41909"/>
                </a:lnTo>
                <a:close/>
              </a:path>
              <a:path w="625475" h="322580">
                <a:moveTo>
                  <a:pt x="42069" y="38100"/>
                </a:moveTo>
                <a:lnTo>
                  <a:pt x="37370" y="41909"/>
                </a:lnTo>
                <a:lnTo>
                  <a:pt x="33014" y="46989"/>
                </a:lnTo>
                <a:lnTo>
                  <a:pt x="28988" y="52069"/>
                </a:lnTo>
                <a:lnTo>
                  <a:pt x="45041" y="64769"/>
                </a:lnTo>
                <a:lnTo>
                  <a:pt x="48381" y="60959"/>
                </a:lnTo>
                <a:lnTo>
                  <a:pt x="52026" y="55879"/>
                </a:lnTo>
                <a:lnTo>
                  <a:pt x="55963" y="52069"/>
                </a:lnTo>
                <a:lnTo>
                  <a:pt x="42069" y="38100"/>
                </a:lnTo>
                <a:close/>
              </a:path>
              <a:path w="625475" h="322580">
                <a:moveTo>
                  <a:pt x="271571" y="25400"/>
                </a:moveTo>
                <a:lnTo>
                  <a:pt x="260852" y="41909"/>
                </a:lnTo>
                <a:lnTo>
                  <a:pt x="265577" y="45719"/>
                </a:lnTo>
                <a:lnTo>
                  <a:pt x="270085" y="48259"/>
                </a:lnTo>
                <a:lnTo>
                  <a:pt x="274378" y="52069"/>
                </a:lnTo>
                <a:lnTo>
                  <a:pt x="275254" y="52069"/>
                </a:lnTo>
                <a:lnTo>
                  <a:pt x="276092" y="53339"/>
                </a:lnTo>
                <a:lnTo>
                  <a:pt x="276880" y="54609"/>
                </a:lnTo>
                <a:lnTo>
                  <a:pt x="291904" y="41909"/>
                </a:lnTo>
                <a:lnTo>
                  <a:pt x="277603" y="29209"/>
                </a:lnTo>
                <a:lnTo>
                  <a:pt x="271571" y="25400"/>
                </a:lnTo>
                <a:close/>
              </a:path>
              <a:path w="625475" h="322580">
                <a:moveTo>
                  <a:pt x="57373" y="25400"/>
                </a:moveTo>
                <a:lnTo>
                  <a:pt x="51988" y="29209"/>
                </a:lnTo>
                <a:lnTo>
                  <a:pt x="46895" y="33019"/>
                </a:lnTo>
                <a:lnTo>
                  <a:pt x="42069" y="38100"/>
                </a:lnTo>
                <a:lnTo>
                  <a:pt x="55963" y="52069"/>
                </a:lnTo>
                <a:lnTo>
                  <a:pt x="60091" y="48259"/>
                </a:lnTo>
                <a:lnTo>
                  <a:pt x="64472" y="44450"/>
                </a:lnTo>
                <a:lnTo>
                  <a:pt x="69120" y="40639"/>
                </a:lnTo>
                <a:lnTo>
                  <a:pt x="57373" y="25400"/>
                </a:lnTo>
                <a:close/>
              </a:path>
              <a:path w="625475" h="322580">
                <a:moveTo>
                  <a:pt x="237967" y="10159"/>
                </a:moveTo>
                <a:lnTo>
                  <a:pt x="232315" y="30479"/>
                </a:lnTo>
                <a:lnTo>
                  <a:pt x="239778" y="33019"/>
                </a:lnTo>
                <a:lnTo>
                  <a:pt x="247022" y="35559"/>
                </a:lnTo>
                <a:lnTo>
                  <a:pt x="254047" y="38100"/>
                </a:lnTo>
                <a:lnTo>
                  <a:pt x="260852" y="41909"/>
                </a:lnTo>
                <a:lnTo>
                  <a:pt x="271571" y="25400"/>
                </a:lnTo>
                <a:lnTo>
                  <a:pt x="263547" y="20319"/>
                </a:lnTo>
                <a:lnTo>
                  <a:pt x="255269" y="16509"/>
                </a:lnTo>
                <a:lnTo>
                  <a:pt x="246741" y="13969"/>
                </a:lnTo>
                <a:lnTo>
                  <a:pt x="237967" y="10159"/>
                </a:lnTo>
                <a:close/>
              </a:path>
              <a:path w="625475" h="322580">
                <a:moveTo>
                  <a:pt x="75013" y="13969"/>
                </a:moveTo>
                <a:lnTo>
                  <a:pt x="68866" y="17779"/>
                </a:lnTo>
                <a:lnTo>
                  <a:pt x="62986" y="21589"/>
                </a:lnTo>
                <a:lnTo>
                  <a:pt x="57373" y="25400"/>
                </a:lnTo>
                <a:lnTo>
                  <a:pt x="69120" y="40639"/>
                </a:lnTo>
                <a:lnTo>
                  <a:pt x="73921" y="38100"/>
                </a:lnTo>
                <a:lnTo>
                  <a:pt x="78950" y="34289"/>
                </a:lnTo>
                <a:lnTo>
                  <a:pt x="84221" y="31750"/>
                </a:lnTo>
                <a:lnTo>
                  <a:pt x="75013" y="13969"/>
                </a:lnTo>
                <a:close/>
              </a:path>
              <a:path w="625475" h="322580">
                <a:moveTo>
                  <a:pt x="94469" y="6350"/>
                </a:moveTo>
                <a:lnTo>
                  <a:pt x="87777" y="7619"/>
                </a:lnTo>
                <a:lnTo>
                  <a:pt x="81300" y="11429"/>
                </a:lnTo>
                <a:lnTo>
                  <a:pt x="75013" y="13969"/>
                </a:lnTo>
                <a:lnTo>
                  <a:pt x="84221" y="31750"/>
                </a:lnTo>
                <a:lnTo>
                  <a:pt x="89656" y="29209"/>
                </a:lnTo>
                <a:lnTo>
                  <a:pt x="95270" y="26669"/>
                </a:lnTo>
                <a:lnTo>
                  <a:pt x="101048" y="24129"/>
                </a:lnTo>
                <a:lnTo>
                  <a:pt x="94469" y="6350"/>
                </a:lnTo>
                <a:close/>
              </a:path>
              <a:path w="625475" h="322580">
                <a:moveTo>
                  <a:pt x="202343" y="2539"/>
                </a:moveTo>
                <a:lnTo>
                  <a:pt x="199575" y="24129"/>
                </a:lnTo>
                <a:lnTo>
                  <a:pt x="224219" y="27939"/>
                </a:lnTo>
                <a:lnTo>
                  <a:pt x="232315" y="30479"/>
                </a:lnTo>
                <a:lnTo>
                  <a:pt x="237967" y="10159"/>
                </a:lnTo>
                <a:lnTo>
                  <a:pt x="229168" y="7619"/>
                </a:lnTo>
                <a:lnTo>
                  <a:pt x="220298" y="6350"/>
                </a:lnTo>
                <a:lnTo>
                  <a:pt x="211356" y="3809"/>
                </a:lnTo>
                <a:lnTo>
                  <a:pt x="202343" y="2539"/>
                </a:lnTo>
                <a:close/>
              </a:path>
              <a:path w="625475" h="322580">
                <a:moveTo>
                  <a:pt x="115526" y="1269"/>
                </a:moveTo>
                <a:lnTo>
                  <a:pt x="108338" y="1269"/>
                </a:lnTo>
                <a:lnTo>
                  <a:pt x="94469" y="6350"/>
                </a:lnTo>
                <a:lnTo>
                  <a:pt x="101048" y="24129"/>
                </a:lnTo>
                <a:lnTo>
                  <a:pt x="118130" y="20319"/>
                </a:lnTo>
                <a:lnTo>
                  <a:pt x="115526" y="1269"/>
                </a:lnTo>
                <a:close/>
              </a:path>
              <a:path w="625475" h="322580">
                <a:moveTo>
                  <a:pt x="179107" y="0"/>
                </a:moveTo>
                <a:lnTo>
                  <a:pt x="155785" y="0"/>
                </a:lnTo>
                <a:lnTo>
                  <a:pt x="155252" y="20319"/>
                </a:lnTo>
                <a:lnTo>
                  <a:pt x="166358" y="21589"/>
                </a:lnTo>
                <a:lnTo>
                  <a:pt x="177447" y="21589"/>
                </a:lnTo>
                <a:lnTo>
                  <a:pt x="199575" y="24129"/>
                </a:lnTo>
                <a:lnTo>
                  <a:pt x="202343" y="2539"/>
                </a:lnTo>
                <a:lnTo>
                  <a:pt x="179107" y="0"/>
                </a:lnTo>
                <a:close/>
              </a:path>
              <a:path w="625475" h="322580">
                <a:moveTo>
                  <a:pt x="155785" y="0"/>
                </a:moveTo>
                <a:lnTo>
                  <a:pt x="117698" y="0"/>
                </a:lnTo>
                <a:lnTo>
                  <a:pt x="115526" y="1269"/>
                </a:lnTo>
                <a:lnTo>
                  <a:pt x="118130" y="20319"/>
                </a:lnTo>
                <a:lnTo>
                  <a:pt x="155252" y="20319"/>
                </a:lnTo>
                <a:lnTo>
                  <a:pt x="155785" y="0"/>
                </a:lnTo>
                <a:close/>
              </a:path>
            </a:pathLst>
          </a:custGeom>
          <a:solidFill>
            <a:srgbClr val="C80000"/>
          </a:solidFill>
        </p:spPr>
        <p:txBody>
          <a:bodyPr wrap="square" lIns="0" tIns="0" rIns="0" bIns="0" rtlCol="0"/>
          <a:lstStyle/>
          <a:p>
            <a:endParaRPr/>
          </a:p>
        </p:txBody>
      </p:sp>
      <p:sp>
        <p:nvSpPr>
          <p:cNvPr id="8" name="object 8"/>
          <p:cNvSpPr/>
          <p:nvPr/>
        </p:nvSpPr>
        <p:spPr>
          <a:xfrm>
            <a:off x="998846" y="1491424"/>
            <a:ext cx="2571750" cy="104139"/>
          </a:xfrm>
          <a:custGeom>
            <a:avLst/>
            <a:gdLst/>
            <a:ahLst/>
            <a:cxnLst/>
            <a:rect l="l" t="t" r="r" b="b"/>
            <a:pathLst>
              <a:path w="2571750" h="104140">
                <a:moveTo>
                  <a:pt x="792" y="88862"/>
                </a:moveTo>
                <a:lnTo>
                  <a:pt x="125" y="89535"/>
                </a:lnTo>
                <a:lnTo>
                  <a:pt x="0" y="99949"/>
                </a:lnTo>
                <a:lnTo>
                  <a:pt x="4154" y="104012"/>
                </a:lnTo>
                <a:lnTo>
                  <a:pt x="14403" y="104012"/>
                </a:lnTo>
                <a:lnTo>
                  <a:pt x="18557" y="99949"/>
                </a:lnTo>
                <a:lnTo>
                  <a:pt x="18557" y="96774"/>
                </a:lnTo>
                <a:lnTo>
                  <a:pt x="196" y="96774"/>
                </a:lnTo>
                <a:lnTo>
                  <a:pt x="604" y="92963"/>
                </a:lnTo>
                <a:lnTo>
                  <a:pt x="701" y="89280"/>
                </a:lnTo>
                <a:lnTo>
                  <a:pt x="792" y="88862"/>
                </a:lnTo>
                <a:close/>
              </a:path>
              <a:path w="2571750" h="104140">
                <a:moveTo>
                  <a:pt x="16104" y="89026"/>
                </a:moveTo>
                <a:lnTo>
                  <a:pt x="15807" y="89088"/>
                </a:lnTo>
                <a:lnTo>
                  <a:pt x="15148" y="89915"/>
                </a:lnTo>
                <a:lnTo>
                  <a:pt x="15182" y="90170"/>
                </a:lnTo>
                <a:lnTo>
                  <a:pt x="685" y="92201"/>
                </a:lnTo>
                <a:lnTo>
                  <a:pt x="196" y="96774"/>
                </a:lnTo>
                <a:lnTo>
                  <a:pt x="18360" y="92963"/>
                </a:lnTo>
                <a:lnTo>
                  <a:pt x="16104" y="89026"/>
                </a:lnTo>
                <a:close/>
              </a:path>
              <a:path w="2571750" h="104140">
                <a:moveTo>
                  <a:pt x="17927" y="89026"/>
                </a:moveTo>
                <a:lnTo>
                  <a:pt x="16104" y="89026"/>
                </a:lnTo>
                <a:lnTo>
                  <a:pt x="18360" y="92963"/>
                </a:lnTo>
                <a:lnTo>
                  <a:pt x="196" y="96774"/>
                </a:lnTo>
                <a:lnTo>
                  <a:pt x="18557" y="96774"/>
                </a:lnTo>
                <a:lnTo>
                  <a:pt x="18431" y="89535"/>
                </a:lnTo>
                <a:lnTo>
                  <a:pt x="17927" y="89026"/>
                </a:lnTo>
                <a:close/>
              </a:path>
              <a:path w="2571750" h="104140">
                <a:moveTo>
                  <a:pt x="14403" y="85471"/>
                </a:moveTo>
                <a:lnTo>
                  <a:pt x="4154" y="85471"/>
                </a:lnTo>
                <a:lnTo>
                  <a:pt x="792" y="88862"/>
                </a:lnTo>
                <a:lnTo>
                  <a:pt x="685" y="92201"/>
                </a:lnTo>
                <a:lnTo>
                  <a:pt x="15807" y="89088"/>
                </a:lnTo>
                <a:lnTo>
                  <a:pt x="16639" y="88391"/>
                </a:lnTo>
                <a:lnTo>
                  <a:pt x="17108" y="88200"/>
                </a:lnTo>
                <a:lnTo>
                  <a:pt x="14403" y="85471"/>
                </a:lnTo>
                <a:close/>
              </a:path>
              <a:path w="2571750" h="104140">
                <a:moveTo>
                  <a:pt x="15807" y="89088"/>
                </a:moveTo>
                <a:lnTo>
                  <a:pt x="685" y="92201"/>
                </a:lnTo>
                <a:lnTo>
                  <a:pt x="15182" y="90170"/>
                </a:lnTo>
                <a:lnTo>
                  <a:pt x="15148" y="89915"/>
                </a:lnTo>
                <a:lnTo>
                  <a:pt x="15807" y="89088"/>
                </a:lnTo>
                <a:close/>
              </a:path>
              <a:path w="2571750" h="104140">
                <a:moveTo>
                  <a:pt x="82952" y="75057"/>
                </a:moveTo>
                <a:lnTo>
                  <a:pt x="82571" y="91566"/>
                </a:lnTo>
                <a:lnTo>
                  <a:pt x="94559" y="91821"/>
                </a:lnTo>
                <a:lnTo>
                  <a:pt x="106546" y="91821"/>
                </a:lnTo>
                <a:lnTo>
                  <a:pt x="118531" y="91693"/>
                </a:lnTo>
                <a:lnTo>
                  <a:pt x="130514" y="91186"/>
                </a:lnTo>
                <a:lnTo>
                  <a:pt x="129817" y="75184"/>
                </a:lnTo>
                <a:lnTo>
                  <a:pt x="94665" y="75184"/>
                </a:lnTo>
                <a:lnTo>
                  <a:pt x="82952" y="75057"/>
                </a:lnTo>
                <a:close/>
              </a:path>
              <a:path w="2571750" h="104140">
                <a:moveTo>
                  <a:pt x="50769" y="72262"/>
                </a:moveTo>
                <a:lnTo>
                  <a:pt x="46108" y="88137"/>
                </a:lnTo>
                <a:lnTo>
                  <a:pt x="48082" y="88773"/>
                </a:lnTo>
                <a:lnTo>
                  <a:pt x="52101" y="89535"/>
                </a:lnTo>
                <a:lnTo>
                  <a:pt x="67300" y="91059"/>
                </a:lnTo>
                <a:lnTo>
                  <a:pt x="74927" y="91439"/>
                </a:lnTo>
                <a:lnTo>
                  <a:pt x="82571" y="91566"/>
                </a:lnTo>
                <a:lnTo>
                  <a:pt x="82952" y="75057"/>
                </a:lnTo>
                <a:lnTo>
                  <a:pt x="76092" y="74929"/>
                </a:lnTo>
                <a:lnTo>
                  <a:pt x="69245" y="74549"/>
                </a:lnTo>
                <a:lnTo>
                  <a:pt x="62411" y="74040"/>
                </a:lnTo>
                <a:lnTo>
                  <a:pt x="55591" y="73278"/>
                </a:lnTo>
                <a:lnTo>
                  <a:pt x="53964" y="73025"/>
                </a:lnTo>
                <a:lnTo>
                  <a:pt x="50769" y="72262"/>
                </a:lnTo>
                <a:close/>
              </a:path>
              <a:path w="2571750" h="104140">
                <a:moveTo>
                  <a:pt x="169302" y="72262"/>
                </a:moveTo>
                <a:lnTo>
                  <a:pt x="149561" y="73787"/>
                </a:lnTo>
                <a:lnTo>
                  <a:pt x="139681" y="74295"/>
                </a:lnTo>
                <a:lnTo>
                  <a:pt x="129795" y="74675"/>
                </a:lnTo>
                <a:lnTo>
                  <a:pt x="130514" y="91186"/>
                </a:lnTo>
                <a:lnTo>
                  <a:pt x="140550" y="90804"/>
                </a:lnTo>
                <a:lnTo>
                  <a:pt x="160608" y="89535"/>
                </a:lnTo>
                <a:lnTo>
                  <a:pt x="170630" y="88773"/>
                </a:lnTo>
                <a:lnTo>
                  <a:pt x="169302" y="72262"/>
                </a:lnTo>
                <a:close/>
              </a:path>
              <a:path w="2571750" h="104140">
                <a:moveTo>
                  <a:pt x="17108" y="88200"/>
                </a:moveTo>
                <a:lnTo>
                  <a:pt x="16639" y="88391"/>
                </a:lnTo>
                <a:lnTo>
                  <a:pt x="15855" y="89026"/>
                </a:lnTo>
                <a:lnTo>
                  <a:pt x="16104" y="89026"/>
                </a:lnTo>
                <a:lnTo>
                  <a:pt x="17927" y="89026"/>
                </a:lnTo>
                <a:lnTo>
                  <a:pt x="17108" y="88200"/>
                </a:lnTo>
                <a:close/>
              </a:path>
              <a:path w="2571750" h="104140">
                <a:moveTo>
                  <a:pt x="9820" y="76453"/>
                </a:moveTo>
                <a:lnTo>
                  <a:pt x="792" y="88862"/>
                </a:lnTo>
                <a:lnTo>
                  <a:pt x="4154" y="85471"/>
                </a:lnTo>
                <a:lnTo>
                  <a:pt x="15869" y="85471"/>
                </a:lnTo>
                <a:lnTo>
                  <a:pt x="9820" y="76453"/>
                </a:lnTo>
                <a:close/>
              </a:path>
              <a:path w="2571750" h="104140">
                <a:moveTo>
                  <a:pt x="236410" y="68199"/>
                </a:moveTo>
                <a:lnTo>
                  <a:pt x="219623" y="69087"/>
                </a:lnTo>
                <a:lnTo>
                  <a:pt x="169302" y="72262"/>
                </a:lnTo>
                <a:lnTo>
                  <a:pt x="170630" y="88773"/>
                </a:lnTo>
                <a:lnTo>
                  <a:pt x="220610" y="85851"/>
                </a:lnTo>
                <a:lnTo>
                  <a:pt x="237280" y="85089"/>
                </a:lnTo>
                <a:lnTo>
                  <a:pt x="236410" y="68199"/>
                </a:lnTo>
                <a:close/>
              </a:path>
              <a:path w="2571750" h="104140">
                <a:moveTo>
                  <a:pt x="15869" y="85471"/>
                </a:moveTo>
                <a:lnTo>
                  <a:pt x="14403" y="85471"/>
                </a:lnTo>
                <a:lnTo>
                  <a:pt x="17108" y="88200"/>
                </a:lnTo>
                <a:lnTo>
                  <a:pt x="17572" y="88011"/>
                </a:lnTo>
                <a:lnTo>
                  <a:pt x="15869" y="85471"/>
                </a:lnTo>
                <a:close/>
              </a:path>
              <a:path w="2571750" h="104140">
                <a:moveTo>
                  <a:pt x="36883" y="69596"/>
                </a:moveTo>
                <a:lnTo>
                  <a:pt x="29744" y="69976"/>
                </a:lnTo>
                <a:lnTo>
                  <a:pt x="30018" y="85725"/>
                </a:lnTo>
                <a:lnTo>
                  <a:pt x="35485" y="85851"/>
                </a:lnTo>
                <a:lnTo>
                  <a:pt x="40848" y="86740"/>
                </a:lnTo>
                <a:lnTo>
                  <a:pt x="46108" y="88137"/>
                </a:lnTo>
                <a:lnTo>
                  <a:pt x="50769" y="72262"/>
                </a:lnTo>
                <a:lnTo>
                  <a:pt x="43891" y="70358"/>
                </a:lnTo>
                <a:lnTo>
                  <a:pt x="36883" y="69596"/>
                </a:lnTo>
                <a:close/>
              </a:path>
              <a:path w="2571750" h="104140">
                <a:moveTo>
                  <a:pt x="29744" y="69976"/>
                </a:moveTo>
                <a:lnTo>
                  <a:pt x="9820" y="76453"/>
                </a:lnTo>
                <a:lnTo>
                  <a:pt x="17572" y="88011"/>
                </a:lnTo>
                <a:lnTo>
                  <a:pt x="19160" y="87249"/>
                </a:lnTo>
                <a:lnTo>
                  <a:pt x="23260" y="85978"/>
                </a:lnTo>
                <a:lnTo>
                  <a:pt x="26601" y="85598"/>
                </a:lnTo>
                <a:lnTo>
                  <a:pt x="30016" y="85598"/>
                </a:lnTo>
                <a:lnTo>
                  <a:pt x="29744" y="69976"/>
                </a:lnTo>
                <a:close/>
              </a:path>
              <a:path w="2571750" h="104140">
                <a:moveTo>
                  <a:pt x="30016" y="85598"/>
                </a:moveTo>
                <a:lnTo>
                  <a:pt x="26601" y="85598"/>
                </a:lnTo>
                <a:lnTo>
                  <a:pt x="30018" y="85725"/>
                </a:lnTo>
                <a:close/>
              </a:path>
              <a:path w="2571750" h="104140">
                <a:moveTo>
                  <a:pt x="339644" y="59436"/>
                </a:moveTo>
                <a:lnTo>
                  <a:pt x="288090" y="64515"/>
                </a:lnTo>
                <a:lnTo>
                  <a:pt x="262266" y="66548"/>
                </a:lnTo>
                <a:lnTo>
                  <a:pt x="236410" y="68199"/>
                </a:lnTo>
                <a:lnTo>
                  <a:pt x="237280" y="85089"/>
                </a:lnTo>
                <a:lnTo>
                  <a:pt x="289489" y="81534"/>
                </a:lnTo>
                <a:lnTo>
                  <a:pt x="341562" y="76453"/>
                </a:lnTo>
                <a:lnTo>
                  <a:pt x="339644" y="59436"/>
                </a:lnTo>
                <a:close/>
              </a:path>
              <a:path w="2571750" h="104140">
                <a:moveTo>
                  <a:pt x="422525" y="51180"/>
                </a:moveTo>
                <a:lnTo>
                  <a:pt x="381051" y="54863"/>
                </a:lnTo>
                <a:lnTo>
                  <a:pt x="360340" y="57023"/>
                </a:lnTo>
                <a:lnTo>
                  <a:pt x="339644" y="59436"/>
                </a:lnTo>
                <a:lnTo>
                  <a:pt x="341562" y="76453"/>
                </a:lnTo>
                <a:lnTo>
                  <a:pt x="362069" y="74167"/>
                </a:lnTo>
                <a:lnTo>
                  <a:pt x="403136" y="70230"/>
                </a:lnTo>
                <a:lnTo>
                  <a:pt x="423693" y="68579"/>
                </a:lnTo>
                <a:lnTo>
                  <a:pt x="422525" y="51180"/>
                </a:lnTo>
                <a:close/>
              </a:path>
              <a:path w="2571750" h="104140">
                <a:moveTo>
                  <a:pt x="129795" y="74675"/>
                </a:moveTo>
                <a:lnTo>
                  <a:pt x="118086" y="75057"/>
                </a:lnTo>
                <a:lnTo>
                  <a:pt x="106376" y="75184"/>
                </a:lnTo>
                <a:lnTo>
                  <a:pt x="129817" y="75184"/>
                </a:lnTo>
                <a:lnTo>
                  <a:pt x="129795" y="74675"/>
                </a:lnTo>
                <a:close/>
              </a:path>
              <a:path w="2571750" h="104140">
                <a:moveTo>
                  <a:pt x="604719" y="51435"/>
                </a:moveTo>
                <a:lnTo>
                  <a:pt x="646707" y="70992"/>
                </a:lnTo>
                <a:lnTo>
                  <a:pt x="689936" y="71754"/>
                </a:lnTo>
                <a:lnTo>
                  <a:pt x="689936" y="54737"/>
                </a:lnTo>
                <a:lnTo>
                  <a:pt x="647299" y="53848"/>
                </a:lnTo>
                <a:lnTo>
                  <a:pt x="626003" y="52832"/>
                </a:lnTo>
                <a:lnTo>
                  <a:pt x="604719" y="51435"/>
                </a:lnTo>
                <a:close/>
              </a:path>
              <a:path w="2571750" h="104140">
                <a:moveTo>
                  <a:pt x="773222" y="50546"/>
                </a:moveTo>
                <a:lnTo>
                  <a:pt x="752442" y="52324"/>
                </a:lnTo>
                <a:lnTo>
                  <a:pt x="731632" y="53593"/>
                </a:lnTo>
                <a:lnTo>
                  <a:pt x="710795" y="54355"/>
                </a:lnTo>
                <a:lnTo>
                  <a:pt x="689936" y="54737"/>
                </a:lnTo>
                <a:lnTo>
                  <a:pt x="689936" y="71754"/>
                </a:lnTo>
                <a:lnTo>
                  <a:pt x="711220" y="71374"/>
                </a:lnTo>
                <a:lnTo>
                  <a:pt x="732476" y="70485"/>
                </a:lnTo>
                <a:lnTo>
                  <a:pt x="753706" y="69087"/>
                </a:lnTo>
                <a:lnTo>
                  <a:pt x="774912" y="67183"/>
                </a:lnTo>
                <a:lnTo>
                  <a:pt x="773222" y="50546"/>
                </a:lnTo>
                <a:close/>
              </a:path>
              <a:path w="2571750" h="104140">
                <a:moveTo>
                  <a:pt x="532507" y="48260"/>
                </a:moveTo>
                <a:lnTo>
                  <a:pt x="532507" y="65786"/>
                </a:lnTo>
                <a:lnTo>
                  <a:pt x="550276" y="66039"/>
                </a:lnTo>
                <a:lnTo>
                  <a:pt x="568035" y="66675"/>
                </a:lnTo>
                <a:lnTo>
                  <a:pt x="585785" y="67563"/>
                </a:lnTo>
                <a:lnTo>
                  <a:pt x="603525" y="68707"/>
                </a:lnTo>
                <a:lnTo>
                  <a:pt x="604719" y="51435"/>
                </a:lnTo>
                <a:lnTo>
                  <a:pt x="586683" y="50164"/>
                </a:lnTo>
                <a:lnTo>
                  <a:pt x="568637" y="49275"/>
                </a:lnTo>
                <a:lnTo>
                  <a:pt x="550578" y="48640"/>
                </a:lnTo>
                <a:lnTo>
                  <a:pt x="532507" y="48260"/>
                </a:lnTo>
                <a:close/>
              </a:path>
              <a:path w="2571750" h="104140">
                <a:moveTo>
                  <a:pt x="478011" y="48767"/>
                </a:moveTo>
                <a:lnTo>
                  <a:pt x="450254" y="49657"/>
                </a:lnTo>
                <a:lnTo>
                  <a:pt x="422525" y="51180"/>
                </a:lnTo>
                <a:lnTo>
                  <a:pt x="423693" y="68579"/>
                </a:lnTo>
                <a:lnTo>
                  <a:pt x="437347" y="67690"/>
                </a:lnTo>
                <a:lnTo>
                  <a:pt x="464673" y="66548"/>
                </a:lnTo>
                <a:lnTo>
                  <a:pt x="478341" y="66293"/>
                </a:lnTo>
                <a:lnTo>
                  <a:pt x="478011" y="48767"/>
                </a:lnTo>
                <a:close/>
              </a:path>
              <a:path w="2571750" h="104140">
                <a:moveTo>
                  <a:pt x="845574" y="44068"/>
                </a:moveTo>
                <a:lnTo>
                  <a:pt x="827472" y="45465"/>
                </a:lnTo>
                <a:lnTo>
                  <a:pt x="773222" y="50546"/>
                </a:lnTo>
                <a:lnTo>
                  <a:pt x="774912" y="67183"/>
                </a:lnTo>
                <a:lnTo>
                  <a:pt x="828836" y="61975"/>
                </a:lnTo>
                <a:lnTo>
                  <a:pt x="846832" y="60451"/>
                </a:lnTo>
                <a:lnTo>
                  <a:pt x="845574" y="44068"/>
                </a:lnTo>
                <a:close/>
              </a:path>
              <a:path w="2571750" h="104140">
                <a:moveTo>
                  <a:pt x="532507" y="48260"/>
                </a:moveTo>
                <a:lnTo>
                  <a:pt x="518879" y="48260"/>
                </a:lnTo>
                <a:lnTo>
                  <a:pt x="478011" y="48767"/>
                </a:lnTo>
                <a:lnTo>
                  <a:pt x="478341" y="66293"/>
                </a:lnTo>
                <a:lnTo>
                  <a:pt x="518964" y="65786"/>
                </a:lnTo>
                <a:lnTo>
                  <a:pt x="532507" y="65786"/>
                </a:lnTo>
                <a:lnTo>
                  <a:pt x="532507" y="48260"/>
                </a:lnTo>
                <a:close/>
              </a:path>
              <a:path w="2571750" h="104140">
                <a:moveTo>
                  <a:pt x="1719461" y="48387"/>
                </a:moveTo>
                <a:lnTo>
                  <a:pt x="1595007" y="49275"/>
                </a:lnTo>
                <a:lnTo>
                  <a:pt x="1553523" y="49275"/>
                </a:lnTo>
                <a:lnTo>
                  <a:pt x="1553498" y="65786"/>
                </a:lnTo>
                <a:lnTo>
                  <a:pt x="1595055" y="65912"/>
                </a:lnTo>
                <a:lnTo>
                  <a:pt x="1636613" y="65912"/>
                </a:lnTo>
                <a:lnTo>
                  <a:pt x="1719728" y="65277"/>
                </a:lnTo>
                <a:lnTo>
                  <a:pt x="1719461" y="48387"/>
                </a:lnTo>
                <a:close/>
              </a:path>
              <a:path w="2571750" h="104140">
                <a:moveTo>
                  <a:pt x="1419564" y="48260"/>
                </a:moveTo>
                <a:lnTo>
                  <a:pt x="1418814" y="64262"/>
                </a:lnTo>
                <a:lnTo>
                  <a:pt x="1452483" y="64897"/>
                </a:lnTo>
                <a:lnTo>
                  <a:pt x="1553498" y="65786"/>
                </a:lnTo>
                <a:lnTo>
                  <a:pt x="1553523" y="49402"/>
                </a:lnTo>
                <a:lnTo>
                  <a:pt x="1520033" y="49402"/>
                </a:lnTo>
                <a:lnTo>
                  <a:pt x="1453053" y="48895"/>
                </a:lnTo>
                <a:lnTo>
                  <a:pt x="1419564" y="48260"/>
                </a:lnTo>
                <a:close/>
              </a:path>
              <a:path w="2571750" h="104140">
                <a:moveTo>
                  <a:pt x="1808844" y="46736"/>
                </a:moveTo>
                <a:lnTo>
                  <a:pt x="1719461" y="48387"/>
                </a:lnTo>
                <a:lnTo>
                  <a:pt x="1719728" y="65277"/>
                </a:lnTo>
                <a:lnTo>
                  <a:pt x="1809212" y="63626"/>
                </a:lnTo>
                <a:lnTo>
                  <a:pt x="1808844" y="46736"/>
                </a:lnTo>
                <a:close/>
              </a:path>
              <a:path w="2571750" h="104140">
                <a:moveTo>
                  <a:pt x="1377361" y="45212"/>
                </a:moveTo>
                <a:lnTo>
                  <a:pt x="1418814" y="64262"/>
                </a:lnTo>
                <a:lnTo>
                  <a:pt x="1419564" y="48260"/>
                </a:lnTo>
                <a:lnTo>
                  <a:pt x="1408996" y="47751"/>
                </a:lnTo>
                <a:lnTo>
                  <a:pt x="1398439" y="46989"/>
                </a:lnTo>
                <a:lnTo>
                  <a:pt x="1377361" y="45212"/>
                </a:lnTo>
                <a:close/>
              </a:path>
              <a:path w="2571750" h="104140">
                <a:moveTo>
                  <a:pt x="1915130" y="42799"/>
                </a:moveTo>
                <a:lnTo>
                  <a:pt x="1861997" y="45085"/>
                </a:lnTo>
                <a:lnTo>
                  <a:pt x="1808844" y="46736"/>
                </a:lnTo>
                <a:lnTo>
                  <a:pt x="1809212" y="63626"/>
                </a:lnTo>
                <a:lnTo>
                  <a:pt x="1889265" y="60325"/>
                </a:lnTo>
                <a:lnTo>
                  <a:pt x="1915930" y="58800"/>
                </a:lnTo>
                <a:lnTo>
                  <a:pt x="1915130" y="42799"/>
                </a:lnTo>
                <a:close/>
              </a:path>
              <a:path w="2571750" h="104140">
                <a:moveTo>
                  <a:pt x="975902" y="45338"/>
                </a:moveTo>
                <a:lnTo>
                  <a:pt x="1013949" y="62864"/>
                </a:lnTo>
                <a:lnTo>
                  <a:pt x="1027210" y="63118"/>
                </a:lnTo>
                <a:lnTo>
                  <a:pt x="1027210" y="48005"/>
                </a:lnTo>
                <a:lnTo>
                  <a:pt x="1014351" y="48005"/>
                </a:lnTo>
                <a:lnTo>
                  <a:pt x="1001513" y="47498"/>
                </a:lnTo>
                <a:lnTo>
                  <a:pt x="988696" y="46609"/>
                </a:lnTo>
                <a:lnTo>
                  <a:pt x="975902" y="45338"/>
                </a:lnTo>
                <a:close/>
              </a:path>
              <a:path w="2571750" h="104140">
                <a:moveTo>
                  <a:pt x="1095180" y="42037"/>
                </a:moveTo>
                <a:lnTo>
                  <a:pt x="1078252" y="44323"/>
                </a:lnTo>
                <a:lnTo>
                  <a:pt x="1061281" y="46100"/>
                </a:lnTo>
                <a:lnTo>
                  <a:pt x="1044267" y="47371"/>
                </a:lnTo>
                <a:lnTo>
                  <a:pt x="1027210" y="48005"/>
                </a:lnTo>
                <a:lnTo>
                  <a:pt x="1027210" y="63118"/>
                </a:lnTo>
                <a:lnTo>
                  <a:pt x="1044791" y="62611"/>
                </a:lnTo>
                <a:lnTo>
                  <a:pt x="1062330" y="61595"/>
                </a:lnTo>
                <a:lnTo>
                  <a:pt x="1079829" y="59943"/>
                </a:lnTo>
                <a:lnTo>
                  <a:pt x="1097288" y="57785"/>
                </a:lnTo>
                <a:lnTo>
                  <a:pt x="1095180" y="42037"/>
                </a:lnTo>
                <a:close/>
              </a:path>
              <a:path w="2571750" h="104140">
                <a:moveTo>
                  <a:pt x="1331489" y="39242"/>
                </a:moveTo>
                <a:lnTo>
                  <a:pt x="1329241" y="54863"/>
                </a:lnTo>
                <a:lnTo>
                  <a:pt x="1340821" y="56514"/>
                </a:lnTo>
                <a:lnTo>
                  <a:pt x="1352414" y="58038"/>
                </a:lnTo>
                <a:lnTo>
                  <a:pt x="1375634" y="60833"/>
                </a:lnTo>
                <a:lnTo>
                  <a:pt x="1377361" y="45212"/>
                </a:lnTo>
                <a:lnTo>
                  <a:pt x="1354387" y="42417"/>
                </a:lnTo>
                <a:lnTo>
                  <a:pt x="1342929" y="40893"/>
                </a:lnTo>
                <a:lnTo>
                  <a:pt x="1331489" y="39242"/>
                </a:lnTo>
                <a:close/>
              </a:path>
              <a:path w="2571750" h="104140">
                <a:moveTo>
                  <a:pt x="912529" y="42163"/>
                </a:moveTo>
                <a:lnTo>
                  <a:pt x="895772" y="42163"/>
                </a:lnTo>
                <a:lnTo>
                  <a:pt x="879028" y="42417"/>
                </a:lnTo>
                <a:lnTo>
                  <a:pt x="862296" y="43052"/>
                </a:lnTo>
                <a:lnTo>
                  <a:pt x="845574" y="44068"/>
                </a:lnTo>
                <a:lnTo>
                  <a:pt x="846832" y="60451"/>
                </a:lnTo>
                <a:lnTo>
                  <a:pt x="863239" y="59436"/>
                </a:lnTo>
                <a:lnTo>
                  <a:pt x="879656" y="58674"/>
                </a:lnTo>
                <a:lnTo>
                  <a:pt x="896086" y="58165"/>
                </a:lnTo>
                <a:lnTo>
                  <a:pt x="912529" y="57912"/>
                </a:lnTo>
                <a:lnTo>
                  <a:pt x="912529" y="42163"/>
                </a:lnTo>
                <a:close/>
              </a:path>
              <a:path w="2571750" h="104140">
                <a:moveTo>
                  <a:pt x="912529" y="42163"/>
                </a:moveTo>
                <a:lnTo>
                  <a:pt x="912529" y="57912"/>
                </a:lnTo>
                <a:lnTo>
                  <a:pt x="927988" y="57912"/>
                </a:lnTo>
                <a:lnTo>
                  <a:pt x="943429" y="58292"/>
                </a:lnTo>
                <a:lnTo>
                  <a:pt x="958854" y="59054"/>
                </a:lnTo>
                <a:lnTo>
                  <a:pt x="974263" y="60325"/>
                </a:lnTo>
                <a:lnTo>
                  <a:pt x="975902" y="45338"/>
                </a:lnTo>
                <a:lnTo>
                  <a:pt x="960088" y="44068"/>
                </a:lnTo>
                <a:lnTo>
                  <a:pt x="944253" y="43052"/>
                </a:lnTo>
                <a:lnTo>
                  <a:pt x="928399" y="42417"/>
                </a:lnTo>
                <a:lnTo>
                  <a:pt x="912529" y="42163"/>
                </a:lnTo>
                <a:close/>
              </a:path>
              <a:path w="2571750" h="104140">
                <a:moveTo>
                  <a:pt x="2057205" y="34036"/>
                </a:moveTo>
                <a:lnTo>
                  <a:pt x="2021710" y="36702"/>
                </a:lnTo>
                <a:lnTo>
                  <a:pt x="1986201" y="38988"/>
                </a:lnTo>
                <a:lnTo>
                  <a:pt x="1915130" y="42799"/>
                </a:lnTo>
                <a:lnTo>
                  <a:pt x="1915930" y="58800"/>
                </a:lnTo>
                <a:lnTo>
                  <a:pt x="1987204" y="54483"/>
                </a:lnTo>
                <a:lnTo>
                  <a:pt x="2058412" y="49149"/>
                </a:lnTo>
                <a:lnTo>
                  <a:pt x="2057205" y="34036"/>
                </a:lnTo>
                <a:close/>
              </a:path>
              <a:path w="2571750" h="104140">
                <a:moveTo>
                  <a:pt x="1166783" y="34289"/>
                </a:moveTo>
                <a:lnTo>
                  <a:pt x="1148833" y="35813"/>
                </a:lnTo>
                <a:lnTo>
                  <a:pt x="1130915" y="37591"/>
                </a:lnTo>
                <a:lnTo>
                  <a:pt x="1113030" y="39624"/>
                </a:lnTo>
                <a:lnTo>
                  <a:pt x="1095180" y="42037"/>
                </a:lnTo>
                <a:lnTo>
                  <a:pt x="1097288" y="57785"/>
                </a:lnTo>
                <a:lnTo>
                  <a:pt x="1114876" y="55625"/>
                </a:lnTo>
                <a:lnTo>
                  <a:pt x="1132493" y="53721"/>
                </a:lnTo>
                <a:lnTo>
                  <a:pt x="1150138" y="52070"/>
                </a:lnTo>
                <a:lnTo>
                  <a:pt x="1167811" y="50673"/>
                </a:lnTo>
                <a:lnTo>
                  <a:pt x="1166783" y="34289"/>
                </a:lnTo>
                <a:close/>
              </a:path>
              <a:path w="2571750" h="104140">
                <a:moveTo>
                  <a:pt x="1287039" y="33782"/>
                </a:moveTo>
                <a:lnTo>
                  <a:pt x="1285680" y="49657"/>
                </a:lnTo>
                <a:lnTo>
                  <a:pt x="1307494" y="51942"/>
                </a:lnTo>
                <a:lnTo>
                  <a:pt x="1318375" y="53339"/>
                </a:lnTo>
                <a:lnTo>
                  <a:pt x="1329241" y="54863"/>
                </a:lnTo>
                <a:lnTo>
                  <a:pt x="1331489" y="39242"/>
                </a:lnTo>
                <a:lnTo>
                  <a:pt x="1309297" y="36195"/>
                </a:lnTo>
                <a:lnTo>
                  <a:pt x="1298176" y="34925"/>
                </a:lnTo>
                <a:lnTo>
                  <a:pt x="1287039" y="33782"/>
                </a:lnTo>
                <a:close/>
              </a:path>
              <a:path w="2571750" h="104140">
                <a:moveTo>
                  <a:pt x="1232505" y="32258"/>
                </a:moveTo>
                <a:lnTo>
                  <a:pt x="1216062" y="32385"/>
                </a:lnTo>
                <a:lnTo>
                  <a:pt x="1199630" y="32765"/>
                </a:lnTo>
                <a:lnTo>
                  <a:pt x="1183204" y="33400"/>
                </a:lnTo>
                <a:lnTo>
                  <a:pt x="1166783" y="34289"/>
                </a:lnTo>
                <a:lnTo>
                  <a:pt x="1167811" y="50673"/>
                </a:lnTo>
                <a:lnTo>
                  <a:pt x="1200193" y="49275"/>
                </a:lnTo>
                <a:lnTo>
                  <a:pt x="1232594" y="48640"/>
                </a:lnTo>
                <a:lnTo>
                  <a:pt x="1232505" y="32258"/>
                </a:lnTo>
                <a:close/>
              </a:path>
              <a:path w="2571750" h="104140">
                <a:moveTo>
                  <a:pt x="1285778" y="48513"/>
                </a:moveTo>
                <a:lnTo>
                  <a:pt x="1245879" y="48513"/>
                </a:lnTo>
                <a:lnTo>
                  <a:pt x="1259156" y="48640"/>
                </a:lnTo>
                <a:lnTo>
                  <a:pt x="1272424" y="49022"/>
                </a:lnTo>
                <a:lnTo>
                  <a:pt x="1285680" y="49657"/>
                </a:lnTo>
                <a:lnTo>
                  <a:pt x="1285778" y="48513"/>
                </a:lnTo>
                <a:close/>
              </a:path>
              <a:path w="2571750" h="104140">
                <a:moveTo>
                  <a:pt x="1553523" y="49275"/>
                </a:moveTo>
                <a:lnTo>
                  <a:pt x="1520033" y="49402"/>
                </a:lnTo>
                <a:lnTo>
                  <a:pt x="1553523" y="49402"/>
                </a:lnTo>
                <a:close/>
              </a:path>
              <a:path w="2571750" h="104140">
                <a:moveTo>
                  <a:pt x="2201045" y="21589"/>
                </a:moveTo>
                <a:lnTo>
                  <a:pt x="2057205" y="34036"/>
                </a:lnTo>
                <a:lnTo>
                  <a:pt x="2058412" y="49149"/>
                </a:lnTo>
                <a:lnTo>
                  <a:pt x="2202455" y="36575"/>
                </a:lnTo>
                <a:lnTo>
                  <a:pt x="2201045" y="21589"/>
                </a:lnTo>
                <a:close/>
              </a:path>
              <a:path w="2571750" h="104140">
                <a:moveTo>
                  <a:pt x="1246150" y="32258"/>
                </a:moveTo>
                <a:lnTo>
                  <a:pt x="1232505" y="32258"/>
                </a:lnTo>
                <a:lnTo>
                  <a:pt x="1232594" y="48640"/>
                </a:lnTo>
                <a:lnTo>
                  <a:pt x="1285778" y="48513"/>
                </a:lnTo>
                <a:lnTo>
                  <a:pt x="1287039" y="33782"/>
                </a:lnTo>
                <a:lnTo>
                  <a:pt x="1273416" y="33020"/>
                </a:lnTo>
                <a:lnTo>
                  <a:pt x="1259786" y="32512"/>
                </a:lnTo>
                <a:lnTo>
                  <a:pt x="1246150" y="32258"/>
                </a:lnTo>
                <a:close/>
              </a:path>
              <a:path w="2571750" h="104140">
                <a:moveTo>
                  <a:pt x="2315498" y="11684"/>
                </a:moveTo>
                <a:lnTo>
                  <a:pt x="2201045" y="21589"/>
                </a:lnTo>
                <a:lnTo>
                  <a:pt x="2202455" y="36575"/>
                </a:lnTo>
                <a:lnTo>
                  <a:pt x="2288068" y="28828"/>
                </a:lnTo>
                <a:lnTo>
                  <a:pt x="2316628" y="26542"/>
                </a:lnTo>
                <a:lnTo>
                  <a:pt x="2315498" y="11684"/>
                </a:lnTo>
                <a:close/>
              </a:path>
              <a:path w="2571750" h="104140">
                <a:moveTo>
                  <a:pt x="2398073" y="6603"/>
                </a:moveTo>
                <a:lnTo>
                  <a:pt x="2377418" y="7620"/>
                </a:lnTo>
                <a:lnTo>
                  <a:pt x="2336132" y="10160"/>
                </a:lnTo>
                <a:lnTo>
                  <a:pt x="2315498" y="11684"/>
                </a:lnTo>
                <a:lnTo>
                  <a:pt x="2316628" y="26542"/>
                </a:lnTo>
                <a:lnTo>
                  <a:pt x="2357692" y="23622"/>
                </a:lnTo>
                <a:lnTo>
                  <a:pt x="2398784" y="21336"/>
                </a:lnTo>
                <a:lnTo>
                  <a:pt x="2398073" y="6603"/>
                </a:lnTo>
                <a:close/>
              </a:path>
              <a:path w="2571750" h="104140">
                <a:moveTo>
                  <a:pt x="2481068" y="3301"/>
                </a:moveTo>
                <a:lnTo>
                  <a:pt x="2418819" y="5587"/>
                </a:lnTo>
                <a:lnTo>
                  <a:pt x="2398073" y="6603"/>
                </a:lnTo>
                <a:lnTo>
                  <a:pt x="2398784" y="21336"/>
                </a:lnTo>
                <a:lnTo>
                  <a:pt x="2481563" y="17779"/>
                </a:lnTo>
                <a:lnTo>
                  <a:pt x="2481068" y="3301"/>
                </a:lnTo>
                <a:close/>
              </a:path>
              <a:path w="2571750" h="104140">
                <a:moveTo>
                  <a:pt x="2543221" y="1015"/>
                </a:moveTo>
                <a:lnTo>
                  <a:pt x="2481068" y="3301"/>
                </a:lnTo>
                <a:lnTo>
                  <a:pt x="2481563" y="17779"/>
                </a:lnTo>
                <a:lnTo>
                  <a:pt x="2512815" y="16510"/>
                </a:lnTo>
                <a:lnTo>
                  <a:pt x="2544047" y="14732"/>
                </a:lnTo>
                <a:lnTo>
                  <a:pt x="2543221" y="1015"/>
                </a:lnTo>
                <a:close/>
              </a:path>
              <a:path w="2571750" h="104140">
                <a:moveTo>
                  <a:pt x="2560659" y="276"/>
                </a:moveTo>
                <a:lnTo>
                  <a:pt x="2543221" y="1015"/>
                </a:lnTo>
                <a:lnTo>
                  <a:pt x="2544047" y="14732"/>
                </a:lnTo>
                <a:lnTo>
                  <a:pt x="2564964" y="13208"/>
                </a:lnTo>
                <a:lnTo>
                  <a:pt x="2560925" y="13208"/>
                </a:lnTo>
                <a:lnTo>
                  <a:pt x="2557992" y="10287"/>
                </a:lnTo>
                <a:lnTo>
                  <a:pt x="2557992" y="3048"/>
                </a:lnTo>
                <a:lnTo>
                  <a:pt x="2560659" y="276"/>
                </a:lnTo>
                <a:close/>
              </a:path>
              <a:path w="2571750" h="104140">
                <a:moveTo>
                  <a:pt x="2564176" y="126"/>
                </a:moveTo>
                <a:lnTo>
                  <a:pt x="2560659" y="276"/>
                </a:lnTo>
                <a:lnTo>
                  <a:pt x="2557992" y="3048"/>
                </a:lnTo>
                <a:lnTo>
                  <a:pt x="2557992" y="10287"/>
                </a:lnTo>
                <a:lnTo>
                  <a:pt x="2560925" y="13208"/>
                </a:lnTo>
                <a:lnTo>
                  <a:pt x="2564964" y="13208"/>
                </a:lnTo>
                <a:lnTo>
                  <a:pt x="2564176" y="126"/>
                </a:lnTo>
                <a:close/>
              </a:path>
              <a:path w="2571750" h="104140">
                <a:moveTo>
                  <a:pt x="2568312" y="126"/>
                </a:moveTo>
                <a:lnTo>
                  <a:pt x="2564176" y="126"/>
                </a:lnTo>
                <a:lnTo>
                  <a:pt x="2564964" y="13208"/>
                </a:lnTo>
                <a:lnTo>
                  <a:pt x="2568190" y="13208"/>
                </a:lnTo>
                <a:lnTo>
                  <a:pt x="2571136" y="10287"/>
                </a:lnTo>
                <a:lnTo>
                  <a:pt x="2571136" y="3048"/>
                </a:lnTo>
                <a:lnTo>
                  <a:pt x="2568312" y="126"/>
                </a:lnTo>
                <a:close/>
              </a:path>
              <a:path w="2571750" h="104140">
                <a:moveTo>
                  <a:pt x="2568190" y="0"/>
                </a:moveTo>
                <a:lnTo>
                  <a:pt x="2560925" y="0"/>
                </a:lnTo>
                <a:lnTo>
                  <a:pt x="2560659" y="276"/>
                </a:lnTo>
                <a:lnTo>
                  <a:pt x="2564176" y="126"/>
                </a:lnTo>
                <a:lnTo>
                  <a:pt x="2568312" y="126"/>
                </a:lnTo>
                <a:close/>
              </a:path>
            </a:pathLst>
          </a:custGeom>
          <a:solidFill>
            <a:srgbClr val="C80000"/>
          </a:solidFill>
        </p:spPr>
        <p:txBody>
          <a:bodyPr wrap="square" lIns="0" tIns="0" rIns="0" bIns="0" rtlCol="0"/>
          <a:lstStyle/>
          <a:p>
            <a:endParaRPr/>
          </a:p>
        </p:txBody>
      </p:sp>
      <p:sp>
        <p:nvSpPr>
          <p:cNvPr id="9" name="object 9"/>
          <p:cNvSpPr/>
          <p:nvPr/>
        </p:nvSpPr>
        <p:spPr>
          <a:xfrm>
            <a:off x="5207889" y="1077518"/>
            <a:ext cx="1752727" cy="81873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076801" y="2017521"/>
            <a:ext cx="44450" cy="111125"/>
          </a:xfrm>
          <a:custGeom>
            <a:avLst/>
            <a:gdLst/>
            <a:ahLst/>
            <a:cxnLst/>
            <a:rect l="l" t="t" r="r" b="b"/>
            <a:pathLst>
              <a:path w="44450" h="111125">
                <a:moveTo>
                  <a:pt x="38087" y="74460"/>
                </a:moveTo>
                <a:lnTo>
                  <a:pt x="33934" y="70307"/>
                </a:lnTo>
                <a:lnTo>
                  <a:pt x="25527" y="70307"/>
                </a:lnTo>
                <a:lnTo>
                  <a:pt x="25527" y="93002"/>
                </a:lnTo>
                <a:lnTo>
                  <a:pt x="15519" y="93014"/>
                </a:lnTo>
                <a:lnTo>
                  <a:pt x="25527" y="93002"/>
                </a:lnTo>
                <a:lnTo>
                  <a:pt x="25527" y="70307"/>
                </a:lnTo>
                <a:lnTo>
                  <a:pt x="23685" y="70307"/>
                </a:lnTo>
                <a:lnTo>
                  <a:pt x="19532" y="74460"/>
                </a:lnTo>
                <a:lnTo>
                  <a:pt x="19532" y="78041"/>
                </a:lnTo>
                <a:lnTo>
                  <a:pt x="16675" y="85090"/>
                </a:lnTo>
                <a:lnTo>
                  <a:pt x="15595" y="87426"/>
                </a:lnTo>
                <a:lnTo>
                  <a:pt x="14693" y="89814"/>
                </a:lnTo>
                <a:lnTo>
                  <a:pt x="13982" y="92278"/>
                </a:lnTo>
                <a:lnTo>
                  <a:pt x="13970" y="92798"/>
                </a:lnTo>
                <a:lnTo>
                  <a:pt x="14122" y="93014"/>
                </a:lnTo>
                <a:lnTo>
                  <a:pt x="13589" y="94945"/>
                </a:lnTo>
                <a:lnTo>
                  <a:pt x="11531" y="97002"/>
                </a:lnTo>
                <a:lnTo>
                  <a:pt x="11544" y="107111"/>
                </a:lnTo>
                <a:lnTo>
                  <a:pt x="15532" y="111099"/>
                </a:lnTo>
                <a:lnTo>
                  <a:pt x="25527" y="111099"/>
                </a:lnTo>
                <a:lnTo>
                  <a:pt x="29514" y="107111"/>
                </a:lnTo>
                <a:lnTo>
                  <a:pt x="29578" y="105930"/>
                </a:lnTo>
                <a:lnTo>
                  <a:pt x="31305" y="104597"/>
                </a:lnTo>
                <a:lnTo>
                  <a:pt x="36779" y="93002"/>
                </a:lnTo>
                <a:lnTo>
                  <a:pt x="37033" y="90068"/>
                </a:lnTo>
                <a:lnTo>
                  <a:pt x="37147" y="88861"/>
                </a:lnTo>
                <a:lnTo>
                  <a:pt x="37477" y="85318"/>
                </a:lnTo>
                <a:lnTo>
                  <a:pt x="38087" y="84709"/>
                </a:lnTo>
                <a:lnTo>
                  <a:pt x="38087" y="77381"/>
                </a:lnTo>
                <a:lnTo>
                  <a:pt x="38087" y="74460"/>
                </a:lnTo>
                <a:close/>
              </a:path>
              <a:path w="44450" h="111125">
                <a:moveTo>
                  <a:pt x="43827" y="6299"/>
                </a:moveTo>
                <a:lnTo>
                  <a:pt x="40055" y="2527"/>
                </a:lnTo>
                <a:lnTo>
                  <a:pt x="36830" y="2527"/>
                </a:lnTo>
                <a:lnTo>
                  <a:pt x="34594" y="889"/>
                </a:lnTo>
                <a:lnTo>
                  <a:pt x="32499" y="266"/>
                </a:lnTo>
                <a:lnTo>
                  <a:pt x="30835" y="63"/>
                </a:lnTo>
                <a:lnTo>
                  <a:pt x="30835" y="19354"/>
                </a:lnTo>
                <a:lnTo>
                  <a:pt x="30734" y="19875"/>
                </a:lnTo>
                <a:lnTo>
                  <a:pt x="30772" y="19354"/>
                </a:lnTo>
                <a:lnTo>
                  <a:pt x="30835" y="63"/>
                </a:lnTo>
                <a:lnTo>
                  <a:pt x="17513" y="2235"/>
                </a:lnTo>
                <a:lnTo>
                  <a:pt x="12979" y="3606"/>
                </a:lnTo>
                <a:lnTo>
                  <a:pt x="977" y="19075"/>
                </a:lnTo>
                <a:lnTo>
                  <a:pt x="0" y="20053"/>
                </a:lnTo>
                <a:lnTo>
                  <a:pt x="0" y="30302"/>
                </a:lnTo>
                <a:lnTo>
                  <a:pt x="4152" y="34455"/>
                </a:lnTo>
                <a:lnTo>
                  <a:pt x="14401" y="34455"/>
                </a:lnTo>
                <a:lnTo>
                  <a:pt x="18554" y="30302"/>
                </a:lnTo>
                <a:lnTo>
                  <a:pt x="18554" y="28600"/>
                </a:lnTo>
                <a:lnTo>
                  <a:pt x="18554" y="27698"/>
                </a:lnTo>
                <a:lnTo>
                  <a:pt x="18542" y="24511"/>
                </a:lnTo>
                <a:lnTo>
                  <a:pt x="18554" y="27698"/>
                </a:lnTo>
                <a:lnTo>
                  <a:pt x="20307" y="25298"/>
                </a:lnTo>
                <a:lnTo>
                  <a:pt x="21082" y="25641"/>
                </a:lnTo>
                <a:lnTo>
                  <a:pt x="22618" y="24879"/>
                </a:lnTo>
                <a:lnTo>
                  <a:pt x="23952" y="24231"/>
                </a:lnTo>
                <a:lnTo>
                  <a:pt x="25311" y="23622"/>
                </a:lnTo>
                <a:lnTo>
                  <a:pt x="27381" y="22783"/>
                </a:lnTo>
                <a:lnTo>
                  <a:pt x="29413" y="21882"/>
                </a:lnTo>
                <a:lnTo>
                  <a:pt x="31940" y="19596"/>
                </a:lnTo>
                <a:lnTo>
                  <a:pt x="32969" y="19354"/>
                </a:lnTo>
                <a:lnTo>
                  <a:pt x="40055" y="19354"/>
                </a:lnTo>
                <a:lnTo>
                  <a:pt x="43827" y="15582"/>
                </a:lnTo>
                <a:lnTo>
                  <a:pt x="43827" y="6299"/>
                </a:lnTo>
                <a:close/>
              </a:path>
            </a:pathLst>
          </a:custGeom>
          <a:solidFill>
            <a:srgbClr val="C80000"/>
          </a:solidFill>
        </p:spPr>
        <p:txBody>
          <a:bodyPr wrap="square" lIns="0" tIns="0" rIns="0" bIns="0" rtlCol="0"/>
          <a:lstStyle/>
          <a:p>
            <a:endParaRPr/>
          </a:p>
        </p:txBody>
      </p:sp>
      <p:sp>
        <p:nvSpPr>
          <p:cNvPr id="11" name="object 11"/>
          <p:cNvSpPr/>
          <p:nvPr/>
        </p:nvSpPr>
        <p:spPr>
          <a:xfrm>
            <a:off x="5804065" y="2090762"/>
            <a:ext cx="167322" cy="232587"/>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6171691" y="2032584"/>
            <a:ext cx="462585" cy="232943"/>
          </a:xfrm>
          <a:prstGeom prst="rect">
            <a:avLst/>
          </a:prstGeom>
          <a:blipFill>
            <a:blip r:embed="rId6" cstate="print"/>
            <a:stretch>
              <a:fillRect/>
            </a:stretch>
          </a:blipFill>
        </p:spPr>
        <p:txBody>
          <a:bodyPr wrap="square" lIns="0" tIns="0" rIns="0" bIns="0" rtlCol="0"/>
          <a:lstStyle/>
          <a:p>
            <a:endParaRPr/>
          </a:p>
        </p:txBody>
      </p:sp>
      <p:sp>
        <p:nvSpPr>
          <p:cNvPr id="13" name="object 13"/>
          <p:cNvSpPr/>
          <p:nvPr/>
        </p:nvSpPr>
        <p:spPr>
          <a:xfrm>
            <a:off x="6804253" y="2019134"/>
            <a:ext cx="525500" cy="207492"/>
          </a:xfrm>
          <a:prstGeom prst="rect">
            <a:avLst/>
          </a:prstGeom>
          <a:blipFill>
            <a:blip r:embed="rId7" cstate="print"/>
            <a:stretch>
              <a:fillRect/>
            </a:stretch>
          </a:blipFill>
        </p:spPr>
        <p:txBody>
          <a:bodyPr wrap="square" lIns="0" tIns="0" rIns="0" bIns="0" rtlCol="0"/>
          <a:lstStyle/>
          <a:p>
            <a:endParaRPr/>
          </a:p>
        </p:txBody>
      </p:sp>
      <p:grpSp>
        <p:nvGrpSpPr>
          <p:cNvPr id="14" name="object 14"/>
          <p:cNvGrpSpPr/>
          <p:nvPr/>
        </p:nvGrpSpPr>
        <p:grpSpPr>
          <a:xfrm>
            <a:off x="7430625" y="1985873"/>
            <a:ext cx="2807970" cy="549910"/>
            <a:chOff x="7430625" y="1985873"/>
            <a:chExt cx="2807970" cy="549910"/>
          </a:xfrm>
        </p:grpSpPr>
        <p:sp>
          <p:nvSpPr>
            <p:cNvPr id="15" name="object 15"/>
            <p:cNvSpPr/>
            <p:nvPr/>
          </p:nvSpPr>
          <p:spPr>
            <a:xfrm>
              <a:off x="9293262" y="1990178"/>
              <a:ext cx="944981" cy="208686"/>
            </a:xfrm>
            <a:prstGeom prst="rect">
              <a:avLst/>
            </a:prstGeom>
            <a:blipFill>
              <a:blip r:embed="rId8" cstate="print"/>
              <a:stretch>
                <a:fillRect/>
              </a:stretch>
            </a:blipFill>
          </p:spPr>
          <p:txBody>
            <a:bodyPr wrap="square" lIns="0" tIns="0" rIns="0" bIns="0" rtlCol="0"/>
            <a:lstStyle/>
            <a:p>
              <a:endParaRPr/>
            </a:p>
          </p:txBody>
        </p:sp>
        <p:sp>
          <p:nvSpPr>
            <p:cNvPr id="16" name="object 16"/>
            <p:cNvSpPr/>
            <p:nvPr/>
          </p:nvSpPr>
          <p:spPr>
            <a:xfrm>
              <a:off x="7430625" y="1985873"/>
              <a:ext cx="2473240" cy="549363"/>
            </a:xfrm>
            <a:prstGeom prst="rect">
              <a:avLst/>
            </a:prstGeom>
            <a:blipFill>
              <a:blip r:embed="rId9" cstate="print"/>
              <a:stretch>
                <a:fillRect/>
              </a:stretch>
            </a:blipFill>
          </p:spPr>
          <p:txBody>
            <a:bodyPr wrap="square" lIns="0" tIns="0" rIns="0" bIns="0" rtlCol="0"/>
            <a:lstStyle/>
            <a:p>
              <a:endParaRPr/>
            </a:p>
          </p:txBody>
        </p:sp>
      </p:grpSp>
      <p:sp>
        <p:nvSpPr>
          <p:cNvPr id="17" name="object 17"/>
          <p:cNvSpPr/>
          <p:nvPr/>
        </p:nvSpPr>
        <p:spPr>
          <a:xfrm>
            <a:off x="10482960" y="2063242"/>
            <a:ext cx="353260" cy="145605"/>
          </a:xfrm>
          <a:prstGeom prst="rect">
            <a:avLst/>
          </a:prstGeom>
          <a:blipFill>
            <a:blip r:embed="rId10" cstate="print"/>
            <a:stretch>
              <a:fillRect/>
            </a:stretch>
          </a:blipFill>
        </p:spPr>
        <p:txBody>
          <a:bodyPr wrap="square" lIns="0" tIns="0" rIns="0" bIns="0" rtlCol="0"/>
          <a:lstStyle/>
          <a:p>
            <a:endParaRPr/>
          </a:p>
        </p:txBody>
      </p:sp>
      <p:sp>
        <p:nvSpPr>
          <p:cNvPr id="18" name="object 18"/>
          <p:cNvSpPr/>
          <p:nvPr/>
        </p:nvSpPr>
        <p:spPr>
          <a:xfrm>
            <a:off x="5533072" y="2379865"/>
            <a:ext cx="460451" cy="205689"/>
          </a:xfrm>
          <a:prstGeom prst="rect">
            <a:avLst/>
          </a:prstGeom>
          <a:blipFill>
            <a:blip r:embed="rId11" cstate="print"/>
            <a:stretch>
              <a:fillRect/>
            </a:stretch>
          </a:blipFill>
        </p:spPr>
        <p:txBody>
          <a:bodyPr wrap="square" lIns="0" tIns="0" rIns="0" bIns="0" rtlCol="0"/>
          <a:lstStyle/>
          <a:p>
            <a:endParaRPr/>
          </a:p>
        </p:txBody>
      </p:sp>
      <p:sp>
        <p:nvSpPr>
          <p:cNvPr id="19" name="object 19"/>
          <p:cNvSpPr/>
          <p:nvPr/>
        </p:nvSpPr>
        <p:spPr>
          <a:xfrm>
            <a:off x="6297929" y="2361438"/>
            <a:ext cx="283847" cy="198551"/>
          </a:xfrm>
          <a:prstGeom prst="rect">
            <a:avLst/>
          </a:prstGeom>
          <a:blipFill>
            <a:blip r:embed="rId12" cstate="print"/>
            <a:stretch>
              <a:fillRect/>
            </a:stretch>
          </a:blipFill>
        </p:spPr>
        <p:txBody>
          <a:bodyPr wrap="square" lIns="0" tIns="0" rIns="0" bIns="0" rtlCol="0"/>
          <a:lstStyle/>
          <a:p>
            <a:endParaRPr/>
          </a:p>
        </p:txBody>
      </p:sp>
      <p:sp>
        <p:nvSpPr>
          <p:cNvPr id="20" name="object 20"/>
          <p:cNvSpPr/>
          <p:nvPr/>
        </p:nvSpPr>
        <p:spPr>
          <a:xfrm>
            <a:off x="6842568" y="2437218"/>
            <a:ext cx="417577" cy="104901"/>
          </a:xfrm>
          <a:prstGeom prst="rect">
            <a:avLst/>
          </a:prstGeom>
          <a:blipFill>
            <a:blip r:embed="rId13" cstate="print"/>
            <a:stretch>
              <a:fillRect/>
            </a:stretch>
          </a:blipFill>
        </p:spPr>
        <p:txBody>
          <a:bodyPr wrap="square" lIns="0" tIns="0" rIns="0" bIns="0" rtlCol="0"/>
          <a:lstStyle/>
          <a:p>
            <a:endParaRPr/>
          </a:p>
        </p:txBody>
      </p:sp>
      <p:sp>
        <p:nvSpPr>
          <p:cNvPr id="28" name="object 28"/>
          <p:cNvSpPr/>
          <p:nvPr/>
        </p:nvSpPr>
        <p:spPr>
          <a:xfrm>
            <a:off x="3409492" y="3075432"/>
            <a:ext cx="802741" cy="408025"/>
          </a:xfrm>
          <a:prstGeom prst="rect">
            <a:avLst/>
          </a:prstGeom>
          <a:blipFill>
            <a:blip r:embed="rId14" cstate="print"/>
            <a:stretch>
              <a:fillRect/>
            </a:stretch>
          </a:blipFill>
        </p:spPr>
        <p:txBody>
          <a:bodyPr wrap="square" lIns="0" tIns="0" rIns="0" bIns="0" rtlCol="0"/>
          <a:lstStyle/>
          <a:p>
            <a:endParaRPr/>
          </a:p>
        </p:txBody>
      </p:sp>
      <p:sp>
        <p:nvSpPr>
          <p:cNvPr id="29" name="object 29"/>
          <p:cNvSpPr/>
          <p:nvPr/>
        </p:nvSpPr>
        <p:spPr>
          <a:xfrm>
            <a:off x="5188165" y="2732354"/>
            <a:ext cx="1118857" cy="455409"/>
          </a:xfrm>
          <a:prstGeom prst="rect">
            <a:avLst/>
          </a:prstGeom>
          <a:blipFill>
            <a:blip r:embed="rId15" cstate="print"/>
            <a:stretch>
              <a:fillRect/>
            </a:stretch>
          </a:blipFill>
        </p:spPr>
        <p:txBody>
          <a:bodyPr wrap="square" lIns="0" tIns="0" rIns="0" bIns="0" rtlCol="0"/>
          <a:lstStyle/>
          <a:p>
            <a:endParaRPr/>
          </a:p>
        </p:txBody>
      </p:sp>
      <p:sp>
        <p:nvSpPr>
          <p:cNvPr id="30" name="object 30"/>
          <p:cNvSpPr/>
          <p:nvPr/>
        </p:nvSpPr>
        <p:spPr>
          <a:xfrm>
            <a:off x="6419050" y="3088741"/>
            <a:ext cx="996734" cy="287020"/>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7624614" y="3134258"/>
            <a:ext cx="603576" cy="227749"/>
          </a:xfrm>
          <a:prstGeom prst="rect">
            <a:avLst/>
          </a:prstGeom>
          <a:blipFill>
            <a:blip r:embed="rId17" cstate="print"/>
            <a:stretch>
              <a:fillRect/>
            </a:stretch>
          </a:blipFill>
        </p:spPr>
        <p:txBody>
          <a:bodyPr wrap="square" lIns="0" tIns="0" rIns="0" bIns="0" rtlCol="0"/>
          <a:lstStyle/>
          <a:p>
            <a:endParaRPr/>
          </a:p>
        </p:txBody>
      </p:sp>
      <p:sp>
        <p:nvSpPr>
          <p:cNvPr id="32" name="object 32"/>
          <p:cNvSpPr/>
          <p:nvPr/>
        </p:nvSpPr>
        <p:spPr>
          <a:xfrm>
            <a:off x="8461146" y="3124149"/>
            <a:ext cx="372300" cy="215900"/>
          </a:xfrm>
          <a:prstGeom prst="rect">
            <a:avLst/>
          </a:prstGeom>
          <a:blipFill>
            <a:blip r:embed="rId18" cstate="print"/>
            <a:stretch>
              <a:fillRect/>
            </a:stretch>
          </a:blipFill>
        </p:spPr>
        <p:txBody>
          <a:bodyPr wrap="square" lIns="0" tIns="0" rIns="0" bIns="0" rtlCol="0"/>
          <a:lstStyle/>
          <a:p>
            <a:endParaRPr/>
          </a:p>
        </p:txBody>
      </p:sp>
      <p:sp>
        <p:nvSpPr>
          <p:cNvPr id="33" name="object 33"/>
          <p:cNvSpPr/>
          <p:nvPr/>
        </p:nvSpPr>
        <p:spPr>
          <a:xfrm>
            <a:off x="9014345" y="3118243"/>
            <a:ext cx="911580" cy="234950"/>
          </a:xfrm>
          <a:prstGeom prst="rect">
            <a:avLst/>
          </a:prstGeom>
          <a:blipFill>
            <a:blip r:embed="rId19" cstate="print"/>
            <a:stretch>
              <a:fillRect/>
            </a:stretch>
          </a:blipFill>
        </p:spPr>
        <p:txBody>
          <a:bodyPr wrap="square" lIns="0" tIns="0" rIns="0" bIns="0" rtlCol="0"/>
          <a:lstStyle/>
          <a:p>
            <a:endParaRPr/>
          </a:p>
        </p:txBody>
      </p:sp>
      <p:sp>
        <p:nvSpPr>
          <p:cNvPr id="34" name="object 34"/>
          <p:cNvSpPr/>
          <p:nvPr/>
        </p:nvSpPr>
        <p:spPr>
          <a:xfrm>
            <a:off x="10091763" y="3121723"/>
            <a:ext cx="803403" cy="276987"/>
          </a:xfrm>
          <a:prstGeom prst="rect">
            <a:avLst/>
          </a:prstGeom>
          <a:blipFill>
            <a:blip r:embed="rId20" cstate="print"/>
            <a:stretch>
              <a:fillRect/>
            </a:stretch>
          </a:blipFill>
        </p:spPr>
        <p:txBody>
          <a:bodyPr wrap="square" lIns="0" tIns="0" rIns="0" bIns="0" rtlCol="0"/>
          <a:lstStyle/>
          <a:p>
            <a:endParaRPr/>
          </a:p>
        </p:txBody>
      </p:sp>
      <p:sp>
        <p:nvSpPr>
          <p:cNvPr id="35" name="object 35"/>
          <p:cNvSpPr/>
          <p:nvPr/>
        </p:nvSpPr>
        <p:spPr>
          <a:xfrm>
            <a:off x="2476423" y="3663696"/>
            <a:ext cx="283006" cy="254406"/>
          </a:xfrm>
          <a:prstGeom prst="rect">
            <a:avLst/>
          </a:prstGeom>
          <a:blipFill>
            <a:blip r:embed="rId21" cstate="print"/>
            <a:stretch>
              <a:fillRect/>
            </a:stretch>
          </a:blipFill>
        </p:spPr>
        <p:txBody>
          <a:bodyPr wrap="square" lIns="0" tIns="0" rIns="0" bIns="0" rtlCol="0"/>
          <a:lstStyle/>
          <a:p>
            <a:endParaRPr/>
          </a:p>
        </p:txBody>
      </p:sp>
      <p:sp>
        <p:nvSpPr>
          <p:cNvPr id="47" name="object 47"/>
          <p:cNvSpPr/>
          <p:nvPr/>
        </p:nvSpPr>
        <p:spPr>
          <a:xfrm>
            <a:off x="3154248" y="3659174"/>
            <a:ext cx="102377" cy="153822"/>
          </a:xfrm>
          <a:prstGeom prst="rect">
            <a:avLst/>
          </a:prstGeom>
          <a:blipFill>
            <a:blip r:embed="rId22" cstate="print"/>
            <a:stretch>
              <a:fillRect/>
            </a:stretch>
          </a:blipFill>
        </p:spPr>
        <p:txBody>
          <a:bodyPr wrap="square" lIns="0" tIns="0" rIns="0" bIns="0" rtlCol="0"/>
          <a:lstStyle/>
          <a:p>
            <a:endParaRPr/>
          </a:p>
        </p:txBody>
      </p:sp>
      <p:sp>
        <p:nvSpPr>
          <p:cNvPr id="48" name="object 48"/>
          <p:cNvSpPr/>
          <p:nvPr/>
        </p:nvSpPr>
        <p:spPr>
          <a:xfrm>
            <a:off x="3292627" y="3718585"/>
            <a:ext cx="59055" cy="106680"/>
          </a:xfrm>
          <a:custGeom>
            <a:avLst/>
            <a:gdLst/>
            <a:ahLst/>
            <a:cxnLst/>
            <a:rect l="l" t="t" r="r" b="b"/>
            <a:pathLst>
              <a:path w="59054" h="106679">
                <a:moveTo>
                  <a:pt x="19416" y="91960"/>
                </a:moveTo>
                <a:lnTo>
                  <a:pt x="17716" y="91960"/>
                </a:lnTo>
                <a:lnTo>
                  <a:pt x="14427" y="95249"/>
                </a:lnTo>
                <a:lnTo>
                  <a:pt x="14427" y="103365"/>
                </a:lnTo>
                <a:lnTo>
                  <a:pt x="17716" y="106654"/>
                </a:lnTo>
                <a:lnTo>
                  <a:pt x="25831" y="106654"/>
                </a:lnTo>
                <a:lnTo>
                  <a:pt x="26911" y="105575"/>
                </a:lnTo>
                <a:lnTo>
                  <a:pt x="25603" y="105575"/>
                </a:lnTo>
                <a:lnTo>
                  <a:pt x="17945" y="93040"/>
                </a:lnTo>
                <a:lnTo>
                  <a:pt x="19416" y="91960"/>
                </a:lnTo>
                <a:close/>
              </a:path>
              <a:path w="59054" h="106679">
                <a:moveTo>
                  <a:pt x="30873" y="83553"/>
                </a:moveTo>
                <a:lnTo>
                  <a:pt x="17945" y="93040"/>
                </a:lnTo>
                <a:lnTo>
                  <a:pt x="25603" y="105575"/>
                </a:lnTo>
                <a:lnTo>
                  <a:pt x="28233" y="104253"/>
                </a:lnTo>
                <a:lnTo>
                  <a:pt x="29121" y="103365"/>
                </a:lnTo>
                <a:lnTo>
                  <a:pt x="29121" y="95249"/>
                </a:lnTo>
                <a:lnTo>
                  <a:pt x="25831" y="91960"/>
                </a:lnTo>
                <a:lnTo>
                  <a:pt x="36010" y="91960"/>
                </a:lnTo>
                <a:lnTo>
                  <a:pt x="30873" y="83553"/>
                </a:lnTo>
                <a:close/>
              </a:path>
              <a:path w="59054" h="106679">
                <a:moveTo>
                  <a:pt x="28233" y="104253"/>
                </a:moveTo>
                <a:lnTo>
                  <a:pt x="25603" y="105575"/>
                </a:lnTo>
                <a:lnTo>
                  <a:pt x="26911" y="105575"/>
                </a:lnTo>
                <a:lnTo>
                  <a:pt x="28233" y="104253"/>
                </a:lnTo>
                <a:close/>
              </a:path>
              <a:path w="59054" h="106679">
                <a:moveTo>
                  <a:pt x="36010" y="91960"/>
                </a:moveTo>
                <a:lnTo>
                  <a:pt x="25831" y="91960"/>
                </a:lnTo>
                <a:lnTo>
                  <a:pt x="29121" y="95249"/>
                </a:lnTo>
                <a:lnTo>
                  <a:pt x="29121" y="103365"/>
                </a:lnTo>
                <a:lnTo>
                  <a:pt x="28233" y="104253"/>
                </a:lnTo>
                <a:lnTo>
                  <a:pt x="39928" y="98374"/>
                </a:lnTo>
                <a:lnTo>
                  <a:pt x="36010" y="91960"/>
                </a:lnTo>
                <a:close/>
              </a:path>
              <a:path w="59054" h="106679">
                <a:moveTo>
                  <a:pt x="38674" y="76384"/>
                </a:moveTo>
                <a:lnTo>
                  <a:pt x="36144" y="79324"/>
                </a:lnTo>
                <a:lnTo>
                  <a:pt x="33642" y="81597"/>
                </a:lnTo>
                <a:lnTo>
                  <a:pt x="30873" y="83553"/>
                </a:lnTo>
                <a:lnTo>
                  <a:pt x="39928" y="98374"/>
                </a:lnTo>
                <a:lnTo>
                  <a:pt x="58661" y="78257"/>
                </a:lnTo>
                <a:lnTo>
                  <a:pt x="58616" y="77279"/>
                </a:lnTo>
                <a:lnTo>
                  <a:pt x="38760" y="77279"/>
                </a:lnTo>
                <a:lnTo>
                  <a:pt x="38811" y="76606"/>
                </a:lnTo>
                <a:lnTo>
                  <a:pt x="38674" y="76384"/>
                </a:lnTo>
                <a:close/>
              </a:path>
              <a:path w="59054" h="106679">
                <a:moveTo>
                  <a:pt x="39065" y="75539"/>
                </a:moveTo>
                <a:lnTo>
                  <a:pt x="38875" y="76047"/>
                </a:lnTo>
                <a:lnTo>
                  <a:pt x="38760" y="77279"/>
                </a:lnTo>
                <a:lnTo>
                  <a:pt x="58559" y="76047"/>
                </a:lnTo>
                <a:lnTo>
                  <a:pt x="39065" y="75539"/>
                </a:lnTo>
                <a:close/>
              </a:path>
              <a:path w="59054" h="106679">
                <a:moveTo>
                  <a:pt x="58559" y="76047"/>
                </a:moveTo>
                <a:lnTo>
                  <a:pt x="38760" y="77279"/>
                </a:lnTo>
                <a:lnTo>
                  <a:pt x="58616" y="77279"/>
                </a:lnTo>
                <a:lnTo>
                  <a:pt x="58559" y="76047"/>
                </a:lnTo>
                <a:close/>
              </a:path>
              <a:path w="59054" h="106679">
                <a:moveTo>
                  <a:pt x="48196" y="59093"/>
                </a:moveTo>
                <a:lnTo>
                  <a:pt x="37858" y="75831"/>
                </a:lnTo>
                <a:lnTo>
                  <a:pt x="38506" y="76111"/>
                </a:lnTo>
                <a:lnTo>
                  <a:pt x="38674" y="76384"/>
                </a:lnTo>
                <a:lnTo>
                  <a:pt x="38912" y="75984"/>
                </a:lnTo>
                <a:lnTo>
                  <a:pt x="39065" y="75539"/>
                </a:lnTo>
                <a:lnTo>
                  <a:pt x="58522" y="75539"/>
                </a:lnTo>
                <a:lnTo>
                  <a:pt x="51815" y="61328"/>
                </a:lnTo>
                <a:lnTo>
                  <a:pt x="48196" y="59093"/>
                </a:lnTo>
                <a:close/>
              </a:path>
              <a:path w="59054" h="106679">
                <a:moveTo>
                  <a:pt x="58522" y="75539"/>
                </a:moveTo>
                <a:lnTo>
                  <a:pt x="39065" y="75539"/>
                </a:lnTo>
                <a:lnTo>
                  <a:pt x="58559" y="76047"/>
                </a:lnTo>
                <a:lnTo>
                  <a:pt x="58522" y="75539"/>
                </a:lnTo>
                <a:close/>
              </a:path>
              <a:path w="59054" h="106679">
                <a:moveTo>
                  <a:pt x="27190" y="49898"/>
                </a:moveTo>
                <a:lnTo>
                  <a:pt x="20637" y="69037"/>
                </a:lnTo>
                <a:lnTo>
                  <a:pt x="25615" y="70586"/>
                </a:lnTo>
                <a:lnTo>
                  <a:pt x="30505" y="72389"/>
                </a:lnTo>
                <a:lnTo>
                  <a:pt x="35280" y="74472"/>
                </a:lnTo>
                <a:lnTo>
                  <a:pt x="36156" y="74879"/>
                </a:lnTo>
                <a:lnTo>
                  <a:pt x="37020" y="75336"/>
                </a:lnTo>
                <a:lnTo>
                  <a:pt x="37858" y="75831"/>
                </a:lnTo>
                <a:lnTo>
                  <a:pt x="48196" y="59093"/>
                </a:lnTo>
                <a:lnTo>
                  <a:pt x="33121" y="51981"/>
                </a:lnTo>
                <a:lnTo>
                  <a:pt x="27190" y="49898"/>
                </a:lnTo>
                <a:close/>
              </a:path>
              <a:path w="59054" h="106679">
                <a:moveTo>
                  <a:pt x="101" y="47777"/>
                </a:moveTo>
                <a:lnTo>
                  <a:pt x="20637" y="69037"/>
                </a:lnTo>
                <a:lnTo>
                  <a:pt x="27190" y="49898"/>
                </a:lnTo>
                <a:lnTo>
                  <a:pt x="24955" y="49123"/>
                </a:lnTo>
                <a:lnTo>
                  <a:pt x="24660" y="48983"/>
                </a:lnTo>
                <a:lnTo>
                  <a:pt x="20751" y="48983"/>
                </a:lnTo>
                <a:lnTo>
                  <a:pt x="101" y="47777"/>
                </a:lnTo>
                <a:close/>
              </a:path>
              <a:path w="59054" h="106679">
                <a:moveTo>
                  <a:pt x="19951" y="46151"/>
                </a:moveTo>
                <a:lnTo>
                  <a:pt x="101" y="47777"/>
                </a:lnTo>
                <a:lnTo>
                  <a:pt x="20751" y="48983"/>
                </a:lnTo>
                <a:lnTo>
                  <a:pt x="20901" y="46916"/>
                </a:lnTo>
                <a:lnTo>
                  <a:pt x="20510" y="46672"/>
                </a:lnTo>
                <a:lnTo>
                  <a:pt x="20218" y="46431"/>
                </a:lnTo>
                <a:lnTo>
                  <a:pt x="19951" y="46151"/>
                </a:lnTo>
                <a:close/>
              </a:path>
              <a:path w="59054" h="106679">
                <a:moveTo>
                  <a:pt x="20901" y="46916"/>
                </a:moveTo>
                <a:lnTo>
                  <a:pt x="20751" y="48983"/>
                </a:lnTo>
                <a:lnTo>
                  <a:pt x="24660" y="48983"/>
                </a:lnTo>
                <a:lnTo>
                  <a:pt x="22834" y="48120"/>
                </a:lnTo>
                <a:lnTo>
                  <a:pt x="20901" y="46916"/>
                </a:lnTo>
                <a:close/>
              </a:path>
              <a:path w="59054" h="106679">
                <a:moveTo>
                  <a:pt x="4533" y="31127"/>
                </a:moveTo>
                <a:lnTo>
                  <a:pt x="2006" y="36398"/>
                </a:lnTo>
                <a:lnTo>
                  <a:pt x="520" y="41948"/>
                </a:lnTo>
                <a:lnTo>
                  <a:pt x="101" y="47777"/>
                </a:lnTo>
                <a:lnTo>
                  <a:pt x="19951" y="46151"/>
                </a:lnTo>
                <a:lnTo>
                  <a:pt x="20956" y="46151"/>
                </a:lnTo>
                <a:lnTo>
                  <a:pt x="20967" y="45999"/>
                </a:lnTo>
                <a:lnTo>
                  <a:pt x="21805" y="43192"/>
                </a:lnTo>
                <a:lnTo>
                  <a:pt x="23291" y="40589"/>
                </a:lnTo>
                <a:lnTo>
                  <a:pt x="4533" y="31127"/>
                </a:lnTo>
                <a:close/>
              </a:path>
              <a:path w="59054" h="106679">
                <a:moveTo>
                  <a:pt x="20956" y="46151"/>
                </a:moveTo>
                <a:lnTo>
                  <a:pt x="19951" y="46151"/>
                </a:lnTo>
                <a:lnTo>
                  <a:pt x="20218" y="46431"/>
                </a:lnTo>
                <a:lnTo>
                  <a:pt x="20510" y="46672"/>
                </a:lnTo>
                <a:lnTo>
                  <a:pt x="20901" y="46916"/>
                </a:lnTo>
                <a:lnTo>
                  <a:pt x="20956" y="46151"/>
                </a:lnTo>
                <a:close/>
              </a:path>
              <a:path w="59054" h="106679">
                <a:moveTo>
                  <a:pt x="16903" y="14668"/>
                </a:moveTo>
                <a:lnTo>
                  <a:pt x="4533" y="31127"/>
                </a:lnTo>
                <a:lnTo>
                  <a:pt x="23291" y="40589"/>
                </a:lnTo>
                <a:lnTo>
                  <a:pt x="25717" y="36715"/>
                </a:lnTo>
                <a:lnTo>
                  <a:pt x="28625" y="33248"/>
                </a:lnTo>
                <a:lnTo>
                  <a:pt x="32029" y="30175"/>
                </a:lnTo>
                <a:lnTo>
                  <a:pt x="27123" y="25145"/>
                </a:lnTo>
                <a:lnTo>
                  <a:pt x="22783" y="25145"/>
                </a:lnTo>
                <a:lnTo>
                  <a:pt x="18630" y="20993"/>
                </a:lnTo>
                <a:lnTo>
                  <a:pt x="18630" y="16439"/>
                </a:lnTo>
                <a:lnTo>
                  <a:pt x="16903" y="14668"/>
                </a:lnTo>
                <a:close/>
              </a:path>
              <a:path w="59054" h="106679">
                <a:moveTo>
                  <a:pt x="24710" y="7628"/>
                </a:moveTo>
                <a:lnTo>
                  <a:pt x="22593" y="9029"/>
                </a:lnTo>
                <a:lnTo>
                  <a:pt x="18630" y="12956"/>
                </a:lnTo>
                <a:lnTo>
                  <a:pt x="18630" y="16439"/>
                </a:lnTo>
                <a:lnTo>
                  <a:pt x="32029" y="30175"/>
                </a:lnTo>
                <a:lnTo>
                  <a:pt x="35813" y="26542"/>
                </a:lnTo>
                <a:lnTo>
                  <a:pt x="37691" y="25145"/>
                </a:lnTo>
                <a:lnTo>
                  <a:pt x="33032" y="25145"/>
                </a:lnTo>
                <a:lnTo>
                  <a:pt x="33667" y="24510"/>
                </a:lnTo>
                <a:lnTo>
                  <a:pt x="31280" y="24510"/>
                </a:lnTo>
                <a:lnTo>
                  <a:pt x="24710" y="7628"/>
                </a:lnTo>
                <a:close/>
              </a:path>
              <a:path w="59054" h="106679">
                <a:moveTo>
                  <a:pt x="18630" y="16439"/>
                </a:moveTo>
                <a:lnTo>
                  <a:pt x="18630" y="20993"/>
                </a:lnTo>
                <a:lnTo>
                  <a:pt x="22783" y="25145"/>
                </a:lnTo>
                <a:lnTo>
                  <a:pt x="27123" y="25145"/>
                </a:lnTo>
                <a:lnTo>
                  <a:pt x="18630" y="16439"/>
                </a:lnTo>
                <a:close/>
              </a:path>
              <a:path w="59054" h="106679">
                <a:moveTo>
                  <a:pt x="44106" y="19959"/>
                </a:moveTo>
                <a:lnTo>
                  <a:pt x="41579" y="20713"/>
                </a:lnTo>
                <a:lnTo>
                  <a:pt x="35062" y="23116"/>
                </a:lnTo>
                <a:lnTo>
                  <a:pt x="33032" y="25145"/>
                </a:lnTo>
                <a:lnTo>
                  <a:pt x="37691" y="25145"/>
                </a:lnTo>
                <a:lnTo>
                  <a:pt x="39979" y="23444"/>
                </a:lnTo>
                <a:lnTo>
                  <a:pt x="44538" y="20878"/>
                </a:lnTo>
                <a:lnTo>
                  <a:pt x="44106" y="19959"/>
                </a:lnTo>
                <a:close/>
              </a:path>
              <a:path w="59054" h="106679">
                <a:moveTo>
                  <a:pt x="34709" y="3060"/>
                </a:moveTo>
                <a:lnTo>
                  <a:pt x="26608" y="6371"/>
                </a:lnTo>
                <a:lnTo>
                  <a:pt x="24710" y="7628"/>
                </a:lnTo>
                <a:lnTo>
                  <a:pt x="31280" y="24510"/>
                </a:lnTo>
                <a:lnTo>
                  <a:pt x="35062" y="23116"/>
                </a:lnTo>
                <a:lnTo>
                  <a:pt x="37185" y="20993"/>
                </a:lnTo>
                <a:lnTo>
                  <a:pt x="37185" y="18427"/>
                </a:lnTo>
                <a:lnTo>
                  <a:pt x="33997" y="15239"/>
                </a:lnTo>
                <a:lnTo>
                  <a:pt x="33997" y="7556"/>
                </a:lnTo>
                <a:lnTo>
                  <a:pt x="33032" y="6591"/>
                </a:lnTo>
                <a:lnTo>
                  <a:pt x="33997" y="6591"/>
                </a:lnTo>
                <a:lnTo>
                  <a:pt x="33997" y="4394"/>
                </a:lnTo>
                <a:lnTo>
                  <a:pt x="34883" y="3508"/>
                </a:lnTo>
                <a:lnTo>
                  <a:pt x="34709" y="3060"/>
                </a:lnTo>
                <a:close/>
              </a:path>
              <a:path w="59054" h="106679">
                <a:moveTo>
                  <a:pt x="35062" y="23116"/>
                </a:moveTo>
                <a:lnTo>
                  <a:pt x="31280" y="24510"/>
                </a:lnTo>
                <a:lnTo>
                  <a:pt x="33667" y="24510"/>
                </a:lnTo>
                <a:lnTo>
                  <a:pt x="35062" y="23116"/>
                </a:lnTo>
                <a:close/>
              </a:path>
              <a:path w="59054" h="106679">
                <a:moveTo>
                  <a:pt x="37185" y="18427"/>
                </a:moveTo>
                <a:lnTo>
                  <a:pt x="37185" y="20993"/>
                </a:lnTo>
                <a:lnTo>
                  <a:pt x="35062" y="23116"/>
                </a:lnTo>
                <a:lnTo>
                  <a:pt x="41579" y="20713"/>
                </a:lnTo>
                <a:lnTo>
                  <a:pt x="41159" y="19634"/>
                </a:lnTo>
                <a:lnTo>
                  <a:pt x="38392" y="19634"/>
                </a:lnTo>
                <a:lnTo>
                  <a:pt x="37185" y="18427"/>
                </a:lnTo>
                <a:close/>
              </a:path>
              <a:path w="59054" h="106679">
                <a:moveTo>
                  <a:pt x="43815" y="9817"/>
                </a:moveTo>
                <a:lnTo>
                  <a:pt x="47193" y="19037"/>
                </a:lnTo>
                <a:lnTo>
                  <a:pt x="44106" y="19959"/>
                </a:lnTo>
                <a:lnTo>
                  <a:pt x="44538" y="20878"/>
                </a:lnTo>
                <a:lnTo>
                  <a:pt x="47993" y="18707"/>
                </a:lnTo>
                <a:lnTo>
                  <a:pt x="43815" y="9817"/>
                </a:lnTo>
                <a:close/>
              </a:path>
              <a:path w="59054" h="106679">
                <a:moveTo>
                  <a:pt x="35908" y="2544"/>
                </a:moveTo>
                <a:lnTo>
                  <a:pt x="34883" y="3508"/>
                </a:lnTo>
                <a:lnTo>
                  <a:pt x="41579" y="20713"/>
                </a:lnTo>
                <a:lnTo>
                  <a:pt x="44106" y="19959"/>
                </a:lnTo>
                <a:lnTo>
                  <a:pt x="35908" y="2544"/>
                </a:lnTo>
                <a:close/>
              </a:path>
              <a:path w="59054" h="106679">
                <a:moveTo>
                  <a:pt x="39642" y="938"/>
                </a:moveTo>
                <a:lnTo>
                  <a:pt x="36004" y="2503"/>
                </a:lnTo>
                <a:lnTo>
                  <a:pt x="44106" y="19959"/>
                </a:lnTo>
                <a:lnTo>
                  <a:pt x="47193" y="19037"/>
                </a:lnTo>
                <a:lnTo>
                  <a:pt x="43815" y="9817"/>
                </a:lnTo>
                <a:lnTo>
                  <a:pt x="39642" y="938"/>
                </a:lnTo>
                <a:close/>
              </a:path>
              <a:path w="59054" h="106679">
                <a:moveTo>
                  <a:pt x="34883" y="3508"/>
                </a:moveTo>
                <a:lnTo>
                  <a:pt x="33997" y="4394"/>
                </a:lnTo>
                <a:lnTo>
                  <a:pt x="34069" y="7628"/>
                </a:lnTo>
                <a:lnTo>
                  <a:pt x="37185" y="10744"/>
                </a:lnTo>
                <a:lnTo>
                  <a:pt x="37223" y="18465"/>
                </a:lnTo>
                <a:lnTo>
                  <a:pt x="38392" y="19634"/>
                </a:lnTo>
                <a:lnTo>
                  <a:pt x="41159" y="19634"/>
                </a:lnTo>
                <a:lnTo>
                  <a:pt x="34883" y="3508"/>
                </a:lnTo>
                <a:close/>
              </a:path>
              <a:path w="59054" h="106679">
                <a:moveTo>
                  <a:pt x="49834" y="596"/>
                </a:moveTo>
                <a:lnTo>
                  <a:pt x="40436" y="596"/>
                </a:lnTo>
                <a:lnTo>
                  <a:pt x="43815" y="9817"/>
                </a:lnTo>
                <a:lnTo>
                  <a:pt x="47993" y="18707"/>
                </a:lnTo>
                <a:lnTo>
                  <a:pt x="46518" y="19634"/>
                </a:lnTo>
                <a:lnTo>
                  <a:pt x="49237" y="19634"/>
                </a:lnTo>
                <a:lnTo>
                  <a:pt x="53632" y="15239"/>
                </a:lnTo>
                <a:lnTo>
                  <a:pt x="53632" y="4394"/>
                </a:lnTo>
                <a:lnTo>
                  <a:pt x="49834" y="596"/>
                </a:lnTo>
                <a:close/>
              </a:path>
              <a:path w="59054" h="106679">
                <a:moveTo>
                  <a:pt x="33997" y="7556"/>
                </a:moveTo>
                <a:lnTo>
                  <a:pt x="33997" y="15239"/>
                </a:lnTo>
                <a:lnTo>
                  <a:pt x="37185" y="18427"/>
                </a:lnTo>
                <a:lnTo>
                  <a:pt x="37185" y="10744"/>
                </a:lnTo>
                <a:lnTo>
                  <a:pt x="33997" y="7556"/>
                </a:lnTo>
                <a:close/>
              </a:path>
              <a:path w="59054" h="106679">
                <a:moveTo>
                  <a:pt x="18630" y="12956"/>
                </a:moveTo>
                <a:lnTo>
                  <a:pt x="16903" y="14668"/>
                </a:lnTo>
                <a:lnTo>
                  <a:pt x="18630" y="16439"/>
                </a:lnTo>
                <a:lnTo>
                  <a:pt x="18630" y="12956"/>
                </a:lnTo>
                <a:close/>
              </a:path>
              <a:path w="59054" h="106679">
                <a:moveTo>
                  <a:pt x="26071" y="6591"/>
                </a:moveTo>
                <a:lnTo>
                  <a:pt x="22783" y="6591"/>
                </a:lnTo>
                <a:lnTo>
                  <a:pt x="18630" y="10744"/>
                </a:lnTo>
                <a:lnTo>
                  <a:pt x="18630" y="12956"/>
                </a:lnTo>
                <a:lnTo>
                  <a:pt x="22593" y="9029"/>
                </a:lnTo>
                <a:lnTo>
                  <a:pt x="24710" y="7628"/>
                </a:lnTo>
                <a:lnTo>
                  <a:pt x="24549" y="7213"/>
                </a:lnTo>
                <a:lnTo>
                  <a:pt x="26071" y="6591"/>
                </a:lnTo>
                <a:close/>
              </a:path>
              <a:path w="59054" h="106679">
                <a:moveTo>
                  <a:pt x="40436" y="596"/>
                </a:moveTo>
                <a:lnTo>
                  <a:pt x="39642" y="938"/>
                </a:lnTo>
                <a:lnTo>
                  <a:pt x="43815" y="9817"/>
                </a:lnTo>
                <a:lnTo>
                  <a:pt x="40436" y="596"/>
                </a:lnTo>
                <a:close/>
              </a:path>
              <a:path w="59054" h="106679">
                <a:moveTo>
                  <a:pt x="26608" y="6371"/>
                </a:moveTo>
                <a:lnTo>
                  <a:pt x="24549" y="7213"/>
                </a:lnTo>
                <a:lnTo>
                  <a:pt x="24710" y="7628"/>
                </a:lnTo>
                <a:lnTo>
                  <a:pt x="26608" y="6371"/>
                </a:lnTo>
                <a:close/>
              </a:path>
              <a:path w="59054" h="106679">
                <a:moveTo>
                  <a:pt x="33997" y="6591"/>
                </a:moveTo>
                <a:lnTo>
                  <a:pt x="33032" y="6591"/>
                </a:lnTo>
                <a:lnTo>
                  <a:pt x="33997" y="7556"/>
                </a:lnTo>
                <a:lnTo>
                  <a:pt x="33997" y="6591"/>
                </a:lnTo>
                <a:close/>
              </a:path>
              <a:path w="59054" h="106679">
                <a:moveTo>
                  <a:pt x="35750" y="2209"/>
                </a:moveTo>
                <a:lnTo>
                  <a:pt x="28867" y="4876"/>
                </a:lnTo>
                <a:lnTo>
                  <a:pt x="26608" y="6371"/>
                </a:lnTo>
                <a:lnTo>
                  <a:pt x="34709" y="3060"/>
                </a:lnTo>
                <a:lnTo>
                  <a:pt x="35801" y="2590"/>
                </a:lnTo>
                <a:lnTo>
                  <a:pt x="35750" y="2209"/>
                </a:lnTo>
                <a:close/>
              </a:path>
              <a:path w="59054" h="106679">
                <a:moveTo>
                  <a:pt x="35801" y="2590"/>
                </a:moveTo>
                <a:lnTo>
                  <a:pt x="34709" y="3060"/>
                </a:lnTo>
                <a:lnTo>
                  <a:pt x="34883" y="3508"/>
                </a:lnTo>
                <a:lnTo>
                  <a:pt x="35801" y="2590"/>
                </a:lnTo>
                <a:close/>
              </a:path>
              <a:path w="59054" h="106679">
                <a:moveTo>
                  <a:pt x="39636" y="927"/>
                </a:moveTo>
                <a:lnTo>
                  <a:pt x="36395" y="1997"/>
                </a:lnTo>
                <a:lnTo>
                  <a:pt x="35888" y="2503"/>
                </a:lnTo>
                <a:lnTo>
                  <a:pt x="39642" y="938"/>
                </a:lnTo>
                <a:close/>
              </a:path>
              <a:path w="59054" h="106679">
                <a:moveTo>
                  <a:pt x="36395" y="1997"/>
                </a:moveTo>
                <a:lnTo>
                  <a:pt x="35750" y="2209"/>
                </a:lnTo>
                <a:lnTo>
                  <a:pt x="35888" y="2503"/>
                </a:lnTo>
                <a:lnTo>
                  <a:pt x="36395" y="1997"/>
                </a:lnTo>
                <a:close/>
              </a:path>
              <a:path w="59054" h="106679">
                <a:moveTo>
                  <a:pt x="49237" y="0"/>
                </a:moveTo>
                <a:lnTo>
                  <a:pt x="38392" y="0"/>
                </a:lnTo>
                <a:lnTo>
                  <a:pt x="36395" y="1997"/>
                </a:lnTo>
                <a:lnTo>
                  <a:pt x="39669" y="927"/>
                </a:lnTo>
                <a:lnTo>
                  <a:pt x="40436" y="596"/>
                </a:lnTo>
                <a:lnTo>
                  <a:pt x="49834" y="596"/>
                </a:lnTo>
                <a:lnTo>
                  <a:pt x="49237" y="0"/>
                </a:lnTo>
                <a:close/>
              </a:path>
            </a:pathLst>
          </a:custGeom>
          <a:solidFill>
            <a:srgbClr val="C80000"/>
          </a:solidFill>
        </p:spPr>
        <p:txBody>
          <a:bodyPr wrap="square" lIns="0" tIns="0" rIns="0" bIns="0" rtlCol="0"/>
          <a:lstStyle/>
          <a:p>
            <a:endParaRPr/>
          </a:p>
        </p:txBody>
      </p:sp>
      <p:sp>
        <p:nvSpPr>
          <p:cNvPr id="49" name="object 49"/>
          <p:cNvSpPr/>
          <p:nvPr/>
        </p:nvSpPr>
        <p:spPr>
          <a:xfrm>
            <a:off x="3556583" y="3667787"/>
            <a:ext cx="653454" cy="260042"/>
          </a:xfrm>
          <a:prstGeom prst="rect">
            <a:avLst/>
          </a:prstGeom>
          <a:blipFill>
            <a:blip r:embed="rId23" cstate="print"/>
            <a:stretch>
              <a:fillRect/>
            </a:stretch>
          </a:blipFill>
        </p:spPr>
        <p:txBody>
          <a:bodyPr wrap="square" lIns="0" tIns="0" rIns="0" bIns="0" rtlCol="0"/>
          <a:lstStyle/>
          <a:p>
            <a:endParaRPr/>
          </a:p>
        </p:txBody>
      </p:sp>
      <p:sp>
        <p:nvSpPr>
          <p:cNvPr id="50" name="object 50"/>
          <p:cNvSpPr/>
          <p:nvPr/>
        </p:nvSpPr>
        <p:spPr>
          <a:xfrm>
            <a:off x="1010566" y="4361650"/>
            <a:ext cx="721360" cy="62230"/>
          </a:xfrm>
          <a:custGeom>
            <a:avLst/>
            <a:gdLst/>
            <a:ahLst/>
            <a:cxnLst/>
            <a:rect l="l" t="t" r="r" b="b"/>
            <a:pathLst>
              <a:path w="721360" h="62229">
                <a:moveTo>
                  <a:pt x="619109" y="39115"/>
                </a:moveTo>
                <a:lnTo>
                  <a:pt x="615274" y="61721"/>
                </a:lnTo>
                <a:lnTo>
                  <a:pt x="616925" y="62102"/>
                </a:lnTo>
                <a:lnTo>
                  <a:pt x="620240" y="62102"/>
                </a:lnTo>
                <a:lnTo>
                  <a:pt x="626043" y="61975"/>
                </a:lnTo>
                <a:lnTo>
                  <a:pt x="631416" y="60325"/>
                </a:lnTo>
                <a:lnTo>
                  <a:pt x="636343" y="57150"/>
                </a:lnTo>
                <a:lnTo>
                  <a:pt x="625215" y="39242"/>
                </a:lnTo>
                <a:lnTo>
                  <a:pt x="620951" y="39242"/>
                </a:lnTo>
                <a:lnTo>
                  <a:pt x="619109" y="39115"/>
                </a:lnTo>
                <a:close/>
              </a:path>
              <a:path w="721360" h="62229">
                <a:moveTo>
                  <a:pt x="603437" y="32130"/>
                </a:moveTo>
                <a:lnTo>
                  <a:pt x="592350" y="52450"/>
                </a:lnTo>
                <a:lnTo>
                  <a:pt x="598218" y="55752"/>
                </a:lnTo>
                <a:lnTo>
                  <a:pt x="604339" y="58419"/>
                </a:lnTo>
                <a:lnTo>
                  <a:pt x="612200" y="61086"/>
                </a:lnTo>
                <a:lnTo>
                  <a:pt x="613724" y="61467"/>
                </a:lnTo>
                <a:lnTo>
                  <a:pt x="615274" y="61721"/>
                </a:lnTo>
                <a:lnTo>
                  <a:pt x="619109" y="39115"/>
                </a:lnTo>
                <a:lnTo>
                  <a:pt x="618271" y="38988"/>
                </a:lnTo>
                <a:lnTo>
                  <a:pt x="616620" y="38480"/>
                </a:lnTo>
                <a:lnTo>
                  <a:pt x="612073" y="36702"/>
                </a:lnTo>
                <a:lnTo>
                  <a:pt x="607667" y="34670"/>
                </a:lnTo>
                <a:lnTo>
                  <a:pt x="603437" y="32130"/>
                </a:lnTo>
                <a:close/>
              </a:path>
              <a:path w="721360" h="62229">
                <a:moveTo>
                  <a:pt x="653247" y="31241"/>
                </a:moveTo>
                <a:lnTo>
                  <a:pt x="624189" y="37591"/>
                </a:lnTo>
                <a:lnTo>
                  <a:pt x="636343" y="57150"/>
                </a:lnTo>
                <a:lnTo>
                  <a:pt x="637969" y="56387"/>
                </a:lnTo>
                <a:lnTo>
                  <a:pt x="638832" y="56133"/>
                </a:lnTo>
                <a:lnTo>
                  <a:pt x="643823" y="54863"/>
                </a:lnTo>
                <a:lnTo>
                  <a:pt x="648891" y="54101"/>
                </a:lnTo>
                <a:lnTo>
                  <a:pt x="654060" y="53975"/>
                </a:lnTo>
                <a:lnTo>
                  <a:pt x="653247" y="31241"/>
                </a:lnTo>
                <a:close/>
              </a:path>
              <a:path w="721360" h="62229">
                <a:moveTo>
                  <a:pt x="682063" y="32257"/>
                </a:moveTo>
                <a:lnTo>
                  <a:pt x="679764" y="54101"/>
                </a:lnTo>
                <a:lnTo>
                  <a:pt x="685441" y="54609"/>
                </a:lnTo>
                <a:lnTo>
                  <a:pt x="691144" y="54863"/>
                </a:lnTo>
                <a:lnTo>
                  <a:pt x="696833" y="54482"/>
                </a:lnTo>
                <a:lnTo>
                  <a:pt x="693722" y="33908"/>
                </a:lnTo>
                <a:lnTo>
                  <a:pt x="694664" y="33273"/>
                </a:lnTo>
                <a:lnTo>
                  <a:pt x="690813" y="33273"/>
                </a:lnTo>
                <a:lnTo>
                  <a:pt x="686432" y="32892"/>
                </a:lnTo>
                <a:lnTo>
                  <a:pt x="682063" y="32257"/>
                </a:lnTo>
                <a:close/>
              </a:path>
              <a:path w="721360" h="62229">
                <a:moveTo>
                  <a:pt x="696541" y="30860"/>
                </a:moveTo>
                <a:lnTo>
                  <a:pt x="695792" y="32130"/>
                </a:lnTo>
                <a:lnTo>
                  <a:pt x="694852" y="33146"/>
                </a:lnTo>
                <a:lnTo>
                  <a:pt x="693722" y="33908"/>
                </a:lnTo>
                <a:lnTo>
                  <a:pt x="696833" y="54482"/>
                </a:lnTo>
                <a:lnTo>
                  <a:pt x="695208" y="33273"/>
                </a:lnTo>
                <a:lnTo>
                  <a:pt x="700385" y="33273"/>
                </a:lnTo>
                <a:lnTo>
                  <a:pt x="696541" y="30860"/>
                </a:lnTo>
                <a:close/>
              </a:path>
              <a:path w="721360" h="62229">
                <a:moveTo>
                  <a:pt x="700385" y="33273"/>
                </a:moveTo>
                <a:lnTo>
                  <a:pt x="695208" y="33273"/>
                </a:lnTo>
                <a:lnTo>
                  <a:pt x="696833" y="54482"/>
                </a:lnTo>
                <a:lnTo>
                  <a:pt x="713737" y="41655"/>
                </a:lnTo>
                <a:lnTo>
                  <a:pt x="700385" y="33273"/>
                </a:lnTo>
                <a:close/>
              </a:path>
              <a:path w="721360" h="62229">
                <a:moveTo>
                  <a:pt x="679818" y="53593"/>
                </a:moveTo>
                <a:lnTo>
                  <a:pt x="666912" y="53593"/>
                </a:lnTo>
                <a:lnTo>
                  <a:pt x="673337" y="53720"/>
                </a:lnTo>
                <a:lnTo>
                  <a:pt x="679764" y="54101"/>
                </a:lnTo>
                <a:lnTo>
                  <a:pt x="679818" y="53593"/>
                </a:lnTo>
                <a:close/>
              </a:path>
              <a:path w="721360" h="62229">
                <a:moveTo>
                  <a:pt x="660469" y="31114"/>
                </a:moveTo>
                <a:lnTo>
                  <a:pt x="653247" y="31241"/>
                </a:lnTo>
                <a:lnTo>
                  <a:pt x="654060" y="53975"/>
                </a:lnTo>
                <a:lnTo>
                  <a:pt x="660487" y="53720"/>
                </a:lnTo>
                <a:lnTo>
                  <a:pt x="666912" y="53593"/>
                </a:lnTo>
                <a:lnTo>
                  <a:pt x="679818" y="53593"/>
                </a:lnTo>
                <a:lnTo>
                  <a:pt x="682063" y="32257"/>
                </a:lnTo>
                <a:lnTo>
                  <a:pt x="674876" y="31622"/>
                </a:lnTo>
                <a:lnTo>
                  <a:pt x="667679" y="31241"/>
                </a:lnTo>
                <a:lnTo>
                  <a:pt x="660469" y="31114"/>
                </a:lnTo>
                <a:close/>
              </a:path>
              <a:path w="721360" h="62229">
                <a:moveTo>
                  <a:pt x="208597" y="26669"/>
                </a:moveTo>
                <a:lnTo>
                  <a:pt x="183180" y="27558"/>
                </a:lnTo>
                <a:lnTo>
                  <a:pt x="132320" y="28320"/>
                </a:lnTo>
                <a:lnTo>
                  <a:pt x="106878" y="28320"/>
                </a:lnTo>
                <a:lnTo>
                  <a:pt x="106828" y="52577"/>
                </a:lnTo>
                <a:lnTo>
                  <a:pt x="132918" y="52831"/>
                </a:lnTo>
                <a:lnTo>
                  <a:pt x="159000" y="52704"/>
                </a:lnTo>
                <a:lnTo>
                  <a:pt x="211142" y="51434"/>
                </a:lnTo>
                <a:lnTo>
                  <a:pt x="208597" y="26669"/>
                </a:lnTo>
                <a:close/>
              </a:path>
              <a:path w="721360" h="62229">
                <a:moveTo>
                  <a:pt x="18555" y="30392"/>
                </a:moveTo>
                <a:lnTo>
                  <a:pt x="9138" y="46354"/>
                </a:lnTo>
                <a:lnTo>
                  <a:pt x="12374" y="47878"/>
                </a:lnTo>
                <a:lnTo>
                  <a:pt x="15797" y="49021"/>
                </a:lnTo>
                <a:lnTo>
                  <a:pt x="19408" y="49402"/>
                </a:lnTo>
                <a:lnTo>
                  <a:pt x="41224" y="51053"/>
                </a:lnTo>
                <a:lnTo>
                  <a:pt x="63066" y="52069"/>
                </a:lnTo>
                <a:lnTo>
                  <a:pt x="84934" y="52577"/>
                </a:lnTo>
                <a:lnTo>
                  <a:pt x="106828" y="52577"/>
                </a:lnTo>
                <a:lnTo>
                  <a:pt x="106847" y="43306"/>
                </a:lnTo>
                <a:lnTo>
                  <a:pt x="14401" y="43306"/>
                </a:lnTo>
                <a:lnTo>
                  <a:pt x="18555" y="39242"/>
                </a:lnTo>
                <a:lnTo>
                  <a:pt x="18555" y="30392"/>
                </a:lnTo>
                <a:close/>
              </a:path>
              <a:path w="721360" h="62229">
                <a:moveTo>
                  <a:pt x="578190" y="19938"/>
                </a:moveTo>
                <a:lnTo>
                  <a:pt x="569605" y="41782"/>
                </a:lnTo>
                <a:lnTo>
                  <a:pt x="577402" y="44830"/>
                </a:lnTo>
                <a:lnTo>
                  <a:pt x="584984" y="48386"/>
                </a:lnTo>
                <a:lnTo>
                  <a:pt x="592350" y="52450"/>
                </a:lnTo>
                <a:lnTo>
                  <a:pt x="603437" y="32130"/>
                </a:lnTo>
                <a:lnTo>
                  <a:pt x="597265" y="28828"/>
                </a:lnTo>
                <a:lnTo>
                  <a:pt x="590999" y="25653"/>
                </a:lnTo>
                <a:lnTo>
                  <a:pt x="584640" y="22732"/>
                </a:lnTo>
                <a:lnTo>
                  <a:pt x="578190" y="19938"/>
                </a:lnTo>
                <a:close/>
              </a:path>
              <a:path w="721360" h="62229">
                <a:moveTo>
                  <a:pt x="242073" y="21335"/>
                </a:moveTo>
                <a:lnTo>
                  <a:pt x="225394" y="24383"/>
                </a:lnTo>
                <a:lnTo>
                  <a:pt x="208597" y="26669"/>
                </a:lnTo>
                <a:lnTo>
                  <a:pt x="211142" y="51434"/>
                </a:lnTo>
                <a:lnTo>
                  <a:pt x="220172" y="50291"/>
                </a:lnTo>
                <a:lnTo>
                  <a:pt x="229168" y="49021"/>
                </a:lnTo>
                <a:lnTo>
                  <a:pt x="238130" y="47625"/>
                </a:lnTo>
                <a:lnTo>
                  <a:pt x="247058" y="45846"/>
                </a:lnTo>
                <a:lnTo>
                  <a:pt x="242073" y="21335"/>
                </a:lnTo>
                <a:close/>
              </a:path>
              <a:path w="721360" h="62229">
                <a:moveTo>
                  <a:pt x="13996" y="26034"/>
                </a:moveTo>
                <a:lnTo>
                  <a:pt x="4559" y="42036"/>
                </a:lnTo>
                <a:lnTo>
                  <a:pt x="9138" y="46354"/>
                </a:lnTo>
                <a:lnTo>
                  <a:pt x="17869" y="28320"/>
                </a:lnTo>
                <a:lnTo>
                  <a:pt x="16516" y="26898"/>
                </a:lnTo>
                <a:lnTo>
                  <a:pt x="13996" y="26034"/>
                </a:lnTo>
                <a:close/>
              </a:path>
              <a:path w="721360" h="62229">
                <a:moveTo>
                  <a:pt x="17888" y="28282"/>
                </a:moveTo>
                <a:lnTo>
                  <a:pt x="9138" y="46354"/>
                </a:lnTo>
                <a:lnTo>
                  <a:pt x="18555" y="30392"/>
                </a:lnTo>
                <a:lnTo>
                  <a:pt x="18430" y="28828"/>
                </a:lnTo>
                <a:lnTo>
                  <a:pt x="17888" y="28282"/>
                </a:lnTo>
                <a:close/>
              </a:path>
              <a:path w="721360" h="62229">
                <a:moveTo>
                  <a:pt x="285658" y="11683"/>
                </a:moveTo>
                <a:lnTo>
                  <a:pt x="274783" y="14223"/>
                </a:lnTo>
                <a:lnTo>
                  <a:pt x="263895" y="16636"/>
                </a:lnTo>
                <a:lnTo>
                  <a:pt x="252991" y="18922"/>
                </a:lnTo>
                <a:lnTo>
                  <a:pt x="242073" y="21335"/>
                </a:lnTo>
                <a:lnTo>
                  <a:pt x="247058" y="45846"/>
                </a:lnTo>
                <a:lnTo>
                  <a:pt x="258209" y="43433"/>
                </a:lnTo>
                <a:lnTo>
                  <a:pt x="269328" y="40893"/>
                </a:lnTo>
                <a:lnTo>
                  <a:pt x="280413" y="38226"/>
                </a:lnTo>
                <a:lnTo>
                  <a:pt x="291462" y="35432"/>
                </a:lnTo>
                <a:lnTo>
                  <a:pt x="285658" y="11683"/>
                </a:lnTo>
                <a:close/>
              </a:path>
              <a:path w="721360" h="62229">
                <a:moveTo>
                  <a:pt x="14401" y="24764"/>
                </a:moveTo>
                <a:lnTo>
                  <a:pt x="4154" y="24764"/>
                </a:lnTo>
                <a:lnTo>
                  <a:pt x="125" y="28828"/>
                </a:lnTo>
                <a:lnTo>
                  <a:pt x="0" y="39242"/>
                </a:lnTo>
                <a:lnTo>
                  <a:pt x="4154" y="43306"/>
                </a:lnTo>
                <a:lnTo>
                  <a:pt x="5906" y="43306"/>
                </a:lnTo>
                <a:lnTo>
                  <a:pt x="4559" y="42036"/>
                </a:lnTo>
                <a:lnTo>
                  <a:pt x="13996" y="26034"/>
                </a:lnTo>
                <a:lnTo>
                  <a:pt x="15660" y="26034"/>
                </a:lnTo>
                <a:lnTo>
                  <a:pt x="14401" y="24764"/>
                </a:lnTo>
                <a:close/>
              </a:path>
              <a:path w="721360" h="62229">
                <a:moveTo>
                  <a:pt x="18422" y="27177"/>
                </a:moveTo>
                <a:lnTo>
                  <a:pt x="18267" y="27498"/>
                </a:lnTo>
                <a:lnTo>
                  <a:pt x="19927" y="28066"/>
                </a:lnTo>
                <a:lnTo>
                  <a:pt x="18578" y="30352"/>
                </a:lnTo>
                <a:lnTo>
                  <a:pt x="18555" y="39242"/>
                </a:lnTo>
                <a:lnTo>
                  <a:pt x="14401" y="43306"/>
                </a:lnTo>
                <a:lnTo>
                  <a:pt x="106847" y="43306"/>
                </a:lnTo>
                <a:lnTo>
                  <a:pt x="106878" y="28320"/>
                </a:lnTo>
                <a:lnTo>
                  <a:pt x="84754" y="28320"/>
                </a:lnTo>
                <a:lnTo>
                  <a:pt x="62637" y="28193"/>
                </a:lnTo>
                <a:lnTo>
                  <a:pt x="40526" y="27812"/>
                </a:lnTo>
                <a:lnTo>
                  <a:pt x="18422" y="27177"/>
                </a:lnTo>
                <a:close/>
              </a:path>
              <a:path w="721360" h="62229">
                <a:moveTo>
                  <a:pt x="546948" y="14477"/>
                </a:moveTo>
                <a:lnTo>
                  <a:pt x="546694" y="38100"/>
                </a:lnTo>
                <a:lnTo>
                  <a:pt x="552879" y="38100"/>
                </a:lnTo>
                <a:lnTo>
                  <a:pt x="558962" y="38734"/>
                </a:lnTo>
                <a:lnTo>
                  <a:pt x="564956" y="40258"/>
                </a:lnTo>
                <a:lnTo>
                  <a:pt x="566531" y="40639"/>
                </a:lnTo>
                <a:lnTo>
                  <a:pt x="568081" y="41147"/>
                </a:lnTo>
                <a:lnTo>
                  <a:pt x="569605" y="41782"/>
                </a:lnTo>
                <a:lnTo>
                  <a:pt x="578190" y="19938"/>
                </a:lnTo>
                <a:lnTo>
                  <a:pt x="570572" y="17525"/>
                </a:lnTo>
                <a:lnTo>
                  <a:pt x="562826" y="15875"/>
                </a:lnTo>
                <a:lnTo>
                  <a:pt x="554951" y="14858"/>
                </a:lnTo>
                <a:lnTo>
                  <a:pt x="546948" y="14477"/>
                </a:lnTo>
                <a:close/>
              </a:path>
              <a:path w="721360" h="62229">
                <a:moveTo>
                  <a:pt x="703336" y="21081"/>
                </a:moveTo>
                <a:lnTo>
                  <a:pt x="700731" y="24891"/>
                </a:lnTo>
                <a:lnTo>
                  <a:pt x="696541" y="30860"/>
                </a:lnTo>
                <a:lnTo>
                  <a:pt x="713737" y="41655"/>
                </a:lnTo>
                <a:lnTo>
                  <a:pt x="716493" y="36956"/>
                </a:lnTo>
                <a:lnTo>
                  <a:pt x="718436" y="32003"/>
                </a:lnTo>
                <a:lnTo>
                  <a:pt x="719592" y="26796"/>
                </a:lnTo>
                <a:lnTo>
                  <a:pt x="718508" y="26415"/>
                </a:lnTo>
                <a:lnTo>
                  <a:pt x="709089" y="26415"/>
                </a:lnTo>
                <a:lnTo>
                  <a:pt x="705736" y="22986"/>
                </a:lnTo>
                <a:lnTo>
                  <a:pt x="705736" y="21925"/>
                </a:lnTo>
                <a:lnTo>
                  <a:pt x="703336" y="21081"/>
                </a:lnTo>
                <a:close/>
              </a:path>
              <a:path w="721360" h="62229">
                <a:moveTo>
                  <a:pt x="465541" y="16128"/>
                </a:moveTo>
                <a:lnTo>
                  <a:pt x="461617" y="38607"/>
                </a:lnTo>
                <a:lnTo>
                  <a:pt x="468136" y="39623"/>
                </a:lnTo>
                <a:lnTo>
                  <a:pt x="474683" y="40258"/>
                </a:lnTo>
                <a:lnTo>
                  <a:pt x="481257" y="40639"/>
                </a:lnTo>
                <a:lnTo>
                  <a:pt x="487855" y="40639"/>
                </a:lnTo>
                <a:lnTo>
                  <a:pt x="487578" y="17398"/>
                </a:lnTo>
                <a:lnTo>
                  <a:pt x="480197" y="17398"/>
                </a:lnTo>
                <a:lnTo>
                  <a:pt x="472856" y="17017"/>
                </a:lnTo>
                <a:lnTo>
                  <a:pt x="465541" y="16128"/>
                </a:lnTo>
                <a:close/>
              </a:path>
              <a:path w="721360" h="62229">
                <a:moveTo>
                  <a:pt x="515579" y="15747"/>
                </a:moveTo>
                <a:lnTo>
                  <a:pt x="508585" y="16255"/>
                </a:lnTo>
                <a:lnTo>
                  <a:pt x="494583" y="17017"/>
                </a:lnTo>
                <a:lnTo>
                  <a:pt x="487575" y="17144"/>
                </a:lnTo>
                <a:lnTo>
                  <a:pt x="487855" y="40639"/>
                </a:lnTo>
                <a:lnTo>
                  <a:pt x="495329" y="40512"/>
                </a:lnTo>
                <a:lnTo>
                  <a:pt x="510259" y="39750"/>
                </a:lnTo>
                <a:lnTo>
                  <a:pt x="517712" y="39115"/>
                </a:lnTo>
                <a:lnTo>
                  <a:pt x="515579" y="15747"/>
                </a:lnTo>
                <a:close/>
              </a:path>
              <a:path w="721360" h="62229">
                <a:moveTo>
                  <a:pt x="624189" y="37591"/>
                </a:moveTo>
                <a:lnTo>
                  <a:pt x="622640" y="38734"/>
                </a:lnTo>
                <a:lnTo>
                  <a:pt x="620951" y="39242"/>
                </a:lnTo>
                <a:lnTo>
                  <a:pt x="625215" y="39242"/>
                </a:lnTo>
                <a:lnTo>
                  <a:pt x="624189" y="37591"/>
                </a:lnTo>
                <a:close/>
              </a:path>
              <a:path w="721360" h="62229">
                <a:moveTo>
                  <a:pt x="546948" y="14477"/>
                </a:moveTo>
                <a:lnTo>
                  <a:pt x="539094" y="14477"/>
                </a:lnTo>
                <a:lnTo>
                  <a:pt x="531249" y="14731"/>
                </a:lnTo>
                <a:lnTo>
                  <a:pt x="523411" y="15112"/>
                </a:lnTo>
                <a:lnTo>
                  <a:pt x="515579" y="15747"/>
                </a:lnTo>
                <a:lnTo>
                  <a:pt x="517712" y="39115"/>
                </a:lnTo>
                <a:lnTo>
                  <a:pt x="524946" y="38607"/>
                </a:lnTo>
                <a:lnTo>
                  <a:pt x="532189" y="38226"/>
                </a:lnTo>
                <a:lnTo>
                  <a:pt x="539438" y="38100"/>
                </a:lnTo>
                <a:lnTo>
                  <a:pt x="546694" y="38100"/>
                </a:lnTo>
                <a:lnTo>
                  <a:pt x="546948" y="14477"/>
                </a:lnTo>
                <a:close/>
              </a:path>
              <a:path w="721360" h="62229">
                <a:moveTo>
                  <a:pt x="441258" y="9397"/>
                </a:moveTo>
                <a:lnTo>
                  <a:pt x="433981" y="30860"/>
                </a:lnTo>
                <a:lnTo>
                  <a:pt x="447689" y="35178"/>
                </a:lnTo>
                <a:lnTo>
                  <a:pt x="454625" y="36956"/>
                </a:lnTo>
                <a:lnTo>
                  <a:pt x="461617" y="38607"/>
                </a:lnTo>
                <a:lnTo>
                  <a:pt x="465541" y="16128"/>
                </a:lnTo>
                <a:lnTo>
                  <a:pt x="457260" y="14604"/>
                </a:lnTo>
                <a:lnTo>
                  <a:pt x="449171" y="12445"/>
                </a:lnTo>
                <a:lnTo>
                  <a:pt x="441258" y="9397"/>
                </a:lnTo>
                <a:close/>
              </a:path>
              <a:path w="721360" h="62229">
                <a:moveTo>
                  <a:pt x="331645" y="3175"/>
                </a:moveTo>
                <a:lnTo>
                  <a:pt x="320071" y="4825"/>
                </a:lnTo>
                <a:lnTo>
                  <a:pt x="308551" y="6857"/>
                </a:lnTo>
                <a:lnTo>
                  <a:pt x="297082" y="9143"/>
                </a:lnTo>
                <a:lnTo>
                  <a:pt x="285658" y="11683"/>
                </a:lnTo>
                <a:lnTo>
                  <a:pt x="291462" y="35432"/>
                </a:lnTo>
                <a:lnTo>
                  <a:pt x="302233" y="32765"/>
                </a:lnTo>
                <a:lnTo>
                  <a:pt x="313057" y="30352"/>
                </a:lnTo>
                <a:lnTo>
                  <a:pt x="323936" y="28193"/>
                </a:lnTo>
                <a:lnTo>
                  <a:pt x="334871" y="26288"/>
                </a:lnTo>
                <a:lnTo>
                  <a:pt x="331645" y="3175"/>
                </a:lnTo>
                <a:close/>
              </a:path>
              <a:path w="721360" h="62229">
                <a:moveTo>
                  <a:pt x="412836" y="1523"/>
                </a:moveTo>
                <a:lnTo>
                  <a:pt x="408924" y="23875"/>
                </a:lnTo>
                <a:lnTo>
                  <a:pt x="415275" y="25272"/>
                </a:lnTo>
                <a:lnTo>
                  <a:pt x="421567" y="26923"/>
                </a:lnTo>
                <a:lnTo>
                  <a:pt x="427802" y="28701"/>
                </a:lnTo>
                <a:lnTo>
                  <a:pt x="433981" y="30860"/>
                </a:lnTo>
                <a:lnTo>
                  <a:pt x="441258" y="9397"/>
                </a:lnTo>
                <a:lnTo>
                  <a:pt x="434260" y="7111"/>
                </a:lnTo>
                <a:lnTo>
                  <a:pt x="427190" y="4952"/>
                </a:lnTo>
                <a:lnTo>
                  <a:pt x="420049" y="3047"/>
                </a:lnTo>
                <a:lnTo>
                  <a:pt x="412836" y="1523"/>
                </a:lnTo>
                <a:close/>
              </a:path>
              <a:path w="721360" h="62229">
                <a:moveTo>
                  <a:pt x="18267" y="27498"/>
                </a:moveTo>
                <a:lnTo>
                  <a:pt x="17992" y="28066"/>
                </a:lnTo>
                <a:lnTo>
                  <a:pt x="17926" y="28320"/>
                </a:lnTo>
                <a:lnTo>
                  <a:pt x="18430" y="28828"/>
                </a:lnTo>
                <a:lnTo>
                  <a:pt x="18555" y="30392"/>
                </a:lnTo>
                <a:lnTo>
                  <a:pt x="19927" y="28066"/>
                </a:lnTo>
                <a:lnTo>
                  <a:pt x="18267" y="27498"/>
                </a:lnTo>
                <a:close/>
              </a:path>
              <a:path w="721360" h="62229">
                <a:moveTo>
                  <a:pt x="16516" y="26898"/>
                </a:moveTo>
                <a:lnTo>
                  <a:pt x="17888" y="28282"/>
                </a:lnTo>
                <a:lnTo>
                  <a:pt x="18267" y="27498"/>
                </a:lnTo>
                <a:lnTo>
                  <a:pt x="16516" y="26898"/>
                </a:lnTo>
                <a:close/>
              </a:path>
              <a:path w="721360" h="62229">
                <a:moveTo>
                  <a:pt x="15660" y="26034"/>
                </a:moveTo>
                <a:lnTo>
                  <a:pt x="13996" y="26034"/>
                </a:lnTo>
                <a:lnTo>
                  <a:pt x="16516" y="26898"/>
                </a:lnTo>
                <a:lnTo>
                  <a:pt x="15660" y="26034"/>
                </a:lnTo>
                <a:close/>
              </a:path>
              <a:path w="721360" h="62229">
                <a:moveTo>
                  <a:pt x="719997" y="23741"/>
                </a:moveTo>
                <a:lnTo>
                  <a:pt x="717670" y="26121"/>
                </a:lnTo>
                <a:lnTo>
                  <a:pt x="719592" y="26796"/>
                </a:lnTo>
                <a:lnTo>
                  <a:pt x="719997" y="23741"/>
                </a:lnTo>
                <a:close/>
              </a:path>
              <a:path w="721360" h="62229">
                <a:moveTo>
                  <a:pt x="705736" y="21925"/>
                </a:moveTo>
                <a:lnTo>
                  <a:pt x="705736" y="22986"/>
                </a:lnTo>
                <a:lnTo>
                  <a:pt x="709089" y="26415"/>
                </a:lnTo>
                <a:lnTo>
                  <a:pt x="717382" y="26415"/>
                </a:lnTo>
                <a:lnTo>
                  <a:pt x="717670" y="26121"/>
                </a:lnTo>
                <a:lnTo>
                  <a:pt x="705736" y="21925"/>
                </a:lnTo>
                <a:close/>
              </a:path>
              <a:path w="721360" h="62229">
                <a:moveTo>
                  <a:pt x="717670" y="26121"/>
                </a:moveTo>
                <a:lnTo>
                  <a:pt x="717382" y="26415"/>
                </a:lnTo>
                <a:lnTo>
                  <a:pt x="718508" y="26415"/>
                </a:lnTo>
                <a:lnTo>
                  <a:pt x="717670" y="26121"/>
                </a:lnTo>
                <a:close/>
              </a:path>
              <a:path w="721360" h="62229">
                <a:moveTo>
                  <a:pt x="376450" y="126"/>
                </a:moveTo>
                <a:lnTo>
                  <a:pt x="365213" y="380"/>
                </a:lnTo>
                <a:lnTo>
                  <a:pt x="354000" y="1015"/>
                </a:lnTo>
                <a:lnTo>
                  <a:pt x="342810" y="1904"/>
                </a:lnTo>
                <a:lnTo>
                  <a:pt x="331645" y="3175"/>
                </a:lnTo>
                <a:lnTo>
                  <a:pt x="334871" y="26288"/>
                </a:lnTo>
                <a:lnTo>
                  <a:pt x="345351" y="24891"/>
                </a:lnTo>
                <a:lnTo>
                  <a:pt x="355856" y="23875"/>
                </a:lnTo>
                <a:lnTo>
                  <a:pt x="366387" y="23240"/>
                </a:lnTo>
                <a:lnTo>
                  <a:pt x="376946" y="22859"/>
                </a:lnTo>
                <a:lnTo>
                  <a:pt x="376450" y="126"/>
                </a:lnTo>
                <a:close/>
              </a:path>
              <a:path w="721360" h="62229">
                <a:moveTo>
                  <a:pt x="706155" y="16382"/>
                </a:moveTo>
                <a:lnTo>
                  <a:pt x="705774" y="17017"/>
                </a:lnTo>
                <a:lnTo>
                  <a:pt x="705736" y="21925"/>
                </a:lnTo>
                <a:lnTo>
                  <a:pt x="717670" y="26121"/>
                </a:lnTo>
                <a:lnTo>
                  <a:pt x="719997" y="23741"/>
                </a:lnTo>
                <a:lnTo>
                  <a:pt x="720316" y="21335"/>
                </a:lnTo>
                <a:lnTo>
                  <a:pt x="706155" y="16382"/>
                </a:lnTo>
                <a:close/>
              </a:path>
              <a:path w="721360" h="62229">
                <a:moveTo>
                  <a:pt x="409124" y="22732"/>
                </a:moveTo>
                <a:lnTo>
                  <a:pt x="390297" y="22732"/>
                </a:lnTo>
                <a:lnTo>
                  <a:pt x="396966" y="22859"/>
                </a:lnTo>
                <a:lnTo>
                  <a:pt x="403628" y="23240"/>
                </a:lnTo>
                <a:lnTo>
                  <a:pt x="405406" y="23367"/>
                </a:lnTo>
                <a:lnTo>
                  <a:pt x="408924" y="23875"/>
                </a:lnTo>
                <a:lnTo>
                  <a:pt x="409124" y="22732"/>
                </a:lnTo>
                <a:close/>
              </a:path>
              <a:path w="721360" h="62229">
                <a:moveTo>
                  <a:pt x="720735" y="16382"/>
                </a:moveTo>
                <a:lnTo>
                  <a:pt x="706155" y="16382"/>
                </a:lnTo>
                <a:lnTo>
                  <a:pt x="720316" y="21335"/>
                </a:lnTo>
                <a:lnTo>
                  <a:pt x="719997" y="23741"/>
                </a:lnTo>
                <a:lnTo>
                  <a:pt x="720735" y="22986"/>
                </a:lnTo>
                <a:lnTo>
                  <a:pt x="720735" y="16382"/>
                </a:lnTo>
                <a:close/>
              </a:path>
              <a:path w="721360" h="62229">
                <a:moveTo>
                  <a:pt x="391414" y="0"/>
                </a:moveTo>
                <a:lnTo>
                  <a:pt x="383935" y="0"/>
                </a:lnTo>
                <a:lnTo>
                  <a:pt x="376450" y="126"/>
                </a:lnTo>
                <a:lnTo>
                  <a:pt x="376946" y="22859"/>
                </a:lnTo>
                <a:lnTo>
                  <a:pt x="383622" y="22732"/>
                </a:lnTo>
                <a:lnTo>
                  <a:pt x="409124" y="22732"/>
                </a:lnTo>
                <a:lnTo>
                  <a:pt x="412836" y="1523"/>
                </a:lnTo>
                <a:lnTo>
                  <a:pt x="410677" y="1142"/>
                </a:lnTo>
                <a:lnTo>
                  <a:pt x="408531" y="888"/>
                </a:lnTo>
                <a:lnTo>
                  <a:pt x="398889" y="253"/>
                </a:lnTo>
                <a:lnTo>
                  <a:pt x="391414" y="0"/>
                </a:lnTo>
                <a:close/>
              </a:path>
              <a:path w="721360" h="62229">
                <a:moveTo>
                  <a:pt x="705736" y="17081"/>
                </a:moveTo>
                <a:lnTo>
                  <a:pt x="703336" y="21081"/>
                </a:lnTo>
                <a:lnTo>
                  <a:pt x="705736" y="21925"/>
                </a:lnTo>
                <a:lnTo>
                  <a:pt x="705736" y="17081"/>
                </a:lnTo>
                <a:close/>
              </a:path>
              <a:path w="721360" h="62229">
                <a:moveTo>
                  <a:pt x="487575" y="17144"/>
                </a:moveTo>
                <a:lnTo>
                  <a:pt x="480197" y="17398"/>
                </a:lnTo>
                <a:lnTo>
                  <a:pt x="487578" y="17398"/>
                </a:lnTo>
                <a:lnTo>
                  <a:pt x="487575" y="17144"/>
                </a:lnTo>
                <a:close/>
              </a:path>
              <a:path w="721360" h="62229">
                <a:moveTo>
                  <a:pt x="717382" y="11302"/>
                </a:moveTo>
                <a:lnTo>
                  <a:pt x="709089" y="11302"/>
                </a:lnTo>
                <a:lnTo>
                  <a:pt x="705860" y="14604"/>
                </a:lnTo>
                <a:lnTo>
                  <a:pt x="705736" y="17081"/>
                </a:lnTo>
                <a:lnTo>
                  <a:pt x="706155" y="16382"/>
                </a:lnTo>
                <a:lnTo>
                  <a:pt x="720735" y="16382"/>
                </a:lnTo>
                <a:lnTo>
                  <a:pt x="720610" y="14604"/>
                </a:lnTo>
                <a:lnTo>
                  <a:pt x="717382" y="11302"/>
                </a:lnTo>
                <a:close/>
              </a:path>
            </a:pathLst>
          </a:custGeom>
          <a:solidFill>
            <a:srgbClr val="C80000"/>
          </a:solidFill>
        </p:spPr>
        <p:txBody>
          <a:bodyPr wrap="square" lIns="0" tIns="0" rIns="0" bIns="0" rtlCol="0"/>
          <a:lstStyle/>
          <a:p>
            <a:endParaRPr/>
          </a:p>
        </p:txBody>
      </p:sp>
      <p:sp>
        <p:nvSpPr>
          <p:cNvPr id="51" name="object 51"/>
          <p:cNvSpPr/>
          <p:nvPr/>
        </p:nvSpPr>
        <p:spPr>
          <a:xfrm>
            <a:off x="2699515" y="4264431"/>
            <a:ext cx="142935" cy="149390"/>
          </a:xfrm>
          <a:prstGeom prst="rect">
            <a:avLst/>
          </a:prstGeom>
          <a:blipFill>
            <a:blip r:embed="rId24" cstate="print"/>
            <a:stretch>
              <a:fillRect/>
            </a:stretch>
          </a:blipFill>
        </p:spPr>
        <p:txBody>
          <a:bodyPr wrap="square" lIns="0" tIns="0" rIns="0" bIns="0" rtlCol="0"/>
          <a:lstStyle/>
          <a:p>
            <a:endParaRPr/>
          </a:p>
        </p:txBody>
      </p:sp>
      <p:sp>
        <p:nvSpPr>
          <p:cNvPr id="52" name="object 52"/>
          <p:cNvSpPr/>
          <p:nvPr/>
        </p:nvSpPr>
        <p:spPr>
          <a:xfrm>
            <a:off x="3056305" y="4175353"/>
            <a:ext cx="426783" cy="244856"/>
          </a:xfrm>
          <a:prstGeom prst="rect">
            <a:avLst/>
          </a:prstGeom>
          <a:blipFill>
            <a:blip r:embed="rId25" cstate="print"/>
            <a:stretch>
              <a:fillRect/>
            </a:stretch>
          </a:blipFill>
        </p:spPr>
        <p:txBody>
          <a:bodyPr wrap="square" lIns="0" tIns="0" rIns="0" bIns="0" rtlCol="0"/>
          <a:lstStyle/>
          <a:p>
            <a:endParaRPr/>
          </a:p>
        </p:txBody>
      </p:sp>
      <p:sp>
        <p:nvSpPr>
          <p:cNvPr id="53" name="object 53"/>
          <p:cNvSpPr/>
          <p:nvPr/>
        </p:nvSpPr>
        <p:spPr>
          <a:xfrm>
            <a:off x="3610584" y="4253204"/>
            <a:ext cx="242100" cy="136359"/>
          </a:xfrm>
          <a:prstGeom prst="rect">
            <a:avLst/>
          </a:prstGeom>
          <a:blipFill>
            <a:blip r:embed="rId26" cstate="print"/>
            <a:stretch>
              <a:fillRect/>
            </a:stretch>
          </a:blipFill>
        </p:spPr>
        <p:txBody>
          <a:bodyPr wrap="square" lIns="0" tIns="0" rIns="0" bIns="0" rtlCol="0"/>
          <a:lstStyle/>
          <a:p>
            <a:endParaRPr/>
          </a:p>
        </p:txBody>
      </p:sp>
      <p:sp>
        <p:nvSpPr>
          <p:cNvPr id="54" name="object 54"/>
          <p:cNvSpPr/>
          <p:nvPr/>
        </p:nvSpPr>
        <p:spPr>
          <a:xfrm>
            <a:off x="4060512" y="4240403"/>
            <a:ext cx="300985" cy="129070"/>
          </a:xfrm>
          <a:prstGeom prst="rect">
            <a:avLst/>
          </a:prstGeom>
          <a:blipFill>
            <a:blip r:embed="rId27" cstate="print"/>
            <a:stretch>
              <a:fillRect/>
            </a:stretch>
          </a:blipFill>
        </p:spPr>
        <p:txBody>
          <a:bodyPr wrap="square" lIns="0" tIns="0" rIns="0" bIns="0" rtlCol="0"/>
          <a:lstStyle/>
          <a:p>
            <a:endParaRPr/>
          </a:p>
        </p:txBody>
      </p:sp>
      <p:sp>
        <p:nvSpPr>
          <p:cNvPr id="55" name="object 55"/>
          <p:cNvSpPr/>
          <p:nvPr/>
        </p:nvSpPr>
        <p:spPr>
          <a:xfrm>
            <a:off x="4535358" y="4169765"/>
            <a:ext cx="593066" cy="267137"/>
          </a:xfrm>
          <a:prstGeom prst="rect">
            <a:avLst/>
          </a:prstGeom>
          <a:blipFill>
            <a:blip r:embed="rId28" cstate="print"/>
            <a:stretch>
              <a:fillRect/>
            </a:stretch>
          </a:blipFill>
        </p:spPr>
        <p:txBody>
          <a:bodyPr wrap="square" lIns="0" tIns="0" rIns="0" bIns="0" rtlCol="0"/>
          <a:lstStyle/>
          <a:p>
            <a:endParaRPr/>
          </a:p>
        </p:txBody>
      </p:sp>
      <p:sp>
        <p:nvSpPr>
          <p:cNvPr id="56" name="object 56"/>
          <p:cNvSpPr/>
          <p:nvPr/>
        </p:nvSpPr>
        <p:spPr>
          <a:xfrm>
            <a:off x="5250116" y="4200372"/>
            <a:ext cx="236804" cy="153669"/>
          </a:xfrm>
          <a:prstGeom prst="rect">
            <a:avLst/>
          </a:prstGeom>
          <a:blipFill>
            <a:blip r:embed="rId29" cstate="print"/>
            <a:stretch>
              <a:fillRect/>
            </a:stretch>
          </a:blipFill>
        </p:spPr>
        <p:txBody>
          <a:bodyPr wrap="square" lIns="0" tIns="0" rIns="0" bIns="0" rtlCol="0"/>
          <a:lstStyle/>
          <a:p>
            <a:endParaRPr/>
          </a:p>
        </p:txBody>
      </p:sp>
      <p:sp>
        <p:nvSpPr>
          <p:cNvPr id="57" name="object 57"/>
          <p:cNvSpPr/>
          <p:nvPr/>
        </p:nvSpPr>
        <p:spPr>
          <a:xfrm>
            <a:off x="5666219" y="4248048"/>
            <a:ext cx="326250" cy="206961"/>
          </a:xfrm>
          <a:prstGeom prst="rect">
            <a:avLst/>
          </a:prstGeom>
          <a:blipFill>
            <a:blip r:embed="rId30" cstate="print"/>
            <a:stretch>
              <a:fillRect/>
            </a:stretch>
          </a:blipFill>
        </p:spPr>
        <p:txBody>
          <a:bodyPr wrap="square" lIns="0" tIns="0" rIns="0" bIns="0" rtlCol="0"/>
          <a:lstStyle/>
          <a:p>
            <a:endParaRPr/>
          </a:p>
        </p:txBody>
      </p:sp>
      <p:sp>
        <p:nvSpPr>
          <p:cNvPr id="58" name="object 58"/>
          <p:cNvSpPr/>
          <p:nvPr/>
        </p:nvSpPr>
        <p:spPr>
          <a:xfrm>
            <a:off x="6186117" y="4165003"/>
            <a:ext cx="393918" cy="210883"/>
          </a:xfrm>
          <a:prstGeom prst="rect">
            <a:avLst/>
          </a:prstGeom>
          <a:blipFill>
            <a:blip r:embed="rId31" cstate="print"/>
            <a:stretch>
              <a:fillRect/>
            </a:stretch>
          </a:blipFill>
        </p:spPr>
        <p:txBody>
          <a:bodyPr wrap="square" lIns="0" tIns="0" rIns="0" bIns="0" rtlCol="0"/>
          <a:lstStyle/>
          <a:p>
            <a:endParaRPr/>
          </a:p>
        </p:txBody>
      </p:sp>
      <p:sp>
        <p:nvSpPr>
          <p:cNvPr id="59" name="object 59"/>
          <p:cNvSpPr/>
          <p:nvPr/>
        </p:nvSpPr>
        <p:spPr>
          <a:xfrm>
            <a:off x="6766496" y="4160634"/>
            <a:ext cx="463588" cy="188493"/>
          </a:xfrm>
          <a:prstGeom prst="rect">
            <a:avLst/>
          </a:prstGeom>
          <a:blipFill>
            <a:blip r:embed="rId32" cstate="print"/>
            <a:stretch>
              <a:fillRect/>
            </a:stretch>
          </a:blipFill>
        </p:spPr>
        <p:txBody>
          <a:bodyPr wrap="square" lIns="0" tIns="0" rIns="0" bIns="0" rtlCol="0"/>
          <a:lstStyle/>
          <a:p>
            <a:endParaRPr/>
          </a:p>
        </p:txBody>
      </p:sp>
      <p:sp>
        <p:nvSpPr>
          <p:cNvPr id="60" name="object 60"/>
          <p:cNvSpPr/>
          <p:nvPr/>
        </p:nvSpPr>
        <p:spPr>
          <a:xfrm>
            <a:off x="7407567" y="4151985"/>
            <a:ext cx="1016634" cy="252018"/>
          </a:xfrm>
          <a:prstGeom prst="rect">
            <a:avLst/>
          </a:prstGeom>
          <a:blipFill>
            <a:blip r:embed="rId33" cstate="print"/>
            <a:stretch>
              <a:fillRect/>
            </a:stretch>
          </a:blipFill>
        </p:spPr>
        <p:txBody>
          <a:bodyPr wrap="square" lIns="0" tIns="0" rIns="0" bIns="0" rtlCol="0"/>
          <a:lstStyle/>
          <a:p>
            <a:endParaRPr/>
          </a:p>
        </p:txBody>
      </p:sp>
      <p:sp>
        <p:nvSpPr>
          <p:cNvPr id="61" name="object 61"/>
          <p:cNvSpPr/>
          <p:nvPr/>
        </p:nvSpPr>
        <p:spPr>
          <a:xfrm>
            <a:off x="8634731" y="4159567"/>
            <a:ext cx="618475" cy="241376"/>
          </a:xfrm>
          <a:prstGeom prst="rect">
            <a:avLst/>
          </a:prstGeom>
          <a:blipFill>
            <a:blip r:embed="rId34" cstate="print"/>
            <a:stretch>
              <a:fillRect/>
            </a:stretch>
          </a:blipFill>
        </p:spPr>
        <p:txBody>
          <a:bodyPr wrap="square" lIns="0" tIns="0" rIns="0" bIns="0" rtlCol="0"/>
          <a:lstStyle/>
          <a:p>
            <a:endParaRPr/>
          </a:p>
        </p:txBody>
      </p:sp>
      <p:sp>
        <p:nvSpPr>
          <p:cNvPr id="62" name="object 62"/>
          <p:cNvSpPr/>
          <p:nvPr/>
        </p:nvSpPr>
        <p:spPr>
          <a:xfrm>
            <a:off x="2207881" y="4682092"/>
            <a:ext cx="2167255" cy="111760"/>
          </a:xfrm>
          <a:custGeom>
            <a:avLst/>
            <a:gdLst/>
            <a:ahLst/>
            <a:cxnLst/>
            <a:rect l="l" t="t" r="r" b="b"/>
            <a:pathLst>
              <a:path w="2167254" h="111760">
                <a:moveTo>
                  <a:pt x="2047189" y="95250"/>
                </a:moveTo>
                <a:lnTo>
                  <a:pt x="2046110" y="110871"/>
                </a:lnTo>
                <a:lnTo>
                  <a:pt x="2057676" y="111379"/>
                </a:lnTo>
                <a:lnTo>
                  <a:pt x="2069248" y="111760"/>
                </a:lnTo>
                <a:lnTo>
                  <a:pt x="2080827" y="111760"/>
                </a:lnTo>
                <a:lnTo>
                  <a:pt x="2092414" y="111633"/>
                </a:lnTo>
                <a:lnTo>
                  <a:pt x="2092414" y="96774"/>
                </a:lnTo>
                <a:lnTo>
                  <a:pt x="2081101" y="96520"/>
                </a:lnTo>
                <a:lnTo>
                  <a:pt x="2058489" y="95758"/>
                </a:lnTo>
                <a:lnTo>
                  <a:pt x="2047189" y="95250"/>
                </a:lnTo>
                <a:close/>
              </a:path>
              <a:path w="2167254" h="111760">
                <a:moveTo>
                  <a:pt x="2092414" y="96774"/>
                </a:moveTo>
                <a:lnTo>
                  <a:pt x="2092414" y="111633"/>
                </a:lnTo>
                <a:lnTo>
                  <a:pt x="2104309" y="111379"/>
                </a:lnTo>
                <a:lnTo>
                  <a:pt x="2116182" y="110871"/>
                </a:lnTo>
                <a:lnTo>
                  <a:pt x="2128037" y="109982"/>
                </a:lnTo>
                <a:lnTo>
                  <a:pt x="2139874" y="108712"/>
                </a:lnTo>
                <a:lnTo>
                  <a:pt x="2138487" y="96901"/>
                </a:lnTo>
                <a:lnTo>
                  <a:pt x="2103908" y="96901"/>
                </a:lnTo>
                <a:lnTo>
                  <a:pt x="2092414" y="96774"/>
                </a:lnTo>
                <a:close/>
              </a:path>
              <a:path w="2167254" h="111760">
                <a:moveTo>
                  <a:pt x="2003921" y="90551"/>
                </a:moveTo>
                <a:lnTo>
                  <a:pt x="2046110" y="110871"/>
                </a:lnTo>
                <a:lnTo>
                  <a:pt x="2047189" y="95250"/>
                </a:lnTo>
                <a:lnTo>
                  <a:pt x="2036343" y="94361"/>
                </a:lnTo>
                <a:lnTo>
                  <a:pt x="2025517" y="93345"/>
                </a:lnTo>
                <a:lnTo>
                  <a:pt x="2014710" y="92075"/>
                </a:lnTo>
                <a:lnTo>
                  <a:pt x="2003921" y="90551"/>
                </a:lnTo>
                <a:close/>
              </a:path>
              <a:path w="2167254" h="111760">
                <a:moveTo>
                  <a:pt x="2155762" y="93284"/>
                </a:moveTo>
                <a:lnTo>
                  <a:pt x="2150225" y="94361"/>
                </a:lnTo>
                <a:lnTo>
                  <a:pt x="2144306" y="95123"/>
                </a:lnTo>
                <a:lnTo>
                  <a:pt x="2138337" y="95631"/>
                </a:lnTo>
                <a:lnTo>
                  <a:pt x="2139874" y="108712"/>
                </a:lnTo>
                <a:lnTo>
                  <a:pt x="2161223" y="104902"/>
                </a:lnTo>
                <a:lnTo>
                  <a:pt x="2160988" y="104394"/>
                </a:lnTo>
                <a:lnTo>
                  <a:pt x="2157375" y="104394"/>
                </a:lnTo>
                <a:lnTo>
                  <a:pt x="2154543" y="101473"/>
                </a:lnTo>
                <a:lnTo>
                  <a:pt x="2154543" y="94488"/>
                </a:lnTo>
                <a:lnTo>
                  <a:pt x="2155762" y="93284"/>
                </a:lnTo>
                <a:close/>
              </a:path>
              <a:path w="2167254" h="111760">
                <a:moveTo>
                  <a:pt x="1951368" y="83820"/>
                </a:moveTo>
                <a:lnTo>
                  <a:pt x="1949666" y="97282"/>
                </a:lnTo>
                <a:lnTo>
                  <a:pt x="1975736" y="100965"/>
                </a:lnTo>
                <a:lnTo>
                  <a:pt x="2001749" y="105029"/>
                </a:lnTo>
                <a:lnTo>
                  <a:pt x="2003921" y="90551"/>
                </a:lnTo>
                <a:lnTo>
                  <a:pt x="1964517" y="85344"/>
                </a:lnTo>
                <a:lnTo>
                  <a:pt x="1951368" y="83820"/>
                </a:lnTo>
                <a:close/>
              </a:path>
              <a:path w="2167254" h="111760">
                <a:moveTo>
                  <a:pt x="2156115" y="93240"/>
                </a:moveTo>
                <a:lnTo>
                  <a:pt x="2155876" y="93345"/>
                </a:lnTo>
                <a:lnTo>
                  <a:pt x="2161223" y="104902"/>
                </a:lnTo>
                <a:lnTo>
                  <a:pt x="2156115" y="93240"/>
                </a:lnTo>
                <a:close/>
              </a:path>
              <a:path w="2167254" h="111760">
                <a:moveTo>
                  <a:pt x="2158200" y="92329"/>
                </a:moveTo>
                <a:lnTo>
                  <a:pt x="2156167" y="93218"/>
                </a:lnTo>
                <a:lnTo>
                  <a:pt x="2156160" y="93345"/>
                </a:lnTo>
                <a:lnTo>
                  <a:pt x="2161223" y="104902"/>
                </a:lnTo>
                <a:lnTo>
                  <a:pt x="2163547" y="103759"/>
                </a:lnTo>
                <a:lnTo>
                  <a:pt x="2158200" y="92329"/>
                </a:lnTo>
                <a:close/>
              </a:path>
              <a:path w="2167254" h="111760">
                <a:moveTo>
                  <a:pt x="2156105" y="93218"/>
                </a:moveTo>
                <a:lnTo>
                  <a:pt x="2155762" y="93284"/>
                </a:lnTo>
                <a:lnTo>
                  <a:pt x="2154543" y="94488"/>
                </a:lnTo>
                <a:lnTo>
                  <a:pt x="2154543" y="101473"/>
                </a:lnTo>
                <a:lnTo>
                  <a:pt x="2157375" y="104394"/>
                </a:lnTo>
                <a:lnTo>
                  <a:pt x="2160988" y="104394"/>
                </a:lnTo>
                <a:lnTo>
                  <a:pt x="2155876" y="93345"/>
                </a:lnTo>
                <a:lnTo>
                  <a:pt x="2156014" y="93284"/>
                </a:lnTo>
                <a:close/>
              </a:path>
              <a:path w="2167254" h="111760">
                <a:moveTo>
                  <a:pt x="2165016" y="92329"/>
                </a:moveTo>
                <a:lnTo>
                  <a:pt x="2158200" y="92329"/>
                </a:lnTo>
                <a:lnTo>
                  <a:pt x="2163547" y="103759"/>
                </a:lnTo>
                <a:lnTo>
                  <a:pt x="2162256" y="104394"/>
                </a:lnTo>
                <a:lnTo>
                  <a:pt x="2164372" y="104394"/>
                </a:lnTo>
                <a:lnTo>
                  <a:pt x="2167204" y="101473"/>
                </a:lnTo>
                <a:lnTo>
                  <a:pt x="2167204" y="94488"/>
                </a:lnTo>
                <a:lnTo>
                  <a:pt x="2165016" y="92329"/>
                </a:lnTo>
                <a:close/>
              </a:path>
              <a:path w="2167254" h="111760">
                <a:moveTo>
                  <a:pt x="1950019" y="94488"/>
                </a:moveTo>
                <a:lnTo>
                  <a:pt x="1855597" y="94488"/>
                </a:lnTo>
                <a:lnTo>
                  <a:pt x="1886973" y="94742"/>
                </a:lnTo>
                <a:lnTo>
                  <a:pt x="1918329" y="95758"/>
                </a:lnTo>
                <a:lnTo>
                  <a:pt x="1949666" y="97282"/>
                </a:lnTo>
                <a:lnTo>
                  <a:pt x="1950019" y="94488"/>
                </a:lnTo>
                <a:close/>
              </a:path>
              <a:path w="2167254" h="111760">
                <a:moveTo>
                  <a:pt x="2138337" y="95631"/>
                </a:moveTo>
                <a:lnTo>
                  <a:pt x="2126872" y="96266"/>
                </a:lnTo>
                <a:lnTo>
                  <a:pt x="2115395" y="96774"/>
                </a:lnTo>
                <a:lnTo>
                  <a:pt x="2103908" y="96901"/>
                </a:lnTo>
                <a:lnTo>
                  <a:pt x="2138487" y="96901"/>
                </a:lnTo>
                <a:lnTo>
                  <a:pt x="2138337" y="95631"/>
                </a:lnTo>
                <a:close/>
              </a:path>
              <a:path w="2167254" h="111760">
                <a:moveTo>
                  <a:pt x="1703248" y="78486"/>
                </a:moveTo>
                <a:lnTo>
                  <a:pt x="1702651" y="94996"/>
                </a:lnTo>
                <a:lnTo>
                  <a:pt x="1733036" y="95250"/>
                </a:lnTo>
                <a:lnTo>
                  <a:pt x="1763422" y="95250"/>
                </a:lnTo>
                <a:lnTo>
                  <a:pt x="1824203" y="94869"/>
                </a:lnTo>
                <a:lnTo>
                  <a:pt x="1824203" y="80010"/>
                </a:lnTo>
                <a:lnTo>
                  <a:pt x="1703248" y="78486"/>
                </a:lnTo>
                <a:close/>
              </a:path>
              <a:path w="2167254" h="111760">
                <a:moveTo>
                  <a:pt x="1639951" y="74676"/>
                </a:moveTo>
                <a:lnTo>
                  <a:pt x="1638783" y="91186"/>
                </a:lnTo>
                <a:lnTo>
                  <a:pt x="1670703" y="93345"/>
                </a:lnTo>
                <a:lnTo>
                  <a:pt x="1702651" y="94996"/>
                </a:lnTo>
                <a:lnTo>
                  <a:pt x="1703248" y="78486"/>
                </a:lnTo>
                <a:lnTo>
                  <a:pt x="1639951" y="74676"/>
                </a:lnTo>
                <a:close/>
              </a:path>
              <a:path w="2167254" h="111760">
                <a:moveTo>
                  <a:pt x="1824203" y="80010"/>
                </a:moveTo>
                <a:lnTo>
                  <a:pt x="1824203" y="94869"/>
                </a:lnTo>
                <a:lnTo>
                  <a:pt x="1855597" y="94488"/>
                </a:lnTo>
                <a:lnTo>
                  <a:pt x="1950019" y="94488"/>
                </a:lnTo>
                <a:lnTo>
                  <a:pt x="1951368" y="83820"/>
                </a:lnTo>
                <a:lnTo>
                  <a:pt x="1919609" y="82042"/>
                </a:lnTo>
                <a:lnTo>
                  <a:pt x="1887828" y="80772"/>
                </a:lnTo>
                <a:lnTo>
                  <a:pt x="1856026" y="80137"/>
                </a:lnTo>
                <a:lnTo>
                  <a:pt x="1824203" y="80010"/>
                </a:lnTo>
                <a:close/>
              </a:path>
              <a:path w="2167254" h="111760">
                <a:moveTo>
                  <a:pt x="2164372" y="91694"/>
                </a:moveTo>
                <a:lnTo>
                  <a:pt x="2157375" y="91694"/>
                </a:lnTo>
                <a:lnTo>
                  <a:pt x="2155762" y="93284"/>
                </a:lnTo>
                <a:lnTo>
                  <a:pt x="2156105" y="93218"/>
                </a:lnTo>
                <a:lnTo>
                  <a:pt x="2158200" y="92329"/>
                </a:lnTo>
                <a:lnTo>
                  <a:pt x="2165016" y="92329"/>
                </a:lnTo>
                <a:lnTo>
                  <a:pt x="2164372" y="91694"/>
                </a:lnTo>
                <a:close/>
              </a:path>
              <a:path w="2167254" h="111760">
                <a:moveTo>
                  <a:pt x="2156167" y="93218"/>
                </a:moveTo>
                <a:close/>
              </a:path>
              <a:path w="2167254" h="111760">
                <a:moveTo>
                  <a:pt x="1522705" y="69850"/>
                </a:moveTo>
                <a:lnTo>
                  <a:pt x="1522375" y="86868"/>
                </a:lnTo>
                <a:lnTo>
                  <a:pt x="1551497" y="87376"/>
                </a:lnTo>
                <a:lnTo>
                  <a:pt x="1580607" y="88265"/>
                </a:lnTo>
                <a:lnTo>
                  <a:pt x="1609703" y="89535"/>
                </a:lnTo>
                <a:lnTo>
                  <a:pt x="1638783" y="91186"/>
                </a:lnTo>
                <a:lnTo>
                  <a:pt x="1639951" y="74676"/>
                </a:lnTo>
                <a:lnTo>
                  <a:pt x="1581361" y="71628"/>
                </a:lnTo>
                <a:lnTo>
                  <a:pt x="1522705" y="69850"/>
                </a:lnTo>
                <a:close/>
              </a:path>
              <a:path w="2167254" h="111760">
                <a:moveTo>
                  <a:pt x="1414996" y="66675"/>
                </a:moveTo>
                <a:lnTo>
                  <a:pt x="1414196" y="83947"/>
                </a:lnTo>
                <a:lnTo>
                  <a:pt x="1441232" y="84963"/>
                </a:lnTo>
                <a:lnTo>
                  <a:pt x="1522375" y="86868"/>
                </a:lnTo>
                <a:lnTo>
                  <a:pt x="1522705" y="69850"/>
                </a:lnTo>
                <a:lnTo>
                  <a:pt x="1441916" y="67691"/>
                </a:lnTo>
                <a:lnTo>
                  <a:pt x="1414996" y="66675"/>
                </a:lnTo>
                <a:close/>
              </a:path>
              <a:path w="2167254" h="111760">
                <a:moveTo>
                  <a:pt x="1357160" y="62992"/>
                </a:moveTo>
                <a:lnTo>
                  <a:pt x="1355662" y="80391"/>
                </a:lnTo>
                <a:lnTo>
                  <a:pt x="1370285" y="81534"/>
                </a:lnTo>
                <a:lnTo>
                  <a:pt x="1399551" y="83312"/>
                </a:lnTo>
                <a:lnTo>
                  <a:pt x="1414196" y="83947"/>
                </a:lnTo>
                <a:lnTo>
                  <a:pt x="1414996" y="66675"/>
                </a:lnTo>
                <a:lnTo>
                  <a:pt x="1371605" y="64135"/>
                </a:lnTo>
                <a:lnTo>
                  <a:pt x="1357160" y="62992"/>
                </a:lnTo>
                <a:close/>
              </a:path>
              <a:path w="2167254" h="111760">
                <a:moveTo>
                  <a:pt x="1300569" y="57531"/>
                </a:moveTo>
                <a:lnTo>
                  <a:pt x="1298778" y="74930"/>
                </a:lnTo>
                <a:lnTo>
                  <a:pt x="1312992" y="76454"/>
                </a:lnTo>
                <a:lnTo>
                  <a:pt x="1355662" y="80391"/>
                </a:lnTo>
                <a:lnTo>
                  <a:pt x="1357160" y="62992"/>
                </a:lnTo>
                <a:lnTo>
                  <a:pt x="1300569" y="57531"/>
                </a:lnTo>
                <a:close/>
              </a:path>
              <a:path w="2167254" h="111760">
                <a:moveTo>
                  <a:pt x="1235101" y="49657"/>
                </a:moveTo>
                <a:lnTo>
                  <a:pt x="1232713" y="67056"/>
                </a:lnTo>
                <a:lnTo>
                  <a:pt x="1265717" y="71374"/>
                </a:lnTo>
                <a:lnTo>
                  <a:pt x="1298778" y="74930"/>
                </a:lnTo>
                <a:lnTo>
                  <a:pt x="1300569" y="57531"/>
                </a:lnTo>
                <a:lnTo>
                  <a:pt x="1267802" y="53848"/>
                </a:lnTo>
                <a:lnTo>
                  <a:pt x="1235101" y="49657"/>
                </a:lnTo>
                <a:close/>
              </a:path>
              <a:path w="2167254" h="111760">
                <a:moveTo>
                  <a:pt x="1171905" y="41529"/>
                </a:moveTo>
                <a:lnTo>
                  <a:pt x="1169785" y="58928"/>
                </a:lnTo>
                <a:lnTo>
                  <a:pt x="1185527" y="60833"/>
                </a:lnTo>
                <a:lnTo>
                  <a:pt x="1232713" y="67056"/>
                </a:lnTo>
                <a:lnTo>
                  <a:pt x="1235101" y="49657"/>
                </a:lnTo>
                <a:lnTo>
                  <a:pt x="1203517" y="45466"/>
                </a:lnTo>
                <a:lnTo>
                  <a:pt x="1171905" y="41529"/>
                </a:lnTo>
                <a:close/>
              </a:path>
              <a:path w="2167254" h="111760">
                <a:moveTo>
                  <a:pt x="1099439" y="37719"/>
                </a:moveTo>
                <a:lnTo>
                  <a:pt x="1099363" y="54864"/>
                </a:lnTo>
                <a:lnTo>
                  <a:pt x="1117015" y="55245"/>
                </a:lnTo>
                <a:lnTo>
                  <a:pt x="1134636" y="56007"/>
                </a:lnTo>
                <a:lnTo>
                  <a:pt x="1152225" y="57150"/>
                </a:lnTo>
                <a:lnTo>
                  <a:pt x="1169785" y="58928"/>
                </a:lnTo>
                <a:lnTo>
                  <a:pt x="1171905" y="41529"/>
                </a:lnTo>
                <a:lnTo>
                  <a:pt x="1153832" y="39878"/>
                </a:lnTo>
                <a:lnTo>
                  <a:pt x="1135730" y="38608"/>
                </a:lnTo>
                <a:lnTo>
                  <a:pt x="1117599" y="37846"/>
                </a:lnTo>
                <a:lnTo>
                  <a:pt x="1099439" y="37719"/>
                </a:lnTo>
                <a:close/>
              </a:path>
              <a:path w="2167254" h="111760">
                <a:moveTo>
                  <a:pt x="863638" y="38862"/>
                </a:moveTo>
                <a:lnTo>
                  <a:pt x="862737" y="55753"/>
                </a:lnTo>
                <a:lnTo>
                  <a:pt x="895580" y="56642"/>
                </a:lnTo>
                <a:lnTo>
                  <a:pt x="928434" y="56896"/>
                </a:lnTo>
                <a:lnTo>
                  <a:pt x="928434" y="39624"/>
                </a:lnTo>
                <a:lnTo>
                  <a:pt x="896031" y="39624"/>
                </a:lnTo>
                <a:lnTo>
                  <a:pt x="863638" y="38862"/>
                </a:lnTo>
                <a:close/>
              </a:path>
              <a:path w="2167254" h="111760">
                <a:moveTo>
                  <a:pt x="1017613" y="38608"/>
                </a:moveTo>
                <a:lnTo>
                  <a:pt x="928434" y="39624"/>
                </a:lnTo>
                <a:lnTo>
                  <a:pt x="928434" y="56896"/>
                </a:lnTo>
                <a:lnTo>
                  <a:pt x="950844" y="56896"/>
                </a:lnTo>
                <a:lnTo>
                  <a:pt x="995649" y="56388"/>
                </a:lnTo>
                <a:lnTo>
                  <a:pt x="1018045" y="55753"/>
                </a:lnTo>
                <a:lnTo>
                  <a:pt x="1017613" y="38608"/>
                </a:lnTo>
                <a:close/>
              </a:path>
              <a:path w="2167254" h="111760">
                <a:moveTo>
                  <a:pt x="827507" y="34163"/>
                </a:moveTo>
                <a:lnTo>
                  <a:pt x="862737" y="55753"/>
                </a:lnTo>
                <a:lnTo>
                  <a:pt x="863638" y="38862"/>
                </a:lnTo>
                <a:lnTo>
                  <a:pt x="854550" y="38100"/>
                </a:lnTo>
                <a:lnTo>
                  <a:pt x="845496" y="37084"/>
                </a:lnTo>
                <a:lnTo>
                  <a:pt x="836481" y="35687"/>
                </a:lnTo>
                <a:lnTo>
                  <a:pt x="827507" y="34163"/>
                </a:lnTo>
                <a:close/>
              </a:path>
              <a:path w="2167254" h="111760">
                <a:moveTo>
                  <a:pt x="1099439" y="37719"/>
                </a:moveTo>
                <a:lnTo>
                  <a:pt x="1078980" y="37719"/>
                </a:lnTo>
                <a:lnTo>
                  <a:pt x="1017613" y="38608"/>
                </a:lnTo>
                <a:lnTo>
                  <a:pt x="1018045" y="55753"/>
                </a:lnTo>
                <a:lnTo>
                  <a:pt x="1038372" y="55245"/>
                </a:lnTo>
                <a:lnTo>
                  <a:pt x="1099363" y="54864"/>
                </a:lnTo>
                <a:lnTo>
                  <a:pt x="1099439" y="37719"/>
                </a:lnTo>
                <a:close/>
              </a:path>
              <a:path w="2167254" h="111760">
                <a:moveTo>
                  <a:pt x="784975" y="23241"/>
                </a:moveTo>
                <a:lnTo>
                  <a:pt x="824268" y="50800"/>
                </a:lnTo>
                <a:lnTo>
                  <a:pt x="827507" y="34163"/>
                </a:lnTo>
                <a:lnTo>
                  <a:pt x="816761" y="31877"/>
                </a:lnTo>
                <a:lnTo>
                  <a:pt x="806088" y="29210"/>
                </a:lnTo>
                <a:lnTo>
                  <a:pt x="795492" y="26416"/>
                </a:lnTo>
                <a:lnTo>
                  <a:pt x="784975" y="23241"/>
                </a:lnTo>
                <a:close/>
              </a:path>
              <a:path w="2167254" h="111760">
                <a:moveTo>
                  <a:pt x="742049" y="10922"/>
                </a:moveTo>
                <a:lnTo>
                  <a:pt x="738200" y="25400"/>
                </a:lnTo>
                <a:lnTo>
                  <a:pt x="748702" y="28448"/>
                </a:lnTo>
                <a:lnTo>
                  <a:pt x="759155" y="31623"/>
                </a:lnTo>
                <a:lnTo>
                  <a:pt x="779920" y="38481"/>
                </a:lnTo>
                <a:lnTo>
                  <a:pt x="784890" y="23495"/>
                </a:lnTo>
                <a:lnTo>
                  <a:pt x="784882" y="23212"/>
                </a:lnTo>
                <a:lnTo>
                  <a:pt x="774306" y="19939"/>
                </a:lnTo>
                <a:lnTo>
                  <a:pt x="763597" y="16764"/>
                </a:lnTo>
                <a:lnTo>
                  <a:pt x="752846" y="13716"/>
                </a:lnTo>
                <a:lnTo>
                  <a:pt x="742049" y="10922"/>
                </a:lnTo>
                <a:close/>
              </a:path>
              <a:path w="2167254" h="111760">
                <a:moveTo>
                  <a:pt x="398641" y="10541"/>
                </a:moveTo>
                <a:lnTo>
                  <a:pt x="442010" y="28956"/>
                </a:lnTo>
                <a:lnTo>
                  <a:pt x="457124" y="29083"/>
                </a:lnTo>
                <a:lnTo>
                  <a:pt x="457200" y="13462"/>
                </a:lnTo>
                <a:lnTo>
                  <a:pt x="442532" y="13208"/>
                </a:lnTo>
                <a:lnTo>
                  <a:pt x="427882" y="12700"/>
                </a:lnTo>
                <a:lnTo>
                  <a:pt x="413252" y="11811"/>
                </a:lnTo>
                <a:lnTo>
                  <a:pt x="398641" y="10541"/>
                </a:lnTo>
                <a:close/>
              </a:path>
              <a:path w="2167254" h="111760">
                <a:moveTo>
                  <a:pt x="537350" y="9652"/>
                </a:moveTo>
                <a:lnTo>
                  <a:pt x="517345" y="11303"/>
                </a:lnTo>
                <a:lnTo>
                  <a:pt x="497318" y="12446"/>
                </a:lnTo>
                <a:lnTo>
                  <a:pt x="477269" y="13208"/>
                </a:lnTo>
                <a:lnTo>
                  <a:pt x="457200" y="13462"/>
                </a:lnTo>
                <a:lnTo>
                  <a:pt x="457124" y="29083"/>
                </a:lnTo>
                <a:lnTo>
                  <a:pt x="477562" y="28829"/>
                </a:lnTo>
                <a:lnTo>
                  <a:pt x="497977" y="28067"/>
                </a:lnTo>
                <a:lnTo>
                  <a:pt x="518367" y="26797"/>
                </a:lnTo>
                <a:lnTo>
                  <a:pt x="538734" y="25146"/>
                </a:lnTo>
                <a:lnTo>
                  <a:pt x="537350" y="9652"/>
                </a:lnTo>
                <a:close/>
              </a:path>
              <a:path w="2167254" h="111760">
                <a:moveTo>
                  <a:pt x="350571" y="4064"/>
                </a:moveTo>
                <a:lnTo>
                  <a:pt x="348234" y="19431"/>
                </a:lnTo>
                <a:lnTo>
                  <a:pt x="372499" y="22987"/>
                </a:lnTo>
                <a:lnTo>
                  <a:pt x="396812" y="26035"/>
                </a:lnTo>
                <a:lnTo>
                  <a:pt x="398641" y="10541"/>
                </a:lnTo>
                <a:lnTo>
                  <a:pt x="386606" y="9144"/>
                </a:lnTo>
                <a:lnTo>
                  <a:pt x="362570" y="5842"/>
                </a:lnTo>
                <a:lnTo>
                  <a:pt x="350571" y="4064"/>
                </a:lnTo>
                <a:close/>
              </a:path>
              <a:path w="2167254" h="111760">
                <a:moveTo>
                  <a:pt x="706793" y="4572"/>
                </a:moveTo>
                <a:lnTo>
                  <a:pt x="705561" y="19050"/>
                </a:lnTo>
                <a:lnTo>
                  <a:pt x="713822" y="20066"/>
                </a:lnTo>
                <a:lnTo>
                  <a:pt x="722014" y="21463"/>
                </a:lnTo>
                <a:lnTo>
                  <a:pt x="730140" y="23241"/>
                </a:lnTo>
                <a:lnTo>
                  <a:pt x="738200" y="25400"/>
                </a:lnTo>
                <a:lnTo>
                  <a:pt x="742049" y="10922"/>
                </a:lnTo>
                <a:lnTo>
                  <a:pt x="733323" y="8763"/>
                </a:lnTo>
                <a:lnTo>
                  <a:pt x="724540" y="7112"/>
                </a:lnTo>
                <a:lnTo>
                  <a:pt x="715697" y="5715"/>
                </a:lnTo>
                <a:lnTo>
                  <a:pt x="706793" y="4572"/>
                </a:lnTo>
                <a:close/>
              </a:path>
              <a:path w="2167254" h="111760">
                <a:moveTo>
                  <a:pt x="609689" y="4699"/>
                </a:moveTo>
                <a:lnTo>
                  <a:pt x="591587" y="5588"/>
                </a:lnTo>
                <a:lnTo>
                  <a:pt x="555416" y="8128"/>
                </a:lnTo>
                <a:lnTo>
                  <a:pt x="537350" y="9652"/>
                </a:lnTo>
                <a:lnTo>
                  <a:pt x="538734" y="25146"/>
                </a:lnTo>
                <a:lnTo>
                  <a:pt x="556627" y="23495"/>
                </a:lnTo>
                <a:lnTo>
                  <a:pt x="592452" y="20701"/>
                </a:lnTo>
                <a:lnTo>
                  <a:pt x="610388" y="19685"/>
                </a:lnTo>
                <a:lnTo>
                  <a:pt x="609689" y="4699"/>
                </a:lnTo>
                <a:close/>
              </a:path>
              <a:path w="2167254" h="111760">
                <a:moveTo>
                  <a:pt x="8909" y="14859"/>
                </a:moveTo>
                <a:lnTo>
                  <a:pt x="8384" y="21463"/>
                </a:lnTo>
                <a:lnTo>
                  <a:pt x="8274" y="23241"/>
                </a:lnTo>
                <a:lnTo>
                  <a:pt x="9031" y="23982"/>
                </a:lnTo>
                <a:lnTo>
                  <a:pt x="9182" y="24130"/>
                </a:lnTo>
                <a:lnTo>
                  <a:pt x="14313" y="24130"/>
                </a:lnTo>
                <a:lnTo>
                  <a:pt x="9563" y="24003"/>
                </a:lnTo>
                <a:lnTo>
                  <a:pt x="9442" y="19939"/>
                </a:lnTo>
                <a:lnTo>
                  <a:pt x="8909" y="14859"/>
                </a:lnTo>
                <a:close/>
              </a:path>
              <a:path w="2167254" h="111760">
                <a:moveTo>
                  <a:pt x="9563" y="21092"/>
                </a:moveTo>
                <a:lnTo>
                  <a:pt x="9563" y="24003"/>
                </a:lnTo>
                <a:lnTo>
                  <a:pt x="14313" y="24130"/>
                </a:lnTo>
                <a:lnTo>
                  <a:pt x="14313" y="23876"/>
                </a:lnTo>
                <a:lnTo>
                  <a:pt x="9855" y="23876"/>
                </a:lnTo>
                <a:lnTo>
                  <a:pt x="9563" y="21092"/>
                </a:lnTo>
                <a:close/>
              </a:path>
              <a:path w="2167254" h="111760">
                <a:moveTo>
                  <a:pt x="21071" y="22525"/>
                </a:moveTo>
                <a:lnTo>
                  <a:pt x="14445" y="23323"/>
                </a:lnTo>
                <a:lnTo>
                  <a:pt x="14313" y="24130"/>
                </a:lnTo>
                <a:lnTo>
                  <a:pt x="19431" y="24130"/>
                </a:lnTo>
                <a:lnTo>
                  <a:pt x="21071" y="22525"/>
                </a:lnTo>
                <a:close/>
              </a:path>
              <a:path w="2167254" h="111760">
                <a:moveTo>
                  <a:pt x="9031" y="23982"/>
                </a:moveTo>
                <a:close/>
              </a:path>
              <a:path w="2167254" h="111760">
                <a:moveTo>
                  <a:pt x="8245" y="23212"/>
                </a:moveTo>
                <a:lnTo>
                  <a:pt x="8192" y="23876"/>
                </a:lnTo>
                <a:lnTo>
                  <a:pt x="8649" y="23876"/>
                </a:lnTo>
                <a:lnTo>
                  <a:pt x="9031" y="23982"/>
                </a:lnTo>
                <a:lnTo>
                  <a:pt x="8245" y="23212"/>
                </a:lnTo>
                <a:close/>
              </a:path>
              <a:path w="2167254" h="111760">
                <a:moveTo>
                  <a:pt x="7963" y="5842"/>
                </a:moveTo>
                <a:lnTo>
                  <a:pt x="3912" y="5842"/>
                </a:lnTo>
                <a:lnTo>
                  <a:pt x="4" y="9652"/>
                </a:lnTo>
                <a:lnTo>
                  <a:pt x="0" y="19939"/>
                </a:lnTo>
                <a:lnTo>
                  <a:pt x="3912" y="23876"/>
                </a:lnTo>
                <a:lnTo>
                  <a:pt x="8192" y="23876"/>
                </a:lnTo>
                <a:lnTo>
                  <a:pt x="8245" y="23212"/>
                </a:lnTo>
                <a:lnTo>
                  <a:pt x="5029" y="20066"/>
                </a:lnTo>
                <a:lnTo>
                  <a:pt x="5155" y="9652"/>
                </a:lnTo>
                <a:lnTo>
                  <a:pt x="8056" y="6724"/>
                </a:lnTo>
                <a:lnTo>
                  <a:pt x="7963" y="5842"/>
                </a:lnTo>
                <a:close/>
              </a:path>
              <a:path w="2167254" h="111760">
                <a:moveTo>
                  <a:pt x="13894" y="5842"/>
                </a:moveTo>
                <a:lnTo>
                  <a:pt x="9627" y="5842"/>
                </a:lnTo>
                <a:lnTo>
                  <a:pt x="9602" y="21463"/>
                </a:lnTo>
                <a:lnTo>
                  <a:pt x="9855" y="23876"/>
                </a:lnTo>
                <a:lnTo>
                  <a:pt x="14313" y="23339"/>
                </a:lnTo>
                <a:lnTo>
                  <a:pt x="14313" y="6249"/>
                </a:lnTo>
                <a:lnTo>
                  <a:pt x="13894" y="5842"/>
                </a:lnTo>
                <a:close/>
              </a:path>
              <a:path w="2167254" h="111760">
                <a:moveTo>
                  <a:pt x="14313" y="23339"/>
                </a:moveTo>
                <a:lnTo>
                  <a:pt x="9855" y="23876"/>
                </a:lnTo>
                <a:lnTo>
                  <a:pt x="13894" y="23876"/>
                </a:lnTo>
                <a:lnTo>
                  <a:pt x="14274" y="23495"/>
                </a:lnTo>
                <a:lnTo>
                  <a:pt x="14313" y="23339"/>
                </a:lnTo>
                <a:close/>
              </a:path>
              <a:path w="2167254" h="111760">
                <a:moveTo>
                  <a:pt x="14313" y="23455"/>
                </a:moveTo>
                <a:lnTo>
                  <a:pt x="13894" y="23876"/>
                </a:lnTo>
                <a:lnTo>
                  <a:pt x="14313" y="23876"/>
                </a:lnTo>
                <a:lnTo>
                  <a:pt x="14313" y="23455"/>
                </a:lnTo>
                <a:close/>
              </a:path>
              <a:path w="2167254" h="111760">
                <a:moveTo>
                  <a:pt x="14445" y="23323"/>
                </a:moveTo>
                <a:lnTo>
                  <a:pt x="14313" y="23339"/>
                </a:lnTo>
                <a:lnTo>
                  <a:pt x="14445" y="23323"/>
                </a:lnTo>
                <a:close/>
              </a:path>
              <a:path w="2167254" h="111760">
                <a:moveTo>
                  <a:pt x="14313" y="6249"/>
                </a:moveTo>
                <a:lnTo>
                  <a:pt x="14313" y="23339"/>
                </a:lnTo>
                <a:lnTo>
                  <a:pt x="14445" y="23323"/>
                </a:lnTo>
                <a:lnTo>
                  <a:pt x="17819" y="19939"/>
                </a:lnTo>
                <a:lnTo>
                  <a:pt x="17945" y="9779"/>
                </a:lnTo>
                <a:lnTo>
                  <a:pt x="14313" y="6249"/>
                </a:lnTo>
                <a:close/>
              </a:path>
              <a:path w="2167254" h="111760">
                <a:moveTo>
                  <a:pt x="19431" y="5588"/>
                </a:moveTo>
                <a:lnTo>
                  <a:pt x="14313" y="5588"/>
                </a:lnTo>
                <a:lnTo>
                  <a:pt x="14313" y="6249"/>
                </a:lnTo>
                <a:lnTo>
                  <a:pt x="17815" y="9652"/>
                </a:lnTo>
                <a:lnTo>
                  <a:pt x="17819" y="19939"/>
                </a:lnTo>
                <a:lnTo>
                  <a:pt x="14445" y="23323"/>
                </a:lnTo>
                <a:lnTo>
                  <a:pt x="21071" y="22525"/>
                </a:lnTo>
                <a:lnTo>
                  <a:pt x="23584" y="20066"/>
                </a:lnTo>
                <a:lnTo>
                  <a:pt x="23458" y="9652"/>
                </a:lnTo>
                <a:lnTo>
                  <a:pt x="19431" y="5588"/>
                </a:lnTo>
                <a:close/>
              </a:path>
              <a:path w="2167254" h="111760">
                <a:moveTo>
                  <a:pt x="8056" y="6724"/>
                </a:moveTo>
                <a:lnTo>
                  <a:pt x="5155" y="9652"/>
                </a:lnTo>
                <a:lnTo>
                  <a:pt x="5029" y="20066"/>
                </a:lnTo>
                <a:lnTo>
                  <a:pt x="8245" y="23212"/>
                </a:lnTo>
                <a:lnTo>
                  <a:pt x="8849" y="15621"/>
                </a:lnTo>
                <a:lnTo>
                  <a:pt x="8736" y="13208"/>
                </a:lnTo>
                <a:lnTo>
                  <a:pt x="8056" y="6724"/>
                </a:lnTo>
                <a:close/>
              </a:path>
              <a:path w="2167254" h="111760">
                <a:moveTo>
                  <a:pt x="33576" y="5588"/>
                </a:moveTo>
                <a:lnTo>
                  <a:pt x="19431" y="5588"/>
                </a:lnTo>
                <a:lnTo>
                  <a:pt x="23458" y="9652"/>
                </a:lnTo>
                <a:lnTo>
                  <a:pt x="23584" y="20066"/>
                </a:lnTo>
                <a:lnTo>
                  <a:pt x="21071" y="22525"/>
                </a:lnTo>
                <a:lnTo>
                  <a:pt x="35167" y="20828"/>
                </a:lnTo>
                <a:lnTo>
                  <a:pt x="33576" y="5588"/>
                </a:lnTo>
                <a:close/>
              </a:path>
              <a:path w="2167254" h="111760">
                <a:moveTo>
                  <a:pt x="9563" y="6639"/>
                </a:moveTo>
                <a:lnTo>
                  <a:pt x="9101" y="12446"/>
                </a:lnTo>
                <a:lnTo>
                  <a:pt x="8989" y="15621"/>
                </a:lnTo>
                <a:lnTo>
                  <a:pt x="9563" y="21092"/>
                </a:lnTo>
                <a:lnTo>
                  <a:pt x="9563" y="6639"/>
                </a:lnTo>
                <a:close/>
              </a:path>
              <a:path w="2167254" h="111760">
                <a:moveTo>
                  <a:pt x="88748" y="635"/>
                </a:moveTo>
                <a:lnTo>
                  <a:pt x="61021" y="1524"/>
                </a:lnTo>
                <a:lnTo>
                  <a:pt x="33350" y="3429"/>
                </a:lnTo>
                <a:lnTo>
                  <a:pt x="35167" y="20828"/>
                </a:lnTo>
                <a:lnTo>
                  <a:pt x="61999" y="18669"/>
                </a:lnTo>
                <a:lnTo>
                  <a:pt x="88888" y="17780"/>
                </a:lnTo>
                <a:lnTo>
                  <a:pt x="88748" y="635"/>
                </a:lnTo>
                <a:close/>
              </a:path>
              <a:path w="2167254" h="111760">
                <a:moveTo>
                  <a:pt x="664363" y="3429"/>
                </a:moveTo>
                <a:lnTo>
                  <a:pt x="637021" y="3810"/>
                </a:lnTo>
                <a:lnTo>
                  <a:pt x="609689" y="4699"/>
                </a:lnTo>
                <a:lnTo>
                  <a:pt x="610388" y="19685"/>
                </a:lnTo>
                <a:lnTo>
                  <a:pt x="637410" y="18542"/>
                </a:lnTo>
                <a:lnTo>
                  <a:pt x="650928" y="18161"/>
                </a:lnTo>
                <a:lnTo>
                  <a:pt x="664452" y="18034"/>
                </a:lnTo>
                <a:lnTo>
                  <a:pt x="664363" y="3429"/>
                </a:lnTo>
                <a:close/>
              </a:path>
              <a:path w="2167254" h="111760">
                <a:moveTo>
                  <a:pt x="302768" y="0"/>
                </a:moveTo>
                <a:lnTo>
                  <a:pt x="302641" y="15621"/>
                </a:lnTo>
                <a:lnTo>
                  <a:pt x="314093" y="16002"/>
                </a:lnTo>
                <a:lnTo>
                  <a:pt x="325509" y="16764"/>
                </a:lnTo>
                <a:lnTo>
                  <a:pt x="336890" y="17907"/>
                </a:lnTo>
                <a:lnTo>
                  <a:pt x="348234" y="19431"/>
                </a:lnTo>
                <a:lnTo>
                  <a:pt x="350571" y="4064"/>
                </a:lnTo>
                <a:lnTo>
                  <a:pt x="338669" y="2413"/>
                </a:lnTo>
                <a:lnTo>
                  <a:pt x="326736" y="1270"/>
                </a:lnTo>
                <a:lnTo>
                  <a:pt x="314770" y="381"/>
                </a:lnTo>
                <a:lnTo>
                  <a:pt x="302768" y="0"/>
                </a:lnTo>
                <a:close/>
              </a:path>
              <a:path w="2167254" h="111760">
                <a:moveTo>
                  <a:pt x="705659" y="17907"/>
                </a:moveTo>
                <a:lnTo>
                  <a:pt x="674736" y="17907"/>
                </a:lnTo>
                <a:lnTo>
                  <a:pt x="685016" y="18034"/>
                </a:lnTo>
                <a:lnTo>
                  <a:pt x="695291" y="18415"/>
                </a:lnTo>
                <a:lnTo>
                  <a:pt x="705561" y="19050"/>
                </a:lnTo>
                <a:lnTo>
                  <a:pt x="705659" y="17907"/>
                </a:lnTo>
                <a:close/>
              </a:path>
              <a:path w="2167254" h="111760">
                <a:moveTo>
                  <a:pt x="129070" y="1270"/>
                </a:moveTo>
                <a:lnTo>
                  <a:pt x="128181" y="18288"/>
                </a:lnTo>
                <a:lnTo>
                  <a:pt x="141147" y="18669"/>
                </a:lnTo>
                <a:lnTo>
                  <a:pt x="154116" y="18796"/>
                </a:lnTo>
                <a:lnTo>
                  <a:pt x="167088" y="18796"/>
                </a:lnTo>
                <a:lnTo>
                  <a:pt x="180061" y="18669"/>
                </a:lnTo>
                <a:lnTo>
                  <a:pt x="179985" y="2159"/>
                </a:lnTo>
                <a:lnTo>
                  <a:pt x="167252" y="2159"/>
                </a:lnTo>
                <a:lnTo>
                  <a:pt x="154523" y="2032"/>
                </a:lnTo>
                <a:lnTo>
                  <a:pt x="129070" y="1270"/>
                </a:lnTo>
                <a:close/>
              </a:path>
              <a:path w="2167254" h="111760">
                <a:moveTo>
                  <a:pt x="248577" y="1016"/>
                </a:moveTo>
                <a:lnTo>
                  <a:pt x="214286" y="1905"/>
                </a:lnTo>
                <a:lnTo>
                  <a:pt x="179985" y="2159"/>
                </a:lnTo>
                <a:lnTo>
                  <a:pt x="180061" y="18669"/>
                </a:lnTo>
                <a:lnTo>
                  <a:pt x="214646" y="18034"/>
                </a:lnTo>
                <a:lnTo>
                  <a:pt x="249212" y="16891"/>
                </a:lnTo>
                <a:lnTo>
                  <a:pt x="248577" y="1016"/>
                </a:lnTo>
                <a:close/>
              </a:path>
              <a:path w="2167254" h="111760">
                <a:moveTo>
                  <a:pt x="98833" y="508"/>
                </a:moveTo>
                <a:lnTo>
                  <a:pt x="88748" y="635"/>
                </a:lnTo>
                <a:lnTo>
                  <a:pt x="88888" y="17780"/>
                </a:lnTo>
                <a:lnTo>
                  <a:pt x="108539" y="17780"/>
                </a:lnTo>
                <a:lnTo>
                  <a:pt x="128181" y="18288"/>
                </a:lnTo>
                <a:lnTo>
                  <a:pt x="129070" y="1270"/>
                </a:lnTo>
                <a:lnTo>
                  <a:pt x="118993" y="889"/>
                </a:lnTo>
                <a:lnTo>
                  <a:pt x="108914" y="635"/>
                </a:lnTo>
                <a:lnTo>
                  <a:pt x="98833" y="508"/>
                </a:lnTo>
                <a:close/>
              </a:path>
              <a:path w="2167254" h="111760">
                <a:moveTo>
                  <a:pt x="674979" y="3429"/>
                </a:moveTo>
                <a:lnTo>
                  <a:pt x="664363" y="3429"/>
                </a:lnTo>
                <a:lnTo>
                  <a:pt x="664452" y="18034"/>
                </a:lnTo>
                <a:lnTo>
                  <a:pt x="674736" y="17907"/>
                </a:lnTo>
                <a:lnTo>
                  <a:pt x="705659" y="17907"/>
                </a:lnTo>
                <a:lnTo>
                  <a:pt x="706793" y="4572"/>
                </a:lnTo>
                <a:lnTo>
                  <a:pt x="696192" y="4064"/>
                </a:lnTo>
                <a:lnTo>
                  <a:pt x="685588" y="3683"/>
                </a:lnTo>
                <a:lnTo>
                  <a:pt x="674979" y="3429"/>
                </a:lnTo>
                <a:close/>
              </a:path>
              <a:path w="2167254" h="111760">
                <a:moveTo>
                  <a:pt x="302768" y="0"/>
                </a:moveTo>
                <a:lnTo>
                  <a:pt x="289216" y="0"/>
                </a:lnTo>
                <a:lnTo>
                  <a:pt x="275668" y="127"/>
                </a:lnTo>
                <a:lnTo>
                  <a:pt x="248577" y="1016"/>
                </a:lnTo>
                <a:lnTo>
                  <a:pt x="249212" y="16891"/>
                </a:lnTo>
                <a:lnTo>
                  <a:pt x="275922" y="16002"/>
                </a:lnTo>
                <a:lnTo>
                  <a:pt x="302641" y="15621"/>
                </a:lnTo>
                <a:lnTo>
                  <a:pt x="302768" y="0"/>
                </a:lnTo>
                <a:close/>
              </a:path>
              <a:path w="2167254" h="111760">
                <a:moveTo>
                  <a:pt x="33350" y="3429"/>
                </a:moveTo>
                <a:lnTo>
                  <a:pt x="9031" y="5740"/>
                </a:lnTo>
                <a:lnTo>
                  <a:pt x="8140" y="6639"/>
                </a:lnTo>
                <a:lnTo>
                  <a:pt x="8096" y="7112"/>
                </a:lnTo>
                <a:lnTo>
                  <a:pt x="8909" y="14859"/>
                </a:lnTo>
                <a:lnTo>
                  <a:pt x="9445" y="8128"/>
                </a:lnTo>
                <a:lnTo>
                  <a:pt x="9563" y="5842"/>
                </a:lnTo>
                <a:lnTo>
                  <a:pt x="14313" y="5588"/>
                </a:lnTo>
                <a:lnTo>
                  <a:pt x="33576" y="5588"/>
                </a:lnTo>
                <a:lnTo>
                  <a:pt x="33350" y="3429"/>
                </a:lnTo>
                <a:close/>
              </a:path>
              <a:path w="2167254" h="111760">
                <a:moveTo>
                  <a:pt x="9031" y="5740"/>
                </a:moveTo>
                <a:lnTo>
                  <a:pt x="7963" y="5842"/>
                </a:lnTo>
                <a:lnTo>
                  <a:pt x="8056" y="6724"/>
                </a:lnTo>
                <a:lnTo>
                  <a:pt x="9031" y="5740"/>
                </a:lnTo>
                <a:close/>
              </a:path>
              <a:path w="2167254" h="111760">
                <a:moveTo>
                  <a:pt x="14313" y="5588"/>
                </a:moveTo>
                <a:lnTo>
                  <a:pt x="9563" y="5842"/>
                </a:lnTo>
                <a:lnTo>
                  <a:pt x="9563" y="6639"/>
                </a:lnTo>
                <a:lnTo>
                  <a:pt x="9627" y="5842"/>
                </a:lnTo>
                <a:lnTo>
                  <a:pt x="14313" y="5842"/>
                </a:lnTo>
                <a:lnTo>
                  <a:pt x="14313" y="5588"/>
                </a:lnTo>
                <a:close/>
              </a:path>
              <a:path w="2167254" h="111760">
                <a:moveTo>
                  <a:pt x="14313" y="5842"/>
                </a:moveTo>
                <a:lnTo>
                  <a:pt x="13894" y="5842"/>
                </a:lnTo>
                <a:lnTo>
                  <a:pt x="14313" y="6249"/>
                </a:lnTo>
                <a:lnTo>
                  <a:pt x="14313" y="5842"/>
                </a:lnTo>
                <a:close/>
              </a:path>
              <a:path w="2167254" h="111760">
                <a:moveTo>
                  <a:pt x="10636" y="5588"/>
                </a:moveTo>
                <a:lnTo>
                  <a:pt x="9182" y="5588"/>
                </a:lnTo>
                <a:lnTo>
                  <a:pt x="9031" y="5740"/>
                </a:lnTo>
                <a:lnTo>
                  <a:pt x="10636" y="5588"/>
                </a:lnTo>
                <a:close/>
              </a:path>
            </a:pathLst>
          </a:custGeom>
          <a:solidFill>
            <a:srgbClr val="C80000"/>
          </a:solidFill>
        </p:spPr>
        <p:txBody>
          <a:bodyPr wrap="square" lIns="0" tIns="0" rIns="0" bIns="0" rtlCol="0"/>
          <a:lstStyle/>
          <a:p>
            <a:endParaRPr/>
          </a:p>
        </p:txBody>
      </p:sp>
      <p:sp>
        <p:nvSpPr>
          <p:cNvPr id="63" name="object 63"/>
          <p:cNvSpPr/>
          <p:nvPr/>
        </p:nvSpPr>
        <p:spPr>
          <a:xfrm>
            <a:off x="2585707" y="5732121"/>
            <a:ext cx="1576654" cy="319684"/>
          </a:xfrm>
          <a:prstGeom prst="rect">
            <a:avLst/>
          </a:prstGeom>
          <a:blipFill>
            <a:blip r:embed="rId35" cstate="print"/>
            <a:stretch>
              <a:fillRect/>
            </a:stretch>
          </a:blipFill>
        </p:spPr>
        <p:txBody>
          <a:bodyPr wrap="square" lIns="0" tIns="0" rIns="0" bIns="0" rtlCol="0"/>
          <a:lstStyle/>
          <a:p>
            <a:endParaRPr/>
          </a:p>
        </p:txBody>
      </p:sp>
      <p:grpSp>
        <p:nvGrpSpPr>
          <p:cNvPr id="64" name="object 64"/>
          <p:cNvGrpSpPr/>
          <p:nvPr/>
        </p:nvGrpSpPr>
        <p:grpSpPr>
          <a:xfrm>
            <a:off x="2555323" y="3072752"/>
            <a:ext cx="794385" cy="588010"/>
            <a:chOff x="2555323" y="3072752"/>
            <a:chExt cx="794385" cy="588010"/>
          </a:xfrm>
        </p:grpSpPr>
        <p:sp>
          <p:nvSpPr>
            <p:cNvPr id="65" name="object 65"/>
            <p:cNvSpPr/>
            <p:nvPr/>
          </p:nvSpPr>
          <p:spPr>
            <a:xfrm>
              <a:off x="2767590" y="3072752"/>
              <a:ext cx="482631" cy="368426"/>
            </a:xfrm>
            <a:prstGeom prst="rect">
              <a:avLst/>
            </a:prstGeom>
            <a:blipFill>
              <a:blip r:embed="rId36" cstate="print"/>
              <a:stretch>
                <a:fillRect/>
              </a:stretch>
            </a:blipFill>
          </p:spPr>
          <p:txBody>
            <a:bodyPr wrap="square" lIns="0" tIns="0" rIns="0" bIns="0" rtlCol="0"/>
            <a:lstStyle/>
            <a:p>
              <a:endParaRPr/>
            </a:p>
          </p:txBody>
        </p:sp>
        <p:sp>
          <p:nvSpPr>
            <p:cNvPr id="66" name="object 66"/>
            <p:cNvSpPr/>
            <p:nvPr/>
          </p:nvSpPr>
          <p:spPr>
            <a:xfrm>
              <a:off x="2555323" y="3390177"/>
              <a:ext cx="794385" cy="270510"/>
            </a:xfrm>
            <a:custGeom>
              <a:avLst/>
              <a:gdLst/>
              <a:ahLst/>
              <a:cxnLst/>
              <a:rect l="l" t="t" r="r" b="b"/>
              <a:pathLst>
                <a:path w="794385" h="270510">
                  <a:moveTo>
                    <a:pt x="380351" y="248919"/>
                  </a:moveTo>
                  <a:lnTo>
                    <a:pt x="356595" y="248919"/>
                  </a:lnTo>
                  <a:lnTo>
                    <a:pt x="355655" y="269239"/>
                  </a:lnTo>
                  <a:lnTo>
                    <a:pt x="367678" y="270509"/>
                  </a:lnTo>
                  <a:lnTo>
                    <a:pt x="403763" y="270509"/>
                  </a:lnTo>
                  <a:lnTo>
                    <a:pt x="404106" y="250189"/>
                  </a:lnTo>
                  <a:lnTo>
                    <a:pt x="392228" y="250189"/>
                  </a:lnTo>
                  <a:lnTo>
                    <a:pt x="380351" y="248919"/>
                  </a:lnTo>
                  <a:close/>
                </a:path>
                <a:path w="794385" h="270510">
                  <a:moveTo>
                    <a:pt x="448734" y="250189"/>
                  </a:moveTo>
                  <a:lnTo>
                    <a:pt x="404106" y="250189"/>
                  </a:lnTo>
                  <a:lnTo>
                    <a:pt x="403763" y="270509"/>
                  </a:lnTo>
                  <a:lnTo>
                    <a:pt x="448899" y="270509"/>
                  </a:lnTo>
                  <a:lnTo>
                    <a:pt x="448734" y="250189"/>
                  </a:lnTo>
                  <a:close/>
                </a:path>
                <a:path w="794385" h="270510">
                  <a:moveTo>
                    <a:pt x="490847" y="248919"/>
                  </a:moveTo>
                  <a:lnTo>
                    <a:pt x="480327" y="248919"/>
                  </a:lnTo>
                  <a:lnTo>
                    <a:pt x="469800" y="250189"/>
                  </a:lnTo>
                  <a:lnTo>
                    <a:pt x="448734" y="250189"/>
                  </a:lnTo>
                  <a:lnTo>
                    <a:pt x="448899" y="270509"/>
                  </a:lnTo>
                  <a:lnTo>
                    <a:pt x="481437" y="270509"/>
                  </a:lnTo>
                  <a:lnTo>
                    <a:pt x="492269" y="269239"/>
                  </a:lnTo>
                  <a:lnTo>
                    <a:pt x="490847" y="248919"/>
                  </a:lnTo>
                  <a:close/>
                </a:path>
                <a:path w="794385" h="270510">
                  <a:moveTo>
                    <a:pt x="309542" y="245109"/>
                  </a:moveTo>
                  <a:lnTo>
                    <a:pt x="307459" y="265429"/>
                  </a:lnTo>
                  <a:lnTo>
                    <a:pt x="343592" y="269239"/>
                  </a:lnTo>
                  <a:lnTo>
                    <a:pt x="355655" y="269239"/>
                  </a:lnTo>
                  <a:lnTo>
                    <a:pt x="356595" y="248919"/>
                  </a:lnTo>
                  <a:lnTo>
                    <a:pt x="344818" y="247649"/>
                  </a:lnTo>
                  <a:lnTo>
                    <a:pt x="333049" y="247649"/>
                  </a:lnTo>
                  <a:lnTo>
                    <a:pt x="309542" y="245109"/>
                  </a:lnTo>
                  <a:close/>
                </a:path>
                <a:path w="794385" h="270510">
                  <a:moveTo>
                    <a:pt x="532262" y="243839"/>
                  </a:moveTo>
                  <a:lnTo>
                    <a:pt x="490847" y="248919"/>
                  </a:lnTo>
                  <a:lnTo>
                    <a:pt x="492269" y="269239"/>
                  </a:lnTo>
                  <a:lnTo>
                    <a:pt x="503040" y="269239"/>
                  </a:lnTo>
                  <a:lnTo>
                    <a:pt x="535221" y="265429"/>
                  </a:lnTo>
                  <a:lnTo>
                    <a:pt x="532262" y="243839"/>
                  </a:lnTo>
                  <a:close/>
                </a:path>
                <a:path w="794385" h="270510">
                  <a:moveTo>
                    <a:pt x="263339" y="240029"/>
                  </a:moveTo>
                  <a:lnTo>
                    <a:pt x="260278" y="260349"/>
                  </a:lnTo>
                  <a:lnTo>
                    <a:pt x="307459" y="265429"/>
                  </a:lnTo>
                  <a:lnTo>
                    <a:pt x="309542" y="245109"/>
                  </a:lnTo>
                  <a:lnTo>
                    <a:pt x="263339" y="240029"/>
                  </a:lnTo>
                  <a:close/>
                </a:path>
                <a:path w="794385" h="270510">
                  <a:moveTo>
                    <a:pt x="571124" y="237489"/>
                  </a:moveTo>
                  <a:lnTo>
                    <a:pt x="561430" y="240029"/>
                  </a:lnTo>
                  <a:lnTo>
                    <a:pt x="532262" y="243839"/>
                  </a:lnTo>
                  <a:lnTo>
                    <a:pt x="535221" y="265429"/>
                  </a:lnTo>
                  <a:lnTo>
                    <a:pt x="545129" y="264159"/>
                  </a:lnTo>
                  <a:lnTo>
                    <a:pt x="555023" y="261619"/>
                  </a:lnTo>
                  <a:lnTo>
                    <a:pt x="574769" y="259079"/>
                  </a:lnTo>
                  <a:lnTo>
                    <a:pt x="571124" y="237489"/>
                  </a:lnTo>
                  <a:close/>
                </a:path>
                <a:path w="794385" h="270510">
                  <a:moveTo>
                    <a:pt x="219499" y="232409"/>
                  </a:moveTo>
                  <a:lnTo>
                    <a:pt x="215460" y="252729"/>
                  </a:lnTo>
                  <a:lnTo>
                    <a:pt x="226633" y="253999"/>
                  </a:lnTo>
                  <a:lnTo>
                    <a:pt x="237826" y="256539"/>
                  </a:lnTo>
                  <a:lnTo>
                    <a:pt x="249041" y="257809"/>
                  </a:lnTo>
                  <a:lnTo>
                    <a:pt x="260278" y="260349"/>
                  </a:lnTo>
                  <a:lnTo>
                    <a:pt x="263339" y="240029"/>
                  </a:lnTo>
                  <a:lnTo>
                    <a:pt x="252348" y="237489"/>
                  </a:lnTo>
                  <a:lnTo>
                    <a:pt x="241376" y="236219"/>
                  </a:lnTo>
                  <a:lnTo>
                    <a:pt x="230426" y="233679"/>
                  </a:lnTo>
                  <a:lnTo>
                    <a:pt x="219499" y="232409"/>
                  </a:lnTo>
                  <a:close/>
                </a:path>
                <a:path w="794385" h="270510">
                  <a:moveTo>
                    <a:pt x="623587" y="227329"/>
                  </a:moveTo>
                  <a:lnTo>
                    <a:pt x="571124" y="237489"/>
                  </a:lnTo>
                  <a:lnTo>
                    <a:pt x="574769" y="259079"/>
                  </a:lnTo>
                  <a:lnTo>
                    <a:pt x="601680" y="253999"/>
                  </a:lnTo>
                  <a:lnTo>
                    <a:pt x="615077" y="250189"/>
                  </a:lnTo>
                  <a:lnTo>
                    <a:pt x="628439" y="247649"/>
                  </a:lnTo>
                  <a:lnTo>
                    <a:pt x="623587" y="227329"/>
                  </a:lnTo>
                  <a:close/>
                </a:path>
                <a:path w="794385" h="270510">
                  <a:moveTo>
                    <a:pt x="179189" y="223519"/>
                  </a:moveTo>
                  <a:lnTo>
                    <a:pt x="174388" y="242569"/>
                  </a:lnTo>
                  <a:lnTo>
                    <a:pt x="215460" y="252729"/>
                  </a:lnTo>
                  <a:lnTo>
                    <a:pt x="219499" y="232409"/>
                  </a:lnTo>
                  <a:lnTo>
                    <a:pt x="199306" y="227329"/>
                  </a:lnTo>
                  <a:lnTo>
                    <a:pt x="189238" y="226059"/>
                  </a:lnTo>
                  <a:lnTo>
                    <a:pt x="179189" y="223519"/>
                  </a:lnTo>
                  <a:close/>
                </a:path>
                <a:path w="794385" h="270510">
                  <a:moveTo>
                    <a:pt x="671657" y="214629"/>
                  </a:moveTo>
                  <a:lnTo>
                    <a:pt x="659681" y="218439"/>
                  </a:lnTo>
                  <a:lnTo>
                    <a:pt x="635649" y="223519"/>
                  </a:lnTo>
                  <a:lnTo>
                    <a:pt x="623587" y="227329"/>
                  </a:lnTo>
                  <a:lnTo>
                    <a:pt x="628439" y="247649"/>
                  </a:lnTo>
                  <a:lnTo>
                    <a:pt x="640748" y="243839"/>
                  </a:lnTo>
                  <a:lnTo>
                    <a:pt x="665270" y="238759"/>
                  </a:lnTo>
                  <a:lnTo>
                    <a:pt x="677486" y="234949"/>
                  </a:lnTo>
                  <a:lnTo>
                    <a:pt x="671657" y="214629"/>
                  </a:lnTo>
                  <a:close/>
                </a:path>
                <a:path w="794385" h="270510">
                  <a:moveTo>
                    <a:pt x="126078" y="208279"/>
                  </a:moveTo>
                  <a:lnTo>
                    <a:pt x="120248" y="228599"/>
                  </a:lnTo>
                  <a:lnTo>
                    <a:pt x="160782" y="240029"/>
                  </a:lnTo>
                  <a:lnTo>
                    <a:pt x="174388" y="242569"/>
                  </a:lnTo>
                  <a:lnTo>
                    <a:pt x="179189" y="223519"/>
                  </a:lnTo>
                  <a:lnTo>
                    <a:pt x="126078" y="208279"/>
                  </a:lnTo>
                  <a:close/>
                </a:path>
                <a:path w="794385" h="270510">
                  <a:moveTo>
                    <a:pt x="707382" y="201929"/>
                  </a:moveTo>
                  <a:lnTo>
                    <a:pt x="698550" y="205739"/>
                  </a:lnTo>
                  <a:lnTo>
                    <a:pt x="689653" y="208279"/>
                  </a:lnTo>
                  <a:lnTo>
                    <a:pt x="680689" y="212089"/>
                  </a:lnTo>
                  <a:lnTo>
                    <a:pt x="671657" y="214629"/>
                  </a:lnTo>
                  <a:lnTo>
                    <a:pt x="677486" y="234949"/>
                  </a:lnTo>
                  <a:lnTo>
                    <a:pt x="687006" y="232409"/>
                  </a:lnTo>
                  <a:lnTo>
                    <a:pt x="705841" y="224789"/>
                  </a:lnTo>
                  <a:lnTo>
                    <a:pt x="715154" y="222249"/>
                  </a:lnTo>
                  <a:lnTo>
                    <a:pt x="707382" y="201929"/>
                  </a:lnTo>
                  <a:close/>
                </a:path>
                <a:path w="794385" h="270510">
                  <a:moveTo>
                    <a:pt x="71023" y="189229"/>
                  </a:moveTo>
                  <a:lnTo>
                    <a:pt x="63035" y="208279"/>
                  </a:lnTo>
                  <a:lnTo>
                    <a:pt x="120248" y="228599"/>
                  </a:lnTo>
                  <a:lnTo>
                    <a:pt x="126078" y="208279"/>
                  </a:lnTo>
                  <a:lnTo>
                    <a:pt x="112114" y="204469"/>
                  </a:lnTo>
                  <a:lnTo>
                    <a:pt x="71023" y="189229"/>
                  </a:lnTo>
                  <a:close/>
                </a:path>
                <a:path w="794385" h="270510">
                  <a:moveTo>
                    <a:pt x="744187" y="184150"/>
                  </a:moveTo>
                  <a:lnTo>
                    <a:pt x="735228" y="189229"/>
                  </a:lnTo>
                  <a:lnTo>
                    <a:pt x="726108" y="194309"/>
                  </a:lnTo>
                  <a:lnTo>
                    <a:pt x="707382" y="201929"/>
                  </a:lnTo>
                  <a:lnTo>
                    <a:pt x="715154" y="222249"/>
                  </a:lnTo>
                  <a:lnTo>
                    <a:pt x="725396" y="217169"/>
                  </a:lnTo>
                  <a:lnTo>
                    <a:pt x="735451" y="213359"/>
                  </a:lnTo>
                  <a:lnTo>
                    <a:pt x="745317" y="208279"/>
                  </a:lnTo>
                  <a:lnTo>
                    <a:pt x="754994" y="203200"/>
                  </a:lnTo>
                  <a:lnTo>
                    <a:pt x="744187" y="184150"/>
                  </a:lnTo>
                  <a:close/>
                </a:path>
                <a:path w="794385" h="270510">
                  <a:moveTo>
                    <a:pt x="38105" y="171450"/>
                  </a:moveTo>
                  <a:lnTo>
                    <a:pt x="26459" y="187959"/>
                  </a:lnTo>
                  <a:lnTo>
                    <a:pt x="35224" y="193039"/>
                  </a:lnTo>
                  <a:lnTo>
                    <a:pt x="44242" y="198119"/>
                  </a:lnTo>
                  <a:lnTo>
                    <a:pt x="53512" y="203200"/>
                  </a:lnTo>
                  <a:lnTo>
                    <a:pt x="63035" y="208279"/>
                  </a:lnTo>
                  <a:lnTo>
                    <a:pt x="71023" y="189229"/>
                  </a:lnTo>
                  <a:lnTo>
                    <a:pt x="62465" y="185419"/>
                  </a:lnTo>
                  <a:lnTo>
                    <a:pt x="54126" y="181609"/>
                  </a:lnTo>
                  <a:lnTo>
                    <a:pt x="46006" y="176529"/>
                  </a:lnTo>
                  <a:lnTo>
                    <a:pt x="38105" y="171450"/>
                  </a:lnTo>
                  <a:close/>
                </a:path>
                <a:path w="794385" h="270510">
                  <a:moveTo>
                    <a:pt x="763033" y="171450"/>
                  </a:moveTo>
                  <a:lnTo>
                    <a:pt x="762119" y="172719"/>
                  </a:lnTo>
                  <a:lnTo>
                    <a:pt x="761166" y="173989"/>
                  </a:lnTo>
                  <a:lnTo>
                    <a:pt x="760189" y="173989"/>
                  </a:lnTo>
                  <a:lnTo>
                    <a:pt x="755032" y="177800"/>
                  </a:lnTo>
                  <a:lnTo>
                    <a:pt x="749711" y="181609"/>
                  </a:lnTo>
                  <a:lnTo>
                    <a:pt x="744187" y="184150"/>
                  </a:lnTo>
                  <a:lnTo>
                    <a:pt x="754994" y="203200"/>
                  </a:lnTo>
                  <a:lnTo>
                    <a:pt x="761713" y="199389"/>
                  </a:lnTo>
                  <a:lnTo>
                    <a:pt x="768088" y="194309"/>
                  </a:lnTo>
                  <a:lnTo>
                    <a:pt x="774133" y="189229"/>
                  </a:lnTo>
                  <a:lnTo>
                    <a:pt x="775454" y="189229"/>
                  </a:lnTo>
                  <a:lnTo>
                    <a:pt x="776711" y="187959"/>
                  </a:lnTo>
                  <a:lnTo>
                    <a:pt x="777918" y="186689"/>
                  </a:lnTo>
                  <a:lnTo>
                    <a:pt x="763033" y="171450"/>
                  </a:lnTo>
                  <a:close/>
                </a:path>
                <a:path w="794385" h="270510">
                  <a:moveTo>
                    <a:pt x="23512" y="156209"/>
                  </a:moveTo>
                  <a:lnTo>
                    <a:pt x="5707" y="165100"/>
                  </a:lnTo>
                  <a:lnTo>
                    <a:pt x="6761" y="166369"/>
                  </a:lnTo>
                  <a:lnTo>
                    <a:pt x="7968" y="168909"/>
                  </a:lnTo>
                  <a:lnTo>
                    <a:pt x="9301" y="170179"/>
                  </a:lnTo>
                  <a:lnTo>
                    <a:pt x="14025" y="177800"/>
                  </a:lnTo>
                  <a:lnTo>
                    <a:pt x="19753" y="182879"/>
                  </a:lnTo>
                  <a:lnTo>
                    <a:pt x="26459" y="187959"/>
                  </a:lnTo>
                  <a:lnTo>
                    <a:pt x="38105" y="171450"/>
                  </a:lnTo>
                  <a:lnTo>
                    <a:pt x="33355" y="168909"/>
                  </a:lnTo>
                  <a:lnTo>
                    <a:pt x="29265" y="165100"/>
                  </a:lnTo>
                  <a:lnTo>
                    <a:pt x="24973" y="158750"/>
                  </a:lnTo>
                  <a:lnTo>
                    <a:pt x="24198" y="157479"/>
                  </a:lnTo>
                  <a:lnTo>
                    <a:pt x="23512" y="156209"/>
                  </a:lnTo>
                  <a:close/>
                </a:path>
                <a:path w="794385" h="270510">
                  <a:moveTo>
                    <a:pt x="770437" y="162559"/>
                  </a:moveTo>
                  <a:lnTo>
                    <a:pt x="768317" y="166369"/>
                  </a:lnTo>
                  <a:lnTo>
                    <a:pt x="765853" y="168909"/>
                  </a:lnTo>
                  <a:lnTo>
                    <a:pt x="763033" y="171450"/>
                  </a:lnTo>
                  <a:lnTo>
                    <a:pt x="777918" y="186689"/>
                  </a:lnTo>
                  <a:lnTo>
                    <a:pt x="781715" y="181609"/>
                  </a:lnTo>
                  <a:lnTo>
                    <a:pt x="784941" y="177800"/>
                  </a:lnTo>
                  <a:lnTo>
                    <a:pt x="787621" y="172719"/>
                  </a:lnTo>
                  <a:lnTo>
                    <a:pt x="770437" y="162559"/>
                  </a:lnTo>
                  <a:close/>
                </a:path>
                <a:path w="794385" h="270510">
                  <a:moveTo>
                    <a:pt x="774857" y="146050"/>
                  </a:moveTo>
                  <a:lnTo>
                    <a:pt x="774235" y="151129"/>
                  </a:lnTo>
                  <a:lnTo>
                    <a:pt x="773143" y="156209"/>
                  </a:lnTo>
                  <a:lnTo>
                    <a:pt x="771568" y="161289"/>
                  </a:lnTo>
                  <a:lnTo>
                    <a:pt x="771263" y="161289"/>
                  </a:lnTo>
                  <a:lnTo>
                    <a:pt x="770895" y="162559"/>
                  </a:lnTo>
                  <a:lnTo>
                    <a:pt x="770437" y="162559"/>
                  </a:lnTo>
                  <a:lnTo>
                    <a:pt x="787621" y="172719"/>
                  </a:lnTo>
                  <a:lnTo>
                    <a:pt x="788357" y="171450"/>
                  </a:lnTo>
                  <a:lnTo>
                    <a:pt x="793158" y="148589"/>
                  </a:lnTo>
                  <a:lnTo>
                    <a:pt x="774857" y="146050"/>
                  </a:lnTo>
                  <a:close/>
                </a:path>
                <a:path w="794385" h="270510">
                  <a:moveTo>
                    <a:pt x="3700" y="91439"/>
                  </a:moveTo>
                  <a:lnTo>
                    <a:pt x="0" y="137159"/>
                  </a:lnTo>
                  <a:lnTo>
                    <a:pt x="538" y="143509"/>
                  </a:lnTo>
                  <a:lnTo>
                    <a:pt x="5707" y="165100"/>
                  </a:lnTo>
                  <a:lnTo>
                    <a:pt x="23512" y="156209"/>
                  </a:lnTo>
                  <a:lnTo>
                    <a:pt x="22827" y="154939"/>
                  </a:lnTo>
                  <a:lnTo>
                    <a:pt x="22255" y="152400"/>
                  </a:lnTo>
                  <a:lnTo>
                    <a:pt x="21798" y="151129"/>
                  </a:lnTo>
                  <a:lnTo>
                    <a:pt x="20071" y="144779"/>
                  </a:lnTo>
                  <a:lnTo>
                    <a:pt x="19296" y="137159"/>
                  </a:lnTo>
                  <a:lnTo>
                    <a:pt x="19709" y="121919"/>
                  </a:lnTo>
                  <a:lnTo>
                    <a:pt x="20317" y="113029"/>
                  </a:lnTo>
                  <a:lnTo>
                    <a:pt x="21323" y="104139"/>
                  </a:lnTo>
                  <a:lnTo>
                    <a:pt x="22725" y="95250"/>
                  </a:lnTo>
                  <a:lnTo>
                    <a:pt x="3700" y="91439"/>
                  </a:lnTo>
                  <a:close/>
                </a:path>
                <a:path w="794385" h="270510">
                  <a:moveTo>
                    <a:pt x="793488" y="124459"/>
                  </a:moveTo>
                  <a:lnTo>
                    <a:pt x="776381" y="125729"/>
                  </a:lnTo>
                  <a:lnTo>
                    <a:pt x="776375" y="132079"/>
                  </a:lnTo>
                  <a:lnTo>
                    <a:pt x="776267" y="135889"/>
                  </a:lnTo>
                  <a:lnTo>
                    <a:pt x="775733" y="140969"/>
                  </a:lnTo>
                  <a:lnTo>
                    <a:pt x="774857" y="146050"/>
                  </a:lnTo>
                  <a:lnTo>
                    <a:pt x="793158" y="148589"/>
                  </a:lnTo>
                  <a:lnTo>
                    <a:pt x="793996" y="140969"/>
                  </a:lnTo>
                  <a:lnTo>
                    <a:pt x="794110" y="132079"/>
                  </a:lnTo>
                  <a:lnTo>
                    <a:pt x="793488" y="124459"/>
                  </a:lnTo>
                  <a:close/>
                </a:path>
                <a:path w="794385" h="270510">
                  <a:moveTo>
                    <a:pt x="789310" y="106679"/>
                  </a:moveTo>
                  <a:lnTo>
                    <a:pt x="773587" y="111759"/>
                  </a:lnTo>
                  <a:lnTo>
                    <a:pt x="775060" y="116839"/>
                  </a:lnTo>
                  <a:lnTo>
                    <a:pt x="776000" y="120650"/>
                  </a:lnTo>
                  <a:lnTo>
                    <a:pt x="776381" y="125729"/>
                  </a:lnTo>
                  <a:lnTo>
                    <a:pt x="793488" y="124459"/>
                  </a:lnTo>
                  <a:lnTo>
                    <a:pt x="792726" y="118109"/>
                  </a:lnTo>
                  <a:lnTo>
                    <a:pt x="791342" y="111759"/>
                  </a:lnTo>
                  <a:lnTo>
                    <a:pt x="789310" y="106679"/>
                  </a:lnTo>
                  <a:close/>
                </a:path>
                <a:path w="794385" h="270510">
                  <a:moveTo>
                    <a:pt x="781004" y="88900"/>
                  </a:moveTo>
                  <a:lnTo>
                    <a:pt x="767288" y="95250"/>
                  </a:lnTo>
                  <a:lnTo>
                    <a:pt x="769828" y="100329"/>
                  </a:lnTo>
                  <a:lnTo>
                    <a:pt x="771923" y="105409"/>
                  </a:lnTo>
                  <a:lnTo>
                    <a:pt x="773587" y="111759"/>
                  </a:lnTo>
                  <a:lnTo>
                    <a:pt x="789310" y="106679"/>
                  </a:lnTo>
                  <a:lnTo>
                    <a:pt x="787138" y="100329"/>
                  </a:lnTo>
                  <a:lnTo>
                    <a:pt x="784369" y="93979"/>
                  </a:lnTo>
                  <a:lnTo>
                    <a:pt x="781004" y="88900"/>
                  </a:lnTo>
                  <a:close/>
                </a:path>
                <a:path w="794385" h="270510">
                  <a:moveTo>
                    <a:pt x="413212" y="99059"/>
                  </a:moveTo>
                  <a:lnTo>
                    <a:pt x="394657" y="99059"/>
                  </a:lnTo>
                  <a:lnTo>
                    <a:pt x="394657" y="104139"/>
                  </a:lnTo>
                  <a:lnTo>
                    <a:pt x="398810" y="107950"/>
                  </a:lnTo>
                  <a:lnTo>
                    <a:pt x="409059" y="107950"/>
                  </a:lnTo>
                  <a:lnTo>
                    <a:pt x="413212" y="104139"/>
                  </a:lnTo>
                  <a:lnTo>
                    <a:pt x="413212" y="99059"/>
                  </a:lnTo>
                  <a:close/>
                </a:path>
                <a:path w="794385" h="270510">
                  <a:moveTo>
                    <a:pt x="409059" y="90169"/>
                  </a:moveTo>
                  <a:lnTo>
                    <a:pt x="398810" y="90169"/>
                  </a:lnTo>
                  <a:lnTo>
                    <a:pt x="394760" y="93885"/>
                  </a:lnTo>
                  <a:lnTo>
                    <a:pt x="394670" y="99059"/>
                  </a:lnTo>
                  <a:lnTo>
                    <a:pt x="413199" y="99059"/>
                  </a:lnTo>
                  <a:lnTo>
                    <a:pt x="412562" y="93383"/>
                  </a:lnTo>
                  <a:lnTo>
                    <a:pt x="409059" y="90169"/>
                  </a:lnTo>
                  <a:close/>
                </a:path>
                <a:path w="794385" h="270510">
                  <a:moveTo>
                    <a:pt x="412562" y="93383"/>
                  </a:moveTo>
                  <a:lnTo>
                    <a:pt x="413199" y="99059"/>
                  </a:lnTo>
                  <a:lnTo>
                    <a:pt x="413109" y="93885"/>
                  </a:lnTo>
                  <a:lnTo>
                    <a:pt x="412562" y="93383"/>
                  </a:lnTo>
                  <a:close/>
                </a:path>
                <a:path w="794385" h="270510">
                  <a:moveTo>
                    <a:pt x="12921" y="57150"/>
                  </a:moveTo>
                  <a:lnTo>
                    <a:pt x="10246" y="66039"/>
                  </a:lnTo>
                  <a:lnTo>
                    <a:pt x="7820" y="74929"/>
                  </a:lnTo>
                  <a:lnTo>
                    <a:pt x="5639" y="82550"/>
                  </a:lnTo>
                  <a:lnTo>
                    <a:pt x="3700" y="91439"/>
                  </a:lnTo>
                  <a:lnTo>
                    <a:pt x="22725" y="95250"/>
                  </a:lnTo>
                  <a:lnTo>
                    <a:pt x="24518" y="87629"/>
                  </a:lnTo>
                  <a:lnTo>
                    <a:pt x="26541" y="80009"/>
                  </a:lnTo>
                  <a:lnTo>
                    <a:pt x="28794" y="71119"/>
                  </a:lnTo>
                  <a:lnTo>
                    <a:pt x="31272" y="63500"/>
                  </a:lnTo>
                  <a:lnTo>
                    <a:pt x="12921" y="57150"/>
                  </a:lnTo>
                  <a:close/>
                </a:path>
                <a:path w="794385" h="270510">
                  <a:moveTo>
                    <a:pt x="769040" y="71119"/>
                  </a:moveTo>
                  <a:lnTo>
                    <a:pt x="757763" y="80009"/>
                  </a:lnTo>
                  <a:lnTo>
                    <a:pt x="761306" y="85089"/>
                  </a:lnTo>
                  <a:lnTo>
                    <a:pt x="764481" y="90169"/>
                  </a:lnTo>
                  <a:lnTo>
                    <a:pt x="767288" y="95250"/>
                  </a:lnTo>
                  <a:lnTo>
                    <a:pt x="781004" y="88900"/>
                  </a:lnTo>
                  <a:lnTo>
                    <a:pt x="777461" y="82550"/>
                  </a:lnTo>
                  <a:lnTo>
                    <a:pt x="773473" y="76200"/>
                  </a:lnTo>
                  <a:lnTo>
                    <a:pt x="769040" y="71119"/>
                  </a:lnTo>
                  <a:close/>
                </a:path>
                <a:path w="794385" h="270510">
                  <a:moveTo>
                    <a:pt x="411916" y="87629"/>
                  </a:moveTo>
                  <a:lnTo>
                    <a:pt x="394848" y="88900"/>
                  </a:lnTo>
                  <a:lnTo>
                    <a:pt x="394760" y="93885"/>
                  </a:lnTo>
                  <a:lnTo>
                    <a:pt x="398810" y="90169"/>
                  </a:lnTo>
                  <a:lnTo>
                    <a:pt x="412202" y="90169"/>
                  </a:lnTo>
                  <a:lnTo>
                    <a:pt x="411916" y="87629"/>
                  </a:lnTo>
                  <a:close/>
                </a:path>
                <a:path w="794385" h="270510">
                  <a:moveTo>
                    <a:pt x="412202" y="90169"/>
                  </a:moveTo>
                  <a:lnTo>
                    <a:pt x="409059" y="90169"/>
                  </a:lnTo>
                  <a:lnTo>
                    <a:pt x="412562" y="93383"/>
                  </a:lnTo>
                  <a:lnTo>
                    <a:pt x="412202" y="90169"/>
                  </a:lnTo>
                  <a:close/>
                </a:path>
                <a:path w="794385" h="270510">
                  <a:moveTo>
                    <a:pt x="405986" y="67309"/>
                  </a:moveTo>
                  <a:lnTo>
                    <a:pt x="392397" y="77469"/>
                  </a:lnTo>
                  <a:lnTo>
                    <a:pt x="393209" y="78739"/>
                  </a:lnTo>
                  <a:lnTo>
                    <a:pt x="393768" y="80009"/>
                  </a:lnTo>
                  <a:lnTo>
                    <a:pt x="394708" y="83819"/>
                  </a:lnTo>
                  <a:lnTo>
                    <a:pt x="394835" y="85089"/>
                  </a:lnTo>
                  <a:lnTo>
                    <a:pt x="394848" y="88900"/>
                  </a:lnTo>
                  <a:lnTo>
                    <a:pt x="411916" y="87629"/>
                  </a:lnTo>
                  <a:lnTo>
                    <a:pt x="411383" y="82550"/>
                  </a:lnTo>
                  <a:lnTo>
                    <a:pt x="410100" y="77469"/>
                  </a:lnTo>
                  <a:lnTo>
                    <a:pt x="408056" y="72389"/>
                  </a:lnTo>
                  <a:lnTo>
                    <a:pt x="407459" y="69850"/>
                  </a:lnTo>
                  <a:lnTo>
                    <a:pt x="406773" y="68579"/>
                  </a:lnTo>
                  <a:lnTo>
                    <a:pt x="405986" y="67309"/>
                  </a:lnTo>
                  <a:close/>
                </a:path>
                <a:path w="794385" h="270510">
                  <a:moveTo>
                    <a:pt x="762525" y="63500"/>
                  </a:moveTo>
                  <a:lnTo>
                    <a:pt x="751908" y="71119"/>
                  </a:lnTo>
                  <a:lnTo>
                    <a:pt x="757763" y="80009"/>
                  </a:lnTo>
                  <a:lnTo>
                    <a:pt x="765818" y="73659"/>
                  </a:lnTo>
                  <a:lnTo>
                    <a:pt x="760900" y="73659"/>
                  </a:lnTo>
                  <a:lnTo>
                    <a:pt x="763872" y="71119"/>
                  </a:lnTo>
                  <a:lnTo>
                    <a:pt x="763872" y="65074"/>
                  </a:lnTo>
                  <a:lnTo>
                    <a:pt x="762525" y="63500"/>
                  </a:lnTo>
                  <a:close/>
                </a:path>
                <a:path w="794385" h="270510">
                  <a:moveTo>
                    <a:pt x="391317" y="55879"/>
                  </a:moveTo>
                  <a:lnTo>
                    <a:pt x="384929" y="73659"/>
                  </a:lnTo>
                  <a:lnTo>
                    <a:pt x="387761" y="74929"/>
                  </a:lnTo>
                  <a:lnTo>
                    <a:pt x="390250" y="76200"/>
                  </a:lnTo>
                  <a:lnTo>
                    <a:pt x="392397" y="77469"/>
                  </a:lnTo>
                  <a:lnTo>
                    <a:pt x="405986" y="67309"/>
                  </a:lnTo>
                  <a:lnTo>
                    <a:pt x="405198" y="67309"/>
                  </a:lnTo>
                  <a:lnTo>
                    <a:pt x="404322" y="66039"/>
                  </a:lnTo>
                  <a:lnTo>
                    <a:pt x="403357" y="64769"/>
                  </a:lnTo>
                  <a:lnTo>
                    <a:pt x="399953" y="60959"/>
                  </a:lnTo>
                  <a:lnTo>
                    <a:pt x="395940" y="58419"/>
                  </a:lnTo>
                  <a:lnTo>
                    <a:pt x="391317" y="55879"/>
                  </a:lnTo>
                  <a:close/>
                </a:path>
                <a:path w="794385" h="270510">
                  <a:moveTo>
                    <a:pt x="344289" y="48259"/>
                  </a:moveTo>
                  <a:lnTo>
                    <a:pt x="342193" y="68579"/>
                  </a:lnTo>
                  <a:lnTo>
                    <a:pt x="352930" y="68579"/>
                  </a:lnTo>
                  <a:lnTo>
                    <a:pt x="363633" y="69850"/>
                  </a:lnTo>
                  <a:lnTo>
                    <a:pt x="374299" y="72389"/>
                  </a:lnTo>
                  <a:lnTo>
                    <a:pt x="384929" y="73659"/>
                  </a:lnTo>
                  <a:lnTo>
                    <a:pt x="391317" y="55879"/>
                  </a:lnTo>
                  <a:lnTo>
                    <a:pt x="389145" y="55879"/>
                  </a:lnTo>
                  <a:lnTo>
                    <a:pt x="386936" y="54609"/>
                  </a:lnTo>
                  <a:lnTo>
                    <a:pt x="384675" y="54609"/>
                  </a:lnTo>
                  <a:lnTo>
                    <a:pt x="374628" y="52069"/>
                  </a:lnTo>
                  <a:lnTo>
                    <a:pt x="344289" y="48259"/>
                  </a:lnTo>
                  <a:close/>
                </a:path>
                <a:path w="794385" h="270510">
                  <a:moveTo>
                    <a:pt x="760900" y="60959"/>
                  </a:moveTo>
                  <a:lnTo>
                    <a:pt x="753546" y="60959"/>
                  </a:lnTo>
                  <a:lnTo>
                    <a:pt x="750562" y="63500"/>
                  </a:lnTo>
                  <a:lnTo>
                    <a:pt x="750562" y="71119"/>
                  </a:lnTo>
                  <a:lnTo>
                    <a:pt x="753546" y="73659"/>
                  </a:lnTo>
                  <a:lnTo>
                    <a:pt x="751908" y="71119"/>
                  </a:lnTo>
                  <a:lnTo>
                    <a:pt x="762525" y="63500"/>
                  </a:lnTo>
                  <a:lnTo>
                    <a:pt x="763872" y="63500"/>
                  </a:lnTo>
                  <a:lnTo>
                    <a:pt x="760900" y="60959"/>
                  </a:lnTo>
                  <a:close/>
                </a:path>
                <a:path w="794385" h="270510">
                  <a:moveTo>
                    <a:pt x="763872" y="65074"/>
                  </a:moveTo>
                  <a:lnTo>
                    <a:pt x="763872" y="71119"/>
                  </a:lnTo>
                  <a:lnTo>
                    <a:pt x="760900" y="73659"/>
                  </a:lnTo>
                  <a:lnTo>
                    <a:pt x="765818" y="73659"/>
                  </a:lnTo>
                  <a:lnTo>
                    <a:pt x="769040" y="71119"/>
                  </a:lnTo>
                  <a:lnTo>
                    <a:pt x="763872" y="65074"/>
                  </a:lnTo>
                  <a:close/>
                </a:path>
                <a:path w="794385" h="270510">
                  <a:moveTo>
                    <a:pt x="287456" y="40639"/>
                  </a:moveTo>
                  <a:lnTo>
                    <a:pt x="283405" y="59689"/>
                  </a:lnTo>
                  <a:lnTo>
                    <a:pt x="312704" y="64769"/>
                  </a:lnTo>
                  <a:lnTo>
                    <a:pt x="327425" y="66039"/>
                  </a:lnTo>
                  <a:lnTo>
                    <a:pt x="342193" y="68579"/>
                  </a:lnTo>
                  <a:lnTo>
                    <a:pt x="344289" y="48259"/>
                  </a:lnTo>
                  <a:lnTo>
                    <a:pt x="330015" y="46989"/>
                  </a:lnTo>
                  <a:lnTo>
                    <a:pt x="315787" y="44450"/>
                  </a:lnTo>
                  <a:lnTo>
                    <a:pt x="301601" y="43179"/>
                  </a:lnTo>
                  <a:lnTo>
                    <a:pt x="287456" y="40639"/>
                  </a:lnTo>
                  <a:close/>
                </a:path>
                <a:path w="794385" h="270510">
                  <a:moveTo>
                    <a:pt x="763872" y="63500"/>
                  </a:moveTo>
                  <a:lnTo>
                    <a:pt x="762525" y="63500"/>
                  </a:lnTo>
                  <a:lnTo>
                    <a:pt x="763872" y="65074"/>
                  </a:lnTo>
                  <a:lnTo>
                    <a:pt x="763872" y="63500"/>
                  </a:lnTo>
                  <a:close/>
                </a:path>
                <a:path w="794385" h="270510">
                  <a:moveTo>
                    <a:pt x="23931" y="31750"/>
                  </a:moveTo>
                  <a:lnTo>
                    <a:pt x="23004" y="33019"/>
                  </a:lnTo>
                  <a:lnTo>
                    <a:pt x="22141" y="34289"/>
                  </a:lnTo>
                  <a:lnTo>
                    <a:pt x="21341" y="35559"/>
                  </a:lnTo>
                  <a:lnTo>
                    <a:pt x="18051" y="43179"/>
                  </a:lnTo>
                  <a:lnTo>
                    <a:pt x="15245" y="49529"/>
                  </a:lnTo>
                  <a:lnTo>
                    <a:pt x="12921" y="57150"/>
                  </a:lnTo>
                  <a:lnTo>
                    <a:pt x="31272" y="63500"/>
                  </a:lnTo>
                  <a:lnTo>
                    <a:pt x="33253" y="57150"/>
                  </a:lnTo>
                  <a:lnTo>
                    <a:pt x="35590" y="50800"/>
                  </a:lnTo>
                  <a:lnTo>
                    <a:pt x="38295" y="44450"/>
                  </a:lnTo>
                  <a:lnTo>
                    <a:pt x="38867" y="43179"/>
                  </a:lnTo>
                  <a:lnTo>
                    <a:pt x="39489" y="41909"/>
                  </a:lnTo>
                  <a:lnTo>
                    <a:pt x="40175" y="41909"/>
                  </a:lnTo>
                  <a:lnTo>
                    <a:pt x="23931" y="31750"/>
                  </a:lnTo>
                  <a:close/>
                </a:path>
                <a:path w="794385" h="270510">
                  <a:moveTo>
                    <a:pt x="225785" y="25400"/>
                  </a:moveTo>
                  <a:lnTo>
                    <a:pt x="220807" y="44450"/>
                  </a:lnTo>
                  <a:lnTo>
                    <a:pt x="283405" y="59689"/>
                  </a:lnTo>
                  <a:lnTo>
                    <a:pt x="287456" y="40639"/>
                  </a:lnTo>
                  <a:lnTo>
                    <a:pt x="225785" y="25400"/>
                  </a:lnTo>
                  <a:close/>
                </a:path>
                <a:path w="794385" h="270510">
                  <a:moveTo>
                    <a:pt x="154475" y="8889"/>
                  </a:moveTo>
                  <a:lnTo>
                    <a:pt x="150462" y="27939"/>
                  </a:lnTo>
                  <a:lnTo>
                    <a:pt x="203300" y="39369"/>
                  </a:lnTo>
                  <a:lnTo>
                    <a:pt x="220807" y="44450"/>
                  </a:lnTo>
                  <a:lnTo>
                    <a:pt x="225785" y="25400"/>
                  </a:lnTo>
                  <a:lnTo>
                    <a:pt x="208014" y="21589"/>
                  </a:lnTo>
                  <a:lnTo>
                    <a:pt x="190206" y="16509"/>
                  </a:lnTo>
                  <a:lnTo>
                    <a:pt x="154475" y="8889"/>
                  </a:lnTo>
                  <a:close/>
                </a:path>
                <a:path w="794385" h="270510">
                  <a:moveTo>
                    <a:pt x="35171" y="16509"/>
                  </a:moveTo>
                  <a:lnTo>
                    <a:pt x="30929" y="21589"/>
                  </a:lnTo>
                  <a:lnTo>
                    <a:pt x="27183" y="26669"/>
                  </a:lnTo>
                  <a:lnTo>
                    <a:pt x="23931" y="31750"/>
                  </a:lnTo>
                  <a:lnTo>
                    <a:pt x="40175" y="41909"/>
                  </a:lnTo>
                  <a:lnTo>
                    <a:pt x="42588" y="36829"/>
                  </a:lnTo>
                  <a:lnTo>
                    <a:pt x="45420" y="33019"/>
                  </a:lnTo>
                  <a:lnTo>
                    <a:pt x="48658" y="30479"/>
                  </a:lnTo>
                  <a:lnTo>
                    <a:pt x="35171" y="16509"/>
                  </a:lnTo>
                  <a:close/>
                </a:path>
                <a:path w="794385" h="270510">
                  <a:moveTo>
                    <a:pt x="50398" y="6350"/>
                  </a:moveTo>
                  <a:lnTo>
                    <a:pt x="44709" y="8889"/>
                  </a:lnTo>
                  <a:lnTo>
                    <a:pt x="39641" y="12700"/>
                  </a:lnTo>
                  <a:lnTo>
                    <a:pt x="35171" y="16509"/>
                  </a:lnTo>
                  <a:lnTo>
                    <a:pt x="48658" y="30479"/>
                  </a:lnTo>
                  <a:lnTo>
                    <a:pt x="51554" y="26669"/>
                  </a:lnTo>
                  <a:lnTo>
                    <a:pt x="54881" y="25400"/>
                  </a:lnTo>
                  <a:lnTo>
                    <a:pt x="58628" y="22859"/>
                  </a:lnTo>
                  <a:lnTo>
                    <a:pt x="50398" y="6350"/>
                  </a:lnTo>
                  <a:close/>
                </a:path>
                <a:path w="794385" h="270510">
                  <a:moveTo>
                    <a:pt x="102024" y="1269"/>
                  </a:moveTo>
                  <a:lnTo>
                    <a:pt x="100779" y="20319"/>
                  </a:lnTo>
                  <a:lnTo>
                    <a:pt x="125735" y="22859"/>
                  </a:lnTo>
                  <a:lnTo>
                    <a:pt x="150462" y="27939"/>
                  </a:lnTo>
                  <a:lnTo>
                    <a:pt x="154475" y="8889"/>
                  </a:lnTo>
                  <a:lnTo>
                    <a:pt x="128378" y="3809"/>
                  </a:lnTo>
                  <a:lnTo>
                    <a:pt x="102024" y="1269"/>
                  </a:lnTo>
                  <a:close/>
                </a:path>
                <a:path w="794385" h="270510">
                  <a:moveTo>
                    <a:pt x="69372" y="0"/>
                  </a:moveTo>
                  <a:lnTo>
                    <a:pt x="62743" y="1269"/>
                  </a:lnTo>
                  <a:lnTo>
                    <a:pt x="56431" y="3809"/>
                  </a:lnTo>
                  <a:lnTo>
                    <a:pt x="50398" y="6350"/>
                  </a:lnTo>
                  <a:lnTo>
                    <a:pt x="58628" y="22859"/>
                  </a:lnTo>
                  <a:lnTo>
                    <a:pt x="62768" y="21589"/>
                  </a:lnTo>
                  <a:lnTo>
                    <a:pt x="67124" y="20319"/>
                  </a:lnTo>
                  <a:lnTo>
                    <a:pt x="71658" y="19050"/>
                  </a:lnTo>
                  <a:lnTo>
                    <a:pt x="69372" y="0"/>
                  </a:lnTo>
                  <a:close/>
                </a:path>
                <a:path w="794385" h="270510">
                  <a:moveTo>
                    <a:pt x="95306" y="0"/>
                  </a:moveTo>
                  <a:lnTo>
                    <a:pt x="69372" y="0"/>
                  </a:lnTo>
                  <a:lnTo>
                    <a:pt x="71658" y="19050"/>
                  </a:lnTo>
                  <a:lnTo>
                    <a:pt x="92664" y="19050"/>
                  </a:lnTo>
                  <a:lnTo>
                    <a:pt x="100779" y="20319"/>
                  </a:lnTo>
                  <a:lnTo>
                    <a:pt x="102024" y="1269"/>
                  </a:lnTo>
                  <a:lnTo>
                    <a:pt x="95306" y="0"/>
                  </a:lnTo>
                  <a:close/>
                </a:path>
              </a:pathLst>
            </a:custGeom>
            <a:solidFill>
              <a:srgbClr val="C80000"/>
            </a:solidFill>
          </p:spPr>
          <p:txBody>
            <a:bodyPr wrap="square" lIns="0" tIns="0" rIns="0" bIns="0" rtlCol="0"/>
            <a:lstStyle/>
            <a:p>
              <a:endParaRPr/>
            </a:p>
          </p:txBody>
        </p:sp>
      </p:grpSp>
      <p:sp>
        <p:nvSpPr>
          <p:cNvPr id="83" name="object 83"/>
          <p:cNvSpPr/>
          <p:nvPr/>
        </p:nvSpPr>
        <p:spPr>
          <a:xfrm>
            <a:off x="6988432" y="4584941"/>
            <a:ext cx="503040" cy="232067"/>
          </a:xfrm>
          <a:prstGeom prst="rect">
            <a:avLst/>
          </a:prstGeom>
          <a:blipFill>
            <a:blip r:embed="rId37" cstate="print"/>
            <a:stretch>
              <a:fillRect/>
            </a:stretch>
          </a:blipFill>
        </p:spPr>
        <p:txBody>
          <a:bodyPr wrap="square" lIns="0" tIns="0" rIns="0" bIns="0" rtlCol="0"/>
          <a:lstStyle/>
          <a:p>
            <a:endParaRPr/>
          </a:p>
        </p:txBody>
      </p:sp>
      <p:sp>
        <p:nvSpPr>
          <p:cNvPr id="84" name="object 84"/>
          <p:cNvSpPr/>
          <p:nvPr/>
        </p:nvSpPr>
        <p:spPr>
          <a:xfrm>
            <a:off x="7722475" y="4561357"/>
            <a:ext cx="780389" cy="277380"/>
          </a:xfrm>
          <a:prstGeom prst="rect">
            <a:avLst/>
          </a:prstGeom>
          <a:blipFill>
            <a:blip r:embed="rId38" cstate="print"/>
            <a:stretch>
              <a:fillRect/>
            </a:stretch>
          </a:blipFill>
        </p:spPr>
        <p:txBody>
          <a:bodyPr wrap="square" lIns="0" tIns="0" rIns="0" bIns="0" rtlCol="0"/>
          <a:lstStyle/>
          <a:p>
            <a:endParaRPr/>
          </a:p>
        </p:txBody>
      </p:sp>
      <p:sp>
        <p:nvSpPr>
          <p:cNvPr id="85" name="object 85"/>
          <p:cNvSpPr/>
          <p:nvPr/>
        </p:nvSpPr>
        <p:spPr>
          <a:xfrm>
            <a:off x="8679726" y="4576571"/>
            <a:ext cx="94615" cy="271780"/>
          </a:xfrm>
          <a:custGeom>
            <a:avLst/>
            <a:gdLst/>
            <a:ahLst/>
            <a:cxnLst/>
            <a:rect l="l" t="t" r="r" b="b"/>
            <a:pathLst>
              <a:path w="94615" h="271779">
                <a:moveTo>
                  <a:pt x="44716" y="256539"/>
                </a:moveTo>
                <a:lnTo>
                  <a:pt x="35699" y="256539"/>
                </a:lnTo>
                <a:lnTo>
                  <a:pt x="32042" y="260349"/>
                </a:lnTo>
                <a:lnTo>
                  <a:pt x="32042" y="269239"/>
                </a:lnTo>
                <a:lnTo>
                  <a:pt x="35699" y="271779"/>
                </a:lnTo>
                <a:lnTo>
                  <a:pt x="44716" y="271779"/>
                </a:lnTo>
                <a:lnTo>
                  <a:pt x="48361" y="269239"/>
                </a:lnTo>
                <a:lnTo>
                  <a:pt x="48361" y="260349"/>
                </a:lnTo>
                <a:lnTo>
                  <a:pt x="44716" y="256539"/>
                </a:lnTo>
                <a:close/>
              </a:path>
              <a:path w="94615" h="271779">
                <a:moveTo>
                  <a:pt x="48542" y="256539"/>
                </a:moveTo>
                <a:lnTo>
                  <a:pt x="44716" y="256539"/>
                </a:lnTo>
                <a:lnTo>
                  <a:pt x="48361" y="260349"/>
                </a:lnTo>
                <a:lnTo>
                  <a:pt x="48361" y="264159"/>
                </a:lnTo>
                <a:lnTo>
                  <a:pt x="48542" y="256539"/>
                </a:lnTo>
                <a:close/>
              </a:path>
              <a:path w="94615" h="271779">
                <a:moveTo>
                  <a:pt x="48793" y="170179"/>
                </a:moveTo>
                <a:lnTo>
                  <a:pt x="30137" y="171449"/>
                </a:lnTo>
                <a:lnTo>
                  <a:pt x="30542" y="184149"/>
                </a:lnTo>
                <a:lnTo>
                  <a:pt x="30936" y="200659"/>
                </a:lnTo>
                <a:lnTo>
                  <a:pt x="31178" y="212089"/>
                </a:lnTo>
                <a:lnTo>
                  <a:pt x="32042" y="263407"/>
                </a:lnTo>
                <a:lnTo>
                  <a:pt x="32042" y="260349"/>
                </a:lnTo>
                <a:lnTo>
                  <a:pt x="35699" y="256539"/>
                </a:lnTo>
                <a:lnTo>
                  <a:pt x="48542" y="256539"/>
                </a:lnTo>
                <a:lnTo>
                  <a:pt x="49588" y="212089"/>
                </a:lnTo>
                <a:lnTo>
                  <a:pt x="49514" y="184149"/>
                </a:lnTo>
                <a:lnTo>
                  <a:pt x="49402" y="179069"/>
                </a:lnTo>
                <a:lnTo>
                  <a:pt x="49288" y="175259"/>
                </a:lnTo>
                <a:lnTo>
                  <a:pt x="49085" y="172719"/>
                </a:lnTo>
                <a:lnTo>
                  <a:pt x="48793" y="170179"/>
                </a:lnTo>
                <a:close/>
              </a:path>
              <a:path w="94615" h="271779">
                <a:moveTo>
                  <a:pt x="33731" y="146049"/>
                </a:moveTo>
                <a:lnTo>
                  <a:pt x="32981" y="148589"/>
                </a:lnTo>
                <a:lnTo>
                  <a:pt x="32359" y="149859"/>
                </a:lnTo>
                <a:lnTo>
                  <a:pt x="31838" y="152399"/>
                </a:lnTo>
                <a:lnTo>
                  <a:pt x="30264" y="158749"/>
                </a:lnTo>
                <a:lnTo>
                  <a:pt x="29806" y="163829"/>
                </a:lnTo>
                <a:lnTo>
                  <a:pt x="29781" y="166369"/>
                </a:lnTo>
                <a:lnTo>
                  <a:pt x="30137" y="171449"/>
                </a:lnTo>
                <a:lnTo>
                  <a:pt x="48793" y="170179"/>
                </a:lnTo>
                <a:lnTo>
                  <a:pt x="48336" y="166369"/>
                </a:lnTo>
                <a:lnTo>
                  <a:pt x="48387" y="163829"/>
                </a:lnTo>
                <a:lnTo>
                  <a:pt x="48971" y="160019"/>
                </a:lnTo>
                <a:lnTo>
                  <a:pt x="49149" y="160019"/>
                </a:lnTo>
                <a:lnTo>
                  <a:pt x="49390" y="158749"/>
                </a:lnTo>
                <a:lnTo>
                  <a:pt x="50050" y="157479"/>
                </a:lnTo>
                <a:lnTo>
                  <a:pt x="50495" y="156209"/>
                </a:lnTo>
                <a:lnTo>
                  <a:pt x="51053" y="154939"/>
                </a:lnTo>
                <a:lnTo>
                  <a:pt x="33731" y="146049"/>
                </a:lnTo>
                <a:close/>
              </a:path>
              <a:path w="94615" h="271779">
                <a:moveTo>
                  <a:pt x="45542" y="126999"/>
                </a:moveTo>
                <a:lnTo>
                  <a:pt x="40754" y="133349"/>
                </a:lnTo>
                <a:lnTo>
                  <a:pt x="36817" y="139699"/>
                </a:lnTo>
                <a:lnTo>
                  <a:pt x="33731" y="146049"/>
                </a:lnTo>
                <a:lnTo>
                  <a:pt x="51053" y="154939"/>
                </a:lnTo>
                <a:lnTo>
                  <a:pt x="54419" y="149859"/>
                </a:lnTo>
                <a:lnTo>
                  <a:pt x="58204" y="146049"/>
                </a:lnTo>
                <a:lnTo>
                  <a:pt x="62395" y="140969"/>
                </a:lnTo>
                <a:lnTo>
                  <a:pt x="45542" y="126999"/>
                </a:lnTo>
                <a:close/>
              </a:path>
              <a:path w="94615" h="271779">
                <a:moveTo>
                  <a:pt x="77687" y="115598"/>
                </a:moveTo>
                <a:lnTo>
                  <a:pt x="78079" y="116839"/>
                </a:lnTo>
                <a:lnTo>
                  <a:pt x="51231" y="120649"/>
                </a:lnTo>
                <a:lnTo>
                  <a:pt x="50682" y="120649"/>
                </a:lnTo>
                <a:lnTo>
                  <a:pt x="45542" y="126999"/>
                </a:lnTo>
                <a:lnTo>
                  <a:pt x="62395" y="140969"/>
                </a:lnTo>
                <a:lnTo>
                  <a:pt x="67436" y="135889"/>
                </a:lnTo>
                <a:lnTo>
                  <a:pt x="72597" y="132079"/>
                </a:lnTo>
                <a:lnTo>
                  <a:pt x="77880" y="126999"/>
                </a:lnTo>
                <a:lnTo>
                  <a:pt x="83286" y="121919"/>
                </a:lnTo>
                <a:lnTo>
                  <a:pt x="82161" y="120649"/>
                </a:lnTo>
                <a:lnTo>
                  <a:pt x="51231" y="120649"/>
                </a:lnTo>
                <a:lnTo>
                  <a:pt x="50753" y="120583"/>
                </a:lnTo>
                <a:lnTo>
                  <a:pt x="82102" y="120583"/>
                </a:lnTo>
                <a:lnTo>
                  <a:pt x="77687" y="115598"/>
                </a:lnTo>
                <a:close/>
              </a:path>
              <a:path w="94615" h="271779">
                <a:moveTo>
                  <a:pt x="73460" y="102216"/>
                </a:moveTo>
                <a:lnTo>
                  <a:pt x="77687" y="115598"/>
                </a:lnTo>
                <a:lnTo>
                  <a:pt x="83286" y="121919"/>
                </a:lnTo>
                <a:lnTo>
                  <a:pt x="87083" y="119379"/>
                </a:lnTo>
                <a:lnTo>
                  <a:pt x="89175" y="116839"/>
                </a:lnTo>
                <a:lnTo>
                  <a:pt x="80962" y="116839"/>
                </a:lnTo>
                <a:lnTo>
                  <a:pt x="78414" y="107949"/>
                </a:lnTo>
                <a:lnTo>
                  <a:pt x="75326" y="102869"/>
                </a:lnTo>
                <a:lnTo>
                  <a:pt x="73460" y="102216"/>
                </a:lnTo>
                <a:close/>
              </a:path>
              <a:path w="94615" h="271779">
                <a:moveTo>
                  <a:pt x="67538" y="104139"/>
                </a:moveTo>
                <a:lnTo>
                  <a:pt x="61683" y="109219"/>
                </a:lnTo>
                <a:lnTo>
                  <a:pt x="56034" y="115598"/>
                </a:lnTo>
                <a:lnTo>
                  <a:pt x="50753" y="120583"/>
                </a:lnTo>
                <a:lnTo>
                  <a:pt x="51231" y="120649"/>
                </a:lnTo>
                <a:lnTo>
                  <a:pt x="78079" y="116839"/>
                </a:lnTo>
                <a:lnTo>
                  <a:pt x="77687" y="115598"/>
                </a:lnTo>
                <a:lnTo>
                  <a:pt x="67538" y="104139"/>
                </a:lnTo>
                <a:close/>
              </a:path>
              <a:path w="94615" h="271779">
                <a:moveTo>
                  <a:pt x="71259" y="95249"/>
                </a:moveTo>
                <a:lnTo>
                  <a:pt x="64147" y="97789"/>
                </a:lnTo>
                <a:lnTo>
                  <a:pt x="42164" y="101599"/>
                </a:lnTo>
                <a:lnTo>
                  <a:pt x="42164" y="119379"/>
                </a:lnTo>
                <a:lnTo>
                  <a:pt x="50753" y="120583"/>
                </a:lnTo>
                <a:lnTo>
                  <a:pt x="56064" y="115569"/>
                </a:lnTo>
                <a:lnTo>
                  <a:pt x="61683" y="109219"/>
                </a:lnTo>
                <a:lnTo>
                  <a:pt x="67538" y="104139"/>
                </a:lnTo>
                <a:lnTo>
                  <a:pt x="71700" y="101599"/>
                </a:lnTo>
                <a:lnTo>
                  <a:pt x="73265" y="101599"/>
                </a:lnTo>
                <a:lnTo>
                  <a:pt x="71259" y="95249"/>
                </a:lnTo>
                <a:close/>
              </a:path>
              <a:path w="94615" h="271779">
                <a:moveTo>
                  <a:pt x="22758" y="100329"/>
                </a:moveTo>
                <a:lnTo>
                  <a:pt x="19024" y="100329"/>
                </a:lnTo>
                <a:lnTo>
                  <a:pt x="13766" y="115569"/>
                </a:lnTo>
                <a:lnTo>
                  <a:pt x="15443" y="115569"/>
                </a:lnTo>
                <a:lnTo>
                  <a:pt x="17145" y="116839"/>
                </a:lnTo>
                <a:lnTo>
                  <a:pt x="18872" y="116839"/>
                </a:lnTo>
                <a:lnTo>
                  <a:pt x="34315" y="119379"/>
                </a:lnTo>
                <a:lnTo>
                  <a:pt x="42164" y="119379"/>
                </a:lnTo>
                <a:lnTo>
                  <a:pt x="42164" y="101599"/>
                </a:lnTo>
                <a:lnTo>
                  <a:pt x="29222" y="101599"/>
                </a:lnTo>
                <a:lnTo>
                  <a:pt x="22758" y="100329"/>
                </a:lnTo>
                <a:close/>
              </a:path>
              <a:path w="94615" h="271779">
                <a:moveTo>
                  <a:pt x="83159" y="92709"/>
                </a:moveTo>
                <a:lnTo>
                  <a:pt x="75095" y="92709"/>
                </a:lnTo>
                <a:lnTo>
                  <a:pt x="71259" y="95249"/>
                </a:lnTo>
                <a:lnTo>
                  <a:pt x="73460" y="102216"/>
                </a:lnTo>
                <a:lnTo>
                  <a:pt x="75326" y="102869"/>
                </a:lnTo>
                <a:lnTo>
                  <a:pt x="78414" y="107949"/>
                </a:lnTo>
                <a:lnTo>
                  <a:pt x="80962" y="116839"/>
                </a:lnTo>
                <a:lnTo>
                  <a:pt x="89175" y="116839"/>
                </a:lnTo>
                <a:lnTo>
                  <a:pt x="94297" y="106679"/>
                </a:lnTo>
                <a:lnTo>
                  <a:pt x="94246" y="104139"/>
                </a:lnTo>
                <a:lnTo>
                  <a:pt x="93852" y="102869"/>
                </a:lnTo>
                <a:lnTo>
                  <a:pt x="93230" y="100329"/>
                </a:lnTo>
                <a:lnTo>
                  <a:pt x="92100" y="97789"/>
                </a:lnTo>
                <a:lnTo>
                  <a:pt x="90487" y="96519"/>
                </a:lnTo>
                <a:lnTo>
                  <a:pt x="88404" y="95249"/>
                </a:lnTo>
                <a:lnTo>
                  <a:pt x="85953" y="93979"/>
                </a:lnTo>
                <a:lnTo>
                  <a:pt x="83159" y="92709"/>
                </a:lnTo>
                <a:close/>
              </a:path>
              <a:path w="94615" h="271779">
                <a:moveTo>
                  <a:pt x="71700" y="101599"/>
                </a:moveTo>
                <a:lnTo>
                  <a:pt x="67538" y="104139"/>
                </a:lnTo>
                <a:lnTo>
                  <a:pt x="77687" y="115598"/>
                </a:lnTo>
                <a:lnTo>
                  <a:pt x="73460" y="102216"/>
                </a:lnTo>
                <a:lnTo>
                  <a:pt x="71700" y="101599"/>
                </a:lnTo>
                <a:close/>
              </a:path>
              <a:path w="94615" h="271779">
                <a:moveTo>
                  <a:pt x="5486" y="68579"/>
                </a:moveTo>
                <a:lnTo>
                  <a:pt x="2679" y="74929"/>
                </a:lnTo>
                <a:lnTo>
                  <a:pt x="876" y="82549"/>
                </a:lnTo>
                <a:lnTo>
                  <a:pt x="101" y="88899"/>
                </a:lnTo>
                <a:lnTo>
                  <a:pt x="0" y="95249"/>
                </a:lnTo>
                <a:lnTo>
                  <a:pt x="152" y="99059"/>
                </a:lnTo>
                <a:lnTo>
                  <a:pt x="13766" y="115569"/>
                </a:lnTo>
                <a:lnTo>
                  <a:pt x="19024" y="100329"/>
                </a:lnTo>
                <a:lnTo>
                  <a:pt x="17856" y="100329"/>
                </a:lnTo>
                <a:lnTo>
                  <a:pt x="17284" y="99059"/>
                </a:lnTo>
                <a:lnTo>
                  <a:pt x="21869" y="82549"/>
                </a:lnTo>
                <a:lnTo>
                  <a:pt x="24409" y="77469"/>
                </a:lnTo>
                <a:lnTo>
                  <a:pt x="5486" y="68579"/>
                </a:lnTo>
                <a:close/>
              </a:path>
              <a:path w="94615" h="271779">
                <a:moveTo>
                  <a:pt x="73265" y="101599"/>
                </a:moveTo>
                <a:lnTo>
                  <a:pt x="71700" y="101599"/>
                </a:lnTo>
                <a:lnTo>
                  <a:pt x="73460" y="102216"/>
                </a:lnTo>
                <a:lnTo>
                  <a:pt x="73265" y="101599"/>
                </a:lnTo>
                <a:close/>
              </a:path>
              <a:path w="94615" h="271779">
                <a:moveTo>
                  <a:pt x="18694" y="44449"/>
                </a:moveTo>
                <a:lnTo>
                  <a:pt x="14896" y="49529"/>
                </a:lnTo>
                <a:lnTo>
                  <a:pt x="11428" y="55879"/>
                </a:lnTo>
                <a:lnTo>
                  <a:pt x="8291" y="62229"/>
                </a:lnTo>
                <a:lnTo>
                  <a:pt x="5486" y="68579"/>
                </a:lnTo>
                <a:lnTo>
                  <a:pt x="24409" y="77469"/>
                </a:lnTo>
                <a:lnTo>
                  <a:pt x="28105" y="71119"/>
                </a:lnTo>
                <a:lnTo>
                  <a:pt x="32435" y="63499"/>
                </a:lnTo>
                <a:lnTo>
                  <a:pt x="37439" y="58419"/>
                </a:lnTo>
                <a:lnTo>
                  <a:pt x="18694" y="44449"/>
                </a:lnTo>
                <a:close/>
              </a:path>
              <a:path w="94615" h="271779">
                <a:moveTo>
                  <a:pt x="39598" y="20319"/>
                </a:moveTo>
                <a:lnTo>
                  <a:pt x="33985" y="25399"/>
                </a:lnTo>
                <a:lnTo>
                  <a:pt x="28506" y="31907"/>
                </a:lnTo>
                <a:lnTo>
                  <a:pt x="23535" y="38099"/>
                </a:lnTo>
                <a:lnTo>
                  <a:pt x="18694" y="44449"/>
                </a:lnTo>
                <a:lnTo>
                  <a:pt x="37439" y="58419"/>
                </a:lnTo>
                <a:lnTo>
                  <a:pt x="42111" y="53339"/>
                </a:lnTo>
                <a:lnTo>
                  <a:pt x="46959" y="48259"/>
                </a:lnTo>
                <a:lnTo>
                  <a:pt x="50023" y="45161"/>
                </a:lnTo>
                <a:lnTo>
                  <a:pt x="49441" y="44449"/>
                </a:lnTo>
                <a:lnTo>
                  <a:pt x="49441" y="34289"/>
                </a:lnTo>
                <a:lnTo>
                  <a:pt x="51521" y="32381"/>
                </a:lnTo>
                <a:lnTo>
                  <a:pt x="39598" y="20319"/>
                </a:lnTo>
                <a:close/>
              </a:path>
              <a:path w="94615" h="271779">
                <a:moveTo>
                  <a:pt x="58491" y="36869"/>
                </a:moveTo>
                <a:lnTo>
                  <a:pt x="57175" y="38099"/>
                </a:lnTo>
                <a:lnTo>
                  <a:pt x="51982" y="43179"/>
                </a:lnTo>
                <a:lnTo>
                  <a:pt x="50023" y="45161"/>
                </a:lnTo>
                <a:lnTo>
                  <a:pt x="53594" y="49529"/>
                </a:lnTo>
                <a:lnTo>
                  <a:pt x="63626" y="49529"/>
                </a:lnTo>
                <a:lnTo>
                  <a:pt x="59524" y="48259"/>
                </a:lnTo>
                <a:lnTo>
                  <a:pt x="58491" y="36869"/>
                </a:lnTo>
                <a:close/>
              </a:path>
              <a:path w="94615" h="271779">
                <a:moveTo>
                  <a:pt x="59946" y="35509"/>
                </a:moveTo>
                <a:lnTo>
                  <a:pt x="58491" y="36869"/>
                </a:lnTo>
                <a:lnTo>
                  <a:pt x="59524" y="48259"/>
                </a:lnTo>
                <a:lnTo>
                  <a:pt x="63626" y="49529"/>
                </a:lnTo>
                <a:lnTo>
                  <a:pt x="59946" y="35509"/>
                </a:lnTo>
                <a:close/>
              </a:path>
              <a:path w="94615" h="271779">
                <a:moveTo>
                  <a:pt x="62215" y="33736"/>
                </a:moveTo>
                <a:lnTo>
                  <a:pt x="61252" y="34289"/>
                </a:lnTo>
                <a:lnTo>
                  <a:pt x="59946" y="35509"/>
                </a:lnTo>
                <a:lnTo>
                  <a:pt x="63626" y="49529"/>
                </a:lnTo>
                <a:lnTo>
                  <a:pt x="62215" y="33736"/>
                </a:lnTo>
                <a:close/>
              </a:path>
              <a:path w="94615" h="271779">
                <a:moveTo>
                  <a:pt x="65398" y="31907"/>
                </a:moveTo>
                <a:lnTo>
                  <a:pt x="62215" y="33736"/>
                </a:lnTo>
                <a:lnTo>
                  <a:pt x="63626" y="49529"/>
                </a:lnTo>
                <a:lnTo>
                  <a:pt x="63842" y="49529"/>
                </a:lnTo>
                <a:lnTo>
                  <a:pt x="67995" y="44449"/>
                </a:lnTo>
                <a:lnTo>
                  <a:pt x="67995" y="34289"/>
                </a:lnTo>
                <a:lnTo>
                  <a:pt x="65398" y="31907"/>
                </a:lnTo>
                <a:close/>
              </a:path>
              <a:path w="94615" h="271779">
                <a:moveTo>
                  <a:pt x="71134" y="28123"/>
                </a:moveTo>
                <a:lnTo>
                  <a:pt x="70472" y="29209"/>
                </a:lnTo>
                <a:lnTo>
                  <a:pt x="65398" y="31907"/>
                </a:lnTo>
                <a:lnTo>
                  <a:pt x="67995" y="34289"/>
                </a:lnTo>
                <a:lnTo>
                  <a:pt x="67995" y="44449"/>
                </a:lnTo>
                <a:lnTo>
                  <a:pt x="63842" y="49529"/>
                </a:lnTo>
                <a:lnTo>
                  <a:pt x="67144" y="49529"/>
                </a:lnTo>
                <a:lnTo>
                  <a:pt x="68821" y="48259"/>
                </a:lnTo>
                <a:lnTo>
                  <a:pt x="70129" y="48259"/>
                </a:lnTo>
                <a:lnTo>
                  <a:pt x="71386" y="46989"/>
                </a:lnTo>
                <a:lnTo>
                  <a:pt x="73520" y="45719"/>
                </a:lnTo>
                <a:lnTo>
                  <a:pt x="74422" y="45719"/>
                </a:lnTo>
                <a:lnTo>
                  <a:pt x="75285" y="44449"/>
                </a:lnTo>
                <a:lnTo>
                  <a:pt x="78384" y="41909"/>
                </a:lnTo>
                <a:lnTo>
                  <a:pt x="81038" y="38099"/>
                </a:lnTo>
                <a:lnTo>
                  <a:pt x="83248" y="34289"/>
                </a:lnTo>
                <a:lnTo>
                  <a:pt x="71134" y="28123"/>
                </a:lnTo>
                <a:close/>
              </a:path>
              <a:path w="94615" h="271779">
                <a:moveTo>
                  <a:pt x="51521" y="32381"/>
                </a:moveTo>
                <a:lnTo>
                  <a:pt x="49441" y="34289"/>
                </a:lnTo>
                <a:lnTo>
                  <a:pt x="49441" y="44449"/>
                </a:lnTo>
                <a:lnTo>
                  <a:pt x="50023" y="45161"/>
                </a:lnTo>
                <a:lnTo>
                  <a:pt x="51982" y="43179"/>
                </a:lnTo>
                <a:lnTo>
                  <a:pt x="57175" y="38099"/>
                </a:lnTo>
                <a:lnTo>
                  <a:pt x="51521" y="32381"/>
                </a:lnTo>
                <a:close/>
              </a:path>
              <a:path w="94615" h="271779">
                <a:moveTo>
                  <a:pt x="57912" y="30479"/>
                </a:moveTo>
                <a:lnTo>
                  <a:pt x="53594" y="30479"/>
                </a:lnTo>
                <a:lnTo>
                  <a:pt x="51521" y="32381"/>
                </a:lnTo>
                <a:lnTo>
                  <a:pt x="57175" y="38099"/>
                </a:lnTo>
                <a:lnTo>
                  <a:pt x="58491" y="36869"/>
                </a:lnTo>
                <a:lnTo>
                  <a:pt x="57912" y="30479"/>
                </a:lnTo>
                <a:close/>
              </a:path>
              <a:path w="94615" h="271779">
                <a:moveTo>
                  <a:pt x="58570" y="30265"/>
                </a:moveTo>
                <a:lnTo>
                  <a:pt x="57912" y="30479"/>
                </a:lnTo>
                <a:lnTo>
                  <a:pt x="58491" y="36869"/>
                </a:lnTo>
                <a:lnTo>
                  <a:pt x="59946" y="35509"/>
                </a:lnTo>
                <a:lnTo>
                  <a:pt x="58570" y="30265"/>
                </a:lnTo>
                <a:close/>
              </a:path>
              <a:path w="94615" h="271779">
                <a:moveTo>
                  <a:pt x="61810" y="29209"/>
                </a:moveTo>
                <a:lnTo>
                  <a:pt x="58570" y="30265"/>
                </a:lnTo>
                <a:lnTo>
                  <a:pt x="59946" y="35509"/>
                </a:lnTo>
                <a:lnTo>
                  <a:pt x="61252" y="34289"/>
                </a:lnTo>
                <a:lnTo>
                  <a:pt x="62215" y="33736"/>
                </a:lnTo>
                <a:lnTo>
                  <a:pt x="61810" y="29209"/>
                </a:lnTo>
                <a:close/>
              </a:path>
              <a:path w="94615" h="271779">
                <a:moveTo>
                  <a:pt x="91186" y="16509"/>
                </a:moveTo>
                <a:lnTo>
                  <a:pt x="75171" y="27939"/>
                </a:lnTo>
                <a:lnTo>
                  <a:pt x="71247" y="27939"/>
                </a:lnTo>
                <a:lnTo>
                  <a:pt x="71134" y="28123"/>
                </a:lnTo>
                <a:lnTo>
                  <a:pt x="83248" y="34289"/>
                </a:lnTo>
                <a:lnTo>
                  <a:pt x="85701" y="30265"/>
                </a:lnTo>
                <a:lnTo>
                  <a:pt x="87655" y="26669"/>
                </a:lnTo>
                <a:lnTo>
                  <a:pt x="89458" y="22859"/>
                </a:lnTo>
                <a:lnTo>
                  <a:pt x="90385" y="21589"/>
                </a:lnTo>
                <a:lnTo>
                  <a:pt x="90957" y="19049"/>
                </a:lnTo>
                <a:lnTo>
                  <a:pt x="91186" y="16509"/>
                </a:lnTo>
                <a:close/>
              </a:path>
              <a:path w="94615" h="271779">
                <a:moveTo>
                  <a:pt x="60794" y="22859"/>
                </a:moveTo>
                <a:lnTo>
                  <a:pt x="59994" y="25399"/>
                </a:lnTo>
                <a:lnTo>
                  <a:pt x="58254" y="29209"/>
                </a:lnTo>
                <a:lnTo>
                  <a:pt x="61810" y="29209"/>
                </a:lnTo>
                <a:lnTo>
                  <a:pt x="62215" y="33736"/>
                </a:lnTo>
                <a:lnTo>
                  <a:pt x="65398" y="31907"/>
                </a:lnTo>
                <a:lnTo>
                  <a:pt x="63842" y="30479"/>
                </a:lnTo>
                <a:lnTo>
                  <a:pt x="68072" y="30479"/>
                </a:lnTo>
                <a:lnTo>
                  <a:pt x="70472" y="29209"/>
                </a:lnTo>
                <a:lnTo>
                  <a:pt x="71134" y="28123"/>
                </a:lnTo>
                <a:lnTo>
                  <a:pt x="60794" y="22859"/>
                </a:lnTo>
                <a:close/>
              </a:path>
              <a:path w="94615" h="271779">
                <a:moveTo>
                  <a:pt x="66382" y="1269"/>
                </a:moveTo>
                <a:lnTo>
                  <a:pt x="64287" y="2539"/>
                </a:lnTo>
                <a:lnTo>
                  <a:pt x="62255" y="2539"/>
                </a:lnTo>
                <a:lnTo>
                  <a:pt x="58674" y="5079"/>
                </a:lnTo>
                <a:lnTo>
                  <a:pt x="57099" y="5079"/>
                </a:lnTo>
                <a:lnTo>
                  <a:pt x="55562" y="6349"/>
                </a:lnTo>
                <a:lnTo>
                  <a:pt x="49796" y="10159"/>
                </a:lnTo>
                <a:lnTo>
                  <a:pt x="44475" y="15239"/>
                </a:lnTo>
                <a:lnTo>
                  <a:pt x="39598" y="20319"/>
                </a:lnTo>
                <a:lnTo>
                  <a:pt x="51521" y="32381"/>
                </a:lnTo>
                <a:lnTo>
                  <a:pt x="53594" y="30479"/>
                </a:lnTo>
                <a:lnTo>
                  <a:pt x="57912" y="30479"/>
                </a:lnTo>
                <a:lnTo>
                  <a:pt x="58570" y="30265"/>
                </a:lnTo>
                <a:lnTo>
                  <a:pt x="58293" y="29209"/>
                </a:lnTo>
                <a:lnTo>
                  <a:pt x="59994" y="25399"/>
                </a:lnTo>
                <a:lnTo>
                  <a:pt x="60794" y="22859"/>
                </a:lnTo>
                <a:lnTo>
                  <a:pt x="61963" y="20319"/>
                </a:lnTo>
                <a:lnTo>
                  <a:pt x="62992" y="17779"/>
                </a:lnTo>
                <a:lnTo>
                  <a:pt x="64007" y="13969"/>
                </a:lnTo>
                <a:lnTo>
                  <a:pt x="64096" y="12699"/>
                </a:lnTo>
                <a:lnTo>
                  <a:pt x="69180" y="12699"/>
                </a:lnTo>
                <a:lnTo>
                  <a:pt x="66382" y="1269"/>
                </a:lnTo>
                <a:close/>
              </a:path>
              <a:path w="94615" h="271779">
                <a:moveTo>
                  <a:pt x="68072" y="30479"/>
                </a:moveTo>
                <a:lnTo>
                  <a:pt x="63842" y="30479"/>
                </a:lnTo>
                <a:lnTo>
                  <a:pt x="65398" y="31907"/>
                </a:lnTo>
                <a:lnTo>
                  <a:pt x="68072" y="30479"/>
                </a:lnTo>
                <a:close/>
              </a:path>
              <a:path w="94615" h="271779">
                <a:moveTo>
                  <a:pt x="61810" y="29209"/>
                </a:moveTo>
                <a:lnTo>
                  <a:pt x="58293" y="29209"/>
                </a:lnTo>
                <a:lnTo>
                  <a:pt x="58570" y="30265"/>
                </a:lnTo>
                <a:lnTo>
                  <a:pt x="61810" y="29209"/>
                </a:lnTo>
                <a:close/>
              </a:path>
              <a:path w="94615" h="271779">
                <a:moveTo>
                  <a:pt x="64096" y="12699"/>
                </a:moveTo>
                <a:lnTo>
                  <a:pt x="64071" y="13969"/>
                </a:lnTo>
                <a:lnTo>
                  <a:pt x="62992" y="17779"/>
                </a:lnTo>
                <a:lnTo>
                  <a:pt x="61963" y="20319"/>
                </a:lnTo>
                <a:lnTo>
                  <a:pt x="60794" y="22859"/>
                </a:lnTo>
                <a:lnTo>
                  <a:pt x="71134" y="28123"/>
                </a:lnTo>
                <a:lnTo>
                  <a:pt x="71247" y="27939"/>
                </a:lnTo>
                <a:lnTo>
                  <a:pt x="72910" y="27939"/>
                </a:lnTo>
                <a:lnTo>
                  <a:pt x="69361" y="13440"/>
                </a:lnTo>
                <a:lnTo>
                  <a:pt x="64096" y="12699"/>
                </a:lnTo>
                <a:close/>
              </a:path>
              <a:path w="94615" h="271779">
                <a:moveTo>
                  <a:pt x="69361" y="13440"/>
                </a:moveTo>
                <a:lnTo>
                  <a:pt x="72910" y="27939"/>
                </a:lnTo>
                <a:lnTo>
                  <a:pt x="75171" y="27939"/>
                </a:lnTo>
                <a:lnTo>
                  <a:pt x="91186" y="16509"/>
                </a:lnTo>
                <a:lnTo>
                  <a:pt x="69361" y="13440"/>
                </a:lnTo>
                <a:close/>
              </a:path>
              <a:path w="94615" h="271779">
                <a:moveTo>
                  <a:pt x="74815" y="0"/>
                </a:moveTo>
                <a:lnTo>
                  <a:pt x="70573" y="0"/>
                </a:lnTo>
                <a:lnTo>
                  <a:pt x="66382" y="1269"/>
                </a:lnTo>
                <a:lnTo>
                  <a:pt x="69361" y="13440"/>
                </a:lnTo>
                <a:lnTo>
                  <a:pt x="91186" y="16509"/>
                </a:lnTo>
                <a:lnTo>
                  <a:pt x="91262" y="15239"/>
                </a:lnTo>
                <a:lnTo>
                  <a:pt x="86601" y="5079"/>
                </a:lnTo>
                <a:lnTo>
                  <a:pt x="85420" y="3809"/>
                </a:lnTo>
                <a:lnTo>
                  <a:pt x="84112" y="2539"/>
                </a:lnTo>
                <a:lnTo>
                  <a:pt x="82664" y="1269"/>
                </a:lnTo>
                <a:lnTo>
                  <a:pt x="79108" y="1269"/>
                </a:lnTo>
                <a:lnTo>
                  <a:pt x="74815" y="0"/>
                </a:lnTo>
                <a:close/>
              </a:path>
              <a:path w="94615" h="271779">
                <a:moveTo>
                  <a:pt x="69180" y="12699"/>
                </a:moveTo>
                <a:lnTo>
                  <a:pt x="64096" y="12699"/>
                </a:lnTo>
                <a:lnTo>
                  <a:pt x="69361" y="13440"/>
                </a:lnTo>
                <a:lnTo>
                  <a:pt x="69180" y="12699"/>
                </a:lnTo>
                <a:close/>
              </a:path>
            </a:pathLst>
          </a:custGeom>
          <a:solidFill>
            <a:srgbClr val="C80000"/>
          </a:solidFill>
        </p:spPr>
        <p:txBody>
          <a:bodyPr wrap="square" lIns="0" tIns="0" rIns="0" bIns="0" rtlCol="0"/>
          <a:lstStyle/>
          <a:p>
            <a:endParaRPr/>
          </a:p>
        </p:txBody>
      </p:sp>
      <p:sp>
        <p:nvSpPr>
          <p:cNvPr id="86" name="object 86"/>
          <p:cNvSpPr/>
          <p:nvPr/>
        </p:nvSpPr>
        <p:spPr>
          <a:xfrm>
            <a:off x="6898017" y="6103713"/>
            <a:ext cx="130175" cy="365125"/>
          </a:xfrm>
          <a:custGeom>
            <a:avLst/>
            <a:gdLst/>
            <a:ahLst/>
            <a:cxnLst/>
            <a:rect l="l" t="t" r="r" b="b"/>
            <a:pathLst>
              <a:path w="130175" h="365125">
                <a:moveTo>
                  <a:pt x="80987" y="353542"/>
                </a:moveTo>
                <a:lnTo>
                  <a:pt x="80899" y="361652"/>
                </a:lnTo>
                <a:lnTo>
                  <a:pt x="84150" y="364904"/>
                </a:lnTo>
                <a:lnTo>
                  <a:pt x="92176" y="364904"/>
                </a:lnTo>
                <a:lnTo>
                  <a:pt x="95427" y="361652"/>
                </a:lnTo>
                <a:lnTo>
                  <a:pt x="95427" y="359196"/>
                </a:lnTo>
                <a:lnTo>
                  <a:pt x="95250" y="359196"/>
                </a:lnTo>
                <a:lnTo>
                  <a:pt x="81064" y="356086"/>
                </a:lnTo>
                <a:lnTo>
                  <a:pt x="80987" y="353542"/>
                </a:lnTo>
                <a:close/>
              </a:path>
              <a:path w="130175" h="365125">
                <a:moveTo>
                  <a:pt x="81076" y="353572"/>
                </a:moveTo>
                <a:lnTo>
                  <a:pt x="81064" y="356086"/>
                </a:lnTo>
                <a:lnTo>
                  <a:pt x="95250" y="359196"/>
                </a:lnTo>
                <a:lnTo>
                  <a:pt x="95427" y="358806"/>
                </a:lnTo>
                <a:lnTo>
                  <a:pt x="95384" y="356566"/>
                </a:lnTo>
                <a:lnTo>
                  <a:pt x="81076" y="353572"/>
                </a:lnTo>
                <a:close/>
              </a:path>
              <a:path w="130175" h="365125">
                <a:moveTo>
                  <a:pt x="95427" y="358806"/>
                </a:moveTo>
                <a:lnTo>
                  <a:pt x="95250" y="359196"/>
                </a:lnTo>
                <a:lnTo>
                  <a:pt x="95427" y="359196"/>
                </a:lnTo>
                <a:lnTo>
                  <a:pt x="95427" y="358806"/>
                </a:lnTo>
                <a:close/>
              </a:path>
              <a:path w="130175" h="365125">
                <a:moveTo>
                  <a:pt x="95427" y="356575"/>
                </a:moveTo>
                <a:lnTo>
                  <a:pt x="95427" y="358806"/>
                </a:lnTo>
                <a:lnTo>
                  <a:pt x="96354" y="356769"/>
                </a:lnTo>
                <a:lnTo>
                  <a:pt x="95427" y="356575"/>
                </a:lnTo>
                <a:close/>
              </a:path>
              <a:path w="130175" h="365125">
                <a:moveTo>
                  <a:pt x="97499" y="350379"/>
                </a:moveTo>
                <a:lnTo>
                  <a:pt x="92176" y="350379"/>
                </a:lnTo>
                <a:lnTo>
                  <a:pt x="95351" y="353554"/>
                </a:lnTo>
                <a:lnTo>
                  <a:pt x="95469" y="356575"/>
                </a:lnTo>
                <a:lnTo>
                  <a:pt x="96354" y="356769"/>
                </a:lnTo>
                <a:lnTo>
                  <a:pt x="96659" y="355636"/>
                </a:lnTo>
                <a:lnTo>
                  <a:pt x="96913" y="354491"/>
                </a:lnTo>
                <a:lnTo>
                  <a:pt x="97104" y="353333"/>
                </a:lnTo>
                <a:lnTo>
                  <a:pt x="97499" y="350379"/>
                </a:lnTo>
                <a:close/>
              </a:path>
              <a:path w="130175" h="365125">
                <a:moveTo>
                  <a:pt x="81101" y="353427"/>
                </a:moveTo>
                <a:lnTo>
                  <a:pt x="81076" y="353572"/>
                </a:lnTo>
                <a:lnTo>
                  <a:pt x="95427" y="356575"/>
                </a:lnTo>
                <a:lnTo>
                  <a:pt x="81101" y="353427"/>
                </a:lnTo>
                <a:close/>
              </a:path>
              <a:path w="130175" h="365125">
                <a:moveTo>
                  <a:pt x="92176" y="350379"/>
                </a:moveTo>
                <a:lnTo>
                  <a:pt x="84150" y="350379"/>
                </a:lnTo>
                <a:lnTo>
                  <a:pt x="81196" y="353333"/>
                </a:lnTo>
                <a:lnTo>
                  <a:pt x="95427" y="356566"/>
                </a:lnTo>
                <a:lnTo>
                  <a:pt x="95339" y="353542"/>
                </a:lnTo>
                <a:lnTo>
                  <a:pt x="92176" y="350379"/>
                </a:lnTo>
                <a:close/>
              </a:path>
              <a:path w="130175" h="365125">
                <a:moveTo>
                  <a:pt x="79883" y="333410"/>
                </a:moveTo>
                <a:lnTo>
                  <a:pt x="80216" y="340199"/>
                </a:lnTo>
                <a:lnTo>
                  <a:pt x="80581" y="346852"/>
                </a:lnTo>
                <a:lnTo>
                  <a:pt x="80987" y="353542"/>
                </a:lnTo>
                <a:lnTo>
                  <a:pt x="84150" y="350379"/>
                </a:lnTo>
                <a:lnTo>
                  <a:pt x="97499" y="350379"/>
                </a:lnTo>
                <a:lnTo>
                  <a:pt x="97980" y="346778"/>
                </a:lnTo>
                <a:lnTo>
                  <a:pt x="98632" y="340136"/>
                </a:lnTo>
                <a:lnTo>
                  <a:pt x="99034" y="333597"/>
                </a:lnTo>
                <a:lnTo>
                  <a:pt x="79883" y="333410"/>
                </a:lnTo>
                <a:close/>
              </a:path>
              <a:path w="130175" h="365125">
                <a:moveTo>
                  <a:pt x="80670" y="285380"/>
                </a:moveTo>
                <a:lnTo>
                  <a:pt x="79991" y="297381"/>
                </a:lnTo>
                <a:lnTo>
                  <a:pt x="79633" y="309387"/>
                </a:lnTo>
                <a:lnTo>
                  <a:pt x="79597" y="321396"/>
                </a:lnTo>
                <a:lnTo>
                  <a:pt x="79883" y="333410"/>
                </a:lnTo>
                <a:lnTo>
                  <a:pt x="99034" y="333597"/>
                </a:lnTo>
                <a:lnTo>
                  <a:pt x="102539" y="286887"/>
                </a:lnTo>
                <a:lnTo>
                  <a:pt x="80670" y="285380"/>
                </a:lnTo>
                <a:close/>
              </a:path>
              <a:path w="130175" h="365125">
                <a:moveTo>
                  <a:pt x="103555" y="168315"/>
                </a:moveTo>
                <a:lnTo>
                  <a:pt x="81140" y="169480"/>
                </a:lnTo>
                <a:lnTo>
                  <a:pt x="81687" y="183350"/>
                </a:lnTo>
                <a:lnTo>
                  <a:pt x="82073" y="197225"/>
                </a:lnTo>
                <a:lnTo>
                  <a:pt x="82292" y="210812"/>
                </a:lnTo>
                <a:lnTo>
                  <a:pt x="82282" y="240477"/>
                </a:lnTo>
                <a:lnTo>
                  <a:pt x="81959" y="255957"/>
                </a:lnTo>
                <a:lnTo>
                  <a:pt x="81446" y="270292"/>
                </a:lnTo>
                <a:lnTo>
                  <a:pt x="80670" y="285380"/>
                </a:lnTo>
                <a:lnTo>
                  <a:pt x="102539" y="286887"/>
                </a:lnTo>
                <a:lnTo>
                  <a:pt x="103506" y="271427"/>
                </a:lnTo>
                <a:lnTo>
                  <a:pt x="104197" y="255957"/>
                </a:lnTo>
                <a:lnTo>
                  <a:pt x="104614" y="240095"/>
                </a:lnTo>
                <a:lnTo>
                  <a:pt x="104723" y="210812"/>
                </a:lnTo>
                <a:lnTo>
                  <a:pt x="104514" y="196642"/>
                </a:lnTo>
                <a:lnTo>
                  <a:pt x="104124" y="182476"/>
                </a:lnTo>
                <a:lnTo>
                  <a:pt x="103555" y="168315"/>
                </a:lnTo>
                <a:close/>
              </a:path>
              <a:path w="130175" h="365125">
                <a:moveTo>
                  <a:pt x="99847" y="131679"/>
                </a:moveTo>
                <a:lnTo>
                  <a:pt x="78333" y="135305"/>
                </a:lnTo>
                <a:lnTo>
                  <a:pt x="79288" y="143827"/>
                </a:lnTo>
                <a:lnTo>
                  <a:pt x="80075" y="152363"/>
                </a:lnTo>
                <a:lnTo>
                  <a:pt x="80692" y="160914"/>
                </a:lnTo>
                <a:lnTo>
                  <a:pt x="81140" y="169480"/>
                </a:lnTo>
                <a:lnTo>
                  <a:pt x="103555" y="168315"/>
                </a:lnTo>
                <a:lnTo>
                  <a:pt x="103038" y="159111"/>
                </a:lnTo>
                <a:lnTo>
                  <a:pt x="102249" y="149937"/>
                </a:lnTo>
                <a:lnTo>
                  <a:pt x="101185" y="140793"/>
                </a:lnTo>
                <a:lnTo>
                  <a:pt x="99847" y="131679"/>
                </a:lnTo>
                <a:close/>
              </a:path>
              <a:path w="130175" h="365125">
                <a:moveTo>
                  <a:pt x="91668" y="106812"/>
                </a:moveTo>
                <a:lnTo>
                  <a:pt x="74041" y="113362"/>
                </a:lnTo>
                <a:lnTo>
                  <a:pt x="75857" y="120601"/>
                </a:lnTo>
                <a:lnTo>
                  <a:pt x="77279" y="127916"/>
                </a:lnTo>
                <a:lnTo>
                  <a:pt x="78333" y="135305"/>
                </a:lnTo>
                <a:lnTo>
                  <a:pt x="99847" y="131679"/>
                </a:lnTo>
                <a:lnTo>
                  <a:pt x="98394" y="125267"/>
                </a:lnTo>
                <a:lnTo>
                  <a:pt x="96548" y="118985"/>
                </a:lnTo>
                <a:lnTo>
                  <a:pt x="94307" y="112833"/>
                </a:lnTo>
                <a:lnTo>
                  <a:pt x="91668" y="106812"/>
                </a:lnTo>
                <a:close/>
              </a:path>
              <a:path w="130175" h="365125">
                <a:moveTo>
                  <a:pt x="79654" y="88473"/>
                </a:moveTo>
                <a:lnTo>
                  <a:pt x="68300" y="99470"/>
                </a:lnTo>
                <a:lnTo>
                  <a:pt x="68846" y="100147"/>
                </a:lnTo>
                <a:lnTo>
                  <a:pt x="69329" y="100863"/>
                </a:lnTo>
                <a:lnTo>
                  <a:pt x="69761" y="101619"/>
                </a:lnTo>
                <a:lnTo>
                  <a:pt x="71678" y="105347"/>
                </a:lnTo>
                <a:lnTo>
                  <a:pt x="73101" y="109263"/>
                </a:lnTo>
                <a:lnTo>
                  <a:pt x="74041" y="113362"/>
                </a:lnTo>
                <a:lnTo>
                  <a:pt x="91668" y="106812"/>
                </a:lnTo>
                <a:lnTo>
                  <a:pt x="80695" y="89513"/>
                </a:lnTo>
                <a:lnTo>
                  <a:pt x="79654" y="88473"/>
                </a:lnTo>
                <a:close/>
              </a:path>
              <a:path w="130175" h="365125">
                <a:moveTo>
                  <a:pt x="59917" y="84798"/>
                </a:moveTo>
                <a:lnTo>
                  <a:pt x="56438" y="91898"/>
                </a:lnTo>
                <a:lnTo>
                  <a:pt x="60045" y="93338"/>
                </a:lnTo>
                <a:lnTo>
                  <a:pt x="63360" y="95246"/>
                </a:lnTo>
                <a:lnTo>
                  <a:pt x="66408" y="97619"/>
                </a:lnTo>
                <a:lnTo>
                  <a:pt x="67081" y="98190"/>
                </a:lnTo>
                <a:lnTo>
                  <a:pt x="67716" y="98807"/>
                </a:lnTo>
                <a:lnTo>
                  <a:pt x="68300" y="99470"/>
                </a:lnTo>
                <a:lnTo>
                  <a:pt x="79654" y="88473"/>
                </a:lnTo>
                <a:lnTo>
                  <a:pt x="76541" y="85665"/>
                </a:lnTo>
                <a:lnTo>
                  <a:pt x="60388" y="85665"/>
                </a:lnTo>
                <a:lnTo>
                  <a:pt x="59917" y="84798"/>
                </a:lnTo>
                <a:close/>
              </a:path>
              <a:path w="130175" h="365125">
                <a:moveTo>
                  <a:pt x="51295" y="68931"/>
                </a:moveTo>
                <a:lnTo>
                  <a:pt x="45089" y="80342"/>
                </a:lnTo>
                <a:lnTo>
                  <a:pt x="45288" y="81551"/>
                </a:lnTo>
                <a:lnTo>
                  <a:pt x="56438" y="91898"/>
                </a:lnTo>
                <a:lnTo>
                  <a:pt x="59917" y="84798"/>
                </a:lnTo>
                <a:lnTo>
                  <a:pt x="51295" y="68931"/>
                </a:lnTo>
                <a:close/>
              </a:path>
              <a:path w="130175" h="365125">
                <a:moveTo>
                  <a:pt x="63601" y="77278"/>
                </a:moveTo>
                <a:lnTo>
                  <a:pt x="59917" y="84798"/>
                </a:lnTo>
                <a:lnTo>
                  <a:pt x="60388" y="85665"/>
                </a:lnTo>
                <a:lnTo>
                  <a:pt x="71470" y="81765"/>
                </a:lnTo>
                <a:lnTo>
                  <a:pt x="69430" y="80342"/>
                </a:lnTo>
                <a:lnTo>
                  <a:pt x="63601" y="77278"/>
                </a:lnTo>
                <a:close/>
              </a:path>
              <a:path w="130175" h="365125">
                <a:moveTo>
                  <a:pt x="71470" y="81765"/>
                </a:moveTo>
                <a:lnTo>
                  <a:pt x="60388" y="85665"/>
                </a:lnTo>
                <a:lnTo>
                  <a:pt x="76541" y="85665"/>
                </a:lnTo>
                <a:lnTo>
                  <a:pt x="74777" y="84074"/>
                </a:lnTo>
                <a:lnTo>
                  <a:pt x="71470" y="81765"/>
                </a:lnTo>
                <a:close/>
              </a:path>
              <a:path w="130175" h="365125">
                <a:moveTo>
                  <a:pt x="51295" y="68931"/>
                </a:moveTo>
                <a:lnTo>
                  <a:pt x="59917" y="84798"/>
                </a:lnTo>
                <a:lnTo>
                  <a:pt x="63601" y="77278"/>
                </a:lnTo>
                <a:lnTo>
                  <a:pt x="62611" y="76794"/>
                </a:lnTo>
                <a:lnTo>
                  <a:pt x="61772" y="76153"/>
                </a:lnTo>
                <a:lnTo>
                  <a:pt x="61074" y="75355"/>
                </a:lnTo>
                <a:lnTo>
                  <a:pt x="51295" y="68931"/>
                </a:lnTo>
                <a:close/>
              </a:path>
              <a:path w="130175" h="365125">
                <a:moveTo>
                  <a:pt x="77457" y="55783"/>
                </a:moveTo>
                <a:lnTo>
                  <a:pt x="51295" y="68931"/>
                </a:lnTo>
                <a:lnTo>
                  <a:pt x="61074" y="75355"/>
                </a:lnTo>
                <a:lnTo>
                  <a:pt x="61772" y="76153"/>
                </a:lnTo>
                <a:lnTo>
                  <a:pt x="62611" y="76794"/>
                </a:lnTo>
                <a:lnTo>
                  <a:pt x="63601" y="77278"/>
                </a:lnTo>
                <a:lnTo>
                  <a:pt x="69430" y="80342"/>
                </a:lnTo>
                <a:lnTo>
                  <a:pt x="71470" y="81765"/>
                </a:lnTo>
                <a:lnTo>
                  <a:pt x="85839" y="76627"/>
                </a:lnTo>
                <a:lnTo>
                  <a:pt x="77457" y="55783"/>
                </a:lnTo>
                <a:close/>
              </a:path>
              <a:path w="130175" h="365125">
                <a:moveTo>
                  <a:pt x="102577" y="41325"/>
                </a:moveTo>
                <a:lnTo>
                  <a:pt x="77457" y="55783"/>
                </a:lnTo>
                <a:lnTo>
                  <a:pt x="85839" y="76627"/>
                </a:lnTo>
                <a:lnTo>
                  <a:pt x="118846" y="59554"/>
                </a:lnTo>
                <a:lnTo>
                  <a:pt x="102577" y="41325"/>
                </a:lnTo>
                <a:close/>
              </a:path>
              <a:path w="130175" h="365125">
                <a:moveTo>
                  <a:pt x="128854" y="30112"/>
                </a:moveTo>
                <a:lnTo>
                  <a:pt x="104495" y="35883"/>
                </a:lnTo>
                <a:lnTo>
                  <a:pt x="105041" y="37552"/>
                </a:lnTo>
                <a:lnTo>
                  <a:pt x="104724" y="39035"/>
                </a:lnTo>
                <a:lnTo>
                  <a:pt x="102920" y="41010"/>
                </a:lnTo>
                <a:lnTo>
                  <a:pt x="102577" y="41325"/>
                </a:lnTo>
                <a:lnTo>
                  <a:pt x="118846" y="59554"/>
                </a:lnTo>
                <a:lnTo>
                  <a:pt x="129609" y="34624"/>
                </a:lnTo>
                <a:lnTo>
                  <a:pt x="129374" y="32499"/>
                </a:lnTo>
                <a:lnTo>
                  <a:pt x="128854" y="30112"/>
                </a:lnTo>
                <a:close/>
              </a:path>
              <a:path w="130175" h="365125">
                <a:moveTo>
                  <a:pt x="116205" y="8775"/>
                </a:moveTo>
                <a:lnTo>
                  <a:pt x="101231" y="28897"/>
                </a:lnTo>
                <a:lnTo>
                  <a:pt x="102870" y="30942"/>
                </a:lnTo>
                <a:lnTo>
                  <a:pt x="103962" y="33271"/>
                </a:lnTo>
                <a:lnTo>
                  <a:pt x="104495" y="35883"/>
                </a:lnTo>
                <a:lnTo>
                  <a:pt x="128854" y="30112"/>
                </a:lnTo>
                <a:lnTo>
                  <a:pt x="127785" y="25105"/>
                </a:lnTo>
                <a:lnTo>
                  <a:pt x="117716" y="9902"/>
                </a:lnTo>
                <a:lnTo>
                  <a:pt x="116205" y="8775"/>
                </a:lnTo>
                <a:close/>
              </a:path>
              <a:path w="130175" h="365125">
                <a:moveTo>
                  <a:pt x="7528" y="16709"/>
                </a:moveTo>
                <a:lnTo>
                  <a:pt x="4152" y="16709"/>
                </a:lnTo>
                <a:lnTo>
                  <a:pt x="0" y="20863"/>
                </a:lnTo>
                <a:lnTo>
                  <a:pt x="22" y="31135"/>
                </a:lnTo>
                <a:lnTo>
                  <a:pt x="4152" y="35266"/>
                </a:lnTo>
                <a:lnTo>
                  <a:pt x="14401" y="35266"/>
                </a:lnTo>
                <a:lnTo>
                  <a:pt x="15044" y="34624"/>
                </a:lnTo>
                <a:lnTo>
                  <a:pt x="12674" y="34624"/>
                </a:lnTo>
                <a:lnTo>
                  <a:pt x="5892" y="17352"/>
                </a:lnTo>
                <a:lnTo>
                  <a:pt x="7528" y="16709"/>
                </a:lnTo>
                <a:close/>
              </a:path>
              <a:path w="130175" h="365125">
                <a:moveTo>
                  <a:pt x="14770" y="13863"/>
                </a:moveTo>
                <a:lnTo>
                  <a:pt x="5892" y="17352"/>
                </a:lnTo>
                <a:lnTo>
                  <a:pt x="12674" y="34624"/>
                </a:lnTo>
                <a:lnTo>
                  <a:pt x="16577" y="33090"/>
                </a:lnTo>
                <a:lnTo>
                  <a:pt x="18531" y="31135"/>
                </a:lnTo>
                <a:lnTo>
                  <a:pt x="18463" y="23269"/>
                </a:lnTo>
                <a:lnTo>
                  <a:pt x="16848" y="19156"/>
                </a:lnTo>
                <a:lnTo>
                  <a:pt x="14401" y="16709"/>
                </a:lnTo>
                <a:lnTo>
                  <a:pt x="15887" y="16709"/>
                </a:lnTo>
                <a:lnTo>
                  <a:pt x="14770" y="13863"/>
                </a:lnTo>
                <a:close/>
              </a:path>
              <a:path w="130175" h="365125">
                <a:moveTo>
                  <a:pt x="16577" y="33090"/>
                </a:moveTo>
                <a:lnTo>
                  <a:pt x="12674" y="34624"/>
                </a:lnTo>
                <a:lnTo>
                  <a:pt x="15044" y="34624"/>
                </a:lnTo>
                <a:lnTo>
                  <a:pt x="16577" y="33090"/>
                </a:lnTo>
                <a:close/>
              </a:path>
              <a:path w="130175" h="365125">
                <a:moveTo>
                  <a:pt x="18554" y="23502"/>
                </a:moveTo>
                <a:lnTo>
                  <a:pt x="18531" y="31135"/>
                </a:lnTo>
                <a:lnTo>
                  <a:pt x="16577" y="33090"/>
                </a:lnTo>
                <a:lnTo>
                  <a:pt x="21551" y="31135"/>
                </a:lnTo>
                <a:lnTo>
                  <a:pt x="18554" y="23502"/>
                </a:lnTo>
                <a:close/>
              </a:path>
              <a:path w="130175" h="365125">
                <a:moveTo>
                  <a:pt x="39179" y="6471"/>
                </a:moveTo>
                <a:lnTo>
                  <a:pt x="32990" y="8032"/>
                </a:lnTo>
                <a:lnTo>
                  <a:pt x="26860" y="9784"/>
                </a:lnTo>
                <a:lnTo>
                  <a:pt x="20787" y="11728"/>
                </a:lnTo>
                <a:lnTo>
                  <a:pt x="14770" y="13863"/>
                </a:lnTo>
                <a:lnTo>
                  <a:pt x="16848" y="19156"/>
                </a:lnTo>
                <a:lnTo>
                  <a:pt x="18554" y="20863"/>
                </a:lnTo>
                <a:lnTo>
                  <a:pt x="18650" y="23745"/>
                </a:lnTo>
                <a:lnTo>
                  <a:pt x="21551" y="31135"/>
                </a:lnTo>
                <a:lnTo>
                  <a:pt x="28625" y="28590"/>
                </a:lnTo>
                <a:lnTo>
                  <a:pt x="35864" y="26682"/>
                </a:lnTo>
                <a:lnTo>
                  <a:pt x="43281" y="25410"/>
                </a:lnTo>
                <a:lnTo>
                  <a:pt x="39179" y="6471"/>
                </a:lnTo>
                <a:close/>
              </a:path>
              <a:path w="130175" h="365125">
                <a:moveTo>
                  <a:pt x="97307" y="1057"/>
                </a:moveTo>
                <a:lnTo>
                  <a:pt x="92745" y="24339"/>
                </a:lnTo>
                <a:lnTo>
                  <a:pt x="92621" y="25110"/>
                </a:lnTo>
                <a:lnTo>
                  <a:pt x="95770" y="25721"/>
                </a:lnTo>
                <a:lnTo>
                  <a:pt x="98653" y="26984"/>
                </a:lnTo>
                <a:lnTo>
                  <a:pt x="101231" y="28897"/>
                </a:lnTo>
                <a:lnTo>
                  <a:pt x="116205" y="8775"/>
                </a:lnTo>
                <a:lnTo>
                  <a:pt x="110477" y="4820"/>
                </a:lnTo>
                <a:lnTo>
                  <a:pt x="104178" y="2247"/>
                </a:lnTo>
                <a:lnTo>
                  <a:pt x="97307" y="1057"/>
                </a:lnTo>
                <a:close/>
              </a:path>
              <a:path w="130175" h="365125">
                <a:moveTo>
                  <a:pt x="70599" y="1079"/>
                </a:moveTo>
                <a:lnTo>
                  <a:pt x="62677" y="2041"/>
                </a:lnTo>
                <a:lnTo>
                  <a:pt x="54798" y="3260"/>
                </a:lnTo>
                <a:lnTo>
                  <a:pt x="46965" y="4737"/>
                </a:lnTo>
                <a:lnTo>
                  <a:pt x="39179" y="6471"/>
                </a:lnTo>
                <a:lnTo>
                  <a:pt x="43281" y="25410"/>
                </a:lnTo>
                <a:lnTo>
                  <a:pt x="50315" y="24339"/>
                </a:lnTo>
                <a:lnTo>
                  <a:pt x="57378" y="23625"/>
                </a:lnTo>
                <a:lnTo>
                  <a:pt x="64469" y="23269"/>
                </a:lnTo>
                <a:lnTo>
                  <a:pt x="71589" y="23269"/>
                </a:lnTo>
                <a:lnTo>
                  <a:pt x="70599" y="1079"/>
                </a:lnTo>
                <a:close/>
              </a:path>
              <a:path w="130175" h="365125">
                <a:moveTo>
                  <a:pt x="84886" y="0"/>
                </a:moveTo>
                <a:lnTo>
                  <a:pt x="77736" y="229"/>
                </a:lnTo>
                <a:lnTo>
                  <a:pt x="70599" y="1079"/>
                </a:lnTo>
                <a:lnTo>
                  <a:pt x="71589" y="23270"/>
                </a:lnTo>
                <a:lnTo>
                  <a:pt x="77381" y="23350"/>
                </a:lnTo>
                <a:lnTo>
                  <a:pt x="83159" y="23745"/>
                </a:lnTo>
                <a:lnTo>
                  <a:pt x="88912" y="24453"/>
                </a:lnTo>
                <a:lnTo>
                  <a:pt x="90144" y="24627"/>
                </a:lnTo>
                <a:lnTo>
                  <a:pt x="91376" y="24845"/>
                </a:lnTo>
                <a:lnTo>
                  <a:pt x="92595" y="25105"/>
                </a:lnTo>
                <a:lnTo>
                  <a:pt x="97307" y="1057"/>
                </a:lnTo>
                <a:lnTo>
                  <a:pt x="95567" y="755"/>
                </a:lnTo>
                <a:lnTo>
                  <a:pt x="93827" y="533"/>
                </a:lnTo>
                <a:lnTo>
                  <a:pt x="92062" y="389"/>
                </a:lnTo>
                <a:lnTo>
                  <a:pt x="84886" y="0"/>
                </a:lnTo>
                <a:close/>
              </a:path>
              <a:path w="130175" h="365125">
                <a:moveTo>
                  <a:pt x="16848" y="19156"/>
                </a:moveTo>
                <a:lnTo>
                  <a:pt x="18554" y="23502"/>
                </a:lnTo>
                <a:lnTo>
                  <a:pt x="18554" y="20863"/>
                </a:lnTo>
                <a:lnTo>
                  <a:pt x="16848" y="19156"/>
                </a:lnTo>
                <a:close/>
              </a:path>
              <a:path w="130175" h="365125">
                <a:moveTo>
                  <a:pt x="71589" y="23269"/>
                </a:moveTo>
                <a:lnTo>
                  <a:pt x="64469" y="23269"/>
                </a:lnTo>
                <a:lnTo>
                  <a:pt x="71589" y="23270"/>
                </a:lnTo>
                <a:close/>
              </a:path>
              <a:path w="130175" h="365125">
                <a:moveTo>
                  <a:pt x="15887" y="16709"/>
                </a:moveTo>
                <a:lnTo>
                  <a:pt x="14401" y="16709"/>
                </a:lnTo>
                <a:lnTo>
                  <a:pt x="16848" y="19156"/>
                </a:lnTo>
                <a:lnTo>
                  <a:pt x="15887" y="16709"/>
                </a:lnTo>
                <a:close/>
              </a:path>
            </a:pathLst>
          </a:custGeom>
          <a:solidFill>
            <a:srgbClr val="C80000"/>
          </a:solidFill>
        </p:spPr>
        <p:txBody>
          <a:bodyPr wrap="square" lIns="0" tIns="0" rIns="0" bIns="0" rtlCol="0"/>
          <a:lstStyle/>
          <a:p>
            <a:endParaRPr/>
          </a:p>
        </p:txBody>
      </p:sp>
      <p:sp>
        <p:nvSpPr>
          <p:cNvPr id="87" name="object 87"/>
          <p:cNvSpPr/>
          <p:nvPr/>
        </p:nvSpPr>
        <p:spPr>
          <a:xfrm>
            <a:off x="7431468" y="4914226"/>
            <a:ext cx="1287513" cy="258699"/>
          </a:xfrm>
          <a:prstGeom prst="rect">
            <a:avLst/>
          </a:prstGeom>
          <a:blipFill>
            <a:blip r:embed="rId39" cstate="print"/>
            <a:stretch>
              <a:fillRect/>
            </a:stretch>
          </a:blipFill>
        </p:spPr>
        <p:txBody>
          <a:bodyPr wrap="square" lIns="0" tIns="0" rIns="0" bIns="0" rtlCol="0"/>
          <a:lstStyle/>
          <a:p>
            <a:endParaRPr/>
          </a:p>
        </p:txBody>
      </p:sp>
      <p:sp>
        <p:nvSpPr>
          <p:cNvPr id="88" name="object 88"/>
          <p:cNvSpPr/>
          <p:nvPr/>
        </p:nvSpPr>
        <p:spPr>
          <a:xfrm>
            <a:off x="8948686" y="4965890"/>
            <a:ext cx="171148" cy="121526"/>
          </a:xfrm>
          <a:prstGeom prst="rect">
            <a:avLst/>
          </a:prstGeom>
          <a:blipFill>
            <a:blip r:embed="rId40" cstate="print"/>
            <a:stretch>
              <a:fillRect/>
            </a:stretch>
          </a:blipFill>
        </p:spPr>
        <p:txBody>
          <a:bodyPr wrap="square" lIns="0" tIns="0" rIns="0" bIns="0" rtlCol="0"/>
          <a:lstStyle/>
          <a:p>
            <a:endParaRPr/>
          </a:p>
        </p:txBody>
      </p:sp>
      <p:sp>
        <p:nvSpPr>
          <p:cNvPr id="89" name="object 89"/>
          <p:cNvSpPr/>
          <p:nvPr/>
        </p:nvSpPr>
        <p:spPr>
          <a:xfrm>
            <a:off x="9280944" y="4972824"/>
            <a:ext cx="98425" cy="81280"/>
          </a:xfrm>
          <a:custGeom>
            <a:avLst/>
            <a:gdLst/>
            <a:ahLst/>
            <a:cxnLst/>
            <a:rect l="l" t="t" r="r" b="b"/>
            <a:pathLst>
              <a:path w="98425" h="81279">
                <a:moveTo>
                  <a:pt x="84709" y="52616"/>
                </a:moveTo>
                <a:lnTo>
                  <a:pt x="80784" y="48691"/>
                </a:lnTo>
                <a:lnTo>
                  <a:pt x="70853" y="48628"/>
                </a:lnTo>
                <a:lnTo>
                  <a:pt x="70510" y="48971"/>
                </a:lnTo>
                <a:lnTo>
                  <a:pt x="57683" y="49796"/>
                </a:lnTo>
                <a:lnTo>
                  <a:pt x="48729" y="50736"/>
                </a:lnTo>
                <a:lnTo>
                  <a:pt x="39903" y="52273"/>
                </a:lnTo>
                <a:lnTo>
                  <a:pt x="31191" y="54406"/>
                </a:lnTo>
                <a:lnTo>
                  <a:pt x="22618" y="57124"/>
                </a:lnTo>
                <a:lnTo>
                  <a:pt x="7708" y="62496"/>
                </a:lnTo>
                <a:lnTo>
                  <a:pt x="4152" y="62496"/>
                </a:lnTo>
                <a:lnTo>
                  <a:pt x="0" y="66662"/>
                </a:lnTo>
                <a:lnTo>
                  <a:pt x="0" y="76898"/>
                </a:lnTo>
                <a:lnTo>
                  <a:pt x="4152" y="81064"/>
                </a:lnTo>
                <a:lnTo>
                  <a:pt x="14401" y="81064"/>
                </a:lnTo>
                <a:lnTo>
                  <a:pt x="14820" y="80632"/>
                </a:lnTo>
                <a:lnTo>
                  <a:pt x="15824" y="79641"/>
                </a:lnTo>
                <a:lnTo>
                  <a:pt x="60032" y="69354"/>
                </a:lnTo>
                <a:lnTo>
                  <a:pt x="76479" y="66471"/>
                </a:lnTo>
                <a:lnTo>
                  <a:pt x="80721" y="66471"/>
                </a:lnTo>
                <a:lnTo>
                  <a:pt x="84696" y="62496"/>
                </a:lnTo>
                <a:lnTo>
                  <a:pt x="84709" y="52616"/>
                </a:lnTo>
                <a:close/>
              </a:path>
              <a:path w="98425" h="81279">
                <a:moveTo>
                  <a:pt x="97840" y="6070"/>
                </a:moveTo>
                <a:lnTo>
                  <a:pt x="94627" y="2870"/>
                </a:lnTo>
                <a:lnTo>
                  <a:pt x="87947" y="2870"/>
                </a:lnTo>
                <a:lnTo>
                  <a:pt x="89179" y="3022"/>
                </a:lnTo>
                <a:lnTo>
                  <a:pt x="87845" y="2870"/>
                </a:lnTo>
                <a:lnTo>
                  <a:pt x="87807" y="2603"/>
                </a:lnTo>
                <a:lnTo>
                  <a:pt x="74307" y="1803"/>
                </a:lnTo>
                <a:lnTo>
                  <a:pt x="60782" y="1181"/>
                </a:lnTo>
                <a:lnTo>
                  <a:pt x="39357" y="228"/>
                </a:lnTo>
                <a:lnTo>
                  <a:pt x="39141" y="0"/>
                </a:lnTo>
                <a:lnTo>
                  <a:pt x="34290" y="0"/>
                </a:lnTo>
                <a:lnTo>
                  <a:pt x="28892" y="0"/>
                </a:lnTo>
                <a:lnTo>
                  <a:pt x="24739" y="4152"/>
                </a:lnTo>
                <a:lnTo>
                  <a:pt x="24739" y="14401"/>
                </a:lnTo>
                <a:lnTo>
                  <a:pt x="28892" y="18554"/>
                </a:lnTo>
                <a:lnTo>
                  <a:pt x="34696" y="18554"/>
                </a:lnTo>
                <a:lnTo>
                  <a:pt x="60274" y="18897"/>
                </a:lnTo>
                <a:lnTo>
                  <a:pt x="66852" y="18999"/>
                </a:lnTo>
                <a:lnTo>
                  <a:pt x="73418" y="18986"/>
                </a:lnTo>
                <a:lnTo>
                  <a:pt x="79997" y="18872"/>
                </a:lnTo>
                <a:lnTo>
                  <a:pt x="91871" y="17221"/>
                </a:lnTo>
                <a:lnTo>
                  <a:pt x="94627" y="17221"/>
                </a:lnTo>
                <a:lnTo>
                  <a:pt x="97840" y="13995"/>
                </a:lnTo>
                <a:lnTo>
                  <a:pt x="97840" y="6070"/>
                </a:lnTo>
                <a:close/>
              </a:path>
            </a:pathLst>
          </a:custGeom>
          <a:solidFill>
            <a:srgbClr val="C80000"/>
          </a:solidFill>
        </p:spPr>
        <p:txBody>
          <a:bodyPr wrap="square" lIns="0" tIns="0" rIns="0" bIns="0" rtlCol="0"/>
          <a:lstStyle/>
          <a:p>
            <a:endParaRPr/>
          </a:p>
        </p:txBody>
      </p:sp>
      <p:sp>
        <p:nvSpPr>
          <p:cNvPr id="90" name="object 90"/>
          <p:cNvSpPr/>
          <p:nvPr/>
        </p:nvSpPr>
        <p:spPr>
          <a:xfrm>
            <a:off x="9557093" y="4981003"/>
            <a:ext cx="382942" cy="124332"/>
          </a:xfrm>
          <a:prstGeom prst="rect">
            <a:avLst/>
          </a:prstGeom>
          <a:blipFill>
            <a:blip r:embed="rId41" cstate="print"/>
            <a:stretch>
              <a:fillRect/>
            </a:stretch>
          </a:blipFill>
        </p:spPr>
        <p:txBody>
          <a:bodyPr wrap="square" lIns="0" tIns="0" rIns="0" bIns="0" rtlCol="0"/>
          <a:lstStyle/>
          <a:p>
            <a:endParaRPr/>
          </a:p>
        </p:txBody>
      </p:sp>
      <p:sp>
        <p:nvSpPr>
          <p:cNvPr id="91" name="object 91"/>
          <p:cNvSpPr/>
          <p:nvPr/>
        </p:nvSpPr>
        <p:spPr>
          <a:xfrm>
            <a:off x="10130599" y="5017820"/>
            <a:ext cx="65405" cy="26034"/>
          </a:xfrm>
          <a:custGeom>
            <a:avLst/>
            <a:gdLst/>
            <a:ahLst/>
            <a:cxnLst/>
            <a:rect l="l" t="t" r="r" b="b"/>
            <a:pathLst>
              <a:path w="65404" h="26035">
                <a:moveTo>
                  <a:pt x="20129" y="0"/>
                </a:moveTo>
                <a:lnTo>
                  <a:pt x="5803" y="0"/>
                </a:lnTo>
                <a:lnTo>
                  <a:pt x="0" y="5803"/>
                </a:lnTo>
                <a:lnTo>
                  <a:pt x="0" y="20129"/>
                </a:lnTo>
                <a:lnTo>
                  <a:pt x="5803" y="25946"/>
                </a:lnTo>
                <a:lnTo>
                  <a:pt x="20129" y="25946"/>
                </a:lnTo>
                <a:lnTo>
                  <a:pt x="13931" y="25907"/>
                </a:lnTo>
                <a:lnTo>
                  <a:pt x="14351" y="76"/>
                </a:lnTo>
                <a:lnTo>
                  <a:pt x="20205" y="76"/>
                </a:lnTo>
                <a:close/>
              </a:path>
              <a:path w="65404" h="26035">
                <a:moveTo>
                  <a:pt x="14351" y="76"/>
                </a:moveTo>
                <a:lnTo>
                  <a:pt x="13931" y="25907"/>
                </a:lnTo>
                <a:lnTo>
                  <a:pt x="20669" y="25404"/>
                </a:lnTo>
                <a:lnTo>
                  <a:pt x="25933" y="20129"/>
                </a:lnTo>
                <a:lnTo>
                  <a:pt x="25933" y="5803"/>
                </a:lnTo>
                <a:lnTo>
                  <a:pt x="20910" y="780"/>
                </a:lnTo>
                <a:lnTo>
                  <a:pt x="14351" y="76"/>
                </a:lnTo>
                <a:close/>
              </a:path>
              <a:path w="65404" h="26035">
                <a:moveTo>
                  <a:pt x="20669" y="25404"/>
                </a:moveTo>
                <a:lnTo>
                  <a:pt x="13931" y="25907"/>
                </a:lnTo>
                <a:lnTo>
                  <a:pt x="20167" y="25907"/>
                </a:lnTo>
                <a:lnTo>
                  <a:pt x="20669" y="25404"/>
                </a:lnTo>
                <a:close/>
              </a:path>
              <a:path w="65404" h="26035">
                <a:moveTo>
                  <a:pt x="20910" y="780"/>
                </a:moveTo>
                <a:lnTo>
                  <a:pt x="25933" y="5803"/>
                </a:lnTo>
                <a:lnTo>
                  <a:pt x="25933" y="20129"/>
                </a:lnTo>
                <a:lnTo>
                  <a:pt x="20669" y="25404"/>
                </a:lnTo>
                <a:lnTo>
                  <a:pt x="56276" y="22745"/>
                </a:lnTo>
                <a:lnTo>
                  <a:pt x="50927" y="22745"/>
                </a:lnTo>
                <a:lnTo>
                  <a:pt x="46863" y="18681"/>
                </a:lnTo>
                <a:lnTo>
                  <a:pt x="46863" y="8661"/>
                </a:lnTo>
                <a:lnTo>
                  <a:pt x="50927" y="4597"/>
                </a:lnTo>
                <a:lnTo>
                  <a:pt x="56435" y="4597"/>
                </a:lnTo>
                <a:lnTo>
                  <a:pt x="20910" y="780"/>
                </a:lnTo>
                <a:close/>
              </a:path>
              <a:path w="65404" h="26035">
                <a:moveTo>
                  <a:pt x="56435" y="4597"/>
                </a:moveTo>
                <a:lnTo>
                  <a:pt x="50927" y="4597"/>
                </a:lnTo>
                <a:lnTo>
                  <a:pt x="46863" y="8661"/>
                </a:lnTo>
                <a:lnTo>
                  <a:pt x="46863" y="18681"/>
                </a:lnTo>
                <a:lnTo>
                  <a:pt x="50927" y="22745"/>
                </a:lnTo>
                <a:lnTo>
                  <a:pt x="56276" y="22745"/>
                </a:lnTo>
                <a:lnTo>
                  <a:pt x="56616" y="22720"/>
                </a:lnTo>
                <a:lnTo>
                  <a:pt x="56908" y="4648"/>
                </a:lnTo>
                <a:lnTo>
                  <a:pt x="56435" y="4597"/>
                </a:lnTo>
                <a:close/>
              </a:path>
              <a:path w="65404" h="26035">
                <a:moveTo>
                  <a:pt x="60960" y="4597"/>
                </a:moveTo>
                <a:lnTo>
                  <a:pt x="56435" y="4597"/>
                </a:lnTo>
                <a:lnTo>
                  <a:pt x="56908" y="4648"/>
                </a:lnTo>
                <a:lnTo>
                  <a:pt x="56616" y="22720"/>
                </a:lnTo>
                <a:lnTo>
                  <a:pt x="56276" y="22745"/>
                </a:lnTo>
                <a:lnTo>
                  <a:pt x="60960" y="22745"/>
                </a:lnTo>
                <a:lnTo>
                  <a:pt x="65024" y="18681"/>
                </a:lnTo>
                <a:lnTo>
                  <a:pt x="65024" y="8661"/>
                </a:lnTo>
                <a:lnTo>
                  <a:pt x="60960" y="4597"/>
                </a:lnTo>
                <a:close/>
              </a:path>
              <a:path w="65404" h="26035">
                <a:moveTo>
                  <a:pt x="20205" y="76"/>
                </a:moveTo>
                <a:lnTo>
                  <a:pt x="14351" y="76"/>
                </a:lnTo>
                <a:lnTo>
                  <a:pt x="20910" y="780"/>
                </a:lnTo>
                <a:lnTo>
                  <a:pt x="20205" y="76"/>
                </a:lnTo>
                <a:close/>
              </a:path>
            </a:pathLst>
          </a:custGeom>
          <a:solidFill>
            <a:srgbClr val="C80000"/>
          </a:solidFill>
        </p:spPr>
        <p:txBody>
          <a:bodyPr wrap="square" lIns="0" tIns="0" rIns="0" bIns="0" rtlCol="0"/>
          <a:lstStyle/>
          <a:p>
            <a:endParaRPr/>
          </a:p>
        </p:txBody>
      </p:sp>
      <p:sp>
        <p:nvSpPr>
          <p:cNvPr id="92" name="object 92"/>
          <p:cNvSpPr/>
          <p:nvPr/>
        </p:nvSpPr>
        <p:spPr>
          <a:xfrm>
            <a:off x="10354550" y="5034495"/>
            <a:ext cx="74295" cy="20320"/>
          </a:xfrm>
          <a:custGeom>
            <a:avLst/>
            <a:gdLst/>
            <a:ahLst/>
            <a:cxnLst/>
            <a:rect l="l" t="t" r="r" b="b"/>
            <a:pathLst>
              <a:path w="74295" h="20320">
                <a:moveTo>
                  <a:pt x="19202" y="1168"/>
                </a:moveTo>
                <a:lnTo>
                  <a:pt x="18554" y="6251"/>
                </a:lnTo>
                <a:lnTo>
                  <a:pt x="18554" y="14401"/>
                </a:lnTo>
                <a:lnTo>
                  <a:pt x="17364" y="15591"/>
                </a:lnTo>
                <a:lnTo>
                  <a:pt x="16852" y="19608"/>
                </a:lnTo>
                <a:lnTo>
                  <a:pt x="24275" y="20101"/>
                </a:lnTo>
                <a:lnTo>
                  <a:pt x="31703" y="20323"/>
                </a:lnTo>
                <a:lnTo>
                  <a:pt x="39139" y="20273"/>
                </a:lnTo>
                <a:lnTo>
                  <a:pt x="46583" y="19951"/>
                </a:lnTo>
                <a:lnTo>
                  <a:pt x="46583" y="3060"/>
                </a:lnTo>
                <a:lnTo>
                  <a:pt x="39722" y="2756"/>
                </a:lnTo>
                <a:lnTo>
                  <a:pt x="32873" y="2338"/>
                </a:lnTo>
                <a:lnTo>
                  <a:pt x="26034" y="1808"/>
                </a:lnTo>
                <a:lnTo>
                  <a:pt x="19202" y="1168"/>
                </a:lnTo>
                <a:close/>
              </a:path>
              <a:path w="74295" h="20320">
                <a:moveTo>
                  <a:pt x="46583" y="3060"/>
                </a:moveTo>
                <a:lnTo>
                  <a:pt x="46583" y="19951"/>
                </a:lnTo>
                <a:lnTo>
                  <a:pt x="66395" y="19088"/>
                </a:lnTo>
                <a:lnTo>
                  <a:pt x="62204" y="19088"/>
                </a:lnTo>
                <a:lnTo>
                  <a:pt x="58813" y="15697"/>
                </a:lnTo>
                <a:lnTo>
                  <a:pt x="58813" y="7315"/>
                </a:lnTo>
                <a:lnTo>
                  <a:pt x="62204" y="3924"/>
                </a:lnTo>
                <a:lnTo>
                  <a:pt x="66395" y="3924"/>
                </a:lnTo>
                <a:lnTo>
                  <a:pt x="46583" y="3060"/>
                </a:lnTo>
                <a:close/>
              </a:path>
              <a:path w="74295" h="20320">
                <a:moveTo>
                  <a:pt x="10452" y="63"/>
                </a:moveTo>
                <a:lnTo>
                  <a:pt x="8102" y="18478"/>
                </a:lnTo>
                <a:lnTo>
                  <a:pt x="16852" y="19608"/>
                </a:lnTo>
                <a:lnTo>
                  <a:pt x="16987" y="18554"/>
                </a:lnTo>
                <a:lnTo>
                  <a:pt x="14401" y="18554"/>
                </a:lnTo>
                <a:lnTo>
                  <a:pt x="17364" y="15591"/>
                </a:lnTo>
                <a:lnTo>
                  <a:pt x="18554" y="6251"/>
                </a:lnTo>
                <a:lnTo>
                  <a:pt x="18554" y="4152"/>
                </a:lnTo>
                <a:lnTo>
                  <a:pt x="15045" y="643"/>
                </a:lnTo>
                <a:lnTo>
                  <a:pt x="10452" y="63"/>
                </a:lnTo>
                <a:close/>
              </a:path>
              <a:path w="74295" h="20320">
                <a:moveTo>
                  <a:pt x="66395" y="3924"/>
                </a:moveTo>
                <a:lnTo>
                  <a:pt x="62204" y="3924"/>
                </a:lnTo>
                <a:lnTo>
                  <a:pt x="58813" y="7315"/>
                </a:lnTo>
                <a:lnTo>
                  <a:pt x="58813" y="15697"/>
                </a:lnTo>
                <a:lnTo>
                  <a:pt x="62204" y="19088"/>
                </a:lnTo>
                <a:lnTo>
                  <a:pt x="66395" y="19088"/>
                </a:lnTo>
                <a:lnTo>
                  <a:pt x="66395" y="3924"/>
                </a:lnTo>
                <a:close/>
              </a:path>
              <a:path w="74295" h="20320">
                <a:moveTo>
                  <a:pt x="70586" y="3924"/>
                </a:moveTo>
                <a:lnTo>
                  <a:pt x="66395" y="3924"/>
                </a:lnTo>
                <a:lnTo>
                  <a:pt x="66395" y="19088"/>
                </a:lnTo>
                <a:lnTo>
                  <a:pt x="70586" y="19088"/>
                </a:lnTo>
                <a:lnTo>
                  <a:pt x="73977" y="15697"/>
                </a:lnTo>
                <a:lnTo>
                  <a:pt x="73977" y="7315"/>
                </a:lnTo>
                <a:lnTo>
                  <a:pt x="70586" y="3924"/>
                </a:lnTo>
                <a:close/>
              </a:path>
              <a:path w="74295" h="20320">
                <a:moveTo>
                  <a:pt x="14401" y="0"/>
                </a:moveTo>
                <a:lnTo>
                  <a:pt x="4152" y="0"/>
                </a:lnTo>
                <a:lnTo>
                  <a:pt x="0" y="4152"/>
                </a:lnTo>
                <a:lnTo>
                  <a:pt x="0" y="14401"/>
                </a:lnTo>
                <a:lnTo>
                  <a:pt x="4152" y="18554"/>
                </a:lnTo>
                <a:lnTo>
                  <a:pt x="8692" y="18554"/>
                </a:lnTo>
                <a:lnTo>
                  <a:pt x="8102" y="18478"/>
                </a:lnTo>
                <a:lnTo>
                  <a:pt x="10452" y="63"/>
                </a:lnTo>
                <a:lnTo>
                  <a:pt x="14465" y="63"/>
                </a:lnTo>
                <a:close/>
              </a:path>
              <a:path w="74295" h="20320">
                <a:moveTo>
                  <a:pt x="17364" y="15591"/>
                </a:moveTo>
                <a:lnTo>
                  <a:pt x="14401" y="18554"/>
                </a:lnTo>
                <a:lnTo>
                  <a:pt x="16987" y="18554"/>
                </a:lnTo>
                <a:lnTo>
                  <a:pt x="17364" y="15591"/>
                </a:lnTo>
                <a:close/>
              </a:path>
              <a:path w="74295" h="20320">
                <a:moveTo>
                  <a:pt x="18554" y="6251"/>
                </a:moveTo>
                <a:lnTo>
                  <a:pt x="17364" y="15591"/>
                </a:lnTo>
                <a:lnTo>
                  <a:pt x="18554" y="14401"/>
                </a:lnTo>
                <a:lnTo>
                  <a:pt x="18554" y="6251"/>
                </a:lnTo>
                <a:close/>
              </a:path>
              <a:path w="74295" h="20320">
                <a:moveTo>
                  <a:pt x="15045" y="643"/>
                </a:moveTo>
                <a:lnTo>
                  <a:pt x="18554" y="4152"/>
                </a:lnTo>
                <a:lnTo>
                  <a:pt x="18554" y="6251"/>
                </a:lnTo>
                <a:lnTo>
                  <a:pt x="19202" y="1168"/>
                </a:lnTo>
                <a:lnTo>
                  <a:pt x="15045" y="643"/>
                </a:lnTo>
                <a:close/>
              </a:path>
              <a:path w="74295" h="20320">
                <a:moveTo>
                  <a:pt x="14465" y="63"/>
                </a:moveTo>
                <a:lnTo>
                  <a:pt x="10452" y="63"/>
                </a:lnTo>
                <a:lnTo>
                  <a:pt x="15045" y="643"/>
                </a:lnTo>
                <a:lnTo>
                  <a:pt x="14465" y="63"/>
                </a:lnTo>
                <a:close/>
              </a:path>
            </a:pathLst>
          </a:custGeom>
          <a:solidFill>
            <a:srgbClr val="C80000"/>
          </a:solidFill>
        </p:spPr>
        <p:txBody>
          <a:bodyPr wrap="square" lIns="0" tIns="0" rIns="0" bIns="0" rtlCol="0"/>
          <a:lstStyle/>
          <a:p>
            <a:endParaRPr/>
          </a:p>
        </p:txBody>
      </p:sp>
      <p:sp>
        <p:nvSpPr>
          <p:cNvPr id="93" name="object 93"/>
          <p:cNvSpPr/>
          <p:nvPr/>
        </p:nvSpPr>
        <p:spPr>
          <a:xfrm>
            <a:off x="10662818" y="5011330"/>
            <a:ext cx="64135" cy="26034"/>
          </a:xfrm>
          <a:custGeom>
            <a:avLst/>
            <a:gdLst/>
            <a:ahLst/>
            <a:cxnLst/>
            <a:rect l="l" t="t" r="r" b="b"/>
            <a:pathLst>
              <a:path w="64134" h="26035">
                <a:moveTo>
                  <a:pt x="56571" y="10439"/>
                </a:moveTo>
                <a:lnTo>
                  <a:pt x="52082" y="10439"/>
                </a:lnTo>
                <a:lnTo>
                  <a:pt x="48691" y="13830"/>
                </a:lnTo>
                <a:lnTo>
                  <a:pt x="48691" y="22161"/>
                </a:lnTo>
                <a:lnTo>
                  <a:pt x="52082" y="25552"/>
                </a:lnTo>
                <a:lnTo>
                  <a:pt x="60413" y="25552"/>
                </a:lnTo>
                <a:lnTo>
                  <a:pt x="55727" y="25527"/>
                </a:lnTo>
                <a:lnTo>
                  <a:pt x="56756" y="10464"/>
                </a:lnTo>
                <a:lnTo>
                  <a:pt x="56571" y="10439"/>
                </a:lnTo>
                <a:close/>
              </a:path>
              <a:path w="64134" h="26035">
                <a:moveTo>
                  <a:pt x="22453" y="3898"/>
                </a:moveTo>
                <a:lnTo>
                  <a:pt x="42367" y="25527"/>
                </a:lnTo>
                <a:lnTo>
                  <a:pt x="43522" y="8648"/>
                </a:lnTo>
                <a:lnTo>
                  <a:pt x="36360" y="7683"/>
                </a:lnTo>
                <a:lnTo>
                  <a:pt x="29337" y="6096"/>
                </a:lnTo>
                <a:lnTo>
                  <a:pt x="22453" y="3898"/>
                </a:lnTo>
                <a:close/>
              </a:path>
              <a:path w="64134" h="26035">
                <a:moveTo>
                  <a:pt x="43522" y="8648"/>
                </a:moveTo>
                <a:lnTo>
                  <a:pt x="42367" y="25527"/>
                </a:lnTo>
                <a:lnTo>
                  <a:pt x="52057" y="25527"/>
                </a:lnTo>
                <a:lnTo>
                  <a:pt x="48691" y="22161"/>
                </a:lnTo>
                <a:lnTo>
                  <a:pt x="48691" y="13830"/>
                </a:lnTo>
                <a:lnTo>
                  <a:pt x="52082" y="10439"/>
                </a:lnTo>
                <a:lnTo>
                  <a:pt x="56571" y="10439"/>
                </a:lnTo>
                <a:lnTo>
                  <a:pt x="43522" y="8648"/>
                </a:lnTo>
                <a:close/>
              </a:path>
              <a:path w="64134" h="26035">
                <a:moveTo>
                  <a:pt x="60413" y="10439"/>
                </a:moveTo>
                <a:lnTo>
                  <a:pt x="56571" y="10439"/>
                </a:lnTo>
                <a:lnTo>
                  <a:pt x="56756" y="10464"/>
                </a:lnTo>
                <a:lnTo>
                  <a:pt x="55727" y="25527"/>
                </a:lnTo>
                <a:lnTo>
                  <a:pt x="60439" y="25527"/>
                </a:lnTo>
                <a:lnTo>
                  <a:pt x="63804" y="22161"/>
                </a:lnTo>
                <a:lnTo>
                  <a:pt x="63804" y="13830"/>
                </a:lnTo>
                <a:lnTo>
                  <a:pt x="60413" y="10439"/>
                </a:lnTo>
                <a:close/>
              </a:path>
              <a:path w="64134" h="26035">
                <a:moveTo>
                  <a:pt x="12255" y="482"/>
                </a:moveTo>
                <a:lnTo>
                  <a:pt x="6299" y="18059"/>
                </a:lnTo>
                <a:lnTo>
                  <a:pt x="16459" y="21564"/>
                </a:lnTo>
                <a:lnTo>
                  <a:pt x="17480" y="18554"/>
                </a:lnTo>
                <a:lnTo>
                  <a:pt x="14401" y="18554"/>
                </a:lnTo>
                <a:lnTo>
                  <a:pt x="18554" y="14401"/>
                </a:lnTo>
                <a:lnTo>
                  <a:pt x="18554" y="4152"/>
                </a:lnTo>
                <a:lnTo>
                  <a:pt x="16208" y="1806"/>
                </a:lnTo>
                <a:lnTo>
                  <a:pt x="12255" y="482"/>
                </a:lnTo>
                <a:close/>
              </a:path>
              <a:path w="64134" h="26035">
                <a:moveTo>
                  <a:pt x="14401" y="0"/>
                </a:moveTo>
                <a:lnTo>
                  <a:pt x="4152" y="0"/>
                </a:lnTo>
                <a:lnTo>
                  <a:pt x="0" y="4152"/>
                </a:lnTo>
                <a:lnTo>
                  <a:pt x="0" y="14401"/>
                </a:lnTo>
                <a:lnTo>
                  <a:pt x="4152" y="18554"/>
                </a:lnTo>
                <a:lnTo>
                  <a:pt x="7734" y="18554"/>
                </a:lnTo>
                <a:lnTo>
                  <a:pt x="6299" y="18059"/>
                </a:lnTo>
                <a:lnTo>
                  <a:pt x="12255" y="482"/>
                </a:lnTo>
                <a:lnTo>
                  <a:pt x="14884" y="482"/>
                </a:lnTo>
                <a:lnTo>
                  <a:pt x="14401" y="0"/>
                </a:lnTo>
                <a:close/>
              </a:path>
              <a:path w="64134" h="26035">
                <a:moveTo>
                  <a:pt x="16208" y="1806"/>
                </a:moveTo>
                <a:lnTo>
                  <a:pt x="18554" y="4152"/>
                </a:lnTo>
                <a:lnTo>
                  <a:pt x="18554" y="14401"/>
                </a:lnTo>
                <a:lnTo>
                  <a:pt x="14401" y="18554"/>
                </a:lnTo>
                <a:lnTo>
                  <a:pt x="17480" y="18554"/>
                </a:lnTo>
                <a:lnTo>
                  <a:pt x="22453" y="3898"/>
                </a:lnTo>
                <a:lnTo>
                  <a:pt x="16208" y="1806"/>
                </a:lnTo>
                <a:close/>
              </a:path>
              <a:path w="64134" h="26035">
                <a:moveTo>
                  <a:pt x="14884" y="482"/>
                </a:moveTo>
                <a:lnTo>
                  <a:pt x="12255" y="482"/>
                </a:lnTo>
                <a:lnTo>
                  <a:pt x="16208" y="1806"/>
                </a:lnTo>
                <a:lnTo>
                  <a:pt x="14884" y="482"/>
                </a:lnTo>
                <a:close/>
              </a:path>
            </a:pathLst>
          </a:custGeom>
          <a:solidFill>
            <a:srgbClr val="C80000"/>
          </a:solidFill>
        </p:spPr>
        <p:txBody>
          <a:bodyPr wrap="square" lIns="0" tIns="0" rIns="0" bIns="0" rtlCol="0"/>
          <a:lstStyle/>
          <a:p>
            <a:endParaRPr/>
          </a:p>
        </p:txBody>
      </p:sp>
      <p:sp>
        <p:nvSpPr>
          <p:cNvPr id="94" name="object 94"/>
          <p:cNvSpPr/>
          <p:nvPr/>
        </p:nvSpPr>
        <p:spPr>
          <a:xfrm>
            <a:off x="10865561" y="4996116"/>
            <a:ext cx="67055" cy="117347"/>
          </a:xfrm>
          <a:prstGeom prst="rect">
            <a:avLst/>
          </a:prstGeom>
          <a:blipFill>
            <a:blip r:embed="rId42" cstate="print"/>
            <a:stretch>
              <a:fillRect/>
            </a:stretch>
          </a:blipFill>
        </p:spPr>
        <p:txBody>
          <a:bodyPr wrap="square" lIns="0" tIns="0" rIns="0" bIns="0" rtlCol="0"/>
          <a:lstStyle/>
          <a:p>
            <a:endParaRPr/>
          </a:p>
        </p:txBody>
      </p:sp>
      <p:sp>
        <p:nvSpPr>
          <p:cNvPr id="95" name="object 95"/>
          <p:cNvSpPr/>
          <p:nvPr/>
        </p:nvSpPr>
        <p:spPr>
          <a:xfrm>
            <a:off x="10996777" y="4987797"/>
            <a:ext cx="67170" cy="134378"/>
          </a:xfrm>
          <a:prstGeom prst="rect">
            <a:avLst/>
          </a:prstGeom>
          <a:blipFill>
            <a:blip r:embed="rId43" cstate="print"/>
            <a:stretch>
              <a:fillRect/>
            </a:stretch>
          </a:blipFill>
        </p:spPr>
        <p:txBody>
          <a:bodyPr wrap="square" lIns="0" tIns="0" rIns="0" bIns="0" rtlCol="0"/>
          <a:lstStyle/>
          <a:p>
            <a:endParaRPr/>
          </a:p>
        </p:txBody>
      </p:sp>
      <p:sp>
        <p:nvSpPr>
          <p:cNvPr id="96" name="object 96"/>
          <p:cNvSpPr/>
          <p:nvPr/>
        </p:nvSpPr>
        <p:spPr>
          <a:xfrm>
            <a:off x="11177575" y="4981054"/>
            <a:ext cx="40005" cy="31750"/>
          </a:xfrm>
          <a:custGeom>
            <a:avLst/>
            <a:gdLst/>
            <a:ahLst/>
            <a:cxnLst/>
            <a:rect l="l" t="t" r="r" b="b"/>
            <a:pathLst>
              <a:path w="40004" h="31750">
                <a:moveTo>
                  <a:pt x="6344" y="12839"/>
                </a:moveTo>
                <a:lnTo>
                  <a:pt x="4152" y="12839"/>
                </a:lnTo>
                <a:lnTo>
                  <a:pt x="0" y="16992"/>
                </a:lnTo>
                <a:lnTo>
                  <a:pt x="0" y="27241"/>
                </a:lnTo>
                <a:lnTo>
                  <a:pt x="4152" y="31394"/>
                </a:lnTo>
                <a:lnTo>
                  <a:pt x="14401" y="31394"/>
                </a:lnTo>
                <a:lnTo>
                  <a:pt x="16192" y="29603"/>
                </a:lnTo>
                <a:lnTo>
                  <a:pt x="14744" y="29603"/>
                </a:lnTo>
                <a:lnTo>
                  <a:pt x="3809" y="14617"/>
                </a:lnTo>
                <a:lnTo>
                  <a:pt x="6344" y="12839"/>
                </a:lnTo>
                <a:close/>
              </a:path>
              <a:path w="40004" h="31750">
                <a:moveTo>
                  <a:pt x="13893" y="7543"/>
                </a:moveTo>
                <a:lnTo>
                  <a:pt x="3809" y="14617"/>
                </a:lnTo>
                <a:lnTo>
                  <a:pt x="14744" y="29603"/>
                </a:lnTo>
                <a:lnTo>
                  <a:pt x="18554" y="26720"/>
                </a:lnTo>
                <a:lnTo>
                  <a:pt x="18554" y="16992"/>
                </a:lnTo>
                <a:lnTo>
                  <a:pt x="14401" y="12839"/>
                </a:lnTo>
                <a:lnTo>
                  <a:pt x="17755" y="12839"/>
                </a:lnTo>
                <a:lnTo>
                  <a:pt x="13893" y="7543"/>
                </a:lnTo>
                <a:close/>
              </a:path>
              <a:path w="40004" h="31750">
                <a:moveTo>
                  <a:pt x="18554" y="26720"/>
                </a:moveTo>
                <a:lnTo>
                  <a:pt x="14744" y="29603"/>
                </a:lnTo>
                <a:lnTo>
                  <a:pt x="16192" y="29603"/>
                </a:lnTo>
                <a:lnTo>
                  <a:pt x="18554" y="27241"/>
                </a:lnTo>
                <a:lnTo>
                  <a:pt x="18554" y="26720"/>
                </a:lnTo>
                <a:close/>
              </a:path>
              <a:path w="40004" h="31750">
                <a:moveTo>
                  <a:pt x="17755" y="12839"/>
                </a:moveTo>
                <a:lnTo>
                  <a:pt x="14401" y="12839"/>
                </a:lnTo>
                <a:lnTo>
                  <a:pt x="18554" y="16992"/>
                </a:lnTo>
                <a:lnTo>
                  <a:pt x="18554" y="26720"/>
                </a:lnTo>
                <a:lnTo>
                  <a:pt x="24561" y="22174"/>
                </a:lnTo>
                <a:lnTo>
                  <a:pt x="17755" y="12839"/>
                </a:lnTo>
                <a:close/>
              </a:path>
              <a:path w="40004" h="31750">
                <a:moveTo>
                  <a:pt x="30429" y="0"/>
                </a:moveTo>
                <a:lnTo>
                  <a:pt x="13893" y="7543"/>
                </a:lnTo>
                <a:lnTo>
                  <a:pt x="24561" y="22174"/>
                </a:lnTo>
                <a:lnTo>
                  <a:pt x="32232" y="16408"/>
                </a:lnTo>
                <a:lnTo>
                  <a:pt x="32410" y="16294"/>
                </a:lnTo>
                <a:lnTo>
                  <a:pt x="32550" y="16141"/>
                </a:lnTo>
                <a:lnTo>
                  <a:pt x="32638" y="15659"/>
                </a:lnTo>
                <a:lnTo>
                  <a:pt x="29375" y="15659"/>
                </a:lnTo>
                <a:lnTo>
                  <a:pt x="29463" y="15239"/>
                </a:lnTo>
                <a:lnTo>
                  <a:pt x="29019" y="15239"/>
                </a:lnTo>
                <a:lnTo>
                  <a:pt x="25933" y="12166"/>
                </a:lnTo>
                <a:lnTo>
                  <a:pt x="25933" y="4571"/>
                </a:lnTo>
                <a:lnTo>
                  <a:pt x="29019" y="1498"/>
                </a:lnTo>
                <a:lnTo>
                  <a:pt x="32373" y="1498"/>
                </a:lnTo>
                <a:lnTo>
                  <a:pt x="32626" y="304"/>
                </a:lnTo>
                <a:lnTo>
                  <a:pt x="31902" y="126"/>
                </a:lnTo>
                <a:lnTo>
                  <a:pt x="31178" y="38"/>
                </a:lnTo>
                <a:lnTo>
                  <a:pt x="30429" y="0"/>
                </a:lnTo>
                <a:close/>
              </a:path>
              <a:path w="40004" h="31750">
                <a:moveTo>
                  <a:pt x="32626" y="304"/>
                </a:moveTo>
                <a:lnTo>
                  <a:pt x="29375" y="15659"/>
                </a:lnTo>
                <a:lnTo>
                  <a:pt x="31394" y="15087"/>
                </a:lnTo>
                <a:lnTo>
                  <a:pt x="32633" y="9208"/>
                </a:lnTo>
                <a:lnTo>
                  <a:pt x="32626" y="304"/>
                </a:lnTo>
                <a:close/>
              </a:path>
              <a:path w="40004" h="31750">
                <a:moveTo>
                  <a:pt x="32633" y="9208"/>
                </a:moveTo>
                <a:lnTo>
                  <a:pt x="31394" y="15087"/>
                </a:lnTo>
                <a:lnTo>
                  <a:pt x="29375" y="15659"/>
                </a:lnTo>
                <a:lnTo>
                  <a:pt x="32638" y="15659"/>
                </a:lnTo>
                <a:lnTo>
                  <a:pt x="32633" y="9208"/>
                </a:lnTo>
                <a:close/>
              </a:path>
              <a:path w="40004" h="31750">
                <a:moveTo>
                  <a:pt x="32373" y="1498"/>
                </a:moveTo>
                <a:lnTo>
                  <a:pt x="29019" y="1498"/>
                </a:lnTo>
                <a:lnTo>
                  <a:pt x="25933" y="4571"/>
                </a:lnTo>
                <a:lnTo>
                  <a:pt x="25933" y="12166"/>
                </a:lnTo>
                <a:lnTo>
                  <a:pt x="29019" y="15239"/>
                </a:lnTo>
                <a:lnTo>
                  <a:pt x="29463" y="15239"/>
                </a:lnTo>
                <a:lnTo>
                  <a:pt x="32373" y="1498"/>
                </a:lnTo>
                <a:close/>
              </a:path>
              <a:path w="40004" h="31750">
                <a:moveTo>
                  <a:pt x="36601" y="1498"/>
                </a:moveTo>
                <a:lnTo>
                  <a:pt x="34045" y="1498"/>
                </a:lnTo>
                <a:lnTo>
                  <a:pt x="34226" y="1650"/>
                </a:lnTo>
                <a:lnTo>
                  <a:pt x="32633" y="9208"/>
                </a:lnTo>
                <a:lnTo>
                  <a:pt x="32638" y="15239"/>
                </a:lnTo>
                <a:lnTo>
                  <a:pt x="36601" y="15239"/>
                </a:lnTo>
                <a:lnTo>
                  <a:pt x="39687" y="12166"/>
                </a:lnTo>
                <a:lnTo>
                  <a:pt x="39687" y="4571"/>
                </a:lnTo>
                <a:lnTo>
                  <a:pt x="36601" y="1498"/>
                </a:lnTo>
                <a:close/>
              </a:path>
              <a:path w="40004" h="31750">
                <a:moveTo>
                  <a:pt x="32626" y="304"/>
                </a:moveTo>
                <a:lnTo>
                  <a:pt x="32633" y="9208"/>
                </a:lnTo>
                <a:lnTo>
                  <a:pt x="34226" y="1650"/>
                </a:lnTo>
                <a:lnTo>
                  <a:pt x="32626" y="304"/>
                </a:lnTo>
                <a:close/>
              </a:path>
            </a:pathLst>
          </a:custGeom>
          <a:solidFill>
            <a:srgbClr val="C80000"/>
          </a:solidFill>
        </p:spPr>
        <p:txBody>
          <a:bodyPr wrap="square" lIns="0" tIns="0" rIns="0" bIns="0" rtlCol="0"/>
          <a:lstStyle/>
          <a:p>
            <a:endParaRPr/>
          </a:p>
        </p:txBody>
      </p:sp>
      <p:sp>
        <p:nvSpPr>
          <p:cNvPr id="97" name="object 97"/>
          <p:cNvSpPr/>
          <p:nvPr/>
        </p:nvSpPr>
        <p:spPr>
          <a:xfrm>
            <a:off x="11130762" y="5102720"/>
            <a:ext cx="62230" cy="26034"/>
          </a:xfrm>
          <a:custGeom>
            <a:avLst/>
            <a:gdLst/>
            <a:ahLst/>
            <a:cxnLst/>
            <a:rect l="l" t="t" r="r" b="b"/>
            <a:pathLst>
              <a:path w="62229" h="26035">
                <a:moveTo>
                  <a:pt x="6967" y="9626"/>
                </a:moveTo>
                <a:lnTo>
                  <a:pt x="3619" y="9626"/>
                </a:lnTo>
                <a:lnTo>
                  <a:pt x="0" y="13246"/>
                </a:lnTo>
                <a:lnTo>
                  <a:pt x="0" y="22186"/>
                </a:lnTo>
                <a:lnTo>
                  <a:pt x="3619" y="25819"/>
                </a:lnTo>
                <a:lnTo>
                  <a:pt x="12560" y="25819"/>
                </a:lnTo>
                <a:lnTo>
                  <a:pt x="12712" y="25666"/>
                </a:lnTo>
                <a:lnTo>
                  <a:pt x="9651" y="25666"/>
                </a:lnTo>
                <a:lnTo>
                  <a:pt x="6527" y="9779"/>
                </a:lnTo>
                <a:lnTo>
                  <a:pt x="6967" y="9626"/>
                </a:lnTo>
                <a:close/>
              </a:path>
              <a:path w="62229" h="26035">
                <a:moveTo>
                  <a:pt x="12903" y="7569"/>
                </a:moveTo>
                <a:lnTo>
                  <a:pt x="6527" y="9779"/>
                </a:lnTo>
                <a:lnTo>
                  <a:pt x="9651" y="25666"/>
                </a:lnTo>
                <a:lnTo>
                  <a:pt x="12895" y="25483"/>
                </a:lnTo>
                <a:lnTo>
                  <a:pt x="15851" y="22527"/>
                </a:lnTo>
                <a:lnTo>
                  <a:pt x="13491" y="10554"/>
                </a:lnTo>
                <a:lnTo>
                  <a:pt x="12560" y="9626"/>
                </a:lnTo>
                <a:lnTo>
                  <a:pt x="13308" y="9626"/>
                </a:lnTo>
                <a:lnTo>
                  <a:pt x="12903" y="7569"/>
                </a:lnTo>
                <a:close/>
              </a:path>
              <a:path w="62229" h="26035">
                <a:moveTo>
                  <a:pt x="12895" y="25483"/>
                </a:moveTo>
                <a:lnTo>
                  <a:pt x="9651" y="25666"/>
                </a:lnTo>
                <a:lnTo>
                  <a:pt x="12712" y="25666"/>
                </a:lnTo>
                <a:lnTo>
                  <a:pt x="12895" y="25483"/>
                </a:lnTo>
                <a:close/>
              </a:path>
              <a:path w="62229" h="26035">
                <a:moveTo>
                  <a:pt x="15851" y="22527"/>
                </a:moveTo>
                <a:lnTo>
                  <a:pt x="12895" y="25483"/>
                </a:lnTo>
                <a:lnTo>
                  <a:pt x="16395" y="25285"/>
                </a:lnTo>
                <a:lnTo>
                  <a:pt x="15851" y="22527"/>
                </a:lnTo>
                <a:close/>
              </a:path>
              <a:path w="62229" h="26035">
                <a:moveTo>
                  <a:pt x="30238" y="5207"/>
                </a:moveTo>
                <a:lnTo>
                  <a:pt x="12903" y="7569"/>
                </a:lnTo>
                <a:lnTo>
                  <a:pt x="13491" y="10554"/>
                </a:lnTo>
                <a:lnTo>
                  <a:pt x="16192" y="13246"/>
                </a:lnTo>
                <a:lnTo>
                  <a:pt x="16192" y="22186"/>
                </a:lnTo>
                <a:lnTo>
                  <a:pt x="16014" y="22364"/>
                </a:lnTo>
                <a:lnTo>
                  <a:pt x="15912" y="22834"/>
                </a:lnTo>
                <a:lnTo>
                  <a:pt x="16395" y="25285"/>
                </a:lnTo>
                <a:lnTo>
                  <a:pt x="36791" y="24879"/>
                </a:lnTo>
                <a:lnTo>
                  <a:pt x="36791" y="5397"/>
                </a:lnTo>
                <a:lnTo>
                  <a:pt x="30238" y="5207"/>
                </a:lnTo>
                <a:close/>
              </a:path>
              <a:path w="62229" h="26035">
                <a:moveTo>
                  <a:pt x="36791" y="5397"/>
                </a:moveTo>
                <a:lnTo>
                  <a:pt x="36791" y="24879"/>
                </a:lnTo>
                <a:lnTo>
                  <a:pt x="42138" y="24968"/>
                </a:lnTo>
                <a:lnTo>
                  <a:pt x="59680" y="18554"/>
                </a:lnTo>
                <a:lnTo>
                  <a:pt x="47231" y="18542"/>
                </a:lnTo>
                <a:lnTo>
                  <a:pt x="43218" y="14528"/>
                </a:lnTo>
                <a:lnTo>
                  <a:pt x="43091" y="12204"/>
                </a:lnTo>
                <a:lnTo>
                  <a:pt x="43091" y="5511"/>
                </a:lnTo>
                <a:lnTo>
                  <a:pt x="40322" y="5511"/>
                </a:lnTo>
                <a:lnTo>
                  <a:pt x="36791" y="5397"/>
                </a:lnTo>
                <a:close/>
              </a:path>
              <a:path w="62229" h="26035">
                <a:moveTo>
                  <a:pt x="13491" y="10554"/>
                </a:moveTo>
                <a:lnTo>
                  <a:pt x="15851" y="22527"/>
                </a:lnTo>
                <a:lnTo>
                  <a:pt x="16192" y="22186"/>
                </a:lnTo>
                <a:lnTo>
                  <a:pt x="16192" y="13246"/>
                </a:lnTo>
                <a:lnTo>
                  <a:pt x="13491" y="10554"/>
                </a:lnTo>
                <a:close/>
              </a:path>
              <a:path w="62229" h="26035">
                <a:moveTo>
                  <a:pt x="47332" y="4914"/>
                </a:moveTo>
                <a:lnTo>
                  <a:pt x="43840" y="5359"/>
                </a:lnTo>
                <a:lnTo>
                  <a:pt x="43091" y="5391"/>
                </a:lnTo>
                <a:lnTo>
                  <a:pt x="43218" y="14528"/>
                </a:lnTo>
                <a:lnTo>
                  <a:pt x="47244" y="18554"/>
                </a:lnTo>
                <a:lnTo>
                  <a:pt x="57505" y="18542"/>
                </a:lnTo>
                <a:lnTo>
                  <a:pt x="61518" y="14528"/>
                </a:lnTo>
                <a:lnTo>
                  <a:pt x="61645" y="12140"/>
                </a:lnTo>
                <a:lnTo>
                  <a:pt x="47332" y="4914"/>
                </a:lnTo>
                <a:close/>
              </a:path>
              <a:path w="62229" h="26035">
                <a:moveTo>
                  <a:pt x="61645" y="12140"/>
                </a:moveTo>
                <a:lnTo>
                  <a:pt x="61518" y="14528"/>
                </a:lnTo>
                <a:lnTo>
                  <a:pt x="57492" y="18554"/>
                </a:lnTo>
                <a:lnTo>
                  <a:pt x="59690" y="18542"/>
                </a:lnTo>
                <a:lnTo>
                  <a:pt x="61023" y="16649"/>
                </a:lnTo>
                <a:lnTo>
                  <a:pt x="61722" y="14528"/>
                </a:lnTo>
                <a:lnTo>
                  <a:pt x="61645" y="12140"/>
                </a:lnTo>
                <a:close/>
              </a:path>
              <a:path w="62229" h="26035">
                <a:moveTo>
                  <a:pt x="43091" y="9271"/>
                </a:moveTo>
                <a:lnTo>
                  <a:pt x="42964" y="12204"/>
                </a:lnTo>
                <a:lnTo>
                  <a:pt x="43091" y="9271"/>
                </a:lnTo>
                <a:close/>
              </a:path>
              <a:path w="62229" h="26035">
                <a:moveTo>
                  <a:pt x="61645" y="4914"/>
                </a:moveTo>
                <a:lnTo>
                  <a:pt x="47332" y="4914"/>
                </a:lnTo>
                <a:lnTo>
                  <a:pt x="61645" y="12140"/>
                </a:lnTo>
                <a:lnTo>
                  <a:pt x="61645" y="4914"/>
                </a:lnTo>
                <a:close/>
              </a:path>
              <a:path w="62229" h="26035">
                <a:moveTo>
                  <a:pt x="13308" y="9626"/>
                </a:moveTo>
                <a:lnTo>
                  <a:pt x="12560" y="9626"/>
                </a:lnTo>
                <a:lnTo>
                  <a:pt x="13491" y="10554"/>
                </a:lnTo>
                <a:lnTo>
                  <a:pt x="13308" y="9626"/>
                </a:lnTo>
                <a:close/>
              </a:path>
              <a:path w="62229" h="26035">
                <a:moveTo>
                  <a:pt x="43091" y="5391"/>
                </a:moveTo>
                <a:lnTo>
                  <a:pt x="40322" y="5511"/>
                </a:lnTo>
                <a:lnTo>
                  <a:pt x="43091" y="5511"/>
                </a:lnTo>
                <a:close/>
              </a:path>
              <a:path w="62229" h="26035">
                <a:moveTo>
                  <a:pt x="57492" y="0"/>
                </a:moveTo>
                <a:lnTo>
                  <a:pt x="47244" y="0"/>
                </a:lnTo>
                <a:lnTo>
                  <a:pt x="43091" y="4152"/>
                </a:lnTo>
                <a:lnTo>
                  <a:pt x="43091" y="5391"/>
                </a:lnTo>
                <a:lnTo>
                  <a:pt x="43840" y="5359"/>
                </a:lnTo>
                <a:lnTo>
                  <a:pt x="47332" y="4914"/>
                </a:lnTo>
                <a:lnTo>
                  <a:pt x="61645" y="4914"/>
                </a:lnTo>
                <a:lnTo>
                  <a:pt x="61645" y="4152"/>
                </a:lnTo>
                <a:lnTo>
                  <a:pt x="57492" y="0"/>
                </a:lnTo>
                <a:close/>
              </a:path>
            </a:pathLst>
          </a:custGeom>
          <a:solidFill>
            <a:srgbClr val="C80000"/>
          </a:solidFill>
        </p:spPr>
        <p:txBody>
          <a:bodyPr wrap="square" lIns="0" tIns="0" rIns="0" bIns="0" rtlCol="0"/>
          <a:lstStyle/>
          <a:p>
            <a:endParaRPr/>
          </a:p>
        </p:txBody>
      </p:sp>
      <p:sp>
        <p:nvSpPr>
          <p:cNvPr id="98" name="object 98"/>
          <p:cNvSpPr/>
          <p:nvPr/>
        </p:nvSpPr>
        <p:spPr>
          <a:xfrm>
            <a:off x="7362037" y="5255514"/>
            <a:ext cx="1164577" cy="265099"/>
          </a:xfrm>
          <a:prstGeom prst="rect">
            <a:avLst/>
          </a:prstGeom>
          <a:blipFill>
            <a:blip r:embed="rId44" cstate="print"/>
            <a:stretch>
              <a:fillRect/>
            </a:stretch>
          </a:blipFill>
        </p:spPr>
        <p:txBody>
          <a:bodyPr wrap="square" lIns="0" tIns="0" rIns="0" bIns="0" rtlCol="0"/>
          <a:lstStyle/>
          <a:p>
            <a:endParaRPr/>
          </a:p>
        </p:txBody>
      </p:sp>
      <p:sp>
        <p:nvSpPr>
          <p:cNvPr id="99" name="object 99"/>
          <p:cNvSpPr/>
          <p:nvPr/>
        </p:nvSpPr>
        <p:spPr>
          <a:xfrm>
            <a:off x="8873755" y="5362028"/>
            <a:ext cx="219952" cy="109804"/>
          </a:xfrm>
          <a:prstGeom prst="rect">
            <a:avLst/>
          </a:prstGeom>
          <a:blipFill>
            <a:blip r:embed="rId45" cstate="print"/>
            <a:stretch>
              <a:fillRect/>
            </a:stretch>
          </a:blipFill>
        </p:spPr>
        <p:txBody>
          <a:bodyPr wrap="square" lIns="0" tIns="0" rIns="0" bIns="0" rtlCol="0"/>
          <a:lstStyle/>
          <a:p>
            <a:endParaRPr/>
          </a:p>
        </p:txBody>
      </p:sp>
      <p:sp>
        <p:nvSpPr>
          <p:cNvPr id="100" name="object 100"/>
          <p:cNvSpPr/>
          <p:nvPr/>
        </p:nvSpPr>
        <p:spPr>
          <a:xfrm>
            <a:off x="9224950" y="5364188"/>
            <a:ext cx="103060" cy="70840"/>
          </a:xfrm>
          <a:prstGeom prst="rect">
            <a:avLst/>
          </a:prstGeom>
          <a:blipFill>
            <a:blip r:embed="rId46" cstate="print"/>
            <a:stretch>
              <a:fillRect/>
            </a:stretch>
          </a:blipFill>
        </p:spPr>
        <p:txBody>
          <a:bodyPr wrap="square" lIns="0" tIns="0" rIns="0" bIns="0" rtlCol="0"/>
          <a:lstStyle/>
          <a:p>
            <a:endParaRPr/>
          </a:p>
        </p:txBody>
      </p:sp>
      <p:sp>
        <p:nvSpPr>
          <p:cNvPr id="101" name="object 101"/>
          <p:cNvSpPr/>
          <p:nvPr/>
        </p:nvSpPr>
        <p:spPr>
          <a:xfrm>
            <a:off x="9514971" y="5353265"/>
            <a:ext cx="368841" cy="112394"/>
          </a:xfrm>
          <a:prstGeom prst="rect">
            <a:avLst/>
          </a:prstGeom>
          <a:blipFill>
            <a:blip r:embed="rId47" cstate="print"/>
            <a:stretch>
              <a:fillRect/>
            </a:stretch>
          </a:blipFill>
        </p:spPr>
        <p:txBody>
          <a:bodyPr wrap="square" lIns="0" tIns="0" rIns="0" bIns="0" rtlCol="0"/>
          <a:lstStyle/>
          <a:p>
            <a:endParaRPr/>
          </a:p>
        </p:txBody>
      </p:sp>
      <p:sp>
        <p:nvSpPr>
          <p:cNvPr id="102" name="object 102"/>
          <p:cNvSpPr/>
          <p:nvPr/>
        </p:nvSpPr>
        <p:spPr>
          <a:xfrm>
            <a:off x="10084244" y="5410517"/>
            <a:ext cx="64769" cy="21590"/>
          </a:xfrm>
          <a:custGeom>
            <a:avLst/>
            <a:gdLst/>
            <a:ahLst/>
            <a:cxnLst/>
            <a:rect l="l" t="t" r="r" b="b"/>
            <a:pathLst>
              <a:path w="64770" h="21589">
                <a:moveTo>
                  <a:pt x="54399" y="21366"/>
                </a:moveTo>
                <a:lnTo>
                  <a:pt x="61442" y="21386"/>
                </a:lnTo>
                <a:lnTo>
                  <a:pt x="54399" y="21366"/>
                </a:lnTo>
                <a:close/>
              </a:path>
              <a:path w="64770" h="21589">
                <a:moveTo>
                  <a:pt x="58158" y="8724"/>
                </a:moveTo>
                <a:lnTo>
                  <a:pt x="54419" y="8737"/>
                </a:lnTo>
                <a:lnTo>
                  <a:pt x="51587" y="11569"/>
                </a:lnTo>
                <a:lnTo>
                  <a:pt x="51587" y="18567"/>
                </a:lnTo>
                <a:lnTo>
                  <a:pt x="54399" y="21366"/>
                </a:lnTo>
                <a:lnTo>
                  <a:pt x="57581" y="21386"/>
                </a:lnTo>
                <a:lnTo>
                  <a:pt x="58250" y="9271"/>
                </a:lnTo>
                <a:lnTo>
                  <a:pt x="58158" y="8724"/>
                </a:lnTo>
                <a:close/>
              </a:path>
              <a:path w="64770" h="21589">
                <a:moveTo>
                  <a:pt x="61429" y="8724"/>
                </a:moveTo>
                <a:lnTo>
                  <a:pt x="58158" y="8724"/>
                </a:lnTo>
                <a:lnTo>
                  <a:pt x="58250" y="9271"/>
                </a:lnTo>
                <a:lnTo>
                  <a:pt x="57581" y="21386"/>
                </a:lnTo>
                <a:lnTo>
                  <a:pt x="61442" y="21386"/>
                </a:lnTo>
                <a:lnTo>
                  <a:pt x="64262" y="18567"/>
                </a:lnTo>
                <a:lnTo>
                  <a:pt x="64262" y="11569"/>
                </a:lnTo>
                <a:lnTo>
                  <a:pt x="61429" y="8724"/>
                </a:lnTo>
                <a:close/>
              </a:path>
              <a:path w="64770" h="21589">
                <a:moveTo>
                  <a:pt x="48158" y="7683"/>
                </a:moveTo>
                <a:lnTo>
                  <a:pt x="47409" y="21323"/>
                </a:lnTo>
                <a:lnTo>
                  <a:pt x="54399" y="21366"/>
                </a:lnTo>
                <a:lnTo>
                  <a:pt x="51587" y="18567"/>
                </a:lnTo>
                <a:lnTo>
                  <a:pt x="51587" y="11569"/>
                </a:lnTo>
                <a:lnTo>
                  <a:pt x="54432" y="8724"/>
                </a:lnTo>
                <a:lnTo>
                  <a:pt x="58158" y="8724"/>
                </a:lnTo>
                <a:lnTo>
                  <a:pt x="48158" y="7683"/>
                </a:lnTo>
                <a:close/>
              </a:path>
              <a:path w="64770" h="21589">
                <a:moveTo>
                  <a:pt x="24815" y="3416"/>
                </a:moveTo>
                <a:lnTo>
                  <a:pt x="22110" y="19799"/>
                </a:lnTo>
                <a:lnTo>
                  <a:pt x="30530" y="20662"/>
                </a:lnTo>
                <a:lnTo>
                  <a:pt x="38963" y="21170"/>
                </a:lnTo>
                <a:lnTo>
                  <a:pt x="47409" y="21323"/>
                </a:lnTo>
                <a:lnTo>
                  <a:pt x="48158" y="7683"/>
                </a:lnTo>
                <a:lnTo>
                  <a:pt x="40297" y="6731"/>
                </a:lnTo>
                <a:lnTo>
                  <a:pt x="32512" y="5308"/>
                </a:lnTo>
                <a:lnTo>
                  <a:pt x="24815" y="3416"/>
                </a:lnTo>
                <a:close/>
              </a:path>
              <a:path w="64770" h="21589">
                <a:moveTo>
                  <a:pt x="10782" y="114"/>
                </a:moveTo>
                <a:lnTo>
                  <a:pt x="7772" y="18427"/>
                </a:lnTo>
                <a:lnTo>
                  <a:pt x="22110" y="19799"/>
                </a:lnTo>
                <a:lnTo>
                  <a:pt x="22316" y="18554"/>
                </a:lnTo>
                <a:lnTo>
                  <a:pt x="14401" y="18554"/>
                </a:lnTo>
                <a:lnTo>
                  <a:pt x="18554" y="14401"/>
                </a:lnTo>
                <a:lnTo>
                  <a:pt x="18554" y="4152"/>
                </a:lnTo>
                <a:lnTo>
                  <a:pt x="15664" y="1263"/>
                </a:lnTo>
                <a:lnTo>
                  <a:pt x="10782" y="114"/>
                </a:lnTo>
                <a:close/>
              </a:path>
              <a:path w="64770" h="21589">
                <a:moveTo>
                  <a:pt x="14401" y="0"/>
                </a:moveTo>
                <a:lnTo>
                  <a:pt x="4152" y="0"/>
                </a:lnTo>
                <a:lnTo>
                  <a:pt x="0" y="4152"/>
                </a:lnTo>
                <a:lnTo>
                  <a:pt x="0" y="14401"/>
                </a:lnTo>
                <a:lnTo>
                  <a:pt x="4152" y="18554"/>
                </a:lnTo>
                <a:lnTo>
                  <a:pt x="9100" y="18554"/>
                </a:lnTo>
                <a:lnTo>
                  <a:pt x="7772" y="18427"/>
                </a:lnTo>
                <a:lnTo>
                  <a:pt x="10782" y="114"/>
                </a:lnTo>
                <a:lnTo>
                  <a:pt x="14516" y="114"/>
                </a:lnTo>
                <a:close/>
              </a:path>
              <a:path w="64770" h="21589">
                <a:moveTo>
                  <a:pt x="15664" y="1263"/>
                </a:moveTo>
                <a:lnTo>
                  <a:pt x="18554" y="4152"/>
                </a:lnTo>
                <a:lnTo>
                  <a:pt x="18554" y="14401"/>
                </a:lnTo>
                <a:lnTo>
                  <a:pt x="14401" y="18554"/>
                </a:lnTo>
                <a:lnTo>
                  <a:pt x="22316" y="18554"/>
                </a:lnTo>
                <a:lnTo>
                  <a:pt x="24815" y="3416"/>
                </a:lnTo>
                <a:lnTo>
                  <a:pt x="15664" y="1263"/>
                </a:lnTo>
                <a:close/>
              </a:path>
              <a:path w="64770" h="21589">
                <a:moveTo>
                  <a:pt x="14516" y="114"/>
                </a:moveTo>
                <a:lnTo>
                  <a:pt x="10782" y="114"/>
                </a:lnTo>
                <a:lnTo>
                  <a:pt x="15664" y="1263"/>
                </a:lnTo>
                <a:lnTo>
                  <a:pt x="14516" y="114"/>
                </a:lnTo>
                <a:close/>
              </a:path>
            </a:pathLst>
          </a:custGeom>
          <a:solidFill>
            <a:srgbClr val="C80000"/>
          </a:solidFill>
        </p:spPr>
        <p:txBody>
          <a:bodyPr wrap="square" lIns="0" tIns="0" rIns="0" bIns="0" rtlCol="0"/>
          <a:lstStyle/>
          <a:p>
            <a:endParaRPr/>
          </a:p>
        </p:txBody>
      </p:sp>
      <p:sp>
        <p:nvSpPr>
          <p:cNvPr id="103" name="object 103"/>
          <p:cNvSpPr/>
          <p:nvPr/>
        </p:nvSpPr>
        <p:spPr>
          <a:xfrm>
            <a:off x="10369245" y="5405488"/>
            <a:ext cx="31750" cy="33020"/>
          </a:xfrm>
          <a:custGeom>
            <a:avLst/>
            <a:gdLst/>
            <a:ahLst/>
            <a:cxnLst/>
            <a:rect l="l" t="t" r="r" b="b"/>
            <a:pathLst>
              <a:path w="31750" h="33020">
                <a:moveTo>
                  <a:pt x="17937" y="31000"/>
                </a:moveTo>
                <a:lnTo>
                  <a:pt x="19329" y="32397"/>
                </a:lnTo>
                <a:lnTo>
                  <a:pt x="28067" y="32397"/>
                </a:lnTo>
                <a:lnTo>
                  <a:pt x="28778" y="31686"/>
                </a:lnTo>
                <a:lnTo>
                  <a:pt x="20434" y="31686"/>
                </a:lnTo>
                <a:lnTo>
                  <a:pt x="17937" y="31000"/>
                </a:lnTo>
                <a:close/>
              </a:path>
              <a:path w="31750" h="33020">
                <a:moveTo>
                  <a:pt x="21399" y="13614"/>
                </a:moveTo>
                <a:lnTo>
                  <a:pt x="15798" y="25970"/>
                </a:lnTo>
                <a:lnTo>
                  <a:pt x="15798" y="28854"/>
                </a:lnTo>
                <a:lnTo>
                  <a:pt x="17937" y="31000"/>
                </a:lnTo>
                <a:lnTo>
                  <a:pt x="20434" y="31686"/>
                </a:lnTo>
                <a:lnTo>
                  <a:pt x="26962" y="17284"/>
                </a:lnTo>
                <a:lnTo>
                  <a:pt x="21399" y="13614"/>
                </a:lnTo>
                <a:close/>
              </a:path>
              <a:path w="31750" h="33020">
                <a:moveTo>
                  <a:pt x="28067" y="16586"/>
                </a:moveTo>
                <a:lnTo>
                  <a:pt x="25903" y="16586"/>
                </a:lnTo>
                <a:lnTo>
                  <a:pt x="26962" y="17284"/>
                </a:lnTo>
                <a:lnTo>
                  <a:pt x="20434" y="31686"/>
                </a:lnTo>
                <a:lnTo>
                  <a:pt x="28778" y="31686"/>
                </a:lnTo>
                <a:lnTo>
                  <a:pt x="31610" y="28854"/>
                </a:lnTo>
                <a:lnTo>
                  <a:pt x="31610" y="20116"/>
                </a:lnTo>
                <a:lnTo>
                  <a:pt x="28067" y="16586"/>
                </a:lnTo>
                <a:close/>
              </a:path>
              <a:path w="31750" h="33020">
                <a:moveTo>
                  <a:pt x="15798" y="25970"/>
                </a:moveTo>
                <a:lnTo>
                  <a:pt x="14008" y="29921"/>
                </a:lnTo>
                <a:lnTo>
                  <a:pt x="17937" y="31000"/>
                </a:lnTo>
                <a:lnTo>
                  <a:pt x="15798" y="28854"/>
                </a:lnTo>
                <a:lnTo>
                  <a:pt x="15798" y="25970"/>
                </a:lnTo>
                <a:close/>
              </a:path>
              <a:path w="31750" h="33020">
                <a:moveTo>
                  <a:pt x="1886" y="16288"/>
                </a:moveTo>
                <a:lnTo>
                  <a:pt x="1143" y="16471"/>
                </a:lnTo>
                <a:lnTo>
                  <a:pt x="1447" y="17868"/>
                </a:lnTo>
                <a:lnTo>
                  <a:pt x="1904" y="19189"/>
                </a:lnTo>
                <a:lnTo>
                  <a:pt x="14008" y="29921"/>
                </a:lnTo>
                <a:lnTo>
                  <a:pt x="15798" y="25970"/>
                </a:lnTo>
                <a:lnTo>
                  <a:pt x="15798" y="20116"/>
                </a:lnTo>
                <a:lnTo>
                  <a:pt x="17360" y="18554"/>
                </a:lnTo>
                <a:lnTo>
                  <a:pt x="4152" y="18554"/>
                </a:lnTo>
                <a:lnTo>
                  <a:pt x="1886" y="16288"/>
                </a:lnTo>
                <a:close/>
              </a:path>
              <a:path w="31750" h="33020">
                <a:moveTo>
                  <a:pt x="20052" y="16586"/>
                </a:moveTo>
                <a:lnTo>
                  <a:pt x="19329" y="16586"/>
                </a:lnTo>
                <a:lnTo>
                  <a:pt x="15798" y="20116"/>
                </a:lnTo>
                <a:lnTo>
                  <a:pt x="15798" y="25970"/>
                </a:lnTo>
                <a:lnTo>
                  <a:pt x="20052" y="16586"/>
                </a:lnTo>
                <a:close/>
              </a:path>
              <a:path w="31750" h="33020">
                <a:moveTo>
                  <a:pt x="18567" y="12163"/>
                </a:moveTo>
                <a:lnTo>
                  <a:pt x="1886" y="16288"/>
                </a:lnTo>
                <a:lnTo>
                  <a:pt x="4152" y="18554"/>
                </a:lnTo>
                <a:lnTo>
                  <a:pt x="14401" y="18554"/>
                </a:lnTo>
                <a:lnTo>
                  <a:pt x="18567" y="14401"/>
                </a:lnTo>
                <a:lnTo>
                  <a:pt x="18567" y="12163"/>
                </a:lnTo>
                <a:close/>
              </a:path>
              <a:path w="31750" h="33020">
                <a:moveTo>
                  <a:pt x="19888" y="11747"/>
                </a:moveTo>
                <a:lnTo>
                  <a:pt x="18567" y="12163"/>
                </a:lnTo>
                <a:lnTo>
                  <a:pt x="18567" y="14401"/>
                </a:lnTo>
                <a:lnTo>
                  <a:pt x="14401" y="18554"/>
                </a:lnTo>
                <a:lnTo>
                  <a:pt x="17360" y="18554"/>
                </a:lnTo>
                <a:lnTo>
                  <a:pt x="19329" y="16586"/>
                </a:lnTo>
                <a:lnTo>
                  <a:pt x="20052" y="16586"/>
                </a:lnTo>
                <a:lnTo>
                  <a:pt x="21399" y="13614"/>
                </a:lnTo>
                <a:lnTo>
                  <a:pt x="20688" y="13131"/>
                </a:lnTo>
                <a:lnTo>
                  <a:pt x="20180" y="12509"/>
                </a:lnTo>
                <a:lnTo>
                  <a:pt x="19888" y="11747"/>
                </a:lnTo>
                <a:close/>
              </a:path>
              <a:path w="31750" h="33020">
                <a:moveTo>
                  <a:pt x="947" y="15349"/>
                </a:moveTo>
                <a:lnTo>
                  <a:pt x="1143" y="16471"/>
                </a:lnTo>
                <a:lnTo>
                  <a:pt x="1886" y="16288"/>
                </a:lnTo>
                <a:lnTo>
                  <a:pt x="947" y="15349"/>
                </a:lnTo>
                <a:close/>
              </a:path>
              <a:path w="31750" h="33020">
                <a:moveTo>
                  <a:pt x="18288" y="7048"/>
                </a:moveTo>
                <a:lnTo>
                  <a:pt x="279" y="11506"/>
                </a:lnTo>
                <a:lnTo>
                  <a:pt x="947" y="15349"/>
                </a:lnTo>
                <a:lnTo>
                  <a:pt x="1886" y="16288"/>
                </a:lnTo>
                <a:lnTo>
                  <a:pt x="18567" y="12163"/>
                </a:lnTo>
                <a:lnTo>
                  <a:pt x="18567" y="7914"/>
                </a:lnTo>
                <a:lnTo>
                  <a:pt x="18288" y="7048"/>
                </a:lnTo>
                <a:close/>
              </a:path>
              <a:path w="31750" h="33020">
                <a:moveTo>
                  <a:pt x="14401" y="0"/>
                </a:moveTo>
                <a:lnTo>
                  <a:pt x="4152" y="0"/>
                </a:lnTo>
                <a:lnTo>
                  <a:pt x="0" y="4152"/>
                </a:lnTo>
                <a:lnTo>
                  <a:pt x="0" y="14401"/>
                </a:lnTo>
                <a:lnTo>
                  <a:pt x="947" y="15349"/>
                </a:lnTo>
                <a:lnTo>
                  <a:pt x="279" y="11506"/>
                </a:lnTo>
                <a:lnTo>
                  <a:pt x="18288" y="7048"/>
                </a:lnTo>
                <a:lnTo>
                  <a:pt x="18567" y="7048"/>
                </a:lnTo>
                <a:lnTo>
                  <a:pt x="18567" y="4152"/>
                </a:lnTo>
                <a:lnTo>
                  <a:pt x="14401" y="0"/>
                </a:lnTo>
                <a:close/>
              </a:path>
              <a:path w="31750" h="33020">
                <a:moveTo>
                  <a:pt x="18567" y="7914"/>
                </a:moveTo>
                <a:lnTo>
                  <a:pt x="18567" y="12163"/>
                </a:lnTo>
                <a:lnTo>
                  <a:pt x="19837" y="11849"/>
                </a:lnTo>
                <a:lnTo>
                  <a:pt x="18567" y="7914"/>
                </a:lnTo>
                <a:close/>
              </a:path>
              <a:path w="31750" h="33020">
                <a:moveTo>
                  <a:pt x="18567" y="7048"/>
                </a:moveTo>
                <a:lnTo>
                  <a:pt x="18288" y="7048"/>
                </a:lnTo>
                <a:lnTo>
                  <a:pt x="18567" y="7914"/>
                </a:lnTo>
                <a:lnTo>
                  <a:pt x="18567" y="7048"/>
                </a:lnTo>
                <a:close/>
              </a:path>
            </a:pathLst>
          </a:custGeom>
          <a:solidFill>
            <a:srgbClr val="C80000"/>
          </a:solidFill>
        </p:spPr>
        <p:txBody>
          <a:bodyPr wrap="square" lIns="0" tIns="0" rIns="0" bIns="0" rtlCol="0"/>
          <a:lstStyle/>
          <a:p>
            <a:endParaRPr/>
          </a:p>
        </p:txBody>
      </p:sp>
      <p:sp>
        <p:nvSpPr>
          <p:cNvPr id="104" name="object 104"/>
          <p:cNvSpPr/>
          <p:nvPr/>
        </p:nvSpPr>
        <p:spPr>
          <a:xfrm>
            <a:off x="10574108" y="5391619"/>
            <a:ext cx="60325" cy="33020"/>
          </a:xfrm>
          <a:custGeom>
            <a:avLst/>
            <a:gdLst/>
            <a:ahLst/>
            <a:cxnLst/>
            <a:rect l="l" t="t" r="r" b="b"/>
            <a:pathLst>
              <a:path w="60325" h="33020">
                <a:moveTo>
                  <a:pt x="44789" y="31987"/>
                </a:moveTo>
                <a:lnTo>
                  <a:pt x="45720" y="32918"/>
                </a:lnTo>
                <a:lnTo>
                  <a:pt x="55740" y="32918"/>
                </a:lnTo>
                <a:lnTo>
                  <a:pt x="55879" y="32778"/>
                </a:lnTo>
                <a:lnTo>
                  <a:pt x="49098" y="32778"/>
                </a:lnTo>
                <a:lnTo>
                  <a:pt x="44789" y="31987"/>
                </a:lnTo>
                <a:close/>
              </a:path>
              <a:path w="60325" h="33020">
                <a:moveTo>
                  <a:pt x="52467" y="14770"/>
                </a:moveTo>
                <a:lnTo>
                  <a:pt x="45720" y="14770"/>
                </a:lnTo>
                <a:lnTo>
                  <a:pt x="41655" y="18834"/>
                </a:lnTo>
                <a:lnTo>
                  <a:pt x="41655" y="28854"/>
                </a:lnTo>
                <a:lnTo>
                  <a:pt x="44789" y="31987"/>
                </a:lnTo>
                <a:lnTo>
                  <a:pt x="49098" y="32778"/>
                </a:lnTo>
                <a:lnTo>
                  <a:pt x="54089" y="15417"/>
                </a:lnTo>
                <a:lnTo>
                  <a:pt x="52467" y="14770"/>
                </a:lnTo>
                <a:close/>
              </a:path>
              <a:path w="60325" h="33020">
                <a:moveTo>
                  <a:pt x="55740" y="14770"/>
                </a:moveTo>
                <a:lnTo>
                  <a:pt x="52467" y="14770"/>
                </a:lnTo>
                <a:lnTo>
                  <a:pt x="54089" y="15417"/>
                </a:lnTo>
                <a:lnTo>
                  <a:pt x="49098" y="32778"/>
                </a:lnTo>
                <a:lnTo>
                  <a:pt x="55879" y="32778"/>
                </a:lnTo>
                <a:lnTo>
                  <a:pt x="59804" y="28854"/>
                </a:lnTo>
                <a:lnTo>
                  <a:pt x="59804" y="18834"/>
                </a:lnTo>
                <a:lnTo>
                  <a:pt x="55740" y="14770"/>
                </a:lnTo>
                <a:close/>
              </a:path>
              <a:path w="60325" h="33020">
                <a:moveTo>
                  <a:pt x="17767" y="914"/>
                </a:moveTo>
                <a:lnTo>
                  <a:pt x="10629" y="25717"/>
                </a:lnTo>
                <a:lnTo>
                  <a:pt x="44789" y="31987"/>
                </a:lnTo>
                <a:lnTo>
                  <a:pt x="41655" y="28854"/>
                </a:lnTo>
                <a:lnTo>
                  <a:pt x="41655" y="25933"/>
                </a:lnTo>
                <a:lnTo>
                  <a:pt x="20129" y="25933"/>
                </a:lnTo>
                <a:lnTo>
                  <a:pt x="25933" y="20129"/>
                </a:lnTo>
                <a:lnTo>
                  <a:pt x="25933" y="5803"/>
                </a:lnTo>
                <a:lnTo>
                  <a:pt x="23221" y="3092"/>
                </a:lnTo>
                <a:lnTo>
                  <a:pt x="17767" y="914"/>
                </a:lnTo>
                <a:close/>
              </a:path>
              <a:path w="60325" h="33020">
                <a:moveTo>
                  <a:pt x="20129" y="0"/>
                </a:moveTo>
                <a:lnTo>
                  <a:pt x="5803" y="0"/>
                </a:lnTo>
                <a:lnTo>
                  <a:pt x="0" y="5803"/>
                </a:lnTo>
                <a:lnTo>
                  <a:pt x="0" y="20129"/>
                </a:lnTo>
                <a:lnTo>
                  <a:pt x="5803" y="25933"/>
                </a:lnTo>
                <a:lnTo>
                  <a:pt x="11806" y="25933"/>
                </a:lnTo>
                <a:lnTo>
                  <a:pt x="10629" y="25717"/>
                </a:lnTo>
                <a:lnTo>
                  <a:pt x="17767" y="914"/>
                </a:lnTo>
                <a:lnTo>
                  <a:pt x="21043" y="914"/>
                </a:lnTo>
                <a:lnTo>
                  <a:pt x="20129" y="0"/>
                </a:lnTo>
                <a:close/>
              </a:path>
              <a:path w="60325" h="33020">
                <a:moveTo>
                  <a:pt x="23221" y="3092"/>
                </a:moveTo>
                <a:lnTo>
                  <a:pt x="25933" y="5803"/>
                </a:lnTo>
                <a:lnTo>
                  <a:pt x="25933" y="20129"/>
                </a:lnTo>
                <a:lnTo>
                  <a:pt x="20129" y="25933"/>
                </a:lnTo>
                <a:lnTo>
                  <a:pt x="41655" y="25933"/>
                </a:lnTo>
                <a:lnTo>
                  <a:pt x="41655" y="18834"/>
                </a:lnTo>
                <a:lnTo>
                  <a:pt x="45720" y="14770"/>
                </a:lnTo>
                <a:lnTo>
                  <a:pt x="52467" y="14770"/>
                </a:lnTo>
                <a:lnTo>
                  <a:pt x="23221" y="3092"/>
                </a:lnTo>
                <a:close/>
              </a:path>
              <a:path w="60325" h="33020">
                <a:moveTo>
                  <a:pt x="21043" y="914"/>
                </a:moveTo>
                <a:lnTo>
                  <a:pt x="17767" y="914"/>
                </a:lnTo>
                <a:lnTo>
                  <a:pt x="23221" y="3092"/>
                </a:lnTo>
                <a:lnTo>
                  <a:pt x="21043" y="914"/>
                </a:lnTo>
                <a:close/>
              </a:path>
            </a:pathLst>
          </a:custGeom>
          <a:solidFill>
            <a:srgbClr val="C80000"/>
          </a:solidFill>
        </p:spPr>
        <p:txBody>
          <a:bodyPr wrap="square" lIns="0" tIns="0" rIns="0" bIns="0" rtlCol="0"/>
          <a:lstStyle/>
          <a:p>
            <a:endParaRPr/>
          </a:p>
        </p:txBody>
      </p:sp>
      <p:sp>
        <p:nvSpPr>
          <p:cNvPr id="105" name="object 105"/>
          <p:cNvSpPr/>
          <p:nvPr/>
        </p:nvSpPr>
        <p:spPr>
          <a:xfrm>
            <a:off x="10784675" y="5402554"/>
            <a:ext cx="70726" cy="85356"/>
          </a:xfrm>
          <a:prstGeom prst="rect">
            <a:avLst/>
          </a:prstGeom>
          <a:blipFill>
            <a:blip r:embed="rId48" cstate="print"/>
            <a:stretch>
              <a:fillRect/>
            </a:stretch>
          </a:blipFill>
        </p:spPr>
        <p:txBody>
          <a:bodyPr wrap="square" lIns="0" tIns="0" rIns="0" bIns="0" rtlCol="0"/>
          <a:lstStyle/>
          <a:p>
            <a:endParaRPr/>
          </a:p>
        </p:txBody>
      </p:sp>
      <p:sp>
        <p:nvSpPr>
          <p:cNvPr id="106" name="object 106"/>
          <p:cNvSpPr/>
          <p:nvPr/>
        </p:nvSpPr>
        <p:spPr>
          <a:xfrm>
            <a:off x="10928184" y="5372646"/>
            <a:ext cx="59055" cy="110489"/>
          </a:xfrm>
          <a:custGeom>
            <a:avLst/>
            <a:gdLst/>
            <a:ahLst/>
            <a:cxnLst/>
            <a:rect l="l" t="t" r="r" b="b"/>
            <a:pathLst>
              <a:path w="59054" h="110489">
                <a:moveTo>
                  <a:pt x="3605" y="95961"/>
                </a:moveTo>
                <a:lnTo>
                  <a:pt x="3149" y="95961"/>
                </a:lnTo>
                <a:lnTo>
                  <a:pt x="0" y="99123"/>
                </a:lnTo>
                <a:lnTo>
                  <a:pt x="0" y="106921"/>
                </a:lnTo>
                <a:lnTo>
                  <a:pt x="3149" y="110083"/>
                </a:lnTo>
                <a:lnTo>
                  <a:pt x="10947" y="110083"/>
                </a:lnTo>
                <a:lnTo>
                  <a:pt x="13360" y="107670"/>
                </a:lnTo>
                <a:lnTo>
                  <a:pt x="12369" y="107670"/>
                </a:lnTo>
                <a:lnTo>
                  <a:pt x="1739" y="98386"/>
                </a:lnTo>
                <a:lnTo>
                  <a:pt x="3605" y="95961"/>
                </a:lnTo>
                <a:close/>
              </a:path>
              <a:path w="59054" h="110489">
                <a:moveTo>
                  <a:pt x="14097" y="82321"/>
                </a:moveTo>
                <a:lnTo>
                  <a:pt x="1739" y="98386"/>
                </a:lnTo>
                <a:lnTo>
                  <a:pt x="12369" y="107670"/>
                </a:lnTo>
                <a:lnTo>
                  <a:pt x="14109" y="105907"/>
                </a:lnTo>
                <a:lnTo>
                  <a:pt x="14109" y="99123"/>
                </a:lnTo>
                <a:lnTo>
                  <a:pt x="10947" y="95961"/>
                </a:lnTo>
                <a:lnTo>
                  <a:pt x="23924" y="95961"/>
                </a:lnTo>
                <a:lnTo>
                  <a:pt x="26606" y="93243"/>
                </a:lnTo>
                <a:lnTo>
                  <a:pt x="14097" y="82321"/>
                </a:lnTo>
                <a:close/>
              </a:path>
              <a:path w="59054" h="110489">
                <a:moveTo>
                  <a:pt x="14109" y="105907"/>
                </a:moveTo>
                <a:lnTo>
                  <a:pt x="12369" y="107670"/>
                </a:lnTo>
                <a:lnTo>
                  <a:pt x="13360" y="107670"/>
                </a:lnTo>
                <a:lnTo>
                  <a:pt x="14109" y="106921"/>
                </a:lnTo>
                <a:lnTo>
                  <a:pt x="14109" y="105907"/>
                </a:lnTo>
                <a:close/>
              </a:path>
              <a:path w="59054" h="110489">
                <a:moveTo>
                  <a:pt x="23924" y="95961"/>
                </a:moveTo>
                <a:lnTo>
                  <a:pt x="10947" y="95961"/>
                </a:lnTo>
                <a:lnTo>
                  <a:pt x="14109" y="99123"/>
                </a:lnTo>
                <a:lnTo>
                  <a:pt x="14109" y="105907"/>
                </a:lnTo>
                <a:lnTo>
                  <a:pt x="23924" y="95961"/>
                </a:lnTo>
                <a:close/>
              </a:path>
              <a:path w="59054" h="110489">
                <a:moveTo>
                  <a:pt x="32778" y="56311"/>
                </a:moveTo>
                <a:lnTo>
                  <a:pt x="28296" y="62952"/>
                </a:lnTo>
                <a:lnTo>
                  <a:pt x="23690" y="69502"/>
                </a:lnTo>
                <a:lnTo>
                  <a:pt x="18957" y="75958"/>
                </a:lnTo>
                <a:lnTo>
                  <a:pt x="14097" y="82321"/>
                </a:lnTo>
                <a:lnTo>
                  <a:pt x="26606" y="93243"/>
                </a:lnTo>
                <a:lnTo>
                  <a:pt x="32588" y="87080"/>
                </a:lnTo>
                <a:lnTo>
                  <a:pt x="38322" y="80710"/>
                </a:lnTo>
                <a:lnTo>
                  <a:pt x="43808" y="74132"/>
                </a:lnTo>
                <a:lnTo>
                  <a:pt x="49047" y="67348"/>
                </a:lnTo>
                <a:lnTo>
                  <a:pt x="32778" y="56311"/>
                </a:lnTo>
                <a:close/>
              </a:path>
              <a:path w="59054" h="110489">
                <a:moveTo>
                  <a:pt x="38620" y="41846"/>
                </a:moveTo>
                <a:lnTo>
                  <a:pt x="32778" y="56311"/>
                </a:lnTo>
                <a:lnTo>
                  <a:pt x="49047" y="67348"/>
                </a:lnTo>
                <a:lnTo>
                  <a:pt x="58737" y="43027"/>
                </a:lnTo>
                <a:lnTo>
                  <a:pt x="38620" y="41846"/>
                </a:lnTo>
                <a:close/>
              </a:path>
              <a:path w="59054" h="110489">
                <a:moveTo>
                  <a:pt x="56299" y="22593"/>
                </a:moveTo>
                <a:lnTo>
                  <a:pt x="38176" y="26415"/>
                </a:lnTo>
                <a:lnTo>
                  <a:pt x="38785" y="31546"/>
                </a:lnTo>
                <a:lnTo>
                  <a:pt x="38938" y="36690"/>
                </a:lnTo>
                <a:lnTo>
                  <a:pt x="38620" y="41846"/>
                </a:lnTo>
                <a:lnTo>
                  <a:pt x="58737" y="43027"/>
                </a:lnTo>
                <a:lnTo>
                  <a:pt x="59042" y="36080"/>
                </a:lnTo>
                <a:lnTo>
                  <a:pt x="58229" y="29273"/>
                </a:lnTo>
                <a:lnTo>
                  <a:pt x="56299" y="22593"/>
                </a:lnTo>
                <a:close/>
              </a:path>
              <a:path w="59054" h="110489">
                <a:moveTo>
                  <a:pt x="46736" y="5372"/>
                </a:moveTo>
                <a:lnTo>
                  <a:pt x="35963" y="18364"/>
                </a:lnTo>
                <a:lnTo>
                  <a:pt x="35877" y="18580"/>
                </a:lnTo>
                <a:lnTo>
                  <a:pt x="36093" y="18795"/>
                </a:lnTo>
                <a:lnTo>
                  <a:pt x="36296" y="19100"/>
                </a:lnTo>
                <a:lnTo>
                  <a:pt x="36461" y="19443"/>
                </a:lnTo>
                <a:lnTo>
                  <a:pt x="37414" y="21666"/>
                </a:lnTo>
                <a:lnTo>
                  <a:pt x="37985" y="23990"/>
                </a:lnTo>
                <a:lnTo>
                  <a:pt x="38176" y="26415"/>
                </a:lnTo>
                <a:lnTo>
                  <a:pt x="56299" y="22593"/>
                </a:lnTo>
                <a:lnTo>
                  <a:pt x="47802" y="6273"/>
                </a:lnTo>
                <a:lnTo>
                  <a:pt x="46736" y="5372"/>
                </a:lnTo>
                <a:close/>
              </a:path>
              <a:path w="59054" h="110489">
                <a:moveTo>
                  <a:pt x="20478" y="190"/>
                </a:moveTo>
                <a:lnTo>
                  <a:pt x="14287" y="203"/>
                </a:lnTo>
                <a:lnTo>
                  <a:pt x="10147" y="4343"/>
                </a:lnTo>
                <a:lnTo>
                  <a:pt x="10226" y="14671"/>
                </a:lnTo>
                <a:lnTo>
                  <a:pt x="14300" y="18745"/>
                </a:lnTo>
                <a:lnTo>
                  <a:pt x="19862" y="18745"/>
                </a:lnTo>
                <a:lnTo>
                  <a:pt x="18986" y="203"/>
                </a:lnTo>
                <a:lnTo>
                  <a:pt x="20478" y="190"/>
                </a:lnTo>
                <a:close/>
              </a:path>
              <a:path w="59054" h="110489">
                <a:moveTo>
                  <a:pt x="27940" y="126"/>
                </a:moveTo>
                <a:lnTo>
                  <a:pt x="18986" y="203"/>
                </a:lnTo>
                <a:lnTo>
                  <a:pt x="19862" y="18745"/>
                </a:lnTo>
                <a:lnTo>
                  <a:pt x="24987" y="18307"/>
                </a:lnTo>
                <a:lnTo>
                  <a:pt x="28524" y="14770"/>
                </a:lnTo>
                <a:lnTo>
                  <a:pt x="28619" y="14592"/>
                </a:lnTo>
                <a:lnTo>
                  <a:pt x="28186" y="5372"/>
                </a:lnTo>
                <a:lnTo>
                  <a:pt x="28092" y="3733"/>
                </a:lnTo>
                <a:lnTo>
                  <a:pt x="24549" y="190"/>
                </a:lnTo>
                <a:lnTo>
                  <a:pt x="27942" y="190"/>
                </a:lnTo>
                <a:close/>
              </a:path>
              <a:path w="59054" h="110489">
                <a:moveTo>
                  <a:pt x="24987" y="18307"/>
                </a:moveTo>
                <a:lnTo>
                  <a:pt x="19862" y="18745"/>
                </a:lnTo>
                <a:lnTo>
                  <a:pt x="24549" y="18745"/>
                </a:lnTo>
                <a:lnTo>
                  <a:pt x="24987" y="18307"/>
                </a:lnTo>
                <a:close/>
              </a:path>
              <a:path w="59054" h="110489">
                <a:moveTo>
                  <a:pt x="36490" y="17729"/>
                </a:moveTo>
                <a:lnTo>
                  <a:pt x="30810" y="17729"/>
                </a:lnTo>
                <a:lnTo>
                  <a:pt x="32829" y="17805"/>
                </a:lnTo>
                <a:lnTo>
                  <a:pt x="35191" y="18249"/>
                </a:lnTo>
                <a:lnTo>
                  <a:pt x="35521" y="18364"/>
                </a:lnTo>
                <a:lnTo>
                  <a:pt x="35826" y="18529"/>
                </a:lnTo>
                <a:lnTo>
                  <a:pt x="36490" y="17729"/>
                </a:lnTo>
                <a:close/>
              </a:path>
              <a:path w="59054" h="110489">
                <a:moveTo>
                  <a:pt x="28622" y="14671"/>
                </a:moveTo>
                <a:lnTo>
                  <a:pt x="24987" y="18307"/>
                </a:lnTo>
                <a:lnTo>
                  <a:pt x="28778" y="17983"/>
                </a:lnTo>
                <a:lnTo>
                  <a:pt x="28622" y="14671"/>
                </a:lnTo>
                <a:close/>
              </a:path>
              <a:path w="59054" h="110489">
                <a:moveTo>
                  <a:pt x="32042" y="0"/>
                </a:moveTo>
                <a:lnTo>
                  <a:pt x="27940" y="126"/>
                </a:lnTo>
                <a:lnTo>
                  <a:pt x="28110" y="3751"/>
                </a:lnTo>
                <a:lnTo>
                  <a:pt x="28701" y="4343"/>
                </a:lnTo>
                <a:lnTo>
                  <a:pt x="28627" y="14770"/>
                </a:lnTo>
                <a:lnTo>
                  <a:pt x="28778" y="17983"/>
                </a:lnTo>
                <a:lnTo>
                  <a:pt x="30810" y="17729"/>
                </a:lnTo>
                <a:lnTo>
                  <a:pt x="36490" y="17729"/>
                </a:lnTo>
                <a:lnTo>
                  <a:pt x="46736" y="5372"/>
                </a:lnTo>
                <a:lnTo>
                  <a:pt x="44716" y="3733"/>
                </a:lnTo>
                <a:lnTo>
                  <a:pt x="42468" y="2514"/>
                </a:lnTo>
                <a:lnTo>
                  <a:pt x="39992" y="1701"/>
                </a:lnTo>
                <a:lnTo>
                  <a:pt x="36068" y="520"/>
                </a:lnTo>
                <a:lnTo>
                  <a:pt x="32042" y="0"/>
                </a:lnTo>
                <a:close/>
              </a:path>
              <a:path w="59054" h="110489">
                <a:moveTo>
                  <a:pt x="28110" y="3751"/>
                </a:moveTo>
                <a:lnTo>
                  <a:pt x="28622" y="14671"/>
                </a:lnTo>
                <a:lnTo>
                  <a:pt x="28701" y="4343"/>
                </a:lnTo>
                <a:lnTo>
                  <a:pt x="28110" y="3751"/>
                </a:lnTo>
                <a:close/>
              </a:path>
              <a:path w="59054" h="110489">
                <a:moveTo>
                  <a:pt x="27942" y="190"/>
                </a:moveTo>
                <a:lnTo>
                  <a:pt x="24549" y="190"/>
                </a:lnTo>
                <a:lnTo>
                  <a:pt x="28110" y="3751"/>
                </a:lnTo>
                <a:lnTo>
                  <a:pt x="27942" y="190"/>
                </a:lnTo>
                <a:close/>
              </a:path>
            </a:pathLst>
          </a:custGeom>
          <a:solidFill>
            <a:srgbClr val="C80000"/>
          </a:solidFill>
        </p:spPr>
        <p:txBody>
          <a:bodyPr wrap="square" lIns="0" tIns="0" rIns="0" bIns="0" rtlCol="0"/>
          <a:lstStyle/>
          <a:p>
            <a:endParaRPr/>
          </a:p>
        </p:txBody>
      </p:sp>
      <p:sp>
        <p:nvSpPr>
          <p:cNvPr id="107" name="object 107"/>
          <p:cNvSpPr/>
          <p:nvPr/>
        </p:nvSpPr>
        <p:spPr>
          <a:xfrm>
            <a:off x="11112093" y="5386019"/>
            <a:ext cx="45720" cy="32384"/>
          </a:xfrm>
          <a:custGeom>
            <a:avLst/>
            <a:gdLst/>
            <a:ahLst/>
            <a:cxnLst/>
            <a:rect l="l" t="t" r="r" b="b"/>
            <a:pathLst>
              <a:path w="45720" h="32385">
                <a:moveTo>
                  <a:pt x="32232" y="28116"/>
                </a:moveTo>
                <a:lnTo>
                  <a:pt x="32232" y="29070"/>
                </a:lnTo>
                <a:lnTo>
                  <a:pt x="35153" y="31991"/>
                </a:lnTo>
                <a:lnTo>
                  <a:pt x="42367" y="31991"/>
                </a:lnTo>
                <a:lnTo>
                  <a:pt x="44869" y="29489"/>
                </a:lnTo>
                <a:lnTo>
                  <a:pt x="33629" y="29489"/>
                </a:lnTo>
                <a:lnTo>
                  <a:pt x="32232" y="28116"/>
                </a:lnTo>
                <a:close/>
              </a:path>
              <a:path w="45720" h="32385">
                <a:moveTo>
                  <a:pt x="42367" y="18948"/>
                </a:moveTo>
                <a:lnTo>
                  <a:pt x="35153" y="18948"/>
                </a:lnTo>
                <a:lnTo>
                  <a:pt x="32283" y="21818"/>
                </a:lnTo>
                <a:lnTo>
                  <a:pt x="32232" y="28116"/>
                </a:lnTo>
                <a:lnTo>
                  <a:pt x="33629" y="29489"/>
                </a:lnTo>
                <a:lnTo>
                  <a:pt x="43891" y="21450"/>
                </a:lnTo>
                <a:lnTo>
                  <a:pt x="42452" y="19033"/>
                </a:lnTo>
                <a:close/>
              </a:path>
              <a:path w="45720" h="32385">
                <a:moveTo>
                  <a:pt x="42452" y="19033"/>
                </a:moveTo>
                <a:lnTo>
                  <a:pt x="43891" y="21450"/>
                </a:lnTo>
                <a:lnTo>
                  <a:pt x="33629" y="29489"/>
                </a:lnTo>
                <a:lnTo>
                  <a:pt x="44869" y="29489"/>
                </a:lnTo>
                <a:lnTo>
                  <a:pt x="45288" y="29070"/>
                </a:lnTo>
                <a:lnTo>
                  <a:pt x="45237" y="21818"/>
                </a:lnTo>
                <a:lnTo>
                  <a:pt x="42452" y="19033"/>
                </a:lnTo>
                <a:close/>
              </a:path>
              <a:path w="45720" h="32385">
                <a:moveTo>
                  <a:pt x="39611" y="14262"/>
                </a:moveTo>
                <a:lnTo>
                  <a:pt x="27673" y="23634"/>
                </a:lnTo>
                <a:lnTo>
                  <a:pt x="32232" y="28116"/>
                </a:lnTo>
                <a:lnTo>
                  <a:pt x="32283" y="21818"/>
                </a:lnTo>
                <a:lnTo>
                  <a:pt x="35153" y="18948"/>
                </a:lnTo>
                <a:lnTo>
                  <a:pt x="42401" y="18948"/>
                </a:lnTo>
                <a:lnTo>
                  <a:pt x="39611" y="14262"/>
                </a:lnTo>
                <a:close/>
              </a:path>
              <a:path w="45720" h="32385">
                <a:moveTo>
                  <a:pt x="5610" y="7048"/>
                </a:moveTo>
                <a:lnTo>
                  <a:pt x="4152" y="7048"/>
                </a:lnTo>
                <a:lnTo>
                  <a:pt x="0" y="11201"/>
                </a:lnTo>
                <a:lnTo>
                  <a:pt x="0" y="21450"/>
                </a:lnTo>
                <a:lnTo>
                  <a:pt x="4152" y="25603"/>
                </a:lnTo>
                <a:lnTo>
                  <a:pt x="14401" y="25603"/>
                </a:lnTo>
                <a:lnTo>
                  <a:pt x="16433" y="23571"/>
                </a:lnTo>
                <a:lnTo>
                  <a:pt x="15074" y="23571"/>
                </a:lnTo>
                <a:lnTo>
                  <a:pt x="3467" y="9093"/>
                </a:lnTo>
                <a:lnTo>
                  <a:pt x="5610" y="7048"/>
                </a:lnTo>
                <a:close/>
              </a:path>
              <a:path w="45720" h="32385">
                <a:moveTo>
                  <a:pt x="33059" y="19405"/>
                </a:moveTo>
                <a:lnTo>
                  <a:pt x="20700" y="19405"/>
                </a:lnTo>
                <a:lnTo>
                  <a:pt x="21151" y="19456"/>
                </a:lnTo>
                <a:lnTo>
                  <a:pt x="21501" y="19557"/>
                </a:lnTo>
                <a:lnTo>
                  <a:pt x="23850" y="20459"/>
                </a:lnTo>
                <a:lnTo>
                  <a:pt x="25908" y="21818"/>
                </a:lnTo>
                <a:lnTo>
                  <a:pt x="27673" y="23634"/>
                </a:lnTo>
                <a:lnTo>
                  <a:pt x="33059" y="19405"/>
                </a:lnTo>
                <a:close/>
              </a:path>
              <a:path w="45720" h="32385">
                <a:moveTo>
                  <a:pt x="7886" y="4876"/>
                </a:moveTo>
                <a:lnTo>
                  <a:pt x="3467" y="9093"/>
                </a:lnTo>
                <a:lnTo>
                  <a:pt x="15074" y="23571"/>
                </a:lnTo>
                <a:lnTo>
                  <a:pt x="18554" y="21248"/>
                </a:lnTo>
                <a:lnTo>
                  <a:pt x="18554" y="18184"/>
                </a:lnTo>
                <a:lnTo>
                  <a:pt x="7886" y="4876"/>
                </a:lnTo>
                <a:close/>
              </a:path>
              <a:path w="45720" h="32385">
                <a:moveTo>
                  <a:pt x="18554" y="21248"/>
                </a:moveTo>
                <a:lnTo>
                  <a:pt x="15074" y="23571"/>
                </a:lnTo>
                <a:lnTo>
                  <a:pt x="16433" y="23571"/>
                </a:lnTo>
                <a:lnTo>
                  <a:pt x="18554" y="21450"/>
                </a:lnTo>
                <a:lnTo>
                  <a:pt x="18554" y="21248"/>
                </a:lnTo>
                <a:close/>
              </a:path>
              <a:path w="45720" h="32385">
                <a:moveTo>
                  <a:pt x="18554" y="18184"/>
                </a:moveTo>
                <a:lnTo>
                  <a:pt x="18554" y="21248"/>
                </a:lnTo>
                <a:lnTo>
                  <a:pt x="20154" y="20180"/>
                </a:lnTo>
                <a:lnTo>
                  <a:pt x="18554" y="18184"/>
                </a:lnTo>
                <a:close/>
              </a:path>
              <a:path w="45720" h="32385">
                <a:moveTo>
                  <a:pt x="24982" y="7048"/>
                </a:moveTo>
                <a:lnTo>
                  <a:pt x="14401" y="7048"/>
                </a:lnTo>
                <a:lnTo>
                  <a:pt x="18554" y="11201"/>
                </a:lnTo>
                <a:lnTo>
                  <a:pt x="18554" y="18184"/>
                </a:lnTo>
                <a:lnTo>
                  <a:pt x="20154" y="20180"/>
                </a:lnTo>
                <a:lnTo>
                  <a:pt x="20396" y="20053"/>
                </a:lnTo>
                <a:lnTo>
                  <a:pt x="20650" y="19964"/>
                </a:lnTo>
                <a:lnTo>
                  <a:pt x="20916" y="19913"/>
                </a:lnTo>
                <a:lnTo>
                  <a:pt x="20510" y="19799"/>
                </a:lnTo>
                <a:lnTo>
                  <a:pt x="20294" y="19646"/>
                </a:lnTo>
                <a:lnTo>
                  <a:pt x="20301" y="19405"/>
                </a:lnTo>
                <a:lnTo>
                  <a:pt x="24982" y="7048"/>
                </a:lnTo>
                <a:close/>
              </a:path>
              <a:path w="45720" h="32385">
                <a:moveTo>
                  <a:pt x="27012" y="1689"/>
                </a:moveTo>
                <a:lnTo>
                  <a:pt x="20281" y="19456"/>
                </a:lnTo>
                <a:lnTo>
                  <a:pt x="20700" y="19405"/>
                </a:lnTo>
                <a:lnTo>
                  <a:pt x="33059" y="19405"/>
                </a:lnTo>
                <a:lnTo>
                  <a:pt x="39611" y="14262"/>
                </a:lnTo>
                <a:lnTo>
                  <a:pt x="37198" y="10172"/>
                </a:lnTo>
                <a:lnTo>
                  <a:pt x="34124" y="6654"/>
                </a:lnTo>
                <a:lnTo>
                  <a:pt x="30391" y="3733"/>
                </a:lnTo>
                <a:lnTo>
                  <a:pt x="29311" y="2959"/>
                </a:lnTo>
                <a:lnTo>
                  <a:pt x="28181" y="2285"/>
                </a:lnTo>
                <a:lnTo>
                  <a:pt x="27012" y="1689"/>
                </a:lnTo>
                <a:close/>
              </a:path>
              <a:path w="45720" h="32385">
                <a:moveTo>
                  <a:pt x="42401" y="18948"/>
                </a:moveTo>
                <a:close/>
              </a:path>
              <a:path w="45720" h="32385">
                <a:moveTo>
                  <a:pt x="21983" y="0"/>
                </a:moveTo>
                <a:lnTo>
                  <a:pt x="19278" y="63"/>
                </a:lnTo>
                <a:lnTo>
                  <a:pt x="14935" y="355"/>
                </a:lnTo>
                <a:lnTo>
                  <a:pt x="11137" y="1955"/>
                </a:lnTo>
                <a:lnTo>
                  <a:pt x="7886" y="4876"/>
                </a:lnTo>
                <a:lnTo>
                  <a:pt x="18554" y="18184"/>
                </a:lnTo>
                <a:lnTo>
                  <a:pt x="18554" y="11201"/>
                </a:lnTo>
                <a:lnTo>
                  <a:pt x="14401" y="7048"/>
                </a:lnTo>
                <a:lnTo>
                  <a:pt x="24982" y="7048"/>
                </a:lnTo>
                <a:lnTo>
                  <a:pt x="27012" y="1689"/>
                </a:lnTo>
                <a:lnTo>
                  <a:pt x="24561" y="546"/>
                </a:lnTo>
                <a:lnTo>
                  <a:pt x="21983" y="0"/>
                </a:lnTo>
                <a:close/>
              </a:path>
            </a:pathLst>
          </a:custGeom>
          <a:solidFill>
            <a:srgbClr val="C80000"/>
          </a:solidFill>
        </p:spPr>
        <p:txBody>
          <a:bodyPr wrap="square" lIns="0" tIns="0" rIns="0" bIns="0" rtlCol="0"/>
          <a:lstStyle/>
          <a:p>
            <a:endParaRPr/>
          </a:p>
        </p:txBody>
      </p:sp>
      <p:sp>
        <p:nvSpPr>
          <p:cNvPr id="108" name="object 108"/>
          <p:cNvSpPr/>
          <p:nvPr/>
        </p:nvSpPr>
        <p:spPr>
          <a:xfrm>
            <a:off x="11076673" y="5504827"/>
            <a:ext cx="67945" cy="29845"/>
          </a:xfrm>
          <a:custGeom>
            <a:avLst/>
            <a:gdLst/>
            <a:ahLst/>
            <a:cxnLst/>
            <a:rect l="l" t="t" r="r" b="b"/>
            <a:pathLst>
              <a:path w="67945" h="29845">
                <a:moveTo>
                  <a:pt x="6332" y="15887"/>
                </a:moveTo>
                <a:lnTo>
                  <a:pt x="3098" y="15887"/>
                </a:lnTo>
                <a:lnTo>
                  <a:pt x="0" y="18986"/>
                </a:lnTo>
                <a:lnTo>
                  <a:pt x="0" y="26644"/>
                </a:lnTo>
                <a:lnTo>
                  <a:pt x="3098" y="29756"/>
                </a:lnTo>
                <a:lnTo>
                  <a:pt x="10756" y="29756"/>
                </a:lnTo>
                <a:lnTo>
                  <a:pt x="7861" y="29692"/>
                </a:lnTo>
                <a:lnTo>
                  <a:pt x="5994" y="15951"/>
                </a:lnTo>
                <a:lnTo>
                  <a:pt x="6332" y="15887"/>
                </a:lnTo>
                <a:close/>
              </a:path>
              <a:path w="67945" h="29845">
                <a:moveTo>
                  <a:pt x="28714" y="11683"/>
                </a:moveTo>
                <a:lnTo>
                  <a:pt x="5994" y="15951"/>
                </a:lnTo>
                <a:lnTo>
                  <a:pt x="7861" y="29692"/>
                </a:lnTo>
                <a:lnTo>
                  <a:pt x="11092" y="29420"/>
                </a:lnTo>
                <a:lnTo>
                  <a:pt x="13868" y="26644"/>
                </a:lnTo>
                <a:lnTo>
                  <a:pt x="13868" y="18986"/>
                </a:lnTo>
                <a:lnTo>
                  <a:pt x="10756" y="15887"/>
                </a:lnTo>
                <a:lnTo>
                  <a:pt x="29286" y="15887"/>
                </a:lnTo>
                <a:lnTo>
                  <a:pt x="28714" y="11683"/>
                </a:lnTo>
                <a:close/>
              </a:path>
              <a:path w="67945" h="29845">
                <a:moveTo>
                  <a:pt x="11092" y="29420"/>
                </a:moveTo>
                <a:lnTo>
                  <a:pt x="7861" y="29692"/>
                </a:lnTo>
                <a:lnTo>
                  <a:pt x="10820" y="29692"/>
                </a:lnTo>
                <a:lnTo>
                  <a:pt x="11092" y="29420"/>
                </a:lnTo>
                <a:close/>
              </a:path>
              <a:path w="67945" h="29845">
                <a:moveTo>
                  <a:pt x="29286" y="15887"/>
                </a:moveTo>
                <a:lnTo>
                  <a:pt x="10756" y="15887"/>
                </a:lnTo>
                <a:lnTo>
                  <a:pt x="13868" y="18986"/>
                </a:lnTo>
                <a:lnTo>
                  <a:pt x="13868" y="26644"/>
                </a:lnTo>
                <a:lnTo>
                  <a:pt x="11092" y="29420"/>
                </a:lnTo>
                <a:lnTo>
                  <a:pt x="30899" y="27749"/>
                </a:lnTo>
                <a:lnTo>
                  <a:pt x="29286" y="15887"/>
                </a:lnTo>
                <a:close/>
              </a:path>
              <a:path w="67945" h="29845">
                <a:moveTo>
                  <a:pt x="48852" y="6481"/>
                </a:moveTo>
                <a:lnTo>
                  <a:pt x="28714" y="11683"/>
                </a:lnTo>
                <a:lnTo>
                  <a:pt x="30899" y="27749"/>
                </a:lnTo>
                <a:lnTo>
                  <a:pt x="62865" y="18681"/>
                </a:lnTo>
                <a:lnTo>
                  <a:pt x="62719" y="18567"/>
                </a:lnTo>
                <a:lnTo>
                  <a:pt x="53340" y="18567"/>
                </a:lnTo>
                <a:lnTo>
                  <a:pt x="49187" y="14401"/>
                </a:lnTo>
                <a:lnTo>
                  <a:pt x="49187" y="7910"/>
                </a:lnTo>
                <a:lnTo>
                  <a:pt x="48285" y="7200"/>
                </a:lnTo>
                <a:lnTo>
                  <a:pt x="48852" y="6481"/>
                </a:lnTo>
                <a:close/>
              </a:path>
              <a:path w="67945" h="29845">
                <a:moveTo>
                  <a:pt x="49453" y="6134"/>
                </a:moveTo>
                <a:lnTo>
                  <a:pt x="49187" y="6288"/>
                </a:lnTo>
                <a:lnTo>
                  <a:pt x="49187" y="7910"/>
                </a:lnTo>
                <a:lnTo>
                  <a:pt x="62865" y="18681"/>
                </a:lnTo>
                <a:lnTo>
                  <a:pt x="49453" y="6134"/>
                </a:lnTo>
                <a:close/>
              </a:path>
              <a:path w="67945" h="29845">
                <a:moveTo>
                  <a:pt x="54458" y="6134"/>
                </a:moveTo>
                <a:lnTo>
                  <a:pt x="49453" y="6134"/>
                </a:lnTo>
                <a:lnTo>
                  <a:pt x="62865" y="18681"/>
                </a:lnTo>
                <a:lnTo>
                  <a:pt x="65747" y="15024"/>
                </a:lnTo>
                <a:lnTo>
                  <a:pt x="54458" y="6134"/>
                </a:lnTo>
                <a:close/>
              </a:path>
              <a:path w="67945" h="29845">
                <a:moveTo>
                  <a:pt x="49187" y="7910"/>
                </a:moveTo>
                <a:lnTo>
                  <a:pt x="49187" y="14401"/>
                </a:lnTo>
                <a:lnTo>
                  <a:pt x="53340" y="18567"/>
                </a:lnTo>
                <a:lnTo>
                  <a:pt x="62719" y="18567"/>
                </a:lnTo>
                <a:lnTo>
                  <a:pt x="49187" y="7910"/>
                </a:lnTo>
                <a:close/>
              </a:path>
              <a:path w="67945" h="29845">
                <a:moveTo>
                  <a:pt x="67132" y="3543"/>
                </a:moveTo>
                <a:lnTo>
                  <a:pt x="51168" y="3543"/>
                </a:lnTo>
                <a:lnTo>
                  <a:pt x="65747" y="15024"/>
                </a:lnTo>
                <a:lnTo>
                  <a:pt x="62955" y="18567"/>
                </a:lnTo>
                <a:lnTo>
                  <a:pt x="63588" y="18567"/>
                </a:lnTo>
                <a:lnTo>
                  <a:pt x="67741" y="14401"/>
                </a:lnTo>
                <a:lnTo>
                  <a:pt x="67741" y="4152"/>
                </a:lnTo>
                <a:lnTo>
                  <a:pt x="67132" y="3543"/>
                </a:lnTo>
                <a:close/>
              </a:path>
              <a:path w="67945" h="29845">
                <a:moveTo>
                  <a:pt x="49187" y="6288"/>
                </a:moveTo>
                <a:lnTo>
                  <a:pt x="48852" y="6481"/>
                </a:lnTo>
                <a:lnTo>
                  <a:pt x="48455" y="6984"/>
                </a:lnTo>
                <a:lnTo>
                  <a:pt x="48398" y="7289"/>
                </a:lnTo>
                <a:lnTo>
                  <a:pt x="49187" y="7910"/>
                </a:lnTo>
                <a:lnTo>
                  <a:pt x="49187" y="6288"/>
                </a:lnTo>
                <a:close/>
              </a:path>
              <a:path w="67945" h="29845">
                <a:moveTo>
                  <a:pt x="49187" y="6056"/>
                </a:moveTo>
                <a:lnTo>
                  <a:pt x="48852" y="6481"/>
                </a:lnTo>
                <a:lnTo>
                  <a:pt x="49187" y="6288"/>
                </a:lnTo>
                <a:lnTo>
                  <a:pt x="49187" y="6056"/>
                </a:lnTo>
                <a:close/>
              </a:path>
              <a:path w="67945" h="29845">
                <a:moveTo>
                  <a:pt x="51168" y="3543"/>
                </a:moveTo>
                <a:lnTo>
                  <a:pt x="49187" y="6056"/>
                </a:lnTo>
                <a:lnTo>
                  <a:pt x="49187" y="6288"/>
                </a:lnTo>
                <a:lnTo>
                  <a:pt x="49453" y="6134"/>
                </a:lnTo>
                <a:lnTo>
                  <a:pt x="54458" y="6134"/>
                </a:lnTo>
                <a:lnTo>
                  <a:pt x="51168" y="3543"/>
                </a:lnTo>
                <a:close/>
              </a:path>
              <a:path w="67945" h="29845">
                <a:moveTo>
                  <a:pt x="63588" y="0"/>
                </a:moveTo>
                <a:lnTo>
                  <a:pt x="53340" y="0"/>
                </a:lnTo>
                <a:lnTo>
                  <a:pt x="49187" y="4152"/>
                </a:lnTo>
                <a:lnTo>
                  <a:pt x="49187" y="6056"/>
                </a:lnTo>
                <a:lnTo>
                  <a:pt x="51168" y="3543"/>
                </a:lnTo>
                <a:lnTo>
                  <a:pt x="67132" y="3543"/>
                </a:lnTo>
                <a:lnTo>
                  <a:pt x="63588" y="0"/>
                </a:lnTo>
                <a:close/>
              </a:path>
            </a:pathLst>
          </a:custGeom>
          <a:solidFill>
            <a:srgbClr val="C80000"/>
          </a:solidFill>
        </p:spPr>
        <p:txBody>
          <a:bodyPr wrap="square" lIns="0" tIns="0" rIns="0" bIns="0" rtlCol="0"/>
          <a:lstStyle/>
          <a:p>
            <a:endParaRPr/>
          </a:p>
        </p:txBody>
      </p:sp>
      <p:grpSp>
        <p:nvGrpSpPr>
          <p:cNvPr id="109" name="object 109"/>
          <p:cNvGrpSpPr/>
          <p:nvPr/>
        </p:nvGrpSpPr>
        <p:grpSpPr>
          <a:xfrm>
            <a:off x="7410894" y="5613050"/>
            <a:ext cx="1720214" cy="713105"/>
            <a:chOff x="7410894" y="5613050"/>
            <a:chExt cx="1720214" cy="713105"/>
          </a:xfrm>
        </p:grpSpPr>
        <p:sp>
          <p:nvSpPr>
            <p:cNvPr id="110" name="object 110"/>
            <p:cNvSpPr/>
            <p:nvPr/>
          </p:nvSpPr>
          <p:spPr>
            <a:xfrm>
              <a:off x="8875540" y="5714027"/>
              <a:ext cx="159734" cy="99093"/>
            </a:xfrm>
            <a:prstGeom prst="rect">
              <a:avLst/>
            </a:prstGeom>
            <a:blipFill>
              <a:blip r:embed="rId49" cstate="print"/>
              <a:stretch>
                <a:fillRect/>
              </a:stretch>
            </a:blipFill>
          </p:spPr>
          <p:txBody>
            <a:bodyPr wrap="square" lIns="0" tIns="0" rIns="0" bIns="0" rtlCol="0"/>
            <a:lstStyle/>
            <a:p>
              <a:endParaRPr/>
            </a:p>
          </p:txBody>
        </p:sp>
        <p:sp>
          <p:nvSpPr>
            <p:cNvPr id="111" name="object 111"/>
            <p:cNvSpPr/>
            <p:nvPr/>
          </p:nvSpPr>
          <p:spPr>
            <a:xfrm>
              <a:off x="7413009" y="5613050"/>
              <a:ext cx="1562613" cy="712760"/>
            </a:xfrm>
            <a:prstGeom prst="rect">
              <a:avLst/>
            </a:prstGeom>
            <a:blipFill>
              <a:blip r:embed="rId50" cstate="print"/>
              <a:stretch>
                <a:fillRect/>
              </a:stretch>
            </a:blipFill>
          </p:spPr>
          <p:txBody>
            <a:bodyPr wrap="square" lIns="0" tIns="0" rIns="0" bIns="0" rtlCol="0"/>
            <a:lstStyle/>
            <a:p>
              <a:endParaRPr/>
            </a:p>
          </p:txBody>
        </p:sp>
        <p:sp>
          <p:nvSpPr>
            <p:cNvPr id="112" name="object 112"/>
            <p:cNvSpPr/>
            <p:nvPr/>
          </p:nvSpPr>
          <p:spPr>
            <a:xfrm>
              <a:off x="8663686" y="5947702"/>
              <a:ext cx="394970" cy="52705"/>
            </a:xfrm>
            <a:custGeom>
              <a:avLst/>
              <a:gdLst/>
              <a:ahLst/>
              <a:cxnLst/>
              <a:rect l="l" t="t" r="r" b="b"/>
              <a:pathLst>
                <a:path w="394970" h="52704">
                  <a:moveTo>
                    <a:pt x="18554" y="44335"/>
                  </a:moveTo>
                  <a:lnTo>
                    <a:pt x="18440" y="44716"/>
                  </a:lnTo>
                  <a:lnTo>
                    <a:pt x="18554" y="44335"/>
                  </a:lnTo>
                  <a:close/>
                </a:path>
                <a:path w="394970" h="52704">
                  <a:moveTo>
                    <a:pt x="66370" y="31699"/>
                  </a:moveTo>
                  <a:lnTo>
                    <a:pt x="62839" y="28181"/>
                  </a:lnTo>
                  <a:lnTo>
                    <a:pt x="61125" y="28181"/>
                  </a:lnTo>
                  <a:lnTo>
                    <a:pt x="42151" y="20764"/>
                  </a:lnTo>
                  <a:lnTo>
                    <a:pt x="34467" y="19507"/>
                  </a:lnTo>
                  <a:lnTo>
                    <a:pt x="26809" y="19596"/>
                  </a:lnTo>
                  <a:lnTo>
                    <a:pt x="19164" y="21043"/>
                  </a:lnTo>
                  <a:lnTo>
                    <a:pt x="14897" y="21755"/>
                  </a:lnTo>
                  <a:lnTo>
                    <a:pt x="139" y="38036"/>
                  </a:lnTo>
                  <a:lnTo>
                    <a:pt x="0" y="38188"/>
                  </a:lnTo>
                  <a:lnTo>
                    <a:pt x="0" y="48437"/>
                  </a:lnTo>
                  <a:lnTo>
                    <a:pt x="4152" y="52590"/>
                  </a:lnTo>
                  <a:lnTo>
                    <a:pt x="14401" y="52590"/>
                  </a:lnTo>
                  <a:lnTo>
                    <a:pt x="18554" y="48437"/>
                  </a:lnTo>
                  <a:lnTo>
                    <a:pt x="18440" y="44716"/>
                  </a:lnTo>
                  <a:lnTo>
                    <a:pt x="18554" y="43408"/>
                  </a:lnTo>
                  <a:lnTo>
                    <a:pt x="18554" y="44335"/>
                  </a:lnTo>
                  <a:lnTo>
                    <a:pt x="18846" y="43357"/>
                  </a:lnTo>
                  <a:lnTo>
                    <a:pt x="19939" y="43141"/>
                  </a:lnTo>
                  <a:lnTo>
                    <a:pt x="40208" y="41529"/>
                  </a:lnTo>
                  <a:lnTo>
                    <a:pt x="43510" y="41529"/>
                  </a:lnTo>
                  <a:lnTo>
                    <a:pt x="46799" y="41630"/>
                  </a:lnTo>
                  <a:lnTo>
                    <a:pt x="50292" y="41859"/>
                  </a:lnTo>
                  <a:lnTo>
                    <a:pt x="50482" y="41833"/>
                  </a:lnTo>
                  <a:lnTo>
                    <a:pt x="50647" y="41732"/>
                  </a:lnTo>
                  <a:lnTo>
                    <a:pt x="50761" y="41529"/>
                  </a:lnTo>
                  <a:lnTo>
                    <a:pt x="50685" y="41732"/>
                  </a:lnTo>
                  <a:lnTo>
                    <a:pt x="52463" y="42291"/>
                  </a:lnTo>
                  <a:lnTo>
                    <a:pt x="54127" y="43942"/>
                  </a:lnTo>
                  <a:lnTo>
                    <a:pt x="62839" y="43942"/>
                  </a:lnTo>
                  <a:lnTo>
                    <a:pt x="63804" y="42976"/>
                  </a:lnTo>
                  <a:lnTo>
                    <a:pt x="66370" y="40411"/>
                  </a:lnTo>
                  <a:lnTo>
                    <a:pt x="66370" y="31699"/>
                  </a:lnTo>
                  <a:close/>
                </a:path>
                <a:path w="394970" h="52704">
                  <a:moveTo>
                    <a:pt x="221170" y="27216"/>
                  </a:moveTo>
                  <a:lnTo>
                    <a:pt x="218122" y="24180"/>
                  </a:lnTo>
                  <a:lnTo>
                    <a:pt x="214655" y="24180"/>
                  </a:lnTo>
                  <a:lnTo>
                    <a:pt x="214591" y="26974"/>
                  </a:lnTo>
                  <a:lnTo>
                    <a:pt x="214655" y="24180"/>
                  </a:lnTo>
                  <a:lnTo>
                    <a:pt x="210616" y="24193"/>
                  </a:lnTo>
                  <a:lnTo>
                    <a:pt x="214655" y="24180"/>
                  </a:lnTo>
                  <a:lnTo>
                    <a:pt x="208038" y="23368"/>
                  </a:lnTo>
                  <a:lnTo>
                    <a:pt x="207594" y="23342"/>
                  </a:lnTo>
                  <a:lnTo>
                    <a:pt x="207594" y="27216"/>
                  </a:lnTo>
                  <a:lnTo>
                    <a:pt x="207594" y="31026"/>
                  </a:lnTo>
                  <a:lnTo>
                    <a:pt x="207594" y="31254"/>
                  </a:lnTo>
                  <a:lnTo>
                    <a:pt x="207479" y="33134"/>
                  </a:lnTo>
                  <a:lnTo>
                    <a:pt x="207594" y="27216"/>
                  </a:lnTo>
                  <a:lnTo>
                    <a:pt x="207594" y="23342"/>
                  </a:lnTo>
                  <a:lnTo>
                    <a:pt x="201155" y="22809"/>
                  </a:lnTo>
                  <a:lnTo>
                    <a:pt x="194259" y="22771"/>
                  </a:lnTo>
                  <a:lnTo>
                    <a:pt x="187350" y="23253"/>
                  </a:lnTo>
                  <a:lnTo>
                    <a:pt x="174701" y="23914"/>
                  </a:lnTo>
                  <a:lnTo>
                    <a:pt x="175882" y="23850"/>
                  </a:lnTo>
                  <a:lnTo>
                    <a:pt x="170649" y="23850"/>
                  </a:lnTo>
                  <a:lnTo>
                    <a:pt x="166497" y="28003"/>
                  </a:lnTo>
                  <a:lnTo>
                    <a:pt x="166497" y="38252"/>
                  </a:lnTo>
                  <a:lnTo>
                    <a:pt x="170649" y="42405"/>
                  </a:lnTo>
                  <a:lnTo>
                    <a:pt x="180898" y="42405"/>
                  </a:lnTo>
                  <a:lnTo>
                    <a:pt x="181864" y="41427"/>
                  </a:lnTo>
                  <a:lnTo>
                    <a:pt x="189318" y="40081"/>
                  </a:lnTo>
                  <a:lnTo>
                    <a:pt x="195237" y="38900"/>
                  </a:lnTo>
                  <a:lnTo>
                    <a:pt x="201206" y="38138"/>
                  </a:lnTo>
                  <a:lnTo>
                    <a:pt x="207225" y="37795"/>
                  </a:lnTo>
                  <a:lnTo>
                    <a:pt x="210629" y="37757"/>
                  </a:lnTo>
                  <a:lnTo>
                    <a:pt x="212674" y="37757"/>
                  </a:lnTo>
                  <a:lnTo>
                    <a:pt x="218122" y="37744"/>
                  </a:lnTo>
                  <a:lnTo>
                    <a:pt x="221170" y="34721"/>
                  </a:lnTo>
                  <a:lnTo>
                    <a:pt x="221170" y="27216"/>
                  </a:lnTo>
                  <a:close/>
                </a:path>
                <a:path w="394970" h="52704">
                  <a:moveTo>
                    <a:pt x="394423" y="9385"/>
                  </a:moveTo>
                  <a:lnTo>
                    <a:pt x="390436" y="5410"/>
                  </a:lnTo>
                  <a:lnTo>
                    <a:pt x="387845" y="5410"/>
                  </a:lnTo>
                  <a:lnTo>
                    <a:pt x="373253" y="0"/>
                  </a:lnTo>
                  <a:lnTo>
                    <a:pt x="369366" y="139"/>
                  </a:lnTo>
                  <a:lnTo>
                    <a:pt x="366115" y="787"/>
                  </a:lnTo>
                  <a:lnTo>
                    <a:pt x="366115" y="9372"/>
                  </a:lnTo>
                  <a:lnTo>
                    <a:pt x="366064" y="8509"/>
                  </a:lnTo>
                  <a:lnTo>
                    <a:pt x="366064" y="17183"/>
                  </a:lnTo>
                  <a:lnTo>
                    <a:pt x="365937" y="6807"/>
                  </a:lnTo>
                  <a:lnTo>
                    <a:pt x="366064" y="6934"/>
                  </a:lnTo>
                  <a:lnTo>
                    <a:pt x="366115" y="9372"/>
                  </a:lnTo>
                  <a:lnTo>
                    <a:pt x="366115" y="787"/>
                  </a:lnTo>
                  <a:lnTo>
                    <a:pt x="365506" y="901"/>
                  </a:lnTo>
                  <a:lnTo>
                    <a:pt x="356222" y="2781"/>
                  </a:lnTo>
                  <a:lnTo>
                    <a:pt x="351663" y="2781"/>
                  </a:lnTo>
                  <a:lnTo>
                    <a:pt x="347624" y="6807"/>
                  </a:lnTo>
                  <a:lnTo>
                    <a:pt x="347510" y="17183"/>
                  </a:lnTo>
                  <a:lnTo>
                    <a:pt x="351663" y="21336"/>
                  </a:lnTo>
                  <a:lnTo>
                    <a:pt x="357911" y="21336"/>
                  </a:lnTo>
                  <a:lnTo>
                    <a:pt x="367042" y="21818"/>
                  </a:lnTo>
                  <a:lnTo>
                    <a:pt x="370001" y="22098"/>
                  </a:lnTo>
                  <a:lnTo>
                    <a:pt x="372973" y="22263"/>
                  </a:lnTo>
                  <a:lnTo>
                    <a:pt x="375945" y="22352"/>
                  </a:lnTo>
                  <a:lnTo>
                    <a:pt x="376339" y="22339"/>
                  </a:lnTo>
                  <a:lnTo>
                    <a:pt x="376707" y="22263"/>
                  </a:lnTo>
                  <a:lnTo>
                    <a:pt x="377063" y="22123"/>
                  </a:lnTo>
                  <a:lnTo>
                    <a:pt x="379818" y="22390"/>
                  </a:lnTo>
                  <a:lnTo>
                    <a:pt x="380619" y="23190"/>
                  </a:lnTo>
                  <a:lnTo>
                    <a:pt x="390436" y="23190"/>
                  </a:lnTo>
                  <a:lnTo>
                    <a:pt x="390982" y="22631"/>
                  </a:lnTo>
                  <a:lnTo>
                    <a:pt x="394423" y="19202"/>
                  </a:lnTo>
                  <a:lnTo>
                    <a:pt x="394423" y="9385"/>
                  </a:lnTo>
                  <a:close/>
                </a:path>
              </a:pathLst>
            </a:custGeom>
            <a:solidFill>
              <a:srgbClr val="C80000"/>
            </a:solidFill>
          </p:spPr>
          <p:txBody>
            <a:bodyPr wrap="square" lIns="0" tIns="0" rIns="0" bIns="0" rtlCol="0"/>
            <a:lstStyle/>
            <a:p>
              <a:endParaRPr/>
            </a:p>
          </p:txBody>
        </p:sp>
        <p:sp>
          <p:nvSpPr>
            <p:cNvPr id="113" name="object 113"/>
            <p:cNvSpPr/>
            <p:nvPr/>
          </p:nvSpPr>
          <p:spPr>
            <a:xfrm>
              <a:off x="7410894" y="6163341"/>
              <a:ext cx="235496" cy="121095"/>
            </a:xfrm>
            <a:prstGeom prst="rect">
              <a:avLst/>
            </a:prstGeom>
            <a:blipFill>
              <a:blip r:embed="rId51" cstate="print"/>
              <a:stretch>
                <a:fillRect/>
              </a:stretch>
            </a:blipFill>
          </p:spPr>
          <p:txBody>
            <a:bodyPr wrap="square" lIns="0" tIns="0" rIns="0" bIns="0" rtlCol="0"/>
            <a:lstStyle/>
            <a:p>
              <a:endParaRPr/>
            </a:p>
          </p:txBody>
        </p:sp>
        <p:sp>
          <p:nvSpPr>
            <p:cNvPr id="114" name="object 114"/>
            <p:cNvSpPr/>
            <p:nvPr/>
          </p:nvSpPr>
          <p:spPr>
            <a:xfrm>
              <a:off x="9051442" y="6242926"/>
              <a:ext cx="79375" cy="60325"/>
            </a:xfrm>
            <a:custGeom>
              <a:avLst/>
              <a:gdLst/>
              <a:ahLst/>
              <a:cxnLst/>
              <a:rect l="l" t="t" r="r" b="b"/>
              <a:pathLst>
                <a:path w="79375" h="60325">
                  <a:moveTo>
                    <a:pt x="4285" y="42741"/>
                  </a:moveTo>
                  <a:lnTo>
                    <a:pt x="3924" y="42741"/>
                  </a:lnTo>
                  <a:lnTo>
                    <a:pt x="0" y="46655"/>
                  </a:lnTo>
                  <a:lnTo>
                    <a:pt x="0" y="56315"/>
                  </a:lnTo>
                  <a:lnTo>
                    <a:pt x="3924" y="60229"/>
                  </a:lnTo>
                  <a:lnTo>
                    <a:pt x="13576" y="60229"/>
                  </a:lnTo>
                  <a:lnTo>
                    <a:pt x="16780" y="57022"/>
                  </a:lnTo>
                  <a:lnTo>
                    <a:pt x="15519" y="57022"/>
                  </a:lnTo>
                  <a:lnTo>
                    <a:pt x="1981" y="45948"/>
                  </a:lnTo>
                  <a:lnTo>
                    <a:pt x="4285" y="42741"/>
                  </a:lnTo>
                  <a:close/>
                </a:path>
                <a:path w="79375" h="60325">
                  <a:moveTo>
                    <a:pt x="13233" y="30286"/>
                  </a:moveTo>
                  <a:lnTo>
                    <a:pt x="1981" y="45948"/>
                  </a:lnTo>
                  <a:lnTo>
                    <a:pt x="15519" y="57022"/>
                  </a:lnTo>
                  <a:lnTo>
                    <a:pt x="17487" y="54903"/>
                  </a:lnTo>
                  <a:lnTo>
                    <a:pt x="17487" y="46655"/>
                  </a:lnTo>
                  <a:lnTo>
                    <a:pt x="13576" y="42741"/>
                  </a:lnTo>
                  <a:lnTo>
                    <a:pt x="28450" y="42741"/>
                  </a:lnTo>
                  <a:lnTo>
                    <a:pt x="13233" y="30286"/>
                  </a:lnTo>
                  <a:close/>
                </a:path>
                <a:path w="79375" h="60325">
                  <a:moveTo>
                    <a:pt x="17487" y="54903"/>
                  </a:moveTo>
                  <a:lnTo>
                    <a:pt x="15519" y="57022"/>
                  </a:lnTo>
                  <a:lnTo>
                    <a:pt x="16780" y="57022"/>
                  </a:lnTo>
                  <a:lnTo>
                    <a:pt x="17487" y="56315"/>
                  </a:lnTo>
                  <a:lnTo>
                    <a:pt x="17487" y="54903"/>
                  </a:lnTo>
                  <a:close/>
                </a:path>
                <a:path w="79375" h="60325">
                  <a:moveTo>
                    <a:pt x="28450" y="42741"/>
                  </a:moveTo>
                  <a:lnTo>
                    <a:pt x="13576" y="42741"/>
                  </a:lnTo>
                  <a:lnTo>
                    <a:pt x="17487" y="46655"/>
                  </a:lnTo>
                  <a:lnTo>
                    <a:pt x="17487" y="54903"/>
                  </a:lnTo>
                  <a:lnTo>
                    <a:pt x="28638" y="42895"/>
                  </a:lnTo>
                  <a:lnTo>
                    <a:pt x="28450" y="42741"/>
                  </a:lnTo>
                  <a:close/>
                </a:path>
                <a:path w="79375" h="60325">
                  <a:moveTo>
                    <a:pt x="34467" y="6976"/>
                  </a:moveTo>
                  <a:lnTo>
                    <a:pt x="13233" y="30286"/>
                  </a:lnTo>
                  <a:lnTo>
                    <a:pt x="28638" y="42895"/>
                  </a:lnTo>
                  <a:lnTo>
                    <a:pt x="33413" y="37663"/>
                  </a:lnTo>
                  <a:lnTo>
                    <a:pt x="38506" y="32749"/>
                  </a:lnTo>
                  <a:lnTo>
                    <a:pt x="43891" y="28153"/>
                  </a:lnTo>
                  <a:lnTo>
                    <a:pt x="45021" y="27231"/>
                  </a:lnTo>
                  <a:lnTo>
                    <a:pt x="46189" y="26358"/>
                  </a:lnTo>
                  <a:lnTo>
                    <a:pt x="47396" y="25535"/>
                  </a:lnTo>
                  <a:lnTo>
                    <a:pt x="34467" y="6976"/>
                  </a:lnTo>
                  <a:close/>
                </a:path>
                <a:path w="79375" h="60325">
                  <a:moveTo>
                    <a:pt x="52755" y="0"/>
                  </a:moveTo>
                  <a:lnTo>
                    <a:pt x="34467" y="6976"/>
                  </a:lnTo>
                  <a:lnTo>
                    <a:pt x="47396" y="25535"/>
                  </a:lnTo>
                  <a:lnTo>
                    <a:pt x="50952" y="23258"/>
                  </a:lnTo>
                  <a:lnTo>
                    <a:pt x="54838" y="21921"/>
                  </a:lnTo>
                  <a:lnTo>
                    <a:pt x="59054" y="21521"/>
                  </a:lnTo>
                  <a:lnTo>
                    <a:pt x="59740" y="803"/>
                  </a:lnTo>
                  <a:lnTo>
                    <a:pt x="52755" y="0"/>
                  </a:lnTo>
                  <a:close/>
                </a:path>
                <a:path w="79375" h="60325">
                  <a:moveTo>
                    <a:pt x="59740" y="803"/>
                  </a:moveTo>
                  <a:lnTo>
                    <a:pt x="59054" y="21521"/>
                  </a:lnTo>
                  <a:lnTo>
                    <a:pt x="69674" y="20789"/>
                  </a:lnTo>
                  <a:lnTo>
                    <a:pt x="64917" y="20784"/>
                  </a:lnTo>
                  <a:lnTo>
                    <a:pt x="60769" y="16635"/>
                  </a:lnTo>
                  <a:lnTo>
                    <a:pt x="60769" y="6386"/>
                  </a:lnTo>
                  <a:lnTo>
                    <a:pt x="64922" y="2232"/>
                  </a:lnTo>
                  <a:lnTo>
                    <a:pt x="70307" y="2232"/>
                  </a:lnTo>
                  <a:lnTo>
                    <a:pt x="59740" y="803"/>
                  </a:lnTo>
                  <a:close/>
                </a:path>
                <a:path w="79375" h="60325">
                  <a:moveTo>
                    <a:pt x="70307" y="2232"/>
                  </a:moveTo>
                  <a:lnTo>
                    <a:pt x="64917" y="2237"/>
                  </a:lnTo>
                  <a:lnTo>
                    <a:pt x="60769" y="6386"/>
                  </a:lnTo>
                  <a:lnTo>
                    <a:pt x="60769" y="16635"/>
                  </a:lnTo>
                  <a:lnTo>
                    <a:pt x="64922" y="20789"/>
                  </a:lnTo>
                  <a:lnTo>
                    <a:pt x="69674" y="20789"/>
                  </a:lnTo>
                  <a:lnTo>
                    <a:pt x="69767" y="20179"/>
                  </a:lnTo>
                  <a:lnTo>
                    <a:pt x="70262" y="4795"/>
                  </a:lnTo>
                  <a:lnTo>
                    <a:pt x="70307" y="2232"/>
                  </a:lnTo>
                  <a:close/>
                </a:path>
                <a:path w="79375" h="60325">
                  <a:moveTo>
                    <a:pt x="75171" y="2232"/>
                  </a:moveTo>
                  <a:lnTo>
                    <a:pt x="70307" y="2232"/>
                  </a:lnTo>
                  <a:lnTo>
                    <a:pt x="70262" y="4795"/>
                  </a:lnTo>
                  <a:lnTo>
                    <a:pt x="69767" y="20179"/>
                  </a:lnTo>
                  <a:lnTo>
                    <a:pt x="69674" y="20789"/>
                  </a:lnTo>
                  <a:lnTo>
                    <a:pt x="75176" y="20784"/>
                  </a:lnTo>
                  <a:lnTo>
                    <a:pt x="79324" y="16635"/>
                  </a:lnTo>
                  <a:lnTo>
                    <a:pt x="79324" y="6386"/>
                  </a:lnTo>
                  <a:lnTo>
                    <a:pt x="75171" y="2232"/>
                  </a:lnTo>
                  <a:close/>
                </a:path>
              </a:pathLst>
            </a:custGeom>
            <a:solidFill>
              <a:srgbClr val="C80000"/>
            </a:solidFill>
          </p:spPr>
          <p:txBody>
            <a:bodyPr wrap="square" lIns="0" tIns="0" rIns="0" bIns="0" rtlCol="0"/>
            <a:lstStyle/>
            <a:p>
              <a:endParaRPr/>
            </a:p>
          </p:txBody>
        </p:sp>
      </p:grpSp>
      <p:sp>
        <p:nvSpPr>
          <p:cNvPr id="115" name="object 115"/>
          <p:cNvSpPr/>
          <p:nvPr/>
        </p:nvSpPr>
        <p:spPr>
          <a:xfrm>
            <a:off x="9219920" y="5717844"/>
            <a:ext cx="116205" cy="85090"/>
          </a:xfrm>
          <a:custGeom>
            <a:avLst/>
            <a:gdLst/>
            <a:ahLst/>
            <a:cxnLst/>
            <a:rect l="l" t="t" r="r" b="b"/>
            <a:pathLst>
              <a:path w="116204" h="85089">
                <a:moveTo>
                  <a:pt x="105905" y="60388"/>
                </a:moveTo>
                <a:lnTo>
                  <a:pt x="101993" y="56489"/>
                </a:lnTo>
                <a:lnTo>
                  <a:pt x="97764" y="56489"/>
                </a:lnTo>
                <a:lnTo>
                  <a:pt x="91414" y="54775"/>
                </a:lnTo>
                <a:lnTo>
                  <a:pt x="91211" y="54737"/>
                </a:lnTo>
                <a:lnTo>
                  <a:pt x="91211" y="57200"/>
                </a:lnTo>
                <a:lnTo>
                  <a:pt x="91173" y="57670"/>
                </a:lnTo>
                <a:lnTo>
                  <a:pt x="91211" y="57200"/>
                </a:lnTo>
                <a:lnTo>
                  <a:pt x="91211" y="54737"/>
                </a:lnTo>
                <a:lnTo>
                  <a:pt x="69227" y="53670"/>
                </a:lnTo>
                <a:lnTo>
                  <a:pt x="60985" y="53771"/>
                </a:lnTo>
                <a:lnTo>
                  <a:pt x="22466" y="57200"/>
                </a:lnTo>
                <a:lnTo>
                  <a:pt x="3467" y="68516"/>
                </a:lnTo>
                <a:lnTo>
                  <a:pt x="5651" y="66459"/>
                </a:lnTo>
                <a:lnTo>
                  <a:pt x="4152" y="66459"/>
                </a:lnTo>
                <a:lnTo>
                  <a:pt x="0" y="70624"/>
                </a:lnTo>
                <a:lnTo>
                  <a:pt x="0" y="80873"/>
                </a:lnTo>
                <a:lnTo>
                  <a:pt x="4152" y="85026"/>
                </a:lnTo>
                <a:lnTo>
                  <a:pt x="14401" y="85026"/>
                </a:lnTo>
                <a:lnTo>
                  <a:pt x="16446" y="82969"/>
                </a:lnTo>
                <a:lnTo>
                  <a:pt x="18567" y="80873"/>
                </a:lnTo>
                <a:lnTo>
                  <a:pt x="18567" y="80581"/>
                </a:lnTo>
                <a:lnTo>
                  <a:pt x="21551" y="78511"/>
                </a:lnTo>
                <a:lnTo>
                  <a:pt x="21551" y="78346"/>
                </a:lnTo>
                <a:lnTo>
                  <a:pt x="21805" y="78346"/>
                </a:lnTo>
                <a:lnTo>
                  <a:pt x="21691" y="78511"/>
                </a:lnTo>
                <a:lnTo>
                  <a:pt x="62395" y="75615"/>
                </a:lnTo>
                <a:lnTo>
                  <a:pt x="71551" y="75412"/>
                </a:lnTo>
                <a:lnTo>
                  <a:pt x="80695" y="75069"/>
                </a:lnTo>
                <a:lnTo>
                  <a:pt x="89839" y="74599"/>
                </a:lnTo>
                <a:lnTo>
                  <a:pt x="96215" y="73926"/>
                </a:lnTo>
                <a:lnTo>
                  <a:pt x="101993" y="73926"/>
                </a:lnTo>
                <a:lnTo>
                  <a:pt x="105905" y="70027"/>
                </a:lnTo>
                <a:lnTo>
                  <a:pt x="105905" y="60388"/>
                </a:lnTo>
                <a:close/>
              </a:path>
              <a:path w="116204" h="85089">
                <a:moveTo>
                  <a:pt x="115951" y="12992"/>
                </a:moveTo>
                <a:lnTo>
                  <a:pt x="112763" y="9791"/>
                </a:lnTo>
                <a:lnTo>
                  <a:pt x="111607" y="9791"/>
                </a:lnTo>
                <a:lnTo>
                  <a:pt x="108572" y="6210"/>
                </a:lnTo>
                <a:lnTo>
                  <a:pt x="65874" y="25"/>
                </a:lnTo>
                <a:lnTo>
                  <a:pt x="56629" y="0"/>
                </a:lnTo>
                <a:lnTo>
                  <a:pt x="47421" y="342"/>
                </a:lnTo>
                <a:lnTo>
                  <a:pt x="15608" y="7518"/>
                </a:lnTo>
                <a:lnTo>
                  <a:pt x="16548" y="7023"/>
                </a:lnTo>
                <a:lnTo>
                  <a:pt x="13462" y="7023"/>
                </a:lnTo>
                <a:lnTo>
                  <a:pt x="9309" y="11176"/>
                </a:lnTo>
                <a:lnTo>
                  <a:pt x="9309" y="21424"/>
                </a:lnTo>
                <a:lnTo>
                  <a:pt x="13462" y="25577"/>
                </a:lnTo>
                <a:lnTo>
                  <a:pt x="23710" y="25577"/>
                </a:lnTo>
                <a:lnTo>
                  <a:pt x="24193" y="25095"/>
                </a:lnTo>
                <a:lnTo>
                  <a:pt x="24765" y="24523"/>
                </a:lnTo>
                <a:lnTo>
                  <a:pt x="65989" y="22618"/>
                </a:lnTo>
                <a:lnTo>
                  <a:pt x="88722" y="22542"/>
                </a:lnTo>
                <a:lnTo>
                  <a:pt x="98437" y="22593"/>
                </a:lnTo>
                <a:lnTo>
                  <a:pt x="98882" y="22631"/>
                </a:lnTo>
                <a:lnTo>
                  <a:pt x="99301" y="22567"/>
                </a:lnTo>
                <a:lnTo>
                  <a:pt x="99517" y="22491"/>
                </a:lnTo>
                <a:lnTo>
                  <a:pt x="99695" y="22415"/>
                </a:lnTo>
                <a:lnTo>
                  <a:pt x="99923" y="21996"/>
                </a:lnTo>
                <a:lnTo>
                  <a:pt x="103517" y="22745"/>
                </a:lnTo>
                <a:lnTo>
                  <a:pt x="104863" y="24079"/>
                </a:lnTo>
                <a:lnTo>
                  <a:pt x="112763" y="24079"/>
                </a:lnTo>
                <a:lnTo>
                  <a:pt x="113753" y="23075"/>
                </a:lnTo>
                <a:lnTo>
                  <a:pt x="115951" y="20878"/>
                </a:lnTo>
                <a:lnTo>
                  <a:pt x="115951" y="12992"/>
                </a:lnTo>
                <a:close/>
              </a:path>
            </a:pathLst>
          </a:custGeom>
          <a:solidFill>
            <a:srgbClr val="C80000"/>
          </a:solidFill>
        </p:spPr>
        <p:txBody>
          <a:bodyPr wrap="square" lIns="0" tIns="0" rIns="0" bIns="0" rtlCol="0"/>
          <a:lstStyle/>
          <a:p>
            <a:endParaRPr/>
          </a:p>
        </p:txBody>
      </p:sp>
      <p:sp>
        <p:nvSpPr>
          <p:cNvPr id="116" name="object 116"/>
          <p:cNvSpPr/>
          <p:nvPr/>
        </p:nvSpPr>
        <p:spPr>
          <a:xfrm>
            <a:off x="9544469" y="5689265"/>
            <a:ext cx="371449" cy="109093"/>
          </a:xfrm>
          <a:prstGeom prst="rect">
            <a:avLst/>
          </a:prstGeom>
          <a:blipFill>
            <a:blip r:embed="rId52" cstate="print"/>
            <a:stretch>
              <a:fillRect/>
            </a:stretch>
          </a:blipFill>
        </p:spPr>
        <p:txBody>
          <a:bodyPr wrap="square" lIns="0" tIns="0" rIns="0" bIns="0" rtlCol="0"/>
          <a:lstStyle/>
          <a:p>
            <a:endParaRPr/>
          </a:p>
        </p:txBody>
      </p:sp>
      <p:sp>
        <p:nvSpPr>
          <p:cNvPr id="117" name="object 117"/>
          <p:cNvSpPr/>
          <p:nvPr/>
        </p:nvSpPr>
        <p:spPr>
          <a:xfrm>
            <a:off x="10093974" y="5588772"/>
            <a:ext cx="1047455" cy="276024"/>
          </a:xfrm>
          <a:prstGeom prst="rect">
            <a:avLst/>
          </a:prstGeom>
          <a:blipFill>
            <a:blip r:embed="rId53" cstate="print"/>
            <a:stretch>
              <a:fillRect/>
            </a:stretch>
          </a:blipFill>
        </p:spPr>
        <p:txBody>
          <a:bodyPr wrap="square" lIns="0" tIns="0" rIns="0" bIns="0" rtlCol="0"/>
          <a:lstStyle/>
          <a:p>
            <a:endParaRPr/>
          </a:p>
        </p:txBody>
      </p:sp>
      <p:sp>
        <p:nvSpPr>
          <p:cNvPr id="118" name="object 118"/>
          <p:cNvSpPr/>
          <p:nvPr/>
        </p:nvSpPr>
        <p:spPr>
          <a:xfrm>
            <a:off x="11213845" y="5682886"/>
            <a:ext cx="264823" cy="158112"/>
          </a:xfrm>
          <a:prstGeom prst="rect">
            <a:avLst/>
          </a:prstGeom>
          <a:blipFill>
            <a:blip r:embed="rId54" cstate="print"/>
            <a:stretch>
              <a:fillRect/>
            </a:stretch>
          </a:blipFill>
        </p:spPr>
        <p:txBody>
          <a:bodyPr wrap="square" lIns="0" tIns="0" rIns="0" bIns="0" rtlCol="0"/>
          <a:lstStyle/>
          <a:p>
            <a:endParaRPr/>
          </a:p>
        </p:txBody>
      </p:sp>
      <p:sp>
        <p:nvSpPr>
          <p:cNvPr id="119" name="object 119"/>
          <p:cNvSpPr/>
          <p:nvPr/>
        </p:nvSpPr>
        <p:spPr>
          <a:xfrm>
            <a:off x="11542306" y="5704873"/>
            <a:ext cx="460540" cy="155779"/>
          </a:xfrm>
          <a:prstGeom prst="rect">
            <a:avLst/>
          </a:prstGeom>
          <a:blipFill>
            <a:blip r:embed="rId55" cstate="print"/>
            <a:stretch>
              <a:fillRect/>
            </a:stretch>
          </a:blipFill>
        </p:spPr>
        <p:txBody>
          <a:bodyPr wrap="square" lIns="0" tIns="0" rIns="0" bIns="0" rtlCol="0"/>
          <a:lstStyle/>
          <a:p>
            <a:endParaRPr/>
          </a:p>
        </p:txBody>
      </p:sp>
      <p:sp>
        <p:nvSpPr>
          <p:cNvPr id="120" name="object 120"/>
          <p:cNvSpPr/>
          <p:nvPr/>
        </p:nvSpPr>
        <p:spPr>
          <a:xfrm>
            <a:off x="9208579" y="5942526"/>
            <a:ext cx="59055" cy="99695"/>
          </a:xfrm>
          <a:custGeom>
            <a:avLst/>
            <a:gdLst/>
            <a:ahLst/>
            <a:cxnLst/>
            <a:rect l="l" t="t" r="r" b="b"/>
            <a:pathLst>
              <a:path w="59054" h="99695">
                <a:moveTo>
                  <a:pt x="48105" y="99153"/>
                </a:moveTo>
                <a:lnTo>
                  <a:pt x="48577" y="99625"/>
                </a:lnTo>
                <a:lnTo>
                  <a:pt x="55740" y="99625"/>
                </a:lnTo>
                <a:lnTo>
                  <a:pt x="55880" y="99485"/>
                </a:lnTo>
                <a:lnTo>
                  <a:pt x="50812" y="99485"/>
                </a:lnTo>
                <a:lnTo>
                  <a:pt x="48105" y="99153"/>
                </a:lnTo>
                <a:close/>
              </a:path>
              <a:path w="59054" h="99695">
                <a:moveTo>
                  <a:pt x="53043" y="86641"/>
                </a:moveTo>
                <a:lnTo>
                  <a:pt x="48577" y="86641"/>
                </a:lnTo>
                <a:lnTo>
                  <a:pt x="45669" y="89547"/>
                </a:lnTo>
                <a:lnTo>
                  <a:pt x="45669" y="96718"/>
                </a:lnTo>
                <a:lnTo>
                  <a:pt x="48105" y="99153"/>
                </a:lnTo>
                <a:lnTo>
                  <a:pt x="50812" y="99485"/>
                </a:lnTo>
                <a:lnTo>
                  <a:pt x="53505" y="86781"/>
                </a:lnTo>
                <a:lnTo>
                  <a:pt x="53043" y="86641"/>
                </a:lnTo>
                <a:close/>
              </a:path>
              <a:path w="59054" h="99695">
                <a:moveTo>
                  <a:pt x="55740" y="86641"/>
                </a:moveTo>
                <a:lnTo>
                  <a:pt x="53043" y="86641"/>
                </a:lnTo>
                <a:lnTo>
                  <a:pt x="53505" y="86781"/>
                </a:lnTo>
                <a:lnTo>
                  <a:pt x="50812" y="99485"/>
                </a:lnTo>
                <a:lnTo>
                  <a:pt x="55880" y="99485"/>
                </a:lnTo>
                <a:lnTo>
                  <a:pt x="58648" y="96718"/>
                </a:lnTo>
                <a:lnTo>
                  <a:pt x="58648" y="89547"/>
                </a:lnTo>
                <a:lnTo>
                  <a:pt x="55740" y="86641"/>
                </a:lnTo>
                <a:close/>
              </a:path>
              <a:path w="59054" h="99695">
                <a:moveTo>
                  <a:pt x="42633" y="83488"/>
                </a:moveTo>
                <a:lnTo>
                  <a:pt x="39547" y="98104"/>
                </a:lnTo>
                <a:lnTo>
                  <a:pt x="48105" y="99153"/>
                </a:lnTo>
                <a:lnTo>
                  <a:pt x="45669" y="96718"/>
                </a:lnTo>
                <a:lnTo>
                  <a:pt x="45669" y="89547"/>
                </a:lnTo>
                <a:lnTo>
                  <a:pt x="48577" y="86641"/>
                </a:lnTo>
                <a:lnTo>
                  <a:pt x="53043" y="86641"/>
                </a:lnTo>
                <a:lnTo>
                  <a:pt x="42633" y="83488"/>
                </a:lnTo>
                <a:close/>
              </a:path>
              <a:path w="59054" h="99695">
                <a:moveTo>
                  <a:pt x="30670" y="75794"/>
                </a:moveTo>
                <a:lnTo>
                  <a:pt x="17373" y="87589"/>
                </a:lnTo>
                <a:lnTo>
                  <a:pt x="18719" y="88987"/>
                </a:lnTo>
                <a:lnTo>
                  <a:pt x="20180" y="90260"/>
                </a:lnTo>
                <a:lnTo>
                  <a:pt x="21742" y="91410"/>
                </a:lnTo>
                <a:lnTo>
                  <a:pt x="27127" y="95073"/>
                </a:lnTo>
                <a:lnTo>
                  <a:pt x="33058" y="97304"/>
                </a:lnTo>
                <a:lnTo>
                  <a:pt x="39547" y="98104"/>
                </a:lnTo>
                <a:lnTo>
                  <a:pt x="42633" y="83488"/>
                </a:lnTo>
                <a:lnTo>
                  <a:pt x="38976" y="82389"/>
                </a:lnTo>
                <a:lnTo>
                  <a:pt x="35699" y="80609"/>
                </a:lnTo>
                <a:lnTo>
                  <a:pt x="32816" y="78144"/>
                </a:lnTo>
                <a:lnTo>
                  <a:pt x="32029" y="77420"/>
                </a:lnTo>
                <a:lnTo>
                  <a:pt x="31318" y="76638"/>
                </a:lnTo>
                <a:lnTo>
                  <a:pt x="30670" y="75794"/>
                </a:lnTo>
                <a:close/>
              </a:path>
              <a:path w="59054" h="99695">
                <a:moveTo>
                  <a:pt x="22707" y="61250"/>
                </a:moveTo>
                <a:lnTo>
                  <a:pt x="4965" y="68718"/>
                </a:lnTo>
                <a:lnTo>
                  <a:pt x="8039" y="75709"/>
                </a:lnTo>
                <a:lnTo>
                  <a:pt x="12179" y="82001"/>
                </a:lnTo>
                <a:lnTo>
                  <a:pt x="17373" y="87589"/>
                </a:lnTo>
                <a:lnTo>
                  <a:pt x="30670" y="75794"/>
                </a:lnTo>
                <a:lnTo>
                  <a:pt x="27317" y="71337"/>
                </a:lnTo>
                <a:lnTo>
                  <a:pt x="24650" y="66488"/>
                </a:lnTo>
                <a:lnTo>
                  <a:pt x="22707" y="61250"/>
                </a:lnTo>
                <a:close/>
              </a:path>
              <a:path w="59054" h="99695">
                <a:moveTo>
                  <a:pt x="431" y="39565"/>
                </a:moveTo>
                <a:lnTo>
                  <a:pt x="4965" y="68718"/>
                </a:lnTo>
                <a:lnTo>
                  <a:pt x="22707" y="61250"/>
                </a:lnTo>
                <a:lnTo>
                  <a:pt x="22186" y="59866"/>
                </a:lnTo>
                <a:lnTo>
                  <a:pt x="21755" y="58459"/>
                </a:lnTo>
                <a:lnTo>
                  <a:pt x="21386" y="57029"/>
                </a:lnTo>
                <a:lnTo>
                  <a:pt x="20129" y="51438"/>
                </a:lnTo>
                <a:lnTo>
                  <a:pt x="19532" y="45773"/>
                </a:lnTo>
                <a:lnTo>
                  <a:pt x="19608" y="40034"/>
                </a:lnTo>
                <a:lnTo>
                  <a:pt x="431" y="39565"/>
                </a:lnTo>
                <a:close/>
              </a:path>
              <a:path w="59054" h="99695">
                <a:moveTo>
                  <a:pt x="4597" y="13641"/>
                </a:moveTo>
                <a:lnTo>
                  <a:pt x="431" y="39565"/>
                </a:lnTo>
                <a:lnTo>
                  <a:pt x="19608" y="40034"/>
                </a:lnTo>
                <a:lnTo>
                  <a:pt x="19532" y="34485"/>
                </a:lnTo>
                <a:lnTo>
                  <a:pt x="20002" y="28987"/>
                </a:lnTo>
                <a:lnTo>
                  <a:pt x="20993" y="23539"/>
                </a:lnTo>
                <a:lnTo>
                  <a:pt x="21247" y="22404"/>
                </a:lnTo>
                <a:lnTo>
                  <a:pt x="21564" y="21287"/>
                </a:lnTo>
                <a:lnTo>
                  <a:pt x="21958" y="20194"/>
                </a:lnTo>
                <a:lnTo>
                  <a:pt x="17621" y="18557"/>
                </a:lnTo>
                <a:lnTo>
                  <a:pt x="11036" y="18557"/>
                </a:lnTo>
                <a:lnTo>
                  <a:pt x="7045" y="14565"/>
                </a:lnTo>
                <a:lnTo>
                  <a:pt x="4597" y="13641"/>
                </a:lnTo>
                <a:close/>
              </a:path>
              <a:path w="59054" h="99695">
                <a:moveTo>
                  <a:pt x="7480" y="6002"/>
                </a:moveTo>
                <a:lnTo>
                  <a:pt x="6883" y="7583"/>
                </a:lnTo>
                <a:lnTo>
                  <a:pt x="6883" y="14403"/>
                </a:lnTo>
                <a:lnTo>
                  <a:pt x="7045" y="14565"/>
                </a:lnTo>
                <a:lnTo>
                  <a:pt x="21958" y="20194"/>
                </a:lnTo>
                <a:lnTo>
                  <a:pt x="22576" y="18557"/>
                </a:lnTo>
                <a:lnTo>
                  <a:pt x="21285" y="18557"/>
                </a:lnTo>
                <a:lnTo>
                  <a:pt x="23358" y="16482"/>
                </a:lnTo>
                <a:lnTo>
                  <a:pt x="24841" y="12555"/>
                </a:lnTo>
                <a:lnTo>
                  <a:pt x="7480" y="6002"/>
                </a:lnTo>
                <a:close/>
              </a:path>
              <a:path w="59054" h="99695">
                <a:moveTo>
                  <a:pt x="7045" y="14565"/>
                </a:moveTo>
                <a:lnTo>
                  <a:pt x="11036" y="18557"/>
                </a:lnTo>
                <a:lnTo>
                  <a:pt x="17621" y="18557"/>
                </a:lnTo>
                <a:lnTo>
                  <a:pt x="7045" y="14565"/>
                </a:lnTo>
                <a:close/>
              </a:path>
              <a:path w="59054" h="99695">
                <a:moveTo>
                  <a:pt x="23358" y="16482"/>
                </a:moveTo>
                <a:lnTo>
                  <a:pt x="21285" y="18557"/>
                </a:lnTo>
                <a:lnTo>
                  <a:pt x="22576" y="18557"/>
                </a:lnTo>
                <a:lnTo>
                  <a:pt x="23358" y="16482"/>
                </a:lnTo>
                <a:close/>
              </a:path>
              <a:path w="59054" h="99695">
                <a:moveTo>
                  <a:pt x="25438" y="6002"/>
                </a:moveTo>
                <a:lnTo>
                  <a:pt x="7480" y="6002"/>
                </a:lnTo>
                <a:lnTo>
                  <a:pt x="24841" y="12555"/>
                </a:lnTo>
                <a:lnTo>
                  <a:pt x="23358" y="16482"/>
                </a:lnTo>
                <a:lnTo>
                  <a:pt x="25438" y="14403"/>
                </a:lnTo>
                <a:lnTo>
                  <a:pt x="25438" y="6002"/>
                </a:lnTo>
                <a:close/>
              </a:path>
              <a:path w="59054" h="99695">
                <a:moveTo>
                  <a:pt x="6883" y="7583"/>
                </a:moveTo>
                <a:lnTo>
                  <a:pt x="4597" y="13641"/>
                </a:lnTo>
                <a:lnTo>
                  <a:pt x="7045" y="14565"/>
                </a:lnTo>
                <a:lnTo>
                  <a:pt x="6883" y="14403"/>
                </a:lnTo>
                <a:lnTo>
                  <a:pt x="6883" y="7583"/>
                </a:lnTo>
                <a:close/>
              </a:path>
              <a:path w="59054" h="99695">
                <a:moveTo>
                  <a:pt x="21285" y="0"/>
                </a:moveTo>
                <a:lnTo>
                  <a:pt x="11036" y="0"/>
                </a:lnTo>
                <a:lnTo>
                  <a:pt x="6883" y="4154"/>
                </a:lnTo>
                <a:lnTo>
                  <a:pt x="6883" y="7583"/>
                </a:lnTo>
                <a:lnTo>
                  <a:pt x="7480" y="6002"/>
                </a:lnTo>
                <a:lnTo>
                  <a:pt x="25438" y="6002"/>
                </a:lnTo>
                <a:lnTo>
                  <a:pt x="25438" y="4154"/>
                </a:lnTo>
                <a:lnTo>
                  <a:pt x="21285" y="0"/>
                </a:lnTo>
                <a:close/>
              </a:path>
            </a:pathLst>
          </a:custGeom>
          <a:solidFill>
            <a:srgbClr val="C80000"/>
          </a:solidFill>
        </p:spPr>
        <p:txBody>
          <a:bodyPr wrap="square" lIns="0" tIns="0" rIns="0" bIns="0" rtlCol="0"/>
          <a:lstStyle/>
          <a:p>
            <a:endParaRPr/>
          </a:p>
        </p:txBody>
      </p:sp>
      <p:sp>
        <p:nvSpPr>
          <p:cNvPr id="121" name="object 121"/>
          <p:cNvSpPr/>
          <p:nvPr/>
        </p:nvSpPr>
        <p:spPr>
          <a:xfrm>
            <a:off x="9415450" y="5933876"/>
            <a:ext cx="39370" cy="111125"/>
          </a:xfrm>
          <a:custGeom>
            <a:avLst/>
            <a:gdLst/>
            <a:ahLst/>
            <a:cxnLst/>
            <a:rect l="l" t="t" r="r" b="b"/>
            <a:pathLst>
              <a:path w="39370" h="111125">
                <a:moveTo>
                  <a:pt x="5339" y="92725"/>
                </a:moveTo>
                <a:lnTo>
                  <a:pt x="1892" y="96172"/>
                </a:lnTo>
                <a:lnTo>
                  <a:pt x="1892" y="106696"/>
                </a:lnTo>
                <a:lnTo>
                  <a:pt x="6159" y="110962"/>
                </a:lnTo>
                <a:lnTo>
                  <a:pt x="16675" y="110962"/>
                </a:lnTo>
                <a:lnTo>
                  <a:pt x="20153" y="107485"/>
                </a:lnTo>
                <a:lnTo>
                  <a:pt x="18783" y="107485"/>
                </a:lnTo>
                <a:lnTo>
                  <a:pt x="4051" y="95384"/>
                </a:lnTo>
                <a:lnTo>
                  <a:pt x="5339" y="92725"/>
                </a:lnTo>
                <a:close/>
              </a:path>
              <a:path w="39370" h="111125">
                <a:moveTo>
                  <a:pt x="10207" y="91906"/>
                </a:moveTo>
                <a:lnTo>
                  <a:pt x="6159" y="91906"/>
                </a:lnTo>
                <a:lnTo>
                  <a:pt x="5339" y="92725"/>
                </a:lnTo>
                <a:lnTo>
                  <a:pt x="4051" y="95384"/>
                </a:lnTo>
                <a:lnTo>
                  <a:pt x="18783" y="107485"/>
                </a:lnTo>
                <a:lnTo>
                  <a:pt x="20942" y="105857"/>
                </a:lnTo>
                <a:lnTo>
                  <a:pt x="20942" y="100733"/>
                </a:lnTo>
                <a:lnTo>
                  <a:pt x="10207" y="91906"/>
                </a:lnTo>
                <a:close/>
              </a:path>
              <a:path w="39370" h="111125">
                <a:moveTo>
                  <a:pt x="20942" y="105857"/>
                </a:moveTo>
                <a:lnTo>
                  <a:pt x="18783" y="107485"/>
                </a:lnTo>
                <a:lnTo>
                  <a:pt x="20153" y="107485"/>
                </a:lnTo>
                <a:lnTo>
                  <a:pt x="20942" y="106696"/>
                </a:lnTo>
                <a:lnTo>
                  <a:pt x="20942" y="105857"/>
                </a:lnTo>
                <a:close/>
              </a:path>
              <a:path w="39370" h="111125">
                <a:moveTo>
                  <a:pt x="20942" y="100733"/>
                </a:moveTo>
                <a:lnTo>
                  <a:pt x="20942" y="105857"/>
                </a:lnTo>
                <a:lnTo>
                  <a:pt x="24193" y="103407"/>
                </a:lnTo>
                <a:lnTo>
                  <a:pt x="20942" y="100733"/>
                </a:lnTo>
                <a:close/>
              </a:path>
              <a:path w="39370" h="111125">
                <a:moveTo>
                  <a:pt x="33268" y="91906"/>
                </a:moveTo>
                <a:lnTo>
                  <a:pt x="16675" y="91906"/>
                </a:lnTo>
                <a:lnTo>
                  <a:pt x="20942" y="96172"/>
                </a:lnTo>
                <a:lnTo>
                  <a:pt x="20942" y="100733"/>
                </a:lnTo>
                <a:lnTo>
                  <a:pt x="24193" y="103407"/>
                </a:lnTo>
                <a:lnTo>
                  <a:pt x="25311" y="102431"/>
                </a:lnTo>
                <a:lnTo>
                  <a:pt x="26365" y="101387"/>
                </a:lnTo>
                <a:lnTo>
                  <a:pt x="27343" y="100275"/>
                </a:lnTo>
                <a:lnTo>
                  <a:pt x="30761" y="96172"/>
                </a:lnTo>
                <a:lnTo>
                  <a:pt x="33268" y="91906"/>
                </a:lnTo>
                <a:close/>
              </a:path>
              <a:path w="39370" h="111125">
                <a:moveTo>
                  <a:pt x="11595" y="77288"/>
                </a:moveTo>
                <a:lnTo>
                  <a:pt x="9982" y="81252"/>
                </a:lnTo>
                <a:lnTo>
                  <a:pt x="8445" y="85248"/>
                </a:lnTo>
                <a:lnTo>
                  <a:pt x="7010" y="89277"/>
                </a:lnTo>
                <a:lnTo>
                  <a:pt x="20942" y="100733"/>
                </a:lnTo>
                <a:lnTo>
                  <a:pt x="20942" y="96172"/>
                </a:lnTo>
                <a:lnTo>
                  <a:pt x="16675" y="91906"/>
                </a:lnTo>
                <a:lnTo>
                  <a:pt x="33268" y="91906"/>
                </a:lnTo>
                <a:lnTo>
                  <a:pt x="33400" y="91680"/>
                </a:lnTo>
                <a:lnTo>
                  <a:pt x="35331" y="86724"/>
                </a:lnTo>
                <a:lnTo>
                  <a:pt x="11595" y="77288"/>
                </a:lnTo>
                <a:close/>
              </a:path>
              <a:path w="39370" h="111125">
                <a:moveTo>
                  <a:pt x="7010" y="89277"/>
                </a:moveTo>
                <a:lnTo>
                  <a:pt x="5339" y="92725"/>
                </a:lnTo>
                <a:lnTo>
                  <a:pt x="6159" y="91906"/>
                </a:lnTo>
                <a:lnTo>
                  <a:pt x="10207" y="91906"/>
                </a:lnTo>
                <a:lnTo>
                  <a:pt x="7010" y="89277"/>
                </a:lnTo>
                <a:close/>
              </a:path>
              <a:path w="39370" h="111125">
                <a:moveTo>
                  <a:pt x="38773" y="51633"/>
                </a:moveTo>
                <a:lnTo>
                  <a:pt x="14020" y="52523"/>
                </a:lnTo>
                <a:lnTo>
                  <a:pt x="14236" y="59541"/>
                </a:lnTo>
                <a:lnTo>
                  <a:pt x="13779" y="66508"/>
                </a:lnTo>
                <a:lnTo>
                  <a:pt x="12661" y="73425"/>
                </a:lnTo>
                <a:lnTo>
                  <a:pt x="12395" y="74739"/>
                </a:lnTo>
                <a:lnTo>
                  <a:pt x="12039" y="76027"/>
                </a:lnTo>
                <a:lnTo>
                  <a:pt x="11595" y="77288"/>
                </a:lnTo>
                <a:lnTo>
                  <a:pt x="35331" y="86724"/>
                </a:lnTo>
                <a:lnTo>
                  <a:pt x="39097" y="58788"/>
                </a:lnTo>
                <a:lnTo>
                  <a:pt x="38773" y="51633"/>
                </a:lnTo>
                <a:close/>
              </a:path>
              <a:path w="39370" h="111125">
                <a:moveTo>
                  <a:pt x="33858" y="20407"/>
                </a:moveTo>
                <a:lnTo>
                  <a:pt x="12331" y="28145"/>
                </a:lnTo>
                <a:lnTo>
                  <a:pt x="12585" y="29542"/>
                </a:lnTo>
                <a:lnTo>
                  <a:pt x="12801" y="30946"/>
                </a:lnTo>
                <a:lnTo>
                  <a:pt x="12979" y="32357"/>
                </a:lnTo>
                <a:lnTo>
                  <a:pt x="13627" y="39061"/>
                </a:lnTo>
                <a:lnTo>
                  <a:pt x="13948" y="45136"/>
                </a:lnTo>
                <a:lnTo>
                  <a:pt x="14020" y="52523"/>
                </a:lnTo>
                <a:lnTo>
                  <a:pt x="38773" y="51633"/>
                </a:lnTo>
                <a:lnTo>
                  <a:pt x="34544" y="22189"/>
                </a:lnTo>
                <a:lnTo>
                  <a:pt x="33858" y="20407"/>
                </a:lnTo>
                <a:close/>
              </a:path>
              <a:path w="39370" h="111125">
                <a:moveTo>
                  <a:pt x="18554" y="8007"/>
                </a:moveTo>
                <a:lnTo>
                  <a:pt x="9105" y="21494"/>
                </a:lnTo>
                <a:lnTo>
                  <a:pt x="10731" y="23432"/>
                </a:lnTo>
                <a:lnTo>
                  <a:pt x="11810" y="25650"/>
                </a:lnTo>
                <a:lnTo>
                  <a:pt x="12331" y="28145"/>
                </a:lnTo>
                <a:lnTo>
                  <a:pt x="33858" y="20407"/>
                </a:lnTo>
                <a:lnTo>
                  <a:pt x="33089" y="18555"/>
                </a:lnTo>
                <a:lnTo>
                  <a:pt x="14401" y="18555"/>
                </a:lnTo>
                <a:lnTo>
                  <a:pt x="18554" y="14401"/>
                </a:lnTo>
                <a:lnTo>
                  <a:pt x="18554" y="8007"/>
                </a:lnTo>
                <a:close/>
              </a:path>
              <a:path w="39370" h="111125">
                <a:moveTo>
                  <a:pt x="14604" y="1678"/>
                </a:moveTo>
                <a:lnTo>
                  <a:pt x="3949" y="16877"/>
                </a:lnTo>
                <a:lnTo>
                  <a:pt x="9105" y="21494"/>
                </a:lnTo>
                <a:lnTo>
                  <a:pt x="18554" y="8007"/>
                </a:lnTo>
                <a:lnTo>
                  <a:pt x="18554" y="4152"/>
                </a:lnTo>
                <a:lnTo>
                  <a:pt x="17782" y="3381"/>
                </a:lnTo>
                <a:lnTo>
                  <a:pt x="14604" y="1678"/>
                </a:lnTo>
                <a:close/>
              </a:path>
              <a:path w="39370" h="111125">
                <a:moveTo>
                  <a:pt x="14401" y="0"/>
                </a:moveTo>
                <a:lnTo>
                  <a:pt x="4152" y="0"/>
                </a:lnTo>
                <a:lnTo>
                  <a:pt x="0" y="4152"/>
                </a:lnTo>
                <a:lnTo>
                  <a:pt x="0" y="14401"/>
                </a:lnTo>
                <a:lnTo>
                  <a:pt x="4152" y="18555"/>
                </a:lnTo>
                <a:lnTo>
                  <a:pt x="5824" y="18555"/>
                </a:lnTo>
                <a:lnTo>
                  <a:pt x="3949" y="16877"/>
                </a:lnTo>
                <a:lnTo>
                  <a:pt x="14604" y="1678"/>
                </a:lnTo>
                <a:lnTo>
                  <a:pt x="16080" y="1678"/>
                </a:lnTo>
                <a:lnTo>
                  <a:pt x="14401" y="0"/>
                </a:lnTo>
                <a:close/>
              </a:path>
              <a:path w="39370" h="111125">
                <a:moveTo>
                  <a:pt x="20700" y="4944"/>
                </a:moveTo>
                <a:lnTo>
                  <a:pt x="18554" y="8007"/>
                </a:lnTo>
                <a:lnTo>
                  <a:pt x="18554" y="14401"/>
                </a:lnTo>
                <a:lnTo>
                  <a:pt x="14401" y="18555"/>
                </a:lnTo>
                <a:lnTo>
                  <a:pt x="33089" y="18555"/>
                </a:lnTo>
                <a:lnTo>
                  <a:pt x="31775" y="15387"/>
                </a:lnTo>
                <a:lnTo>
                  <a:pt x="28676" y="11123"/>
                </a:lnTo>
                <a:lnTo>
                  <a:pt x="24549" y="7617"/>
                </a:lnTo>
                <a:lnTo>
                  <a:pt x="23329" y="6631"/>
                </a:lnTo>
                <a:lnTo>
                  <a:pt x="22047" y="5741"/>
                </a:lnTo>
                <a:lnTo>
                  <a:pt x="20700" y="4944"/>
                </a:lnTo>
                <a:close/>
              </a:path>
              <a:path w="39370" h="111125">
                <a:moveTo>
                  <a:pt x="17782" y="3381"/>
                </a:moveTo>
                <a:lnTo>
                  <a:pt x="18554" y="4152"/>
                </a:lnTo>
                <a:lnTo>
                  <a:pt x="18554" y="8007"/>
                </a:lnTo>
                <a:lnTo>
                  <a:pt x="20700" y="4944"/>
                </a:lnTo>
                <a:lnTo>
                  <a:pt x="17782" y="3381"/>
                </a:lnTo>
                <a:close/>
              </a:path>
              <a:path w="39370" h="111125">
                <a:moveTo>
                  <a:pt x="16080" y="1678"/>
                </a:moveTo>
                <a:lnTo>
                  <a:pt x="14604" y="1678"/>
                </a:lnTo>
                <a:lnTo>
                  <a:pt x="17782" y="3381"/>
                </a:lnTo>
                <a:lnTo>
                  <a:pt x="16080" y="1678"/>
                </a:lnTo>
                <a:close/>
              </a:path>
            </a:pathLst>
          </a:custGeom>
          <a:solidFill>
            <a:srgbClr val="C80000"/>
          </a:solidFill>
        </p:spPr>
        <p:txBody>
          <a:bodyPr wrap="square" lIns="0" tIns="0" rIns="0" bIns="0" rtlCol="0"/>
          <a:lstStyle/>
          <a:p>
            <a:endParaRPr/>
          </a:p>
        </p:txBody>
      </p:sp>
      <p:sp>
        <p:nvSpPr>
          <p:cNvPr id="122" name="object 122"/>
          <p:cNvSpPr/>
          <p:nvPr/>
        </p:nvSpPr>
        <p:spPr>
          <a:xfrm>
            <a:off x="9564458" y="5952591"/>
            <a:ext cx="75565" cy="41910"/>
          </a:xfrm>
          <a:custGeom>
            <a:avLst/>
            <a:gdLst/>
            <a:ahLst/>
            <a:cxnLst/>
            <a:rect l="l" t="t" r="r" b="b"/>
            <a:pathLst>
              <a:path w="75565" h="41910">
                <a:moveTo>
                  <a:pt x="5670" y="23282"/>
                </a:moveTo>
                <a:lnTo>
                  <a:pt x="4152" y="23282"/>
                </a:lnTo>
                <a:lnTo>
                  <a:pt x="0" y="27437"/>
                </a:lnTo>
                <a:lnTo>
                  <a:pt x="0" y="37684"/>
                </a:lnTo>
                <a:lnTo>
                  <a:pt x="4152" y="41838"/>
                </a:lnTo>
                <a:lnTo>
                  <a:pt x="14401" y="41838"/>
                </a:lnTo>
                <a:lnTo>
                  <a:pt x="16841" y="39397"/>
                </a:lnTo>
                <a:lnTo>
                  <a:pt x="15557" y="39397"/>
                </a:lnTo>
                <a:lnTo>
                  <a:pt x="3009" y="25723"/>
                </a:lnTo>
                <a:lnTo>
                  <a:pt x="5670" y="23282"/>
                </a:lnTo>
                <a:close/>
              </a:path>
              <a:path w="75565" h="41910">
                <a:moveTo>
                  <a:pt x="9893" y="19409"/>
                </a:moveTo>
                <a:lnTo>
                  <a:pt x="3009" y="25723"/>
                </a:lnTo>
                <a:lnTo>
                  <a:pt x="15557" y="39397"/>
                </a:lnTo>
                <a:lnTo>
                  <a:pt x="18554" y="36649"/>
                </a:lnTo>
                <a:lnTo>
                  <a:pt x="18554" y="28849"/>
                </a:lnTo>
                <a:lnTo>
                  <a:pt x="9893" y="19409"/>
                </a:lnTo>
                <a:close/>
              </a:path>
              <a:path w="75565" h="41910">
                <a:moveTo>
                  <a:pt x="18554" y="36649"/>
                </a:moveTo>
                <a:lnTo>
                  <a:pt x="15557" y="39397"/>
                </a:lnTo>
                <a:lnTo>
                  <a:pt x="16841" y="39397"/>
                </a:lnTo>
                <a:lnTo>
                  <a:pt x="18554" y="37684"/>
                </a:lnTo>
                <a:lnTo>
                  <a:pt x="18554" y="36649"/>
                </a:lnTo>
                <a:close/>
              </a:path>
              <a:path w="75565" h="41910">
                <a:moveTo>
                  <a:pt x="18554" y="28849"/>
                </a:moveTo>
                <a:lnTo>
                  <a:pt x="18554" y="36649"/>
                </a:lnTo>
                <a:lnTo>
                  <a:pt x="22440" y="33084"/>
                </a:lnTo>
                <a:lnTo>
                  <a:pt x="18554" y="28849"/>
                </a:lnTo>
                <a:close/>
              </a:path>
              <a:path w="75565" h="41910">
                <a:moveTo>
                  <a:pt x="34839" y="23282"/>
                </a:moveTo>
                <a:lnTo>
                  <a:pt x="14401" y="23282"/>
                </a:lnTo>
                <a:lnTo>
                  <a:pt x="18554" y="27437"/>
                </a:lnTo>
                <a:lnTo>
                  <a:pt x="18554" y="28849"/>
                </a:lnTo>
                <a:lnTo>
                  <a:pt x="22440" y="33084"/>
                </a:lnTo>
                <a:lnTo>
                  <a:pt x="26327" y="29527"/>
                </a:lnTo>
                <a:lnTo>
                  <a:pt x="30759" y="26855"/>
                </a:lnTo>
                <a:lnTo>
                  <a:pt x="35712" y="25065"/>
                </a:lnTo>
                <a:lnTo>
                  <a:pt x="34839" y="23282"/>
                </a:lnTo>
                <a:close/>
              </a:path>
              <a:path w="75565" h="41910">
                <a:moveTo>
                  <a:pt x="26758" y="6777"/>
                </a:moveTo>
                <a:lnTo>
                  <a:pt x="20713" y="10431"/>
                </a:lnTo>
                <a:lnTo>
                  <a:pt x="15100" y="14641"/>
                </a:lnTo>
                <a:lnTo>
                  <a:pt x="9893" y="19409"/>
                </a:lnTo>
                <a:lnTo>
                  <a:pt x="18554" y="28849"/>
                </a:lnTo>
                <a:lnTo>
                  <a:pt x="18554" y="27437"/>
                </a:lnTo>
                <a:lnTo>
                  <a:pt x="14401" y="23282"/>
                </a:lnTo>
                <a:lnTo>
                  <a:pt x="34839" y="23282"/>
                </a:lnTo>
                <a:lnTo>
                  <a:pt x="26758" y="6777"/>
                </a:lnTo>
                <a:close/>
              </a:path>
              <a:path w="75565" h="41910">
                <a:moveTo>
                  <a:pt x="50215" y="300"/>
                </a:moveTo>
                <a:lnTo>
                  <a:pt x="26758" y="6777"/>
                </a:lnTo>
                <a:lnTo>
                  <a:pt x="35712" y="25065"/>
                </a:lnTo>
                <a:lnTo>
                  <a:pt x="40982" y="23401"/>
                </a:lnTo>
                <a:lnTo>
                  <a:pt x="46380" y="22280"/>
                </a:lnTo>
                <a:lnTo>
                  <a:pt x="51879" y="21706"/>
                </a:lnTo>
                <a:lnTo>
                  <a:pt x="50215" y="300"/>
                </a:lnTo>
                <a:close/>
              </a:path>
              <a:path w="75565" h="41910">
                <a:moveTo>
                  <a:pt x="54508" y="0"/>
                </a:moveTo>
                <a:lnTo>
                  <a:pt x="50215" y="300"/>
                </a:lnTo>
                <a:lnTo>
                  <a:pt x="51879" y="21706"/>
                </a:lnTo>
                <a:lnTo>
                  <a:pt x="61264" y="20718"/>
                </a:lnTo>
                <a:lnTo>
                  <a:pt x="61455" y="20654"/>
                </a:lnTo>
                <a:lnTo>
                  <a:pt x="61620" y="20535"/>
                </a:lnTo>
                <a:lnTo>
                  <a:pt x="61734" y="20289"/>
                </a:lnTo>
                <a:lnTo>
                  <a:pt x="61024" y="19577"/>
                </a:lnTo>
                <a:lnTo>
                  <a:pt x="60109" y="19441"/>
                </a:lnTo>
                <a:lnTo>
                  <a:pt x="60398" y="18951"/>
                </a:lnTo>
                <a:lnTo>
                  <a:pt x="58724" y="17274"/>
                </a:lnTo>
                <a:lnTo>
                  <a:pt x="58724" y="8081"/>
                </a:lnTo>
                <a:lnTo>
                  <a:pt x="62445" y="4354"/>
                </a:lnTo>
                <a:lnTo>
                  <a:pt x="69018" y="4354"/>
                </a:lnTo>
                <a:lnTo>
                  <a:pt x="69621" y="3333"/>
                </a:lnTo>
                <a:lnTo>
                  <a:pt x="67602" y="2054"/>
                </a:lnTo>
                <a:lnTo>
                  <a:pt x="65404" y="1207"/>
                </a:lnTo>
                <a:lnTo>
                  <a:pt x="63055" y="793"/>
                </a:lnTo>
                <a:lnTo>
                  <a:pt x="58788" y="165"/>
                </a:lnTo>
                <a:lnTo>
                  <a:pt x="54508" y="0"/>
                </a:lnTo>
                <a:close/>
              </a:path>
              <a:path w="75565" h="41910">
                <a:moveTo>
                  <a:pt x="71640" y="4354"/>
                </a:moveTo>
                <a:lnTo>
                  <a:pt x="70401" y="4354"/>
                </a:lnTo>
                <a:lnTo>
                  <a:pt x="71285" y="5510"/>
                </a:lnTo>
                <a:lnTo>
                  <a:pt x="62814" y="19845"/>
                </a:lnTo>
                <a:lnTo>
                  <a:pt x="61941" y="19845"/>
                </a:lnTo>
                <a:lnTo>
                  <a:pt x="61734" y="20289"/>
                </a:lnTo>
                <a:lnTo>
                  <a:pt x="62445" y="21001"/>
                </a:lnTo>
                <a:lnTo>
                  <a:pt x="71640" y="21001"/>
                </a:lnTo>
                <a:lnTo>
                  <a:pt x="72799" y="19845"/>
                </a:lnTo>
                <a:lnTo>
                  <a:pt x="62814" y="19845"/>
                </a:lnTo>
                <a:lnTo>
                  <a:pt x="61998" y="19723"/>
                </a:lnTo>
                <a:lnTo>
                  <a:pt x="72921" y="19723"/>
                </a:lnTo>
                <a:lnTo>
                  <a:pt x="75374" y="17274"/>
                </a:lnTo>
                <a:lnTo>
                  <a:pt x="75374" y="8081"/>
                </a:lnTo>
                <a:lnTo>
                  <a:pt x="71640" y="4354"/>
                </a:lnTo>
                <a:close/>
              </a:path>
              <a:path w="75565" h="41910">
                <a:moveTo>
                  <a:pt x="61024" y="19577"/>
                </a:moveTo>
                <a:lnTo>
                  <a:pt x="61734" y="20289"/>
                </a:lnTo>
                <a:lnTo>
                  <a:pt x="61998" y="19723"/>
                </a:lnTo>
                <a:lnTo>
                  <a:pt x="61024" y="19577"/>
                </a:lnTo>
                <a:close/>
              </a:path>
              <a:path w="75565" h="41910">
                <a:moveTo>
                  <a:pt x="69621" y="3333"/>
                </a:moveTo>
                <a:lnTo>
                  <a:pt x="61998" y="19723"/>
                </a:lnTo>
                <a:lnTo>
                  <a:pt x="62814" y="19845"/>
                </a:lnTo>
                <a:lnTo>
                  <a:pt x="71285" y="5510"/>
                </a:lnTo>
                <a:lnTo>
                  <a:pt x="69621" y="3333"/>
                </a:lnTo>
                <a:close/>
              </a:path>
              <a:path w="75565" h="41910">
                <a:moveTo>
                  <a:pt x="69621" y="3333"/>
                </a:moveTo>
                <a:lnTo>
                  <a:pt x="60398" y="18951"/>
                </a:lnTo>
                <a:lnTo>
                  <a:pt x="61024" y="19577"/>
                </a:lnTo>
                <a:lnTo>
                  <a:pt x="61998" y="19723"/>
                </a:lnTo>
                <a:lnTo>
                  <a:pt x="69621" y="3333"/>
                </a:lnTo>
                <a:close/>
              </a:path>
              <a:path w="75565" h="41910">
                <a:moveTo>
                  <a:pt x="60398" y="18951"/>
                </a:moveTo>
                <a:lnTo>
                  <a:pt x="60109" y="19441"/>
                </a:lnTo>
                <a:lnTo>
                  <a:pt x="61024" y="19577"/>
                </a:lnTo>
                <a:lnTo>
                  <a:pt x="60398" y="18951"/>
                </a:lnTo>
                <a:close/>
              </a:path>
              <a:path w="75565" h="41910">
                <a:moveTo>
                  <a:pt x="69018" y="4354"/>
                </a:moveTo>
                <a:lnTo>
                  <a:pt x="62445" y="4354"/>
                </a:lnTo>
                <a:lnTo>
                  <a:pt x="58724" y="8081"/>
                </a:lnTo>
                <a:lnTo>
                  <a:pt x="58724" y="17274"/>
                </a:lnTo>
                <a:lnTo>
                  <a:pt x="60398" y="18951"/>
                </a:lnTo>
                <a:lnTo>
                  <a:pt x="69018" y="4354"/>
                </a:lnTo>
                <a:close/>
              </a:path>
            </a:pathLst>
          </a:custGeom>
          <a:solidFill>
            <a:srgbClr val="C80000"/>
          </a:solidFill>
        </p:spPr>
        <p:txBody>
          <a:bodyPr wrap="square" lIns="0" tIns="0" rIns="0" bIns="0" rtlCol="0"/>
          <a:lstStyle/>
          <a:p>
            <a:endParaRPr/>
          </a:p>
        </p:txBody>
      </p:sp>
      <p:sp>
        <p:nvSpPr>
          <p:cNvPr id="123" name="object 123"/>
          <p:cNvSpPr/>
          <p:nvPr/>
        </p:nvSpPr>
        <p:spPr>
          <a:xfrm>
            <a:off x="9543135" y="6074659"/>
            <a:ext cx="55244" cy="28575"/>
          </a:xfrm>
          <a:custGeom>
            <a:avLst/>
            <a:gdLst/>
            <a:ahLst/>
            <a:cxnLst/>
            <a:rect l="l" t="t" r="r" b="b"/>
            <a:pathLst>
              <a:path w="55245" h="28575">
                <a:moveTo>
                  <a:pt x="6981" y="12437"/>
                </a:moveTo>
                <a:lnTo>
                  <a:pt x="3581" y="12437"/>
                </a:lnTo>
                <a:lnTo>
                  <a:pt x="0" y="16019"/>
                </a:lnTo>
                <a:lnTo>
                  <a:pt x="0" y="24858"/>
                </a:lnTo>
                <a:lnTo>
                  <a:pt x="3581" y="28441"/>
                </a:lnTo>
                <a:lnTo>
                  <a:pt x="12420" y="28441"/>
                </a:lnTo>
                <a:lnTo>
                  <a:pt x="12581" y="28280"/>
                </a:lnTo>
                <a:lnTo>
                  <a:pt x="9601" y="28280"/>
                </a:lnTo>
                <a:lnTo>
                  <a:pt x="6400" y="12599"/>
                </a:lnTo>
                <a:lnTo>
                  <a:pt x="6981" y="12437"/>
                </a:lnTo>
                <a:close/>
              </a:path>
              <a:path w="55245" h="28575">
                <a:moveTo>
                  <a:pt x="17678" y="9444"/>
                </a:moveTo>
                <a:lnTo>
                  <a:pt x="6400" y="12599"/>
                </a:lnTo>
                <a:lnTo>
                  <a:pt x="9601" y="28280"/>
                </a:lnTo>
                <a:lnTo>
                  <a:pt x="13030" y="27831"/>
                </a:lnTo>
                <a:lnTo>
                  <a:pt x="16001" y="24858"/>
                </a:lnTo>
                <a:lnTo>
                  <a:pt x="16001" y="16019"/>
                </a:lnTo>
                <a:lnTo>
                  <a:pt x="12420" y="12437"/>
                </a:lnTo>
                <a:lnTo>
                  <a:pt x="18288" y="12437"/>
                </a:lnTo>
                <a:lnTo>
                  <a:pt x="17678" y="9444"/>
                </a:lnTo>
                <a:close/>
              </a:path>
              <a:path w="55245" h="28575">
                <a:moveTo>
                  <a:pt x="13030" y="27831"/>
                </a:moveTo>
                <a:lnTo>
                  <a:pt x="9601" y="28280"/>
                </a:lnTo>
                <a:lnTo>
                  <a:pt x="12581" y="28280"/>
                </a:lnTo>
                <a:lnTo>
                  <a:pt x="13030" y="27831"/>
                </a:lnTo>
                <a:close/>
              </a:path>
              <a:path w="55245" h="28575">
                <a:moveTo>
                  <a:pt x="18288" y="12437"/>
                </a:moveTo>
                <a:lnTo>
                  <a:pt x="12420" y="12437"/>
                </a:lnTo>
                <a:lnTo>
                  <a:pt x="16001" y="16019"/>
                </a:lnTo>
                <a:lnTo>
                  <a:pt x="16001" y="24858"/>
                </a:lnTo>
                <a:lnTo>
                  <a:pt x="13030" y="27831"/>
                </a:lnTo>
                <a:lnTo>
                  <a:pt x="21208" y="26760"/>
                </a:lnTo>
                <a:lnTo>
                  <a:pt x="18288" y="12437"/>
                </a:lnTo>
                <a:close/>
              </a:path>
              <a:path w="55245" h="28575">
                <a:moveTo>
                  <a:pt x="34607" y="3829"/>
                </a:moveTo>
                <a:lnTo>
                  <a:pt x="29057" y="5979"/>
                </a:lnTo>
                <a:lnTo>
                  <a:pt x="23418" y="7851"/>
                </a:lnTo>
                <a:lnTo>
                  <a:pt x="17678" y="9444"/>
                </a:lnTo>
                <a:lnTo>
                  <a:pt x="21208" y="26760"/>
                </a:lnTo>
                <a:lnTo>
                  <a:pt x="28460" y="25899"/>
                </a:lnTo>
                <a:lnTo>
                  <a:pt x="35432" y="24049"/>
                </a:lnTo>
                <a:lnTo>
                  <a:pt x="42138" y="21215"/>
                </a:lnTo>
                <a:lnTo>
                  <a:pt x="40987" y="18557"/>
                </a:lnTo>
                <a:lnTo>
                  <a:pt x="40741" y="18557"/>
                </a:lnTo>
                <a:lnTo>
                  <a:pt x="36575" y="14403"/>
                </a:lnTo>
                <a:lnTo>
                  <a:pt x="36575" y="8373"/>
                </a:lnTo>
                <a:lnTo>
                  <a:pt x="34607" y="3829"/>
                </a:lnTo>
                <a:close/>
              </a:path>
              <a:path w="55245" h="28575">
                <a:moveTo>
                  <a:pt x="42176" y="764"/>
                </a:moveTo>
                <a:lnTo>
                  <a:pt x="38470" y="2265"/>
                </a:lnTo>
                <a:lnTo>
                  <a:pt x="36575" y="4154"/>
                </a:lnTo>
                <a:lnTo>
                  <a:pt x="36575" y="8373"/>
                </a:lnTo>
                <a:lnTo>
                  <a:pt x="42138" y="21215"/>
                </a:lnTo>
                <a:lnTo>
                  <a:pt x="49542" y="17791"/>
                </a:lnTo>
                <a:lnTo>
                  <a:pt x="42176" y="764"/>
                </a:lnTo>
                <a:close/>
              </a:path>
              <a:path w="55245" h="28575">
                <a:moveTo>
                  <a:pt x="36575" y="8373"/>
                </a:moveTo>
                <a:lnTo>
                  <a:pt x="36575" y="14403"/>
                </a:lnTo>
                <a:lnTo>
                  <a:pt x="40741" y="18557"/>
                </a:lnTo>
                <a:lnTo>
                  <a:pt x="40987" y="18557"/>
                </a:lnTo>
                <a:lnTo>
                  <a:pt x="36575" y="8373"/>
                </a:lnTo>
                <a:close/>
              </a:path>
              <a:path w="55245" h="28575">
                <a:moveTo>
                  <a:pt x="51744" y="764"/>
                </a:moveTo>
                <a:lnTo>
                  <a:pt x="42176" y="764"/>
                </a:lnTo>
                <a:lnTo>
                  <a:pt x="49542" y="17791"/>
                </a:lnTo>
                <a:lnTo>
                  <a:pt x="47886" y="18557"/>
                </a:lnTo>
                <a:lnTo>
                  <a:pt x="50977" y="18557"/>
                </a:lnTo>
                <a:lnTo>
                  <a:pt x="55143" y="14403"/>
                </a:lnTo>
                <a:lnTo>
                  <a:pt x="55143" y="4154"/>
                </a:lnTo>
                <a:lnTo>
                  <a:pt x="51744" y="764"/>
                </a:lnTo>
                <a:close/>
              </a:path>
              <a:path w="55245" h="28575">
                <a:moveTo>
                  <a:pt x="38470" y="2265"/>
                </a:moveTo>
                <a:lnTo>
                  <a:pt x="34607" y="3829"/>
                </a:lnTo>
                <a:lnTo>
                  <a:pt x="36575" y="8373"/>
                </a:lnTo>
                <a:lnTo>
                  <a:pt x="36575" y="4154"/>
                </a:lnTo>
                <a:lnTo>
                  <a:pt x="38470" y="2265"/>
                </a:lnTo>
                <a:close/>
              </a:path>
              <a:path w="55245" h="28575">
                <a:moveTo>
                  <a:pt x="50977" y="0"/>
                </a:moveTo>
                <a:lnTo>
                  <a:pt x="40741" y="0"/>
                </a:lnTo>
                <a:lnTo>
                  <a:pt x="38470" y="2265"/>
                </a:lnTo>
                <a:lnTo>
                  <a:pt x="42176" y="764"/>
                </a:lnTo>
                <a:lnTo>
                  <a:pt x="51744" y="764"/>
                </a:lnTo>
                <a:lnTo>
                  <a:pt x="50977" y="0"/>
                </a:lnTo>
                <a:close/>
              </a:path>
            </a:pathLst>
          </a:custGeom>
          <a:solidFill>
            <a:srgbClr val="C80000"/>
          </a:solidFill>
        </p:spPr>
        <p:txBody>
          <a:bodyPr wrap="square" lIns="0" tIns="0" rIns="0" bIns="0" rtlCol="0"/>
          <a:lstStyle/>
          <a:p>
            <a:endParaRPr/>
          </a:p>
        </p:txBody>
      </p:sp>
      <p:sp>
        <p:nvSpPr>
          <p:cNvPr id="124" name="object 124"/>
          <p:cNvSpPr/>
          <p:nvPr/>
        </p:nvSpPr>
        <p:spPr>
          <a:xfrm>
            <a:off x="9107347" y="6157271"/>
            <a:ext cx="60325" cy="26034"/>
          </a:xfrm>
          <a:custGeom>
            <a:avLst/>
            <a:gdLst/>
            <a:ahLst/>
            <a:cxnLst/>
            <a:rect l="l" t="t" r="r" b="b"/>
            <a:pathLst>
              <a:path w="60325" h="26035">
                <a:moveTo>
                  <a:pt x="584" y="15138"/>
                </a:moveTo>
                <a:lnTo>
                  <a:pt x="584" y="21784"/>
                </a:lnTo>
                <a:lnTo>
                  <a:pt x="4737" y="25938"/>
                </a:lnTo>
                <a:lnTo>
                  <a:pt x="14985" y="25938"/>
                </a:lnTo>
                <a:lnTo>
                  <a:pt x="18472" y="22451"/>
                </a:lnTo>
                <a:lnTo>
                  <a:pt x="15582" y="22451"/>
                </a:lnTo>
                <a:lnTo>
                  <a:pt x="5769" y="16140"/>
                </a:lnTo>
                <a:lnTo>
                  <a:pt x="660" y="15491"/>
                </a:lnTo>
                <a:lnTo>
                  <a:pt x="584" y="15138"/>
                </a:lnTo>
                <a:close/>
              </a:path>
              <a:path w="60325" h="26035">
                <a:moveTo>
                  <a:pt x="58738" y="10388"/>
                </a:moveTo>
                <a:lnTo>
                  <a:pt x="59131" y="11908"/>
                </a:lnTo>
                <a:lnTo>
                  <a:pt x="47841" y="19752"/>
                </a:lnTo>
                <a:lnTo>
                  <a:pt x="47142" y="20490"/>
                </a:lnTo>
                <a:lnTo>
                  <a:pt x="49529" y="22881"/>
                </a:lnTo>
                <a:lnTo>
                  <a:pt x="57251" y="22881"/>
                </a:lnTo>
                <a:lnTo>
                  <a:pt x="60263" y="19876"/>
                </a:lnTo>
                <a:lnTo>
                  <a:pt x="60263" y="11908"/>
                </a:lnTo>
                <a:lnTo>
                  <a:pt x="58738" y="10388"/>
                </a:lnTo>
                <a:close/>
              </a:path>
              <a:path w="60325" h="26035">
                <a:moveTo>
                  <a:pt x="5769" y="16140"/>
                </a:moveTo>
                <a:lnTo>
                  <a:pt x="15582" y="22451"/>
                </a:lnTo>
                <a:lnTo>
                  <a:pt x="18937" y="21986"/>
                </a:lnTo>
                <a:lnTo>
                  <a:pt x="19138" y="21784"/>
                </a:lnTo>
                <a:lnTo>
                  <a:pt x="19062" y="17829"/>
                </a:lnTo>
                <a:lnTo>
                  <a:pt x="5769" y="16140"/>
                </a:lnTo>
                <a:close/>
              </a:path>
              <a:path w="60325" h="26035">
                <a:moveTo>
                  <a:pt x="18937" y="21986"/>
                </a:moveTo>
                <a:lnTo>
                  <a:pt x="15582" y="22451"/>
                </a:lnTo>
                <a:lnTo>
                  <a:pt x="18472" y="22451"/>
                </a:lnTo>
                <a:lnTo>
                  <a:pt x="18937" y="21986"/>
                </a:lnTo>
                <a:close/>
              </a:path>
              <a:path w="60325" h="26035">
                <a:moveTo>
                  <a:pt x="30238" y="7381"/>
                </a:moveTo>
                <a:lnTo>
                  <a:pt x="14985" y="7381"/>
                </a:lnTo>
                <a:lnTo>
                  <a:pt x="19138" y="11535"/>
                </a:lnTo>
                <a:lnTo>
                  <a:pt x="19138" y="14859"/>
                </a:lnTo>
                <a:lnTo>
                  <a:pt x="20472" y="15029"/>
                </a:lnTo>
                <a:lnTo>
                  <a:pt x="19138" y="17678"/>
                </a:lnTo>
                <a:lnTo>
                  <a:pt x="19138" y="21784"/>
                </a:lnTo>
                <a:lnTo>
                  <a:pt x="18937" y="21986"/>
                </a:lnTo>
                <a:lnTo>
                  <a:pt x="20447" y="21776"/>
                </a:lnTo>
                <a:lnTo>
                  <a:pt x="25323" y="21329"/>
                </a:lnTo>
                <a:lnTo>
                  <a:pt x="30238" y="21111"/>
                </a:lnTo>
                <a:lnTo>
                  <a:pt x="30238" y="7381"/>
                </a:lnTo>
                <a:close/>
              </a:path>
              <a:path w="60325" h="26035">
                <a:moveTo>
                  <a:pt x="30238" y="488"/>
                </a:moveTo>
                <a:lnTo>
                  <a:pt x="30238" y="21111"/>
                </a:lnTo>
                <a:lnTo>
                  <a:pt x="35648" y="20789"/>
                </a:lnTo>
                <a:lnTo>
                  <a:pt x="41071" y="20622"/>
                </a:lnTo>
                <a:lnTo>
                  <a:pt x="46822" y="20604"/>
                </a:lnTo>
                <a:lnTo>
                  <a:pt x="46951" y="20581"/>
                </a:lnTo>
                <a:lnTo>
                  <a:pt x="47142" y="20490"/>
                </a:lnTo>
                <a:lnTo>
                  <a:pt x="46530" y="19876"/>
                </a:lnTo>
                <a:lnTo>
                  <a:pt x="46405" y="19004"/>
                </a:lnTo>
                <a:lnTo>
                  <a:pt x="44945" y="17981"/>
                </a:lnTo>
                <a:lnTo>
                  <a:pt x="46405" y="16968"/>
                </a:lnTo>
                <a:lnTo>
                  <a:pt x="46530" y="11908"/>
                </a:lnTo>
                <a:lnTo>
                  <a:pt x="49529" y="8905"/>
                </a:lnTo>
                <a:lnTo>
                  <a:pt x="58025" y="8905"/>
                </a:lnTo>
                <a:lnTo>
                  <a:pt x="58305" y="8710"/>
                </a:lnTo>
                <a:lnTo>
                  <a:pt x="46723" y="2305"/>
                </a:lnTo>
                <a:lnTo>
                  <a:pt x="41262" y="1309"/>
                </a:lnTo>
                <a:lnTo>
                  <a:pt x="35775" y="703"/>
                </a:lnTo>
                <a:lnTo>
                  <a:pt x="30238" y="488"/>
                </a:lnTo>
                <a:close/>
              </a:path>
              <a:path w="60325" h="26035">
                <a:moveTo>
                  <a:pt x="46822" y="20604"/>
                </a:moveTo>
                <a:lnTo>
                  <a:pt x="46494" y="20604"/>
                </a:lnTo>
                <a:lnTo>
                  <a:pt x="46735" y="20619"/>
                </a:lnTo>
                <a:close/>
              </a:path>
              <a:path w="60325" h="26035">
                <a:moveTo>
                  <a:pt x="46405" y="19004"/>
                </a:moveTo>
                <a:lnTo>
                  <a:pt x="46530" y="19876"/>
                </a:lnTo>
                <a:lnTo>
                  <a:pt x="47142" y="20490"/>
                </a:lnTo>
                <a:lnTo>
                  <a:pt x="47723" y="19876"/>
                </a:lnTo>
                <a:lnTo>
                  <a:pt x="46405" y="19004"/>
                </a:lnTo>
                <a:close/>
              </a:path>
              <a:path w="60325" h="26035">
                <a:moveTo>
                  <a:pt x="57569" y="9221"/>
                </a:moveTo>
                <a:lnTo>
                  <a:pt x="46405" y="16968"/>
                </a:lnTo>
                <a:lnTo>
                  <a:pt x="46405" y="19004"/>
                </a:lnTo>
                <a:lnTo>
                  <a:pt x="47650" y="19876"/>
                </a:lnTo>
                <a:lnTo>
                  <a:pt x="47864" y="19728"/>
                </a:lnTo>
                <a:lnTo>
                  <a:pt x="57698" y="9351"/>
                </a:lnTo>
                <a:lnTo>
                  <a:pt x="57569" y="9221"/>
                </a:lnTo>
                <a:close/>
              </a:path>
              <a:path w="60325" h="26035">
                <a:moveTo>
                  <a:pt x="47864" y="19728"/>
                </a:moveTo>
                <a:lnTo>
                  <a:pt x="47650" y="19876"/>
                </a:lnTo>
                <a:lnTo>
                  <a:pt x="47864" y="19728"/>
                </a:lnTo>
                <a:close/>
              </a:path>
              <a:path w="60325" h="26035">
                <a:moveTo>
                  <a:pt x="57698" y="9351"/>
                </a:moveTo>
                <a:lnTo>
                  <a:pt x="47864" y="19728"/>
                </a:lnTo>
                <a:lnTo>
                  <a:pt x="59131" y="11908"/>
                </a:lnTo>
                <a:lnTo>
                  <a:pt x="58738" y="10388"/>
                </a:lnTo>
                <a:lnTo>
                  <a:pt x="57698" y="9351"/>
                </a:lnTo>
                <a:close/>
              </a:path>
              <a:path w="60325" h="26035">
                <a:moveTo>
                  <a:pt x="46405" y="16968"/>
                </a:moveTo>
                <a:lnTo>
                  <a:pt x="44945" y="17981"/>
                </a:lnTo>
                <a:lnTo>
                  <a:pt x="46405" y="19004"/>
                </a:lnTo>
                <a:lnTo>
                  <a:pt x="46405" y="16968"/>
                </a:lnTo>
                <a:close/>
              </a:path>
              <a:path w="60325" h="26035">
                <a:moveTo>
                  <a:pt x="584" y="12504"/>
                </a:moveTo>
                <a:lnTo>
                  <a:pt x="584" y="12806"/>
                </a:lnTo>
                <a:lnTo>
                  <a:pt x="5769" y="16140"/>
                </a:lnTo>
                <a:lnTo>
                  <a:pt x="19062" y="17829"/>
                </a:lnTo>
                <a:lnTo>
                  <a:pt x="19138" y="14859"/>
                </a:lnTo>
                <a:lnTo>
                  <a:pt x="584" y="12504"/>
                </a:lnTo>
                <a:close/>
              </a:path>
              <a:path w="60325" h="26035">
                <a:moveTo>
                  <a:pt x="19138" y="17678"/>
                </a:moveTo>
                <a:lnTo>
                  <a:pt x="19062" y="17829"/>
                </a:lnTo>
                <a:lnTo>
                  <a:pt x="19138" y="17678"/>
                </a:lnTo>
                <a:close/>
              </a:path>
              <a:path w="60325" h="26035">
                <a:moveTo>
                  <a:pt x="19138" y="14859"/>
                </a:moveTo>
                <a:lnTo>
                  <a:pt x="19138" y="17678"/>
                </a:lnTo>
                <a:lnTo>
                  <a:pt x="20472" y="15029"/>
                </a:lnTo>
                <a:lnTo>
                  <a:pt x="19138" y="14859"/>
                </a:lnTo>
                <a:close/>
              </a:path>
              <a:path w="60325" h="26035">
                <a:moveTo>
                  <a:pt x="57251" y="8905"/>
                </a:moveTo>
                <a:lnTo>
                  <a:pt x="49529" y="8905"/>
                </a:lnTo>
                <a:lnTo>
                  <a:pt x="46530" y="11908"/>
                </a:lnTo>
                <a:lnTo>
                  <a:pt x="46405" y="16968"/>
                </a:lnTo>
                <a:lnTo>
                  <a:pt x="57569" y="9221"/>
                </a:lnTo>
                <a:lnTo>
                  <a:pt x="57251" y="8905"/>
                </a:lnTo>
                <a:close/>
              </a:path>
              <a:path w="60325" h="26035">
                <a:moveTo>
                  <a:pt x="584" y="12806"/>
                </a:moveTo>
                <a:lnTo>
                  <a:pt x="660" y="15491"/>
                </a:lnTo>
                <a:lnTo>
                  <a:pt x="5769" y="16140"/>
                </a:lnTo>
                <a:lnTo>
                  <a:pt x="584" y="12806"/>
                </a:lnTo>
                <a:close/>
              </a:path>
              <a:path w="60325" h="26035">
                <a:moveTo>
                  <a:pt x="0" y="12430"/>
                </a:moveTo>
                <a:lnTo>
                  <a:pt x="584" y="15138"/>
                </a:lnTo>
                <a:lnTo>
                  <a:pt x="584" y="12806"/>
                </a:lnTo>
                <a:lnTo>
                  <a:pt x="0" y="12430"/>
                </a:lnTo>
                <a:close/>
              </a:path>
              <a:path w="60325" h="26035">
                <a:moveTo>
                  <a:pt x="14985" y="7381"/>
                </a:moveTo>
                <a:lnTo>
                  <a:pt x="4737" y="7381"/>
                </a:lnTo>
                <a:lnTo>
                  <a:pt x="584" y="11535"/>
                </a:lnTo>
                <a:lnTo>
                  <a:pt x="584" y="12504"/>
                </a:lnTo>
                <a:lnTo>
                  <a:pt x="19138" y="14859"/>
                </a:lnTo>
                <a:lnTo>
                  <a:pt x="19138" y="11535"/>
                </a:lnTo>
                <a:lnTo>
                  <a:pt x="14985" y="7381"/>
                </a:lnTo>
                <a:close/>
              </a:path>
              <a:path w="60325" h="26035">
                <a:moveTo>
                  <a:pt x="0" y="12430"/>
                </a:moveTo>
                <a:lnTo>
                  <a:pt x="584" y="12806"/>
                </a:lnTo>
                <a:lnTo>
                  <a:pt x="584" y="12504"/>
                </a:lnTo>
                <a:lnTo>
                  <a:pt x="0" y="12430"/>
                </a:lnTo>
                <a:close/>
              </a:path>
              <a:path w="60325" h="26035">
                <a:moveTo>
                  <a:pt x="23990" y="0"/>
                </a:moveTo>
                <a:lnTo>
                  <a:pt x="0" y="12430"/>
                </a:lnTo>
                <a:lnTo>
                  <a:pt x="584" y="12504"/>
                </a:lnTo>
                <a:lnTo>
                  <a:pt x="584" y="11535"/>
                </a:lnTo>
                <a:lnTo>
                  <a:pt x="4737" y="7381"/>
                </a:lnTo>
                <a:lnTo>
                  <a:pt x="30238" y="7381"/>
                </a:lnTo>
                <a:lnTo>
                  <a:pt x="30238" y="488"/>
                </a:lnTo>
                <a:lnTo>
                  <a:pt x="23990" y="0"/>
                </a:lnTo>
                <a:close/>
              </a:path>
              <a:path w="60325" h="26035">
                <a:moveTo>
                  <a:pt x="58305" y="8710"/>
                </a:moveTo>
                <a:lnTo>
                  <a:pt x="57698" y="9351"/>
                </a:lnTo>
                <a:lnTo>
                  <a:pt x="58738" y="10388"/>
                </a:lnTo>
                <a:lnTo>
                  <a:pt x="58305" y="8710"/>
                </a:lnTo>
                <a:close/>
              </a:path>
              <a:path w="60325" h="26035">
                <a:moveTo>
                  <a:pt x="58305" y="8710"/>
                </a:moveTo>
                <a:lnTo>
                  <a:pt x="57569" y="9221"/>
                </a:lnTo>
                <a:lnTo>
                  <a:pt x="57698" y="9351"/>
                </a:lnTo>
                <a:lnTo>
                  <a:pt x="58305" y="8710"/>
                </a:lnTo>
                <a:close/>
              </a:path>
              <a:path w="60325" h="26035">
                <a:moveTo>
                  <a:pt x="58025" y="8905"/>
                </a:moveTo>
                <a:lnTo>
                  <a:pt x="57251" y="8905"/>
                </a:lnTo>
                <a:lnTo>
                  <a:pt x="57569" y="9221"/>
                </a:lnTo>
                <a:lnTo>
                  <a:pt x="58025" y="8905"/>
                </a:lnTo>
                <a:close/>
              </a:path>
            </a:pathLst>
          </a:custGeom>
          <a:solidFill>
            <a:srgbClr val="C80000"/>
          </a:solid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0749" y="372540"/>
            <a:ext cx="1440815" cy="695960"/>
          </a:xfrm>
          <a:prstGeom prst="rect">
            <a:avLst/>
          </a:prstGeom>
        </p:spPr>
        <p:txBody>
          <a:bodyPr vert="horz" wrap="square" lIns="0" tIns="12700" rIns="0" bIns="0" rtlCol="0">
            <a:spAutoFit/>
          </a:bodyPr>
          <a:lstStyle/>
          <a:p>
            <a:pPr marL="12700">
              <a:lnSpc>
                <a:spcPct val="100000"/>
              </a:lnSpc>
              <a:spcBef>
                <a:spcPts val="100"/>
              </a:spcBef>
            </a:pPr>
            <a:r>
              <a:rPr sz="4400" spc="-335" dirty="0"/>
              <a:t>Te</a:t>
            </a:r>
            <a:r>
              <a:rPr sz="4400" spc="-85" dirty="0"/>
              <a:t>s</a:t>
            </a:r>
            <a:r>
              <a:rPr sz="4400" spc="-300" dirty="0"/>
              <a:t>t</a:t>
            </a:r>
            <a:r>
              <a:rPr sz="4400" spc="-229" dirty="0"/>
              <a:t>e</a:t>
            </a:r>
            <a:r>
              <a:rPr sz="4400" spc="-195" dirty="0"/>
              <a:t>r</a:t>
            </a:r>
            <a:endParaRPr sz="4400"/>
          </a:p>
        </p:txBody>
      </p:sp>
      <p:sp>
        <p:nvSpPr>
          <p:cNvPr id="3" name="object 3"/>
          <p:cNvSpPr txBox="1"/>
          <p:nvPr/>
        </p:nvSpPr>
        <p:spPr>
          <a:xfrm>
            <a:off x="560749" y="1436230"/>
            <a:ext cx="9111615" cy="4185920"/>
          </a:xfrm>
          <a:prstGeom prst="rect">
            <a:avLst/>
          </a:prstGeom>
        </p:spPr>
        <p:txBody>
          <a:bodyPr vert="horz" wrap="square" lIns="0" tIns="87630" rIns="0" bIns="0" rtlCol="0">
            <a:spAutoFit/>
          </a:bodyPr>
          <a:lstStyle/>
          <a:p>
            <a:pPr marL="241300" indent="-228600">
              <a:lnSpc>
                <a:spcPct val="100000"/>
              </a:lnSpc>
              <a:spcBef>
                <a:spcPts val="690"/>
              </a:spcBef>
              <a:buFont typeface="Arial"/>
              <a:buChar char="•"/>
              <a:tabLst>
                <a:tab pos="241300" algn="l"/>
              </a:tabLst>
            </a:pPr>
            <a:r>
              <a:rPr sz="2800" spc="-110" dirty="0">
                <a:latin typeface="Trebuchet MS"/>
                <a:cs typeface="Trebuchet MS"/>
              </a:rPr>
              <a:t>import</a:t>
            </a:r>
            <a:r>
              <a:rPr sz="2800" spc="-215" dirty="0">
                <a:latin typeface="Trebuchet MS"/>
                <a:cs typeface="Trebuchet MS"/>
              </a:rPr>
              <a:t> </a:t>
            </a:r>
            <a:r>
              <a:rPr sz="2800" spc="-114" dirty="0">
                <a:latin typeface="Trebuchet MS"/>
                <a:cs typeface="Trebuchet MS"/>
              </a:rPr>
              <a:t>tester.*;</a:t>
            </a:r>
            <a:endParaRPr sz="2800">
              <a:latin typeface="Trebuchet MS"/>
              <a:cs typeface="Trebuchet MS"/>
            </a:endParaRPr>
          </a:p>
          <a:p>
            <a:pPr marL="698500" lvl="1" indent="-229235">
              <a:lnSpc>
                <a:spcPct val="100000"/>
              </a:lnSpc>
              <a:spcBef>
                <a:spcPts val="505"/>
              </a:spcBef>
              <a:buFont typeface="Arial"/>
              <a:buChar char="•"/>
              <a:tabLst>
                <a:tab pos="698500" algn="l"/>
              </a:tabLst>
            </a:pPr>
            <a:r>
              <a:rPr sz="2400" spc="-150" dirty="0">
                <a:latin typeface="Trebuchet MS"/>
                <a:cs typeface="Trebuchet MS"/>
              </a:rPr>
              <a:t>tester.jar </a:t>
            </a:r>
            <a:r>
              <a:rPr sz="2400" spc="310" dirty="0">
                <a:latin typeface="Trebuchet MS"/>
                <a:cs typeface="Trebuchet MS"/>
              </a:rPr>
              <a:t>–</a:t>
            </a:r>
            <a:r>
              <a:rPr sz="2400" spc="-260" dirty="0">
                <a:latin typeface="Trebuchet MS"/>
                <a:cs typeface="Trebuchet MS"/>
              </a:rPr>
              <a:t> </a:t>
            </a:r>
            <a:r>
              <a:rPr sz="2400" spc="-155" dirty="0">
                <a:latin typeface="Trebuchet MS"/>
                <a:cs typeface="Trebuchet MS"/>
              </a:rPr>
              <a:t>java </a:t>
            </a:r>
            <a:r>
              <a:rPr sz="2400" spc="-114" dirty="0">
                <a:latin typeface="Trebuchet MS"/>
                <a:cs typeface="Trebuchet MS"/>
              </a:rPr>
              <a:t>archive</a:t>
            </a:r>
            <a:endParaRPr sz="2400">
              <a:latin typeface="Trebuchet MS"/>
              <a:cs typeface="Trebuchet MS"/>
            </a:endParaRPr>
          </a:p>
          <a:p>
            <a:pPr marL="1155065" lvl="2" indent="-228600">
              <a:lnSpc>
                <a:spcPct val="100000"/>
              </a:lnSpc>
              <a:spcBef>
                <a:spcPts val="520"/>
              </a:spcBef>
              <a:buFont typeface="Arial"/>
              <a:buChar char="•"/>
              <a:tabLst>
                <a:tab pos="1155065" algn="l"/>
                <a:tab pos="1155700" algn="l"/>
              </a:tabLst>
            </a:pPr>
            <a:r>
              <a:rPr sz="2000" spc="-95" dirty="0">
                <a:latin typeface="Trebuchet MS"/>
                <a:cs typeface="Trebuchet MS"/>
              </a:rPr>
              <a:t>Libraries</a:t>
            </a:r>
            <a:r>
              <a:rPr sz="2000" spc="-150" dirty="0">
                <a:latin typeface="Trebuchet MS"/>
                <a:cs typeface="Trebuchet MS"/>
              </a:rPr>
              <a:t> </a:t>
            </a:r>
            <a:r>
              <a:rPr sz="2000" spc="-100" dirty="0">
                <a:latin typeface="Trebuchet MS"/>
                <a:cs typeface="Trebuchet MS"/>
              </a:rPr>
              <a:t>that</a:t>
            </a:r>
            <a:r>
              <a:rPr sz="2000" spc="-150" dirty="0">
                <a:latin typeface="Trebuchet MS"/>
                <a:cs typeface="Trebuchet MS"/>
              </a:rPr>
              <a:t> </a:t>
            </a:r>
            <a:r>
              <a:rPr sz="2000" spc="-85" dirty="0">
                <a:latin typeface="Trebuchet MS"/>
                <a:cs typeface="Trebuchet MS"/>
              </a:rPr>
              <a:t>contain</a:t>
            </a:r>
            <a:r>
              <a:rPr sz="2000" spc="-155" dirty="0">
                <a:latin typeface="Trebuchet MS"/>
                <a:cs typeface="Trebuchet MS"/>
              </a:rPr>
              <a:t> </a:t>
            </a:r>
            <a:r>
              <a:rPr sz="2000" spc="-80" dirty="0">
                <a:latin typeface="Trebuchet MS"/>
                <a:cs typeface="Trebuchet MS"/>
              </a:rPr>
              <a:t>classes</a:t>
            </a:r>
            <a:r>
              <a:rPr sz="2000" spc="-150" dirty="0">
                <a:latin typeface="Trebuchet MS"/>
                <a:cs typeface="Trebuchet MS"/>
              </a:rPr>
              <a:t> </a:t>
            </a:r>
            <a:r>
              <a:rPr sz="2000" spc="-100" dirty="0">
                <a:latin typeface="Trebuchet MS"/>
                <a:cs typeface="Trebuchet MS"/>
              </a:rPr>
              <a:t>that</a:t>
            </a:r>
            <a:r>
              <a:rPr sz="2000" spc="-150" dirty="0">
                <a:latin typeface="Trebuchet MS"/>
                <a:cs typeface="Trebuchet MS"/>
              </a:rPr>
              <a:t> </a:t>
            </a:r>
            <a:r>
              <a:rPr sz="2000" spc="-80" dirty="0">
                <a:latin typeface="Trebuchet MS"/>
                <a:cs typeface="Trebuchet MS"/>
              </a:rPr>
              <a:t>we</a:t>
            </a:r>
            <a:r>
              <a:rPr sz="2000" spc="-150" dirty="0">
                <a:latin typeface="Trebuchet MS"/>
                <a:cs typeface="Trebuchet MS"/>
              </a:rPr>
              <a:t> </a:t>
            </a:r>
            <a:r>
              <a:rPr sz="2000" spc="-95" dirty="0">
                <a:latin typeface="Trebuchet MS"/>
                <a:cs typeface="Trebuchet MS"/>
              </a:rPr>
              <a:t>can</a:t>
            </a:r>
            <a:r>
              <a:rPr sz="2000" spc="-150" dirty="0">
                <a:latin typeface="Trebuchet MS"/>
                <a:cs typeface="Trebuchet MS"/>
              </a:rPr>
              <a:t> </a:t>
            </a:r>
            <a:r>
              <a:rPr sz="2000" spc="-60" dirty="0">
                <a:latin typeface="Trebuchet MS"/>
                <a:cs typeface="Trebuchet MS"/>
              </a:rPr>
              <a:t>use</a:t>
            </a:r>
            <a:r>
              <a:rPr sz="2000" spc="-150" dirty="0">
                <a:latin typeface="Trebuchet MS"/>
                <a:cs typeface="Trebuchet MS"/>
              </a:rPr>
              <a:t> </a:t>
            </a:r>
            <a:r>
              <a:rPr sz="2000" spc="-80" dirty="0">
                <a:latin typeface="Trebuchet MS"/>
                <a:cs typeface="Trebuchet MS"/>
              </a:rPr>
              <a:t>in</a:t>
            </a:r>
            <a:r>
              <a:rPr sz="2000" spc="-155" dirty="0">
                <a:latin typeface="Trebuchet MS"/>
                <a:cs typeface="Trebuchet MS"/>
              </a:rPr>
              <a:t> </a:t>
            </a:r>
            <a:r>
              <a:rPr sz="2000" spc="-55" dirty="0">
                <a:latin typeface="Trebuchet MS"/>
                <a:cs typeface="Trebuchet MS"/>
              </a:rPr>
              <a:t>our</a:t>
            </a:r>
            <a:r>
              <a:rPr sz="2000" spc="-155" dirty="0">
                <a:latin typeface="Trebuchet MS"/>
                <a:cs typeface="Trebuchet MS"/>
              </a:rPr>
              <a:t> </a:t>
            </a:r>
            <a:r>
              <a:rPr sz="2000" spc="-45" dirty="0">
                <a:latin typeface="Trebuchet MS"/>
                <a:cs typeface="Trebuchet MS"/>
              </a:rPr>
              <a:t>own</a:t>
            </a:r>
            <a:r>
              <a:rPr sz="2000" spc="-155" dirty="0">
                <a:latin typeface="Trebuchet MS"/>
                <a:cs typeface="Trebuchet MS"/>
              </a:rPr>
              <a:t> </a:t>
            </a:r>
            <a:r>
              <a:rPr sz="2000" spc="-85" dirty="0">
                <a:latin typeface="Trebuchet MS"/>
                <a:cs typeface="Trebuchet MS"/>
              </a:rPr>
              <a:t>code</a:t>
            </a:r>
            <a:endParaRPr sz="2000">
              <a:latin typeface="Trebuchet MS"/>
              <a:cs typeface="Trebuchet MS"/>
            </a:endParaRPr>
          </a:p>
          <a:p>
            <a:pPr marL="1612265" lvl="3" indent="-222885">
              <a:lnSpc>
                <a:spcPct val="100000"/>
              </a:lnSpc>
              <a:spcBef>
                <a:spcPts val="535"/>
              </a:spcBef>
              <a:buSzPct val="94444"/>
              <a:buFont typeface="Arial"/>
              <a:buChar char="•"/>
              <a:tabLst>
                <a:tab pos="1612265" algn="l"/>
                <a:tab pos="1612900" algn="l"/>
              </a:tabLst>
            </a:pPr>
            <a:r>
              <a:rPr sz="1800" spc="-95" dirty="0">
                <a:latin typeface="Trebuchet MS"/>
                <a:cs typeface="Trebuchet MS"/>
              </a:rPr>
              <a:t>Tester</a:t>
            </a:r>
            <a:endParaRPr sz="1800">
              <a:latin typeface="Trebuchet MS"/>
              <a:cs typeface="Trebuchet MS"/>
            </a:endParaRPr>
          </a:p>
          <a:p>
            <a:pPr marL="241300" indent="-228600">
              <a:lnSpc>
                <a:spcPct val="100000"/>
              </a:lnSpc>
              <a:spcBef>
                <a:spcPts val="940"/>
              </a:spcBef>
              <a:buFont typeface="Arial"/>
              <a:buChar char="•"/>
              <a:tabLst>
                <a:tab pos="241300" algn="l"/>
              </a:tabLst>
            </a:pPr>
            <a:r>
              <a:rPr sz="2800" spc="-150" dirty="0">
                <a:latin typeface="Trebuchet MS"/>
                <a:cs typeface="Trebuchet MS"/>
              </a:rPr>
              <a:t>Tester</a:t>
            </a:r>
            <a:r>
              <a:rPr sz="2800" spc="-210" dirty="0">
                <a:latin typeface="Trebuchet MS"/>
                <a:cs typeface="Trebuchet MS"/>
              </a:rPr>
              <a:t> </a:t>
            </a:r>
            <a:r>
              <a:rPr sz="2800" spc="-125" dirty="0">
                <a:latin typeface="Trebuchet MS"/>
                <a:cs typeface="Trebuchet MS"/>
              </a:rPr>
              <a:t>class</a:t>
            </a:r>
            <a:r>
              <a:rPr sz="2800" spc="-204" dirty="0">
                <a:latin typeface="Trebuchet MS"/>
                <a:cs typeface="Trebuchet MS"/>
              </a:rPr>
              <a:t> </a:t>
            </a:r>
            <a:r>
              <a:rPr sz="2800" spc="-114" dirty="0">
                <a:latin typeface="Trebuchet MS"/>
                <a:cs typeface="Trebuchet MS"/>
              </a:rPr>
              <a:t>allows</a:t>
            </a:r>
            <a:r>
              <a:rPr sz="2800" spc="-204" dirty="0">
                <a:latin typeface="Trebuchet MS"/>
                <a:cs typeface="Trebuchet MS"/>
              </a:rPr>
              <a:t> </a:t>
            </a:r>
            <a:r>
              <a:rPr sz="2800" spc="-50" dirty="0">
                <a:latin typeface="Trebuchet MS"/>
                <a:cs typeface="Trebuchet MS"/>
              </a:rPr>
              <a:t>us</a:t>
            </a:r>
            <a:r>
              <a:rPr sz="2800" spc="-200" dirty="0">
                <a:latin typeface="Trebuchet MS"/>
                <a:cs typeface="Trebuchet MS"/>
              </a:rPr>
              <a:t> </a:t>
            </a:r>
            <a:r>
              <a:rPr sz="2800" spc="-105" dirty="0">
                <a:latin typeface="Trebuchet MS"/>
                <a:cs typeface="Trebuchet MS"/>
              </a:rPr>
              <a:t>to</a:t>
            </a:r>
            <a:r>
              <a:rPr sz="2800" spc="-210" dirty="0">
                <a:latin typeface="Trebuchet MS"/>
                <a:cs typeface="Trebuchet MS"/>
              </a:rPr>
              <a:t> </a:t>
            </a:r>
            <a:r>
              <a:rPr sz="2800" spc="-155" dirty="0">
                <a:latin typeface="Trebuchet MS"/>
                <a:cs typeface="Trebuchet MS"/>
              </a:rPr>
              <a:t>create</a:t>
            </a:r>
            <a:r>
              <a:rPr sz="2800" spc="-215" dirty="0">
                <a:latin typeface="Trebuchet MS"/>
                <a:cs typeface="Trebuchet MS"/>
              </a:rPr>
              <a:t> </a:t>
            </a:r>
            <a:r>
              <a:rPr sz="2800" spc="-90" dirty="0">
                <a:latin typeface="Trebuchet MS"/>
                <a:cs typeface="Trebuchet MS"/>
              </a:rPr>
              <a:t>methods</a:t>
            </a:r>
            <a:r>
              <a:rPr sz="2800" spc="-204" dirty="0">
                <a:latin typeface="Trebuchet MS"/>
                <a:cs typeface="Trebuchet MS"/>
              </a:rPr>
              <a:t> </a:t>
            </a:r>
            <a:r>
              <a:rPr sz="2800" spc="-105" dirty="0">
                <a:latin typeface="Trebuchet MS"/>
                <a:cs typeface="Trebuchet MS"/>
              </a:rPr>
              <a:t>to</a:t>
            </a:r>
            <a:r>
              <a:rPr sz="2800" spc="-204" dirty="0">
                <a:latin typeface="Trebuchet MS"/>
                <a:cs typeface="Trebuchet MS"/>
              </a:rPr>
              <a:t> </a:t>
            </a:r>
            <a:r>
              <a:rPr sz="2800" spc="-114" dirty="0">
                <a:latin typeface="Trebuchet MS"/>
                <a:cs typeface="Trebuchet MS"/>
              </a:rPr>
              <a:t>unit</a:t>
            </a:r>
            <a:r>
              <a:rPr sz="2800" spc="-210" dirty="0">
                <a:latin typeface="Trebuchet MS"/>
                <a:cs typeface="Trebuchet MS"/>
              </a:rPr>
              <a:t> </a:t>
            </a:r>
            <a:r>
              <a:rPr sz="2800" spc="-135" dirty="0">
                <a:latin typeface="Trebuchet MS"/>
                <a:cs typeface="Trebuchet MS"/>
              </a:rPr>
              <a:t>test</a:t>
            </a:r>
            <a:r>
              <a:rPr sz="2800" spc="-210" dirty="0">
                <a:latin typeface="Trebuchet MS"/>
                <a:cs typeface="Trebuchet MS"/>
              </a:rPr>
              <a:t> </a:t>
            </a:r>
            <a:r>
              <a:rPr sz="2800" spc="-70" dirty="0">
                <a:latin typeface="Trebuchet MS"/>
                <a:cs typeface="Trebuchet MS"/>
              </a:rPr>
              <a:t>our</a:t>
            </a:r>
            <a:r>
              <a:rPr sz="2800" spc="-210" dirty="0">
                <a:latin typeface="Trebuchet MS"/>
                <a:cs typeface="Trebuchet MS"/>
              </a:rPr>
              <a:t> </a:t>
            </a:r>
            <a:r>
              <a:rPr sz="2800" spc="-114" dirty="0">
                <a:latin typeface="Trebuchet MS"/>
                <a:cs typeface="Trebuchet MS"/>
              </a:rPr>
              <a:t>code</a:t>
            </a:r>
            <a:endParaRPr sz="2800">
              <a:latin typeface="Trebuchet MS"/>
              <a:cs typeface="Trebuchet MS"/>
            </a:endParaRPr>
          </a:p>
          <a:p>
            <a:pPr marL="698500" lvl="1" indent="-229235">
              <a:lnSpc>
                <a:spcPct val="100000"/>
              </a:lnSpc>
              <a:spcBef>
                <a:spcPts val="505"/>
              </a:spcBef>
              <a:buFont typeface="Arial"/>
              <a:buChar char="•"/>
              <a:tabLst>
                <a:tab pos="698500" algn="l"/>
              </a:tabLst>
            </a:pPr>
            <a:r>
              <a:rPr sz="2400" spc="-90" dirty="0">
                <a:latin typeface="Trebuchet MS"/>
                <a:cs typeface="Trebuchet MS"/>
              </a:rPr>
              <a:t>Unit</a:t>
            </a:r>
            <a:r>
              <a:rPr sz="2400" spc="-190" dirty="0">
                <a:latin typeface="Trebuchet MS"/>
                <a:cs typeface="Trebuchet MS"/>
              </a:rPr>
              <a:t> </a:t>
            </a:r>
            <a:r>
              <a:rPr sz="2400" spc="-105" dirty="0">
                <a:latin typeface="Trebuchet MS"/>
                <a:cs typeface="Trebuchet MS"/>
              </a:rPr>
              <a:t>testing</a:t>
            </a:r>
            <a:r>
              <a:rPr sz="2400" spc="-195" dirty="0">
                <a:latin typeface="Trebuchet MS"/>
                <a:cs typeface="Trebuchet MS"/>
              </a:rPr>
              <a:t> </a:t>
            </a:r>
            <a:r>
              <a:rPr sz="2400" spc="310" dirty="0">
                <a:latin typeface="Trebuchet MS"/>
                <a:cs typeface="Trebuchet MS"/>
              </a:rPr>
              <a:t>–</a:t>
            </a:r>
            <a:r>
              <a:rPr sz="2400" spc="-185" dirty="0">
                <a:latin typeface="Trebuchet MS"/>
                <a:cs typeface="Trebuchet MS"/>
              </a:rPr>
              <a:t> </a:t>
            </a:r>
            <a:r>
              <a:rPr sz="2400" spc="-100" dirty="0">
                <a:latin typeface="Trebuchet MS"/>
                <a:cs typeface="Trebuchet MS"/>
              </a:rPr>
              <a:t>compare</a:t>
            </a:r>
            <a:r>
              <a:rPr sz="2400" spc="-180" dirty="0">
                <a:latin typeface="Trebuchet MS"/>
                <a:cs typeface="Trebuchet MS"/>
              </a:rPr>
              <a:t> </a:t>
            </a:r>
            <a:r>
              <a:rPr sz="2400" spc="-130" dirty="0">
                <a:latin typeface="Trebuchet MS"/>
                <a:cs typeface="Trebuchet MS"/>
              </a:rPr>
              <a:t>actual</a:t>
            </a:r>
            <a:r>
              <a:rPr sz="2400" spc="-190" dirty="0">
                <a:latin typeface="Trebuchet MS"/>
                <a:cs typeface="Trebuchet MS"/>
              </a:rPr>
              <a:t> </a:t>
            </a:r>
            <a:r>
              <a:rPr sz="2400" spc="-95" dirty="0">
                <a:latin typeface="Trebuchet MS"/>
                <a:cs typeface="Trebuchet MS"/>
              </a:rPr>
              <a:t>values</a:t>
            </a:r>
            <a:r>
              <a:rPr sz="2400" spc="-190" dirty="0">
                <a:latin typeface="Trebuchet MS"/>
                <a:cs typeface="Trebuchet MS"/>
              </a:rPr>
              <a:t> </a:t>
            </a:r>
            <a:r>
              <a:rPr sz="2400" spc="-70" dirty="0">
                <a:latin typeface="Trebuchet MS"/>
                <a:cs typeface="Trebuchet MS"/>
              </a:rPr>
              <a:t>versus</a:t>
            </a:r>
            <a:r>
              <a:rPr sz="2400" spc="-190" dirty="0">
                <a:latin typeface="Trebuchet MS"/>
                <a:cs typeface="Trebuchet MS"/>
              </a:rPr>
              <a:t> </a:t>
            </a:r>
            <a:r>
              <a:rPr sz="2400" spc="-125" dirty="0">
                <a:latin typeface="Trebuchet MS"/>
                <a:cs typeface="Trebuchet MS"/>
              </a:rPr>
              <a:t>expected</a:t>
            </a:r>
            <a:r>
              <a:rPr sz="2400" spc="-185" dirty="0">
                <a:latin typeface="Trebuchet MS"/>
                <a:cs typeface="Trebuchet MS"/>
              </a:rPr>
              <a:t> </a:t>
            </a:r>
            <a:r>
              <a:rPr sz="2400" spc="-95" dirty="0">
                <a:latin typeface="Trebuchet MS"/>
                <a:cs typeface="Trebuchet MS"/>
              </a:rPr>
              <a:t>values</a:t>
            </a:r>
            <a:endParaRPr sz="2400">
              <a:latin typeface="Trebuchet MS"/>
              <a:cs typeface="Trebuchet MS"/>
            </a:endParaRPr>
          </a:p>
          <a:p>
            <a:pPr marL="1155065" lvl="2" indent="-228600">
              <a:lnSpc>
                <a:spcPct val="100000"/>
              </a:lnSpc>
              <a:spcBef>
                <a:spcPts val="520"/>
              </a:spcBef>
              <a:buFont typeface="Arial"/>
              <a:buChar char="•"/>
              <a:tabLst>
                <a:tab pos="1155065" algn="l"/>
                <a:tab pos="1155700" algn="l"/>
              </a:tabLst>
            </a:pPr>
            <a:r>
              <a:rPr sz="2000" spc="-114" dirty="0">
                <a:latin typeface="Trebuchet MS"/>
                <a:cs typeface="Trebuchet MS"/>
              </a:rPr>
              <a:t>t.checkExpect(&lt;actual </a:t>
            </a:r>
            <a:r>
              <a:rPr sz="2000" spc="-110" dirty="0">
                <a:latin typeface="Trebuchet MS"/>
                <a:cs typeface="Trebuchet MS"/>
              </a:rPr>
              <a:t>value&gt;, </a:t>
            </a:r>
            <a:r>
              <a:rPr sz="2000" spc="-100" dirty="0">
                <a:latin typeface="Trebuchet MS"/>
                <a:cs typeface="Trebuchet MS"/>
              </a:rPr>
              <a:t>&lt;expected</a:t>
            </a:r>
            <a:r>
              <a:rPr sz="2000" spc="-235" dirty="0">
                <a:latin typeface="Trebuchet MS"/>
                <a:cs typeface="Trebuchet MS"/>
              </a:rPr>
              <a:t> </a:t>
            </a:r>
            <a:r>
              <a:rPr sz="2000" spc="-105" dirty="0">
                <a:latin typeface="Trebuchet MS"/>
                <a:cs typeface="Trebuchet MS"/>
              </a:rPr>
              <a:t>value&gt;);</a:t>
            </a:r>
            <a:endParaRPr sz="2000">
              <a:latin typeface="Trebuchet MS"/>
              <a:cs typeface="Trebuchet MS"/>
            </a:endParaRPr>
          </a:p>
          <a:p>
            <a:pPr marL="1155065" lvl="2" indent="-215900">
              <a:lnSpc>
                <a:spcPct val="100000"/>
              </a:lnSpc>
              <a:spcBef>
                <a:spcPts val="500"/>
              </a:spcBef>
              <a:buSzPct val="90000"/>
              <a:buFont typeface="Arial"/>
              <a:buChar char="•"/>
              <a:tabLst>
                <a:tab pos="1155065" algn="l"/>
                <a:tab pos="1155700" algn="l"/>
              </a:tabLst>
            </a:pPr>
            <a:r>
              <a:rPr sz="2000" spc="-90" dirty="0">
                <a:latin typeface="Trebuchet MS"/>
                <a:cs typeface="Trebuchet MS"/>
              </a:rPr>
              <a:t>test</a:t>
            </a:r>
            <a:r>
              <a:rPr sz="2000" spc="-155" dirty="0">
                <a:latin typeface="Trebuchet MS"/>
                <a:cs typeface="Trebuchet MS"/>
              </a:rPr>
              <a:t> </a:t>
            </a:r>
            <a:r>
              <a:rPr sz="2000" spc="-70" dirty="0">
                <a:latin typeface="Trebuchet MS"/>
                <a:cs typeface="Trebuchet MS"/>
              </a:rPr>
              <a:t>method</a:t>
            </a:r>
            <a:r>
              <a:rPr sz="2000" spc="-155" dirty="0">
                <a:latin typeface="Trebuchet MS"/>
                <a:cs typeface="Trebuchet MS"/>
              </a:rPr>
              <a:t> </a:t>
            </a:r>
            <a:r>
              <a:rPr sz="2000" spc="-75" dirty="0">
                <a:latin typeface="Trebuchet MS"/>
                <a:cs typeface="Trebuchet MS"/>
              </a:rPr>
              <a:t>name</a:t>
            </a:r>
            <a:r>
              <a:rPr sz="2000" spc="-150" dirty="0">
                <a:latin typeface="Trebuchet MS"/>
                <a:cs typeface="Trebuchet MS"/>
              </a:rPr>
              <a:t> </a:t>
            </a:r>
            <a:r>
              <a:rPr sz="2000" spc="-60" dirty="0">
                <a:latin typeface="Trebuchet MS"/>
                <a:cs typeface="Trebuchet MS"/>
              </a:rPr>
              <a:t>should</a:t>
            </a:r>
            <a:r>
              <a:rPr sz="2000" spc="-155" dirty="0">
                <a:latin typeface="Trebuchet MS"/>
                <a:cs typeface="Trebuchet MS"/>
              </a:rPr>
              <a:t> </a:t>
            </a:r>
            <a:r>
              <a:rPr sz="2000" spc="-80" dirty="0">
                <a:latin typeface="Trebuchet MS"/>
                <a:cs typeface="Trebuchet MS"/>
              </a:rPr>
              <a:t>begin</a:t>
            </a:r>
            <a:r>
              <a:rPr sz="2000" spc="-155" dirty="0">
                <a:latin typeface="Trebuchet MS"/>
                <a:cs typeface="Trebuchet MS"/>
              </a:rPr>
              <a:t> </a:t>
            </a:r>
            <a:r>
              <a:rPr sz="2000" spc="-85" dirty="0">
                <a:latin typeface="Trebuchet MS"/>
                <a:cs typeface="Trebuchet MS"/>
              </a:rPr>
              <a:t>with</a:t>
            </a:r>
            <a:r>
              <a:rPr sz="2000" spc="-155" dirty="0">
                <a:latin typeface="Trebuchet MS"/>
                <a:cs typeface="Trebuchet MS"/>
              </a:rPr>
              <a:t> </a:t>
            </a:r>
            <a:r>
              <a:rPr sz="2000" spc="-130" dirty="0">
                <a:latin typeface="Trebuchet MS"/>
                <a:cs typeface="Trebuchet MS"/>
              </a:rPr>
              <a:t>“test”</a:t>
            </a:r>
            <a:endParaRPr sz="2000">
              <a:latin typeface="Trebuchet MS"/>
              <a:cs typeface="Trebuchet MS"/>
            </a:endParaRPr>
          </a:p>
          <a:p>
            <a:pPr marL="698500" lvl="1" indent="-229235">
              <a:lnSpc>
                <a:spcPct val="100000"/>
              </a:lnSpc>
              <a:spcBef>
                <a:spcPts val="500"/>
              </a:spcBef>
              <a:buFont typeface="Arial"/>
              <a:buChar char="•"/>
              <a:tabLst>
                <a:tab pos="698500" algn="l"/>
              </a:tabLst>
            </a:pPr>
            <a:r>
              <a:rPr sz="2400" spc="-135" dirty="0">
                <a:latin typeface="Trebuchet MS"/>
                <a:cs typeface="Trebuchet MS"/>
              </a:rPr>
              <a:t>Goal: </a:t>
            </a:r>
            <a:r>
              <a:rPr sz="2400" spc="-114" dirty="0">
                <a:latin typeface="Trebuchet MS"/>
                <a:cs typeface="Trebuchet MS"/>
              </a:rPr>
              <a:t>get </a:t>
            </a:r>
            <a:r>
              <a:rPr sz="2400" spc="-145" dirty="0">
                <a:latin typeface="Trebuchet MS"/>
                <a:cs typeface="Trebuchet MS"/>
              </a:rPr>
              <a:t>all </a:t>
            </a:r>
            <a:r>
              <a:rPr sz="2400" spc="-100" dirty="0">
                <a:latin typeface="Trebuchet MS"/>
                <a:cs typeface="Trebuchet MS"/>
              </a:rPr>
              <a:t>tests </a:t>
            </a:r>
            <a:r>
              <a:rPr sz="2400" spc="-90" dirty="0">
                <a:latin typeface="Trebuchet MS"/>
                <a:cs typeface="Trebuchet MS"/>
              </a:rPr>
              <a:t>to</a:t>
            </a:r>
            <a:r>
              <a:rPr sz="2400" spc="-465" dirty="0">
                <a:latin typeface="Trebuchet MS"/>
                <a:cs typeface="Trebuchet MS"/>
              </a:rPr>
              <a:t> </a:t>
            </a:r>
            <a:r>
              <a:rPr sz="2400" spc="-70" dirty="0">
                <a:latin typeface="Trebuchet MS"/>
                <a:cs typeface="Trebuchet MS"/>
              </a:rPr>
              <a:t>pass</a:t>
            </a:r>
            <a:endParaRPr sz="2400">
              <a:latin typeface="Trebuchet MS"/>
              <a:cs typeface="Trebuchet MS"/>
            </a:endParaRPr>
          </a:p>
          <a:p>
            <a:pPr marL="1155065" lvl="2" indent="-228600">
              <a:lnSpc>
                <a:spcPct val="100000"/>
              </a:lnSpc>
              <a:spcBef>
                <a:spcPts val="520"/>
              </a:spcBef>
              <a:buFont typeface="Arial"/>
              <a:buChar char="•"/>
              <a:tabLst>
                <a:tab pos="1155065" algn="l"/>
                <a:tab pos="1155700" algn="l"/>
              </a:tabLst>
            </a:pPr>
            <a:r>
              <a:rPr sz="2000" spc="-90" dirty="0">
                <a:latin typeface="Trebuchet MS"/>
                <a:cs typeface="Trebuchet MS"/>
              </a:rPr>
              <a:t>Confidence </a:t>
            </a:r>
            <a:r>
              <a:rPr sz="2000" spc="-100" dirty="0">
                <a:latin typeface="Trebuchet MS"/>
                <a:cs typeface="Trebuchet MS"/>
              </a:rPr>
              <a:t>that </a:t>
            </a:r>
            <a:r>
              <a:rPr sz="2000" spc="-65" dirty="0">
                <a:latin typeface="Trebuchet MS"/>
                <a:cs typeface="Trebuchet MS"/>
              </a:rPr>
              <a:t>your </a:t>
            </a:r>
            <a:r>
              <a:rPr sz="2000" spc="-90" dirty="0">
                <a:latin typeface="Trebuchet MS"/>
                <a:cs typeface="Trebuchet MS"/>
              </a:rPr>
              <a:t>code/solution </a:t>
            </a:r>
            <a:r>
              <a:rPr sz="2000" spc="-70" dirty="0">
                <a:latin typeface="Trebuchet MS"/>
                <a:cs typeface="Trebuchet MS"/>
              </a:rPr>
              <a:t>is</a:t>
            </a:r>
            <a:r>
              <a:rPr sz="2000" spc="-420" dirty="0">
                <a:latin typeface="Trebuchet MS"/>
                <a:cs typeface="Trebuchet MS"/>
              </a:rPr>
              <a:t> </a:t>
            </a:r>
            <a:r>
              <a:rPr sz="2000" spc="-100" dirty="0">
                <a:latin typeface="Trebuchet MS"/>
                <a:cs typeface="Trebuchet MS"/>
              </a:rPr>
              <a:t>correct</a:t>
            </a:r>
            <a:endParaRPr sz="2000">
              <a:latin typeface="Trebuchet MS"/>
              <a:cs typeface="Trebuchet MS"/>
            </a:endParaRPr>
          </a:p>
        </p:txBody>
      </p:sp>
      <p:grpSp>
        <p:nvGrpSpPr>
          <p:cNvPr id="4" name="object 4"/>
          <p:cNvGrpSpPr/>
          <p:nvPr/>
        </p:nvGrpSpPr>
        <p:grpSpPr>
          <a:xfrm>
            <a:off x="2269185" y="752065"/>
            <a:ext cx="383540" cy="150495"/>
            <a:chOff x="2269185" y="752065"/>
            <a:chExt cx="383540" cy="150495"/>
          </a:xfrm>
        </p:grpSpPr>
        <p:sp>
          <p:nvSpPr>
            <p:cNvPr id="5" name="object 5"/>
            <p:cNvSpPr/>
            <p:nvPr/>
          </p:nvSpPr>
          <p:spPr>
            <a:xfrm>
              <a:off x="2269185" y="799948"/>
              <a:ext cx="275590" cy="55880"/>
            </a:xfrm>
            <a:custGeom>
              <a:avLst/>
              <a:gdLst/>
              <a:ahLst/>
              <a:cxnLst/>
              <a:rect l="l" t="t" r="r" b="b"/>
              <a:pathLst>
                <a:path w="275589" h="55880">
                  <a:moveTo>
                    <a:pt x="28321" y="30150"/>
                  </a:moveTo>
                  <a:lnTo>
                    <a:pt x="28321" y="35661"/>
                  </a:lnTo>
                  <a:lnTo>
                    <a:pt x="24168" y="39826"/>
                  </a:lnTo>
                  <a:lnTo>
                    <a:pt x="22517" y="53009"/>
                  </a:lnTo>
                  <a:lnTo>
                    <a:pt x="30548" y="53973"/>
                  </a:lnTo>
                  <a:lnTo>
                    <a:pt x="38601" y="54676"/>
                  </a:lnTo>
                  <a:lnTo>
                    <a:pt x="46673" y="55116"/>
                  </a:lnTo>
                  <a:lnTo>
                    <a:pt x="54762" y="55295"/>
                  </a:lnTo>
                  <a:lnTo>
                    <a:pt x="54762" y="30705"/>
                  </a:lnTo>
                  <a:lnTo>
                    <a:pt x="47380" y="30705"/>
                  </a:lnTo>
                  <a:lnTo>
                    <a:pt x="40000" y="30622"/>
                  </a:lnTo>
                  <a:lnTo>
                    <a:pt x="32622" y="30381"/>
                  </a:lnTo>
                  <a:lnTo>
                    <a:pt x="28321" y="30150"/>
                  </a:lnTo>
                  <a:close/>
                </a:path>
                <a:path w="275589" h="55880">
                  <a:moveTo>
                    <a:pt x="85420" y="27863"/>
                  </a:moveTo>
                  <a:lnTo>
                    <a:pt x="77802" y="29022"/>
                  </a:lnTo>
                  <a:lnTo>
                    <a:pt x="70153" y="29871"/>
                  </a:lnTo>
                  <a:lnTo>
                    <a:pt x="62472" y="30408"/>
                  </a:lnTo>
                  <a:lnTo>
                    <a:pt x="54762" y="30632"/>
                  </a:lnTo>
                  <a:lnTo>
                    <a:pt x="54762" y="55295"/>
                  </a:lnTo>
                  <a:lnTo>
                    <a:pt x="63579" y="55285"/>
                  </a:lnTo>
                  <a:lnTo>
                    <a:pt x="72372" y="54895"/>
                  </a:lnTo>
                  <a:lnTo>
                    <a:pt x="81138" y="54123"/>
                  </a:lnTo>
                  <a:lnTo>
                    <a:pt x="89877" y="52971"/>
                  </a:lnTo>
                  <a:lnTo>
                    <a:pt x="85420" y="27863"/>
                  </a:lnTo>
                  <a:close/>
                </a:path>
                <a:path w="275589" h="55880">
                  <a:moveTo>
                    <a:pt x="660" y="39293"/>
                  </a:moveTo>
                  <a:lnTo>
                    <a:pt x="22517" y="53009"/>
                  </a:lnTo>
                  <a:lnTo>
                    <a:pt x="23970" y="40753"/>
                  </a:lnTo>
                  <a:lnTo>
                    <a:pt x="16141" y="40753"/>
                  </a:lnTo>
                  <a:lnTo>
                    <a:pt x="660" y="39293"/>
                  </a:lnTo>
                  <a:close/>
                </a:path>
                <a:path w="275589" h="55880">
                  <a:moveTo>
                    <a:pt x="129578" y="16662"/>
                  </a:moveTo>
                  <a:lnTo>
                    <a:pt x="118617" y="19769"/>
                  </a:lnTo>
                  <a:lnTo>
                    <a:pt x="107603" y="22672"/>
                  </a:lnTo>
                  <a:lnTo>
                    <a:pt x="96538" y="25370"/>
                  </a:lnTo>
                  <a:lnTo>
                    <a:pt x="85420" y="27863"/>
                  </a:lnTo>
                  <a:lnTo>
                    <a:pt x="89877" y="52971"/>
                  </a:lnTo>
                  <a:lnTo>
                    <a:pt x="101648" y="50525"/>
                  </a:lnTo>
                  <a:lnTo>
                    <a:pt x="113357" y="47819"/>
                  </a:lnTo>
                  <a:lnTo>
                    <a:pt x="125003" y="44854"/>
                  </a:lnTo>
                  <a:lnTo>
                    <a:pt x="136588" y="41630"/>
                  </a:lnTo>
                  <a:lnTo>
                    <a:pt x="129578" y="16662"/>
                  </a:lnTo>
                  <a:close/>
                </a:path>
                <a:path w="275589" h="55880">
                  <a:moveTo>
                    <a:pt x="177876" y="4482"/>
                  </a:moveTo>
                  <a:lnTo>
                    <a:pt x="165720" y="7187"/>
                  </a:lnTo>
                  <a:lnTo>
                    <a:pt x="153617" y="10119"/>
                  </a:lnTo>
                  <a:lnTo>
                    <a:pt x="141569" y="13278"/>
                  </a:lnTo>
                  <a:lnTo>
                    <a:pt x="129578" y="16662"/>
                  </a:lnTo>
                  <a:lnTo>
                    <a:pt x="136588" y="41630"/>
                  </a:lnTo>
                  <a:lnTo>
                    <a:pt x="148063" y="38454"/>
                  </a:lnTo>
                  <a:lnTo>
                    <a:pt x="159591" y="35481"/>
                  </a:lnTo>
                  <a:lnTo>
                    <a:pt x="171171" y="32716"/>
                  </a:lnTo>
                  <a:lnTo>
                    <a:pt x="182688" y="30187"/>
                  </a:lnTo>
                  <a:lnTo>
                    <a:pt x="182585" y="29022"/>
                  </a:lnTo>
                  <a:lnTo>
                    <a:pt x="177876" y="4482"/>
                  </a:lnTo>
                  <a:close/>
                </a:path>
                <a:path w="275589" h="55880">
                  <a:moveTo>
                    <a:pt x="260946" y="37452"/>
                  </a:moveTo>
                  <a:lnTo>
                    <a:pt x="260946" y="38213"/>
                  </a:lnTo>
                  <a:lnTo>
                    <a:pt x="264172" y="41439"/>
                  </a:lnTo>
                  <a:lnTo>
                    <a:pt x="272122" y="41439"/>
                  </a:lnTo>
                  <a:lnTo>
                    <a:pt x="274828" y="38734"/>
                  </a:lnTo>
                  <a:lnTo>
                    <a:pt x="262509" y="38734"/>
                  </a:lnTo>
                  <a:lnTo>
                    <a:pt x="260946" y="37452"/>
                  </a:lnTo>
                  <a:close/>
                </a:path>
                <a:path w="275589" h="55880">
                  <a:moveTo>
                    <a:pt x="9766" y="33979"/>
                  </a:moveTo>
                  <a:lnTo>
                    <a:pt x="660" y="39293"/>
                  </a:lnTo>
                  <a:lnTo>
                    <a:pt x="16141" y="40753"/>
                  </a:lnTo>
                  <a:lnTo>
                    <a:pt x="16294" y="40703"/>
                  </a:lnTo>
                  <a:lnTo>
                    <a:pt x="16092" y="39826"/>
                  </a:lnTo>
                  <a:lnTo>
                    <a:pt x="13919" y="39826"/>
                  </a:lnTo>
                  <a:lnTo>
                    <a:pt x="9766" y="35661"/>
                  </a:lnTo>
                  <a:lnTo>
                    <a:pt x="9766" y="33979"/>
                  </a:lnTo>
                  <a:close/>
                </a:path>
                <a:path w="275589" h="55880">
                  <a:moveTo>
                    <a:pt x="18760" y="29319"/>
                  </a:moveTo>
                  <a:lnTo>
                    <a:pt x="21132" y="39585"/>
                  </a:lnTo>
                  <a:lnTo>
                    <a:pt x="16294" y="40703"/>
                  </a:lnTo>
                  <a:lnTo>
                    <a:pt x="16141" y="40753"/>
                  </a:lnTo>
                  <a:lnTo>
                    <a:pt x="23970" y="40753"/>
                  </a:lnTo>
                  <a:lnTo>
                    <a:pt x="25247" y="29984"/>
                  </a:lnTo>
                  <a:lnTo>
                    <a:pt x="22661" y="29743"/>
                  </a:lnTo>
                  <a:lnTo>
                    <a:pt x="18760" y="29319"/>
                  </a:lnTo>
                  <a:close/>
                </a:path>
                <a:path w="275589" h="55880">
                  <a:moveTo>
                    <a:pt x="17919" y="29222"/>
                  </a:moveTo>
                  <a:lnTo>
                    <a:pt x="14155" y="31418"/>
                  </a:lnTo>
                  <a:lnTo>
                    <a:pt x="16294" y="40703"/>
                  </a:lnTo>
                  <a:lnTo>
                    <a:pt x="21132" y="39585"/>
                  </a:lnTo>
                  <a:lnTo>
                    <a:pt x="18760" y="29319"/>
                  </a:lnTo>
                  <a:lnTo>
                    <a:pt x="17919" y="29222"/>
                  </a:lnTo>
                  <a:close/>
                </a:path>
                <a:path w="275589" h="55880">
                  <a:moveTo>
                    <a:pt x="14155" y="31418"/>
                  </a:moveTo>
                  <a:lnTo>
                    <a:pt x="9766" y="33979"/>
                  </a:lnTo>
                  <a:lnTo>
                    <a:pt x="9766" y="35661"/>
                  </a:lnTo>
                  <a:lnTo>
                    <a:pt x="13919" y="39826"/>
                  </a:lnTo>
                  <a:lnTo>
                    <a:pt x="16092" y="39826"/>
                  </a:lnTo>
                  <a:lnTo>
                    <a:pt x="14155" y="31418"/>
                  </a:lnTo>
                  <a:close/>
                </a:path>
                <a:path w="275589" h="55880">
                  <a:moveTo>
                    <a:pt x="25247" y="29984"/>
                  </a:moveTo>
                  <a:lnTo>
                    <a:pt x="24080" y="39826"/>
                  </a:lnTo>
                  <a:lnTo>
                    <a:pt x="28321" y="35661"/>
                  </a:lnTo>
                  <a:lnTo>
                    <a:pt x="28321" y="30150"/>
                  </a:lnTo>
                  <a:lnTo>
                    <a:pt x="25247" y="29984"/>
                  </a:lnTo>
                  <a:close/>
                </a:path>
                <a:path w="275589" h="55880">
                  <a:moveTo>
                    <a:pt x="12128" y="22618"/>
                  </a:moveTo>
                  <a:lnTo>
                    <a:pt x="0" y="36143"/>
                  </a:lnTo>
                  <a:lnTo>
                    <a:pt x="660" y="39293"/>
                  </a:lnTo>
                  <a:lnTo>
                    <a:pt x="9766" y="33979"/>
                  </a:lnTo>
                  <a:lnTo>
                    <a:pt x="9808" y="25370"/>
                  </a:lnTo>
                  <a:lnTo>
                    <a:pt x="12209" y="22969"/>
                  </a:lnTo>
                  <a:lnTo>
                    <a:pt x="12128" y="22618"/>
                  </a:lnTo>
                  <a:close/>
                </a:path>
                <a:path w="275589" h="55880">
                  <a:moveTo>
                    <a:pt x="272122" y="27037"/>
                  </a:moveTo>
                  <a:lnTo>
                    <a:pt x="264172" y="27037"/>
                  </a:lnTo>
                  <a:lnTo>
                    <a:pt x="261060" y="30150"/>
                  </a:lnTo>
                  <a:lnTo>
                    <a:pt x="260946" y="37452"/>
                  </a:lnTo>
                  <a:lnTo>
                    <a:pt x="262509" y="38734"/>
                  </a:lnTo>
                  <a:lnTo>
                    <a:pt x="273770" y="29755"/>
                  </a:lnTo>
                  <a:lnTo>
                    <a:pt x="272750" y="27665"/>
                  </a:lnTo>
                  <a:lnTo>
                    <a:pt x="272122" y="27037"/>
                  </a:lnTo>
                  <a:close/>
                </a:path>
                <a:path w="275589" h="55880">
                  <a:moveTo>
                    <a:pt x="272750" y="27665"/>
                  </a:moveTo>
                  <a:lnTo>
                    <a:pt x="273666" y="29501"/>
                  </a:lnTo>
                  <a:lnTo>
                    <a:pt x="273770" y="29755"/>
                  </a:lnTo>
                  <a:lnTo>
                    <a:pt x="262509" y="38734"/>
                  </a:lnTo>
                  <a:lnTo>
                    <a:pt x="274828" y="38734"/>
                  </a:lnTo>
                  <a:lnTo>
                    <a:pt x="275348" y="38213"/>
                  </a:lnTo>
                  <a:lnTo>
                    <a:pt x="275235" y="30150"/>
                  </a:lnTo>
                  <a:lnTo>
                    <a:pt x="272750" y="27665"/>
                  </a:lnTo>
                  <a:close/>
                </a:path>
                <a:path w="275589" h="55880">
                  <a:moveTo>
                    <a:pt x="269125" y="20395"/>
                  </a:moveTo>
                  <a:lnTo>
                    <a:pt x="254431" y="32105"/>
                  </a:lnTo>
                  <a:lnTo>
                    <a:pt x="260946" y="37452"/>
                  </a:lnTo>
                  <a:lnTo>
                    <a:pt x="261060" y="30150"/>
                  </a:lnTo>
                  <a:lnTo>
                    <a:pt x="264172" y="27037"/>
                  </a:lnTo>
                  <a:lnTo>
                    <a:pt x="272437" y="27037"/>
                  </a:lnTo>
                  <a:lnTo>
                    <a:pt x="269125" y="20395"/>
                  </a:lnTo>
                  <a:close/>
                </a:path>
                <a:path w="275589" h="55880">
                  <a:moveTo>
                    <a:pt x="12209" y="22969"/>
                  </a:moveTo>
                  <a:lnTo>
                    <a:pt x="9808" y="25370"/>
                  </a:lnTo>
                  <a:lnTo>
                    <a:pt x="9766" y="33979"/>
                  </a:lnTo>
                  <a:lnTo>
                    <a:pt x="14155" y="31418"/>
                  </a:lnTo>
                  <a:lnTo>
                    <a:pt x="12209" y="22969"/>
                  </a:lnTo>
                  <a:close/>
                </a:path>
                <a:path w="275589" h="55880">
                  <a:moveTo>
                    <a:pt x="250063" y="3593"/>
                  </a:moveTo>
                  <a:lnTo>
                    <a:pt x="242519" y="27076"/>
                  </a:lnTo>
                  <a:lnTo>
                    <a:pt x="246862" y="27863"/>
                  </a:lnTo>
                  <a:lnTo>
                    <a:pt x="250837" y="29552"/>
                  </a:lnTo>
                  <a:lnTo>
                    <a:pt x="254431" y="32105"/>
                  </a:lnTo>
                  <a:lnTo>
                    <a:pt x="269125" y="20395"/>
                  </a:lnTo>
                  <a:lnTo>
                    <a:pt x="265798" y="14401"/>
                  </a:lnTo>
                  <a:lnTo>
                    <a:pt x="261213" y="9651"/>
                  </a:lnTo>
                  <a:lnTo>
                    <a:pt x="255346" y="6121"/>
                  </a:lnTo>
                  <a:lnTo>
                    <a:pt x="253644" y="5155"/>
                  </a:lnTo>
                  <a:lnTo>
                    <a:pt x="251891" y="4304"/>
                  </a:lnTo>
                  <a:lnTo>
                    <a:pt x="250063" y="3593"/>
                  </a:lnTo>
                  <a:close/>
                </a:path>
                <a:path w="275589" h="55880">
                  <a:moveTo>
                    <a:pt x="16954" y="21500"/>
                  </a:moveTo>
                  <a:lnTo>
                    <a:pt x="12690" y="22488"/>
                  </a:lnTo>
                  <a:lnTo>
                    <a:pt x="12209" y="22969"/>
                  </a:lnTo>
                  <a:lnTo>
                    <a:pt x="14155" y="31418"/>
                  </a:lnTo>
                  <a:lnTo>
                    <a:pt x="17919" y="29222"/>
                  </a:lnTo>
                  <a:lnTo>
                    <a:pt x="18738" y="29222"/>
                  </a:lnTo>
                  <a:lnTo>
                    <a:pt x="16954" y="21500"/>
                  </a:lnTo>
                  <a:close/>
                </a:path>
                <a:path w="275589" h="55880">
                  <a:moveTo>
                    <a:pt x="54762" y="30632"/>
                  </a:moveTo>
                  <a:lnTo>
                    <a:pt x="47380" y="30705"/>
                  </a:lnTo>
                  <a:lnTo>
                    <a:pt x="54762" y="30705"/>
                  </a:lnTo>
                  <a:close/>
                </a:path>
                <a:path w="275589" h="55880">
                  <a:moveTo>
                    <a:pt x="216268" y="228"/>
                  </a:moveTo>
                  <a:lnTo>
                    <a:pt x="206610" y="778"/>
                  </a:lnTo>
                  <a:lnTo>
                    <a:pt x="196991" y="1669"/>
                  </a:lnTo>
                  <a:lnTo>
                    <a:pt x="187412" y="2903"/>
                  </a:lnTo>
                  <a:lnTo>
                    <a:pt x="177876" y="4482"/>
                  </a:lnTo>
                  <a:lnTo>
                    <a:pt x="182803" y="30162"/>
                  </a:lnTo>
                  <a:lnTo>
                    <a:pt x="191412" y="28776"/>
                  </a:lnTo>
                  <a:lnTo>
                    <a:pt x="200053" y="27685"/>
                  </a:lnTo>
                  <a:lnTo>
                    <a:pt x="208728" y="26890"/>
                  </a:lnTo>
                  <a:lnTo>
                    <a:pt x="217436" y="26390"/>
                  </a:lnTo>
                  <a:lnTo>
                    <a:pt x="216268" y="228"/>
                  </a:lnTo>
                  <a:close/>
                </a:path>
                <a:path w="275589" h="55880">
                  <a:moveTo>
                    <a:pt x="24409" y="21500"/>
                  </a:moveTo>
                  <a:lnTo>
                    <a:pt x="16954" y="21500"/>
                  </a:lnTo>
                  <a:lnTo>
                    <a:pt x="18760" y="29319"/>
                  </a:lnTo>
                  <a:lnTo>
                    <a:pt x="22783" y="29755"/>
                  </a:lnTo>
                  <a:lnTo>
                    <a:pt x="25247" y="29984"/>
                  </a:lnTo>
                  <a:lnTo>
                    <a:pt x="28321" y="30150"/>
                  </a:lnTo>
                  <a:lnTo>
                    <a:pt x="28278" y="25370"/>
                  </a:lnTo>
                  <a:lnTo>
                    <a:pt x="24409" y="21500"/>
                  </a:lnTo>
                  <a:close/>
                </a:path>
                <a:path w="275589" h="55880">
                  <a:moveTo>
                    <a:pt x="18738" y="29222"/>
                  </a:moveTo>
                  <a:lnTo>
                    <a:pt x="17919" y="29222"/>
                  </a:lnTo>
                  <a:lnTo>
                    <a:pt x="18760" y="29319"/>
                  </a:lnTo>
                  <a:close/>
                </a:path>
                <a:path w="275589" h="55880">
                  <a:moveTo>
                    <a:pt x="272437" y="27037"/>
                  </a:moveTo>
                  <a:lnTo>
                    <a:pt x="272122" y="27037"/>
                  </a:lnTo>
                  <a:lnTo>
                    <a:pt x="272750" y="27665"/>
                  </a:lnTo>
                  <a:lnTo>
                    <a:pt x="272437" y="27037"/>
                  </a:lnTo>
                  <a:close/>
                </a:path>
                <a:path w="275589" h="55880">
                  <a:moveTo>
                    <a:pt x="242861" y="26009"/>
                  </a:moveTo>
                  <a:lnTo>
                    <a:pt x="224269" y="26009"/>
                  </a:lnTo>
                  <a:lnTo>
                    <a:pt x="231101" y="26047"/>
                  </a:lnTo>
                  <a:lnTo>
                    <a:pt x="237934" y="26504"/>
                  </a:lnTo>
                  <a:lnTo>
                    <a:pt x="239471" y="26631"/>
                  </a:lnTo>
                  <a:lnTo>
                    <a:pt x="240995" y="26822"/>
                  </a:lnTo>
                  <a:lnTo>
                    <a:pt x="242519" y="27076"/>
                  </a:lnTo>
                  <a:lnTo>
                    <a:pt x="242861" y="26009"/>
                  </a:lnTo>
                  <a:close/>
                </a:path>
                <a:path w="275589" h="55880">
                  <a:moveTo>
                    <a:pt x="223150" y="0"/>
                  </a:moveTo>
                  <a:lnTo>
                    <a:pt x="216268" y="228"/>
                  </a:lnTo>
                  <a:lnTo>
                    <a:pt x="217436" y="26390"/>
                  </a:lnTo>
                  <a:lnTo>
                    <a:pt x="224269" y="26009"/>
                  </a:lnTo>
                  <a:lnTo>
                    <a:pt x="242861" y="26009"/>
                  </a:lnTo>
                  <a:lnTo>
                    <a:pt x="250063" y="3593"/>
                  </a:lnTo>
                  <a:lnTo>
                    <a:pt x="247954" y="2831"/>
                  </a:lnTo>
                  <a:lnTo>
                    <a:pt x="245821" y="2209"/>
                  </a:lnTo>
                  <a:lnTo>
                    <a:pt x="243624" y="1739"/>
                  </a:lnTo>
                  <a:lnTo>
                    <a:pt x="236828" y="753"/>
                  </a:lnTo>
                  <a:lnTo>
                    <a:pt x="230003" y="174"/>
                  </a:lnTo>
                  <a:lnTo>
                    <a:pt x="223150" y="0"/>
                  </a:lnTo>
                  <a:close/>
                </a:path>
                <a:path w="275589" h="55880">
                  <a:moveTo>
                    <a:pt x="12690" y="22488"/>
                  </a:moveTo>
                  <a:lnTo>
                    <a:pt x="12128" y="22618"/>
                  </a:lnTo>
                  <a:lnTo>
                    <a:pt x="12209" y="22969"/>
                  </a:lnTo>
                  <a:lnTo>
                    <a:pt x="12690" y="22488"/>
                  </a:lnTo>
                  <a:close/>
                </a:path>
                <a:path w="275589" h="55880">
                  <a:moveTo>
                    <a:pt x="24168" y="21259"/>
                  </a:moveTo>
                  <a:lnTo>
                    <a:pt x="13919" y="21259"/>
                  </a:lnTo>
                  <a:lnTo>
                    <a:pt x="12690" y="22488"/>
                  </a:lnTo>
                  <a:lnTo>
                    <a:pt x="16954" y="21500"/>
                  </a:lnTo>
                  <a:lnTo>
                    <a:pt x="24409" y="21500"/>
                  </a:lnTo>
                  <a:lnTo>
                    <a:pt x="24168" y="21259"/>
                  </a:lnTo>
                  <a:close/>
                </a:path>
              </a:pathLst>
            </a:custGeom>
            <a:solidFill>
              <a:srgbClr val="C80000"/>
            </a:solidFill>
          </p:spPr>
          <p:txBody>
            <a:bodyPr wrap="square" lIns="0" tIns="0" rIns="0" bIns="0" rtlCol="0"/>
            <a:lstStyle/>
            <a:p>
              <a:endParaRPr/>
            </a:p>
          </p:txBody>
        </p:sp>
        <p:sp>
          <p:nvSpPr>
            <p:cNvPr id="6" name="object 6"/>
            <p:cNvSpPr/>
            <p:nvPr/>
          </p:nvSpPr>
          <p:spPr>
            <a:xfrm>
              <a:off x="2482659" y="752065"/>
              <a:ext cx="169532" cy="149990"/>
            </a:xfrm>
            <a:prstGeom prst="rect">
              <a:avLst/>
            </a:prstGeom>
            <a:blipFill>
              <a:blip r:embed="rId2" cstate="print"/>
              <a:stretch>
                <a:fillRect/>
              </a:stretch>
            </a:blipFill>
          </p:spPr>
          <p:txBody>
            <a:bodyPr wrap="square" lIns="0" tIns="0" rIns="0" bIns="0" rtlCol="0"/>
            <a:lstStyle/>
            <a:p>
              <a:endParaRPr/>
            </a:p>
          </p:txBody>
        </p:sp>
      </p:grpSp>
      <p:sp>
        <p:nvSpPr>
          <p:cNvPr id="7" name="object 7"/>
          <p:cNvSpPr/>
          <p:nvPr/>
        </p:nvSpPr>
        <p:spPr>
          <a:xfrm>
            <a:off x="2984741" y="789216"/>
            <a:ext cx="173558" cy="14223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367519" y="649592"/>
            <a:ext cx="834027" cy="388699"/>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4385805" y="630339"/>
            <a:ext cx="578992" cy="270103"/>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5223992" y="636206"/>
            <a:ext cx="634885" cy="278231"/>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6090729" y="744771"/>
            <a:ext cx="400748" cy="195579"/>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6688734" y="732421"/>
            <a:ext cx="264845" cy="139700"/>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7155078" y="653643"/>
            <a:ext cx="530885" cy="238252"/>
          </a:xfrm>
          <a:prstGeom prst="rect">
            <a:avLst/>
          </a:prstGeom>
          <a:blipFill>
            <a:blip r:embed="rId9" cstate="print"/>
            <a:stretch>
              <a:fillRect/>
            </a:stretch>
          </a:blipFill>
        </p:spPr>
        <p:txBody>
          <a:bodyPr wrap="square" lIns="0" tIns="0" rIns="0" bIns="0" rtlCol="0"/>
          <a:lstStyle/>
          <a:p>
            <a:endParaRPr/>
          </a:p>
        </p:txBody>
      </p:sp>
      <p:sp>
        <p:nvSpPr>
          <p:cNvPr id="14" name="object 14"/>
          <p:cNvSpPr/>
          <p:nvPr/>
        </p:nvSpPr>
        <p:spPr>
          <a:xfrm>
            <a:off x="7901279" y="732383"/>
            <a:ext cx="550811" cy="185420"/>
          </a:xfrm>
          <a:prstGeom prst="rect">
            <a:avLst/>
          </a:prstGeom>
          <a:blipFill>
            <a:blip r:embed="rId10" cstate="print"/>
            <a:stretch>
              <a:fillRect/>
            </a:stretch>
          </a:blipFill>
        </p:spPr>
        <p:txBody>
          <a:bodyPr wrap="square" lIns="0" tIns="0" rIns="0" bIns="0" rtlCol="0"/>
          <a:lstStyle/>
          <a:p>
            <a:endParaRPr/>
          </a:p>
        </p:txBody>
      </p:sp>
      <p:sp>
        <p:nvSpPr>
          <p:cNvPr id="15" name="object 15"/>
          <p:cNvSpPr/>
          <p:nvPr/>
        </p:nvSpPr>
        <p:spPr>
          <a:xfrm>
            <a:off x="8744036" y="623646"/>
            <a:ext cx="592394" cy="293370"/>
          </a:xfrm>
          <a:prstGeom prst="rect">
            <a:avLst/>
          </a:prstGeom>
          <a:blipFill>
            <a:blip r:embed="rId11" cstate="print"/>
            <a:stretch>
              <a:fillRect/>
            </a:stretch>
          </a:blipFill>
        </p:spPr>
        <p:txBody>
          <a:bodyPr wrap="square" lIns="0" tIns="0" rIns="0" bIns="0" rtlCol="0"/>
          <a:lstStyle/>
          <a:p>
            <a:endParaRPr/>
          </a:p>
        </p:txBody>
      </p:sp>
      <p:sp>
        <p:nvSpPr>
          <p:cNvPr id="16" name="object 16"/>
          <p:cNvSpPr/>
          <p:nvPr/>
        </p:nvSpPr>
        <p:spPr>
          <a:xfrm>
            <a:off x="651154" y="1933206"/>
            <a:ext cx="2606040" cy="581660"/>
          </a:xfrm>
          <a:custGeom>
            <a:avLst/>
            <a:gdLst/>
            <a:ahLst/>
            <a:cxnLst/>
            <a:rect l="l" t="t" r="r" b="b"/>
            <a:pathLst>
              <a:path w="2606040" h="581660">
                <a:moveTo>
                  <a:pt x="254" y="65024"/>
                </a:moveTo>
                <a:lnTo>
                  <a:pt x="177" y="62484"/>
                </a:lnTo>
                <a:lnTo>
                  <a:pt x="177" y="65024"/>
                </a:lnTo>
                <a:close/>
              </a:path>
              <a:path w="2606040" h="581660">
                <a:moveTo>
                  <a:pt x="2602776" y="121158"/>
                </a:moveTo>
                <a:lnTo>
                  <a:pt x="2597937" y="121158"/>
                </a:lnTo>
                <a:lnTo>
                  <a:pt x="2595156" y="121158"/>
                </a:lnTo>
                <a:lnTo>
                  <a:pt x="2595283" y="121285"/>
                </a:lnTo>
                <a:lnTo>
                  <a:pt x="2602661" y="121285"/>
                </a:lnTo>
                <a:lnTo>
                  <a:pt x="2602776" y="121158"/>
                </a:lnTo>
                <a:close/>
              </a:path>
              <a:path w="2606040" h="581660">
                <a:moveTo>
                  <a:pt x="2605633" y="110871"/>
                </a:moveTo>
                <a:lnTo>
                  <a:pt x="2602661" y="107950"/>
                </a:lnTo>
                <a:lnTo>
                  <a:pt x="2600007" y="107950"/>
                </a:lnTo>
                <a:lnTo>
                  <a:pt x="2592984" y="106299"/>
                </a:lnTo>
                <a:lnTo>
                  <a:pt x="2561120" y="103886"/>
                </a:lnTo>
                <a:lnTo>
                  <a:pt x="2542146" y="103886"/>
                </a:lnTo>
                <a:lnTo>
                  <a:pt x="2523172" y="104013"/>
                </a:lnTo>
                <a:lnTo>
                  <a:pt x="2485237" y="104902"/>
                </a:lnTo>
                <a:lnTo>
                  <a:pt x="2062200" y="106807"/>
                </a:lnTo>
                <a:lnTo>
                  <a:pt x="2009317" y="106807"/>
                </a:lnTo>
                <a:lnTo>
                  <a:pt x="1956447" y="106680"/>
                </a:lnTo>
                <a:lnTo>
                  <a:pt x="1401114" y="106934"/>
                </a:lnTo>
                <a:lnTo>
                  <a:pt x="1372730" y="106934"/>
                </a:lnTo>
                <a:lnTo>
                  <a:pt x="1315974" y="106299"/>
                </a:lnTo>
                <a:lnTo>
                  <a:pt x="1222121" y="102997"/>
                </a:lnTo>
                <a:lnTo>
                  <a:pt x="1097749" y="95631"/>
                </a:lnTo>
                <a:lnTo>
                  <a:pt x="1026833" y="90068"/>
                </a:lnTo>
                <a:lnTo>
                  <a:pt x="1026642" y="88900"/>
                </a:lnTo>
                <a:lnTo>
                  <a:pt x="1026198" y="87642"/>
                </a:lnTo>
                <a:lnTo>
                  <a:pt x="1025626" y="85090"/>
                </a:lnTo>
                <a:lnTo>
                  <a:pt x="1024928" y="83820"/>
                </a:lnTo>
                <a:lnTo>
                  <a:pt x="1024267" y="81292"/>
                </a:lnTo>
                <a:lnTo>
                  <a:pt x="1023543" y="80010"/>
                </a:lnTo>
                <a:lnTo>
                  <a:pt x="1022743" y="78740"/>
                </a:lnTo>
                <a:lnTo>
                  <a:pt x="1019479" y="72390"/>
                </a:lnTo>
                <a:lnTo>
                  <a:pt x="1015657" y="67310"/>
                </a:lnTo>
                <a:lnTo>
                  <a:pt x="1011288" y="62242"/>
                </a:lnTo>
                <a:lnTo>
                  <a:pt x="1005738" y="55892"/>
                </a:lnTo>
                <a:lnTo>
                  <a:pt x="1005624" y="88150"/>
                </a:lnTo>
                <a:lnTo>
                  <a:pt x="998740" y="87503"/>
                </a:lnTo>
                <a:lnTo>
                  <a:pt x="900531" y="78740"/>
                </a:lnTo>
                <a:lnTo>
                  <a:pt x="825728" y="73025"/>
                </a:lnTo>
                <a:lnTo>
                  <a:pt x="737196" y="67310"/>
                </a:lnTo>
                <a:lnTo>
                  <a:pt x="716000" y="66167"/>
                </a:lnTo>
                <a:lnTo>
                  <a:pt x="673468" y="63766"/>
                </a:lnTo>
                <a:lnTo>
                  <a:pt x="709688" y="43192"/>
                </a:lnTo>
                <a:lnTo>
                  <a:pt x="716953" y="39370"/>
                </a:lnTo>
                <a:lnTo>
                  <a:pt x="731735" y="34290"/>
                </a:lnTo>
                <a:lnTo>
                  <a:pt x="753948" y="26670"/>
                </a:lnTo>
                <a:lnTo>
                  <a:pt x="761517" y="25400"/>
                </a:lnTo>
                <a:lnTo>
                  <a:pt x="776071" y="22860"/>
                </a:lnTo>
                <a:lnTo>
                  <a:pt x="783399" y="22860"/>
                </a:lnTo>
                <a:lnTo>
                  <a:pt x="790752" y="21590"/>
                </a:lnTo>
                <a:lnTo>
                  <a:pt x="820445" y="21590"/>
                </a:lnTo>
                <a:lnTo>
                  <a:pt x="830999" y="21590"/>
                </a:lnTo>
                <a:lnTo>
                  <a:pt x="841552" y="22860"/>
                </a:lnTo>
                <a:lnTo>
                  <a:pt x="852106" y="22860"/>
                </a:lnTo>
                <a:lnTo>
                  <a:pt x="862647" y="24142"/>
                </a:lnTo>
                <a:lnTo>
                  <a:pt x="887133" y="26670"/>
                </a:lnTo>
                <a:lnTo>
                  <a:pt x="911364" y="31750"/>
                </a:lnTo>
                <a:lnTo>
                  <a:pt x="920534" y="33020"/>
                </a:lnTo>
                <a:lnTo>
                  <a:pt x="929614" y="36842"/>
                </a:lnTo>
                <a:lnTo>
                  <a:pt x="947470" y="41910"/>
                </a:lnTo>
                <a:lnTo>
                  <a:pt x="985329" y="66040"/>
                </a:lnTo>
                <a:lnTo>
                  <a:pt x="990612" y="71120"/>
                </a:lnTo>
                <a:lnTo>
                  <a:pt x="995692" y="74942"/>
                </a:lnTo>
                <a:lnTo>
                  <a:pt x="999324" y="78740"/>
                </a:lnTo>
                <a:lnTo>
                  <a:pt x="1002550" y="83820"/>
                </a:lnTo>
                <a:lnTo>
                  <a:pt x="1005382" y="87642"/>
                </a:lnTo>
                <a:lnTo>
                  <a:pt x="1005624" y="88150"/>
                </a:lnTo>
                <a:lnTo>
                  <a:pt x="1005624" y="55778"/>
                </a:lnTo>
                <a:lnTo>
                  <a:pt x="972045" y="29210"/>
                </a:lnTo>
                <a:lnTo>
                  <a:pt x="916355" y="10160"/>
                </a:lnTo>
                <a:lnTo>
                  <a:pt x="864349" y="2540"/>
                </a:lnTo>
                <a:lnTo>
                  <a:pt x="853440" y="1270"/>
                </a:lnTo>
                <a:lnTo>
                  <a:pt x="842530" y="1270"/>
                </a:lnTo>
                <a:lnTo>
                  <a:pt x="831621" y="0"/>
                </a:lnTo>
                <a:lnTo>
                  <a:pt x="820699" y="0"/>
                </a:lnTo>
                <a:lnTo>
                  <a:pt x="797471" y="0"/>
                </a:lnTo>
                <a:lnTo>
                  <a:pt x="789736" y="1270"/>
                </a:lnTo>
                <a:lnTo>
                  <a:pt x="781646" y="1270"/>
                </a:lnTo>
                <a:lnTo>
                  <a:pt x="773595" y="2540"/>
                </a:lnTo>
                <a:lnTo>
                  <a:pt x="765568" y="2540"/>
                </a:lnTo>
                <a:lnTo>
                  <a:pt x="757580" y="5092"/>
                </a:lnTo>
                <a:lnTo>
                  <a:pt x="749173" y="6350"/>
                </a:lnTo>
                <a:lnTo>
                  <a:pt x="724484" y="13970"/>
                </a:lnTo>
                <a:lnTo>
                  <a:pt x="716445" y="16510"/>
                </a:lnTo>
                <a:lnTo>
                  <a:pt x="708507" y="20320"/>
                </a:lnTo>
                <a:lnTo>
                  <a:pt x="700671" y="22860"/>
                </a:lnTo>
                <a:lnTo>
                  <a:pt x="692937" y="26670"/>
                </a:lnTo>
                <a:lnTo>
                  <a:pt x="685723" y="30492"/>
                </a:lnTo>
                <a:lnTo>
                  <a:pt x="678637" y="35560"/>
                </a:lnTo>
                <a:lnTo>
                  <a:pt x="671690" y="39370"/>
                </a:lnTo>
                <a:lnTo>
                  <a:pt x="641464" y="61887"/>
                </a:lnTo>
                <a:lnTo>
                  <a:pt x="585000" y="57912"/>
                </a:lnTo>
                <a:lnTo>
                  <a:pt x="564515" y="56261"/>
                </a:lnTo>
                <a:lnTo>
                  <a:pt x="443331" y="45974"/>
                </a:lnTo>
                <a:lnTo>
                  <a:pt x="419722" y="43815"/>
                </a:lnTo>
                <a:lnTo>
                  <a:pt x="348818" y="38481"/>
                </a:lnTo>
                <a:lnTo>
                  <a:pt x="286054" y="37719"/>
                </a:lnTo>
                <a:lnTo>
                  <a:pt x="223304" y="37719"/>
                </a:lnTo>
                <a:lnTo>
                  <a:pt x="192481" y="37846"/>
                </a:lnTo>
                <a:lnTo>
                  <a:pt x="130860" y="37465"/>
                </a:lnTo>
                <a:lnTo>
                  <a:pt x="100050" y="36957"/>
                </a:lnTo>
                <a:lnTo>
                  <a:pt x="88049" y="36576"/>
                </a:lnTo>
                <a:lnTo>
                  <a:pt x="76060" y="36322"/>
                </a:lnTo>
                <a:lnTo>
                  <a:pt x="52057" y="36068"/>
                </a:lnTo>
                <a:lnTo>
                  <a:pt x="43789" y="36068"/>
                </a:lnTo>
                <a:lnTo>
                  <a:pt x="3606" y="44577"/>
                </a:lnTo>
                <a:lnTo>
                  <a:pt x="1714" y="47625"/>
                </a:lnTo>
                <a:lnTo>
                  <a:pt x="1079" y="48895"/>
                </a:lnTo>
                <a:lnTo>
                  <a:pt x="609" y="50292"/>
                </a:lnTo>
                <a:lnTo>
                  <a:pt x="50" y="53213"/>
                </a:lnTo>
                <a:lnTo>
                  <a:pt x="0" y="57277"/>
                </a:lnTo>
                <a:lnTo>
                  <a:pt x="177" y="62484"/>
                </a:lnTo>
                <a:lnTo>
                  <a:pt x="177" y="58674"/>
                </a:lnTo>
                <a:lnTo>
                  <a:pt x="254" y="65024"/>
                </a:lnTo>
                <a:lnTo>
                  <a:pt x="177" y="68961"/>
                </a:lnTo>
                <a:lnTo>
                  <a:pt x="4330" y="73025"/>
                </a:lnTo>
                <a:lnTo>
                  <a:pt x="14579" y="73025"/>
                </a:lnTo>
                <a:lnTo>
                  <a:pt x="18732" y="68961"/>
                </a:lnTo>
                <a:lnTo>
                  <a:pt x="18732" y="58674"/>
                </a:lnTo>
                <a:lnTo>
                  <a:pt x="17399" y="57340"/>
                </a:lnTo>
                <a:lnTo>
                  <a:pt x="16852" y="54991"/>
                </a:lnTo>
                <a:lnTo>
                  <a:pt x="16764" y="54737"/>
                </a:lnTo>
                <a:lnTo>
                  <a:pt x="16522" y="54229"/>
                </a:lnTo>
                <a:lnTo>
                  <a:pt x="16205" y="54356"/>
                </a:lnTo>
                <a:lnTo>
                  <a:pt x="16395" y="54229"/>
                </a:lnTo>
                <a:lnTo>
                  <a:pt x="44615" y="52197"/>
                </a:lnTo>
                <a:lnTo>
                  <a:pt x="52057" y="52197"/>
                </a:lnTo>
                <a:lnTo>
                  <a:pt x="75730" y="52197"/>
                </a:lnTo>
                <a:lnTo>
                  <a:pt x="99402" y="52705"/>
                </a:lnTo>
                <a:lnTo>
                  <a:pt x="130365" y="53213"/>
                </a:lnTo>
                <a:lnTo>
                  <a:pt x="192316" y="53594"/>
                </a:lnTo>
                <a:lnTo>
                  <a:pt x="223304" y="53594"/>
                </a:lnTo>
                <a:lnTo>
                  <a:pt x="285699" y="53721"/>
                </a:lnTo>
                <a:lnTo>
                  <a:pt x="348094" y="54610"/>
                </a:lnTo>
                <a:lnTo>
                  <a:pt x="371551" y="56261"/>
                </a:lnTo>
                <a:lnTo>
                  <a:pt x="441845" y="62357"/>
                </a:lnTo>
                <a:lnTo>
                  <a:pt x="563156" y="73025"/>
                </a:lnTo>
                <a:lnTo>
                  <a:pt x="624649" y="77584"/>
                </a:lnTo>
                <a:lnTo>
                  <a:pt x="621919" y="80010"/>
                </a:lnTo>
                <a:lnTo>
                  <a:pt x="616369" y="86360"/>
                </a:lnTo>
                <a:lnTo>
                  <a:pt x="611149" y="91440"/>
                </a:lnTo>
                <a:lnTo>
                  <a:pt x="606069" y="97790"/>
                </a:lnTo>
                <a:lnTo>
                  <a:pt x="601129" y="104140"/>
                </a:lnTo>
                <a:lnTo>
                  <a:pt x="596341" y="110490"/>
                </a:lnTo>
                <a:lnTo>
                  <a:pt x="591858" y="115570"/>
                </a:lnTo>
                <a:lnTo>
                  <a:pt x="568261" y="153670"/>
                </a:lnTo>
                <a:lnTo>
                  <a:pt x="564794" y="158750"/>
                </a:lnTo>
                <a:lnTo>
                  <a:pt x="547230" y="196850"/>
                </a:lnTo>
                <a:lnTo>
                  <a:pt x="534758" y="234950"/>
                </a:lnTo>
                <a:lnTo>
                  <a:pt x="528332" y="284492"/>
                </a:lnTo>
                <a:lnTo>
                  <a:pt x="527710" y="299720"/>
                </a:lnTo>
                <a:lnTo>
                  <a:pt x="527710" y="307340"/>
                </a:lnTo>
                <a:lnTo>
                  <a:pt x="537057" y="345440"/>
                </a:lnTo>
                <a:lnTo>
                  <a:pt x="539889" y="350520"/>
                </a:lnTo>
                <a:lnTo>
                  <a:pt x="542912" y="356870"/>
                </a:lnTo>
                <a:lnTo>
                  <a:pt x="546150" y="361950"/>
                </a:lnTo>
                <a:lnTo>
                  <a:pt x="549579" y="367042"/>
                </a:lnTo>
                <a:lnTo>
                  <a:pt x="553504" y="373392"/>
                </a:lnTo>
                <a:lnTo>
                  <a:pt x="557631" y="378460"/>
                </a:lnTo>
                <a:lnTo>
                  <a:pt x="561936" y="383540"/>
                </a:lnTo>
                <a:lnTo>
                  <a:pt x="566445" y="389890"/>
                </a:lnTo>
                <a:lnTo>
                  <a:pt x="571779" y="394970"/>
                </a:lnTo>
                <a:lnTo>
                  <a:pt x="577265" y="400050"/>
                </a:lnTo>
                <a:lnTo>
                  <a:pt x="582904" y="406400"/>
                </a:lnTo>
                <a:lnTo>
                  <a:pt x="588708" y="411492"/>
                </a:lnTo>
                <a:lnTo>
                  <a:pt x="595210" y="416560"/>
                </a:lnTo>
                <a:lnTo>
                  <a:pt x="601789" y="422910"/>
                </a:lnTo>
                <a:lnTo>
                  <a:pt x="615213" y="433070"/>
                </a:lnTo>
                <a:lnTo>
                  <a:pt x="622617" y="438150"/>
                </a:lnTo>
                <a:lnTo>
                  <a:pt x="630110" y="444500"/>
                </a:lnTo>
                <a:lnTo>
                  <a:pt x="645401" y="454660"/>
                </a:lnTo>
                <a:lnTo>
                  <a:pt x="654202" y="459740"/>
                </a:lnTo>
                <a:lnTo>
                  <a:pt x="663105" y="466090"/>
                </a:lnTo>
                <a:lnTo>
                  <a:pt x="681164" y="476250"/>
                </a:lnTo>
                <a:lnTo>
                  <a:pt x="691311" y="481342"/>
                </a:lnTo>
                <a:lnTo>
                  <a:pt x="701548" y="487692"/>
                </a:lnTo>
                <a:lnTo>
                  <a:pt x="722299" y="497840"/>
                </a:lnTo>
                <a:lnTo>
                  <a:pt x="755916" y="513092"/>
                </a:lnTo>
                <a:lnTo>
                  <a:pt x="767283" y="516890"/>
                </a:lnTo>
                <a:lnTo>
                  <a:pt x="779132" y="521970"/>
                </a:lnTo>
                <a:lnTo>
                  <a:pt x="791057" y="525792"/>
                </a:lnTo>
                <a:lnTo>
                  <a:pt x="803059" y="530860"/>
                </a:lnTo>
                <a:lnTo>
                  <a:pt x="815124" y="534670"/>
                </a:lnTo>
                <a:lnTo>
                  <a:pt x="851636" y="546100"/>
                </a:lnTo>
                <a:lnTo>
                  <a:pt x="863904" y="548640"/>
                </a:lnTo>
                <a:lnTo>
                  <a:pt x="876655" y="552450"/>
                </a:lnTo>
                <a:lnTo>
                  <a:pt x="889469" y="554990"/>
                </a:lnTo>
                <a:lnTo>
                  <a:pt x="902322" y="558800"/>
                </a:lnTo>
                <a:lnTo>
                  <a:pt x="915225" y="561340"/>
                </a:lnTo>
                <a:lnTo>
                  <a:pt x="971423" y="571500"/>
                </a:lnTo>
                <a:lnTo>
                  <a:pt x="986066" y="572770"/>
                </a:lnTo>
                <a:lnTo>
                  <a:pt x="1000747" y="575310"/>
                </a:lnTo>
                <a:lnTo>
                  <a:pt x="1030198" y="577850"/>
                </a:lnTo>
                <a:lnTo>
                  <a:pt x="1074585" y="581660"/>
                </a:lnTo>
                <a:lnTo>
                  <a:pt x="1089418" y="581660"/>
                </a:lnTo>
                <a:lnTo>
                  <a:pt x="1149248" y="581660"/>
                </a:lnTo>
                <a:lnTo>
                  <a:pt x="1179906" y="581660"/>
                </a:lnTo>
                <a:lnTo>
                  <a:pt x="1195222" y="580390"/>
                </a:lnTo>
                <a:lnTo>
                  <a:pt x="1210525" y="580390"/>
                </a:lnTo>
                <a:lnTo>
                  <a:pt x="1226705" y="579120"/>
                </a:lnTo>
                <a:lnTo>
                  <a:pt x="1274965" y="571500"/>
                </a:lnTo>
                <a:lnTo>
                  <a:pt x="1291183" y="568960"/>
                </a:lnTo>
                <a:lnTo>
                  <a:pt x="1307376" y="565150"/>
                </a:lnTo>
                <a:lnTo>
                  <a:pt x="1323517" y="562610"/>
                </a:lnTo>
                <a:lnTo>
                  <a:pt x="1339621" y="558800"/>
                </a:lnTo>
                <a:lnTo>
                  <a:pt x="1370101" y="551192"/>
                </a:lnTo>
                <a:lnTo>
                  <a:pt x="1385227" y="546100"/>
                </a:lnTo>
                <a:lnTo>
                  <a:pt x="1400276" y="542290"/>
                </a:lnTo>
                <a:lnTo>
                  <a:pt x="1444472" y="527050"/>
                </a:lnTo>
                <a:lnTo>
                  <a:pt x="1459026" y="520700"/>
                </a:lnTo>
                <a:lnTo>
                  <a:pt x="1473708" y="514350"/>
                </a:lnTo>
                <a:lnTo>
                  <a:pt x="1488287" y="509270"/>
                </a:lnTo>
                <a:lnTo>
                  <a:pt x="1502778" y="501650"/>
                </a:lnTo>
                <a:lnTo>
                  <a:pt x="1517167" y="495300"/>
                </a:lnTo>
                <a:lnTo>
                  <a:pt x="1531086" y="488950"/>
                </a:lnTo>
                <a:lnTo>
                  <a:pt x="1544904" y="481342"/>
                </a:lnTo>
                <a:lnTo>
                  <a:pt x="1558607" y="474992"/>
                </a:lnTo>
                <a:lnTo>
                  <a:pt x="1572209" y="467360"/>
                </a:lnTo>
                <a:lnTo>
                  <a:pt x="1623364" y="436892"/>
                </a:lnTo>
                <a:lnTo>
                  <a:pt x="1658327" y="414020"/>
                </a:lnTo>
                <a:lnTo>
                  <a:pt x="1669783" y="405142"/>
                </a:lnTo>
                <a:lnTo>
                  <a:pt x="1679867" y="398792"/>
                </a:lnTo>
                <a:lnTo>
                  <a:pt x="1699806" y="383540"/>
                </a:lnTo>
                <a:lnTo>
                  <a:pt x="1709648" y="375920"/>
                </a:lnTo>
                <a:lnTo>
                  <a:pt x="1718132" y="369570"/>
                </a:lnTo>
                <a:lnTo>
                  <a:pt x="1726552" y="361950"/>
                </a:lnTo>
                <a:lnTo>
                  <a:pt x="1734896" y="355600"/>
                </a:lnTo>
                <a:lnTo>
                  <a:pt x="1743163" y="347992"/>
                </a:lnTo>
                <a:lnTo>
                  <a:pt x="1757426" y="335292"/>
                </a:lnTo>
                <a:lnTo>
                  <a:pt x="1764436" y="328942"/>
                </a:lnTo>
                <a:lnTo>
                  <a:pt x="1771383" y="322592"/>
                </a:lnTo>
                <a:lnTo>
                  <a:pt x="1777136" y="317500"/>
                </a:lnTo>
                <a:lnTo>
                  <a:pt x="1782800" y="311150"/>
                </a:lnTo>
                <a:lnTo>
                  <a:pt x="1788337" y="306070"/>
                </a:lnTo>
                <a:lnTo>
                  <a:pt x="1793786" y="299720"/>
                </a:lnTo>
                <a:lnTo>
                  <a:pt x="1802104" y="290842"/>
                </a:lnTo>
                <a:lnTo>
                  <a:pt x="1802231" y="290690"/>
                </a:lnTo>
                <a:lnTo>
                  <a:pt x="1805216" y="288290"/>
                </a:lnTo>
                <a:lnTo>
                  <a:pt x="1805216" y="280670"/>
                </a:lnTo>
                <a:lnTo>
                  <a:pt x="1804162" y="279400"/>
                </a:lnTo>
                <a:lnTo>
                  <a:pt x="1802066" y="276860"/>
                </a:lnTo>
                <a:lnTo>
                  <a:pt x="1794294" y="276860"/>
                </a:lnTo>
                <a:lnTo>
                  <a:pt x="1791144" y="280670"/>
                </a:lnTo>
                <a:lnTo>
                  <a:pt x="1791144" y="281343"/>
                </a:lnTo>
                <a:lnTo>
                  <a:pt x="1782953" y="289560"/>
                </a:lnTo>
                <a:lnTo>
                  <a:pt x="1777365" y="294640"/>
                </a:lnTo>
                <a:lnTo>
                  <a:pt x="1771726" y="300990"/>
                </a:lnTo>
                <a:lnTo>
                  <a:pt x="1760347" y="311150"/>
                </a:lnTo>
                <a:lnTo>
                  <a:pt x="1753450" y="317500"/>
                </a:lnTo>
                <a:lnTo>
                  <a:pt x="1746478" y="323850"/>
                </a:lnTo>
                <a:lnTo>
                  <a:pt x="1739417" y="328942"/>
                </a:lnTo>
                <a:lnTo>
                  <a:pt x="1732280" y="335292"/>
                </a:lnTo>
                <a:lnTo>
                  <a:pt x="1724012" y="341642"/>
                </a:lnTo>
                <a:lnTo>
                  <a:pt x="1715706" y="349250"/>
                </a:lnTo>
                <a:lnTo>
                  <a:pt x="1698917" y="361950"/>
                </a:lnTo>
                <a:lnTo>
                  <a:pt x="1679346" y="377190"/>
                </a:lnTo>
                <a:lnTo>
                  <a:pt x="1669465" y="383540"/>
                </a:lnTo>
                <a:lnTo>
                  <a:pt x="1659534" y="391160"/>
                </a:lnTo>
                <a:lnTo>
                  <a:pt x="1648294" y="398792"/>
                </a:lnTo>
                <a:lnTo>
                  <a:pt x="1613954" y="421640"/>
                </a:lnTo>
                <a:lnTo>
                  <a:pt x="1563624" y="452120"/>
                </a:lnTo>
                <a:lnTo>
                  <a:pt x="1550263" y="458470"/>
                </a:lnTo>
                <a:lnTo>
                  <a:pt x="1536801" y="466090"/>
                </a:lnTo>
                <a:lnTo>
                  <a:pt x="1523238" y="472440"/>
                </a:lnTo>
                <a:lnTo>
                  <a:pt x="1509560" y="480060"/>
                </a:lnTo>
                <a:lnTo>
                  <a:pt x="1466862" y="499110"/>
                </a:lnTo>
                <a:lnTo>
                  <a:pt x="1452460" y="504190"/>
                </a:lnTo>
                <a:lnTo>
                  <a:pt x="1438198" y="510540"/>
                </a:lnTo>
                <a:lnTo>
                  <a:pt x="1394929" y="525792"/>
                </a:lnTo>
                <a:lnTo>
                  <a:pt x="1380223" y="529590"/>
                </a:lnTo>
                <a:lnTo>
                  <a:pt x="1365453" y="534670"/>
                </a:lnTo>
                <a:lnTo>
                  <a:pt x="1335684" y="542290"/>
                </a:lnTo>
                <a:lnTo>
                  <a:pt x="1303972" y="549910"/>
                </a:lnTo>
                <a:lnTo>
                  <a:pt x="1272070" y="554990"/>
                </a:lnTo>
                <a:lnTo>
                  <a:pt x="1225092" y="562610"/>
                </a:lnTo>
                <a:lnTo>
                  <a:pt x="1209344" y="563892"/>
                </a:lnTo>
                <a:lnTo>
                  <a:pt x="1194333" y="563892"/>
                </a:lnTo>
                <a:lnTo>
                  <a:pt x="1179309" y="565150"/>
                </a:lnTo>
                <a:lnTo>
                  <a:pt x="1149248" y="565150"/>
                </a:lnTo>
                <a:lnTo>
                  <a:pt x="1089825" y="565150"/>
                </a:lnTo>
                <a:lnTo>
                  <a:pt x="1075258" y="563892"/>
                </a:lnTo>
                <a:lnTo>
                  <a:pt x="1060716" y="563892"/>
                </a:lnTo>
                <a:lnTo>
                  <a:pt x="1031659" y="561340"/>
                </a:lnTo>
                <a:lnTo>
                  <a:pt x="1002804" y="558800"/>
                </a:lnTo>
                <a:lnTo>
                  <a:pt x="974064" y="553720"/>
                </a:lnTo>
                <a:lnTo>
                  <a:pt x="960221" y="552450"/>
                </a:lnTo>
                <a:lnTo>
                  <a:pt x="932649" y="547370"/>
                </a:lnTo>
                <a:lnTo>
                  <a:pt x="918921" y="543560"/>
                </a:lnTo>
                <a:lnTo>
                  <a:pt x="893787" y="538492"/>
                </a:lnTo>
                <a:lnTo>
                  <a:pt x="868857" y="530860"/>
                </a:lnTo>
                <a:lnTo>
                  <a:pt x="856856" y="528320"/>
                </a:lnTo>
                <a:lnTo>
                  <a:pt x="821080" y="516890"/>
                </a:lnTo>
                <a:lnTo>
                  <a:pt x="809320" y="513092"/>
                </a:lnTo>
                <a:lnTo>
                  <a:pt x="797623" y="508000"/>
                </a:lnTo>
                <a:lnTo>
                  <a:pt x="785990" y="504190"/>
                </a:lnTo>
                <a:lnTo>
                  <a:pt x="774420" y="499110"/>
                </a:lnTo>
                <a:lnTo>
                  <a:pt x="763333" y="495300"/>
                </a:lnTo>
                <a:lnTo>
                  <a:pt x="730580" y="480060"/>
                </a:lnTo>
                <a:lnTo>
                  <a:pt x="690600" y="459740"/>
                </a:lnTo>
                <a:lnTo>
                  <a:pt x="664464" y="444500"/>
                </a:lnTo>
                <a:lnTo>
                  <a:pt x="655942" y="438150"/>
                </a:lnTo>
                <a:lnTo>
                  <a:pt x="641261" y="427990"/>
                </a:lnTo>
                <a:lnTo>
                  <a:pt x="607720" y="402590"/>
                </a:lnTo>
                <a:lnTo>
                  <a:pt x="601472" y="396240"/>
                </a:lnTo>
                <a:lnTo>
                  <a:pt x="596099" y="392442"/>
                </a:lnTo>
                <a:lnTo>
                  <a:pt x="590867" y="387350"/>
                </a:lnTo>
                <a:lnTo>
                  <a:pt x="585787" y="382270"/>
                </a:lnTo>
                <a:lnTo>
                  <a:pt x="580847" y="375920"/>
                </a:lnTo>
                <a:lnTo>
                  <a:pt x="575335" y="370840"/>
                </a:lnTo>
                <a:lnTo>
                  <a:pt x="570293" y="363220"/>
                </a:lnTo>
                <a:lnTo>
                  <a:pt x="565721" y="356870"/>
                </a:lnTo>
                <a:lnTo>
                  <a:pt x="561530" y="350520"/>
                </a:lnTo>
                <a:lnTo>
                  <a:pt x="557796" y="344170"/>
                </a:lnTo>
                <a:lnTo>
                  <a:pt x="554520" y="336550"/>
                </a:lnTo>
                <a:lnTo>
                  <a:pt x="551738" y="331470"/>
                </a:lnTo>
                <a:lnTo>
                  <a:pt x="549719" y="325120"/>
                </a:lnTo>
                <a:lnTo>
                  <a:pt x="548462" y="318770"/>
                </a:lnTo>
                <a:lnTo>
                  <a:pt x="547344" y="312420"/>
                </a:lnTo>
                <a:lnTo>
                  <a:pt x="546785" y="307340"/>
                </a:lnTo>
                <a:lnTo>
                  <a:pt x="546823" y="299720"/>
                </a:lnTo>
                <a:lnTo>
                  <a:pt x="550202" y="254000"/>
                </a:lnTo>
                <a:lnTo>
                  <a:pt x="560260" y="215900"/>
                </a:lnTo>
                <a:lnTo>
                  <a:pt x="562508" y="209550"/>
                </a:lnTo>
                <a:lnTo>
                  <a:pt x="564883" y="203200"/>
                </a:lnTo>
                <a:lnTo>
                  <a:pt x="567359" y="198120"/>
                </a:lnTo>
                <a:lnTo>
                  <a:pt x="569937" y="191770"/>
                </a:lnTo>
                <a:lnTo>
                  <a:pt x="572617" y="185420"/>
                </a:lnTo>
                <a:lnTo>
                  <a:pt x="575411" y="180340"/>
                </a:lnTo>
                <a:lnTo>
                  <a:pt x="578332" y="173990"/>
                </a:lnTo>
                <a:lnTo>
                  <a:pt x="581380" y="168910"/>
                </a:lnTo>
                <a:lnTo>
                  <a:pt x="584720" y="162560"/>
                </a:lnTo>
                <a:lnTo>
                  <a:pt x="588149" y="156210"/>
                </a:lnTo>
                <a:lnTo>
                  <a:pt x="591705" y="151142"/>
                </a:lnTo>
                <a:lnTo>
                  <a:pt x="595350" y="144792"/>
                </a:lnTo>
                <a:lnTo>
                  <a:pt x="599325" y="139700"/>
                </a:lnTo>
                <a:lnTo>
                  <a:pt x="603427" y="133350"/>
                </a:lnTo>
                <a:lnTo>
                  <a:pt x="607644" y="128270"/>
                </a:lnTo>
                <a:lnTo>
                  <a:pt x="611974" y="121920"/>
                </a:lnTo>
                <a:lnTo>
                  <a:pt x="616572" y="116840"/>
                </a:lnTo>
                <a:lnTo>
                  <a:pt x="621322" y="110490"/>
                </a:lnTo>
                <a:lnTo>
                  <a:pt x="626198" y="105410"/>
                </a:lnTo>
                <a:lnTo>
                  <a:pt x="631215" y="100342"/>
                </a:lnTo>
                <a:lnTo>
                  <a:pt x="636511" y="95250"/>
                </a:lnTo>
                <a:lnTo>
                  <a:pt x="641946" y="88900"/>
                </a:lnTo>
                <a:lnTo>
                  <a:pt x="647496" y="83820"/>
                </a:lnTo>
                <a:lnTo>
                  <a:pt x="652272" y="79552"/>
                </a:lnTo>
                <a:lnTo>
                  <a:pt x="680262" y="81280"/>
                </a:lnTo>
                <a:lnTo>
                  <a:pt x="715111" y="83185"/>
                </a:lnTo>
                <a:lnTo>
                  <a:pt x="799706" y="88138"/>
                </a:lnTo>
                <a:lnTo>
                  <a:pt x="874331" y="93218"/>
                </a:lnTo>
                <a:lnTo>
                  <a:pt x="972731" y="101346"/>
                </a:lnTo>
                <a:lnTo>
                  <a:pt x="997229" y="103632"/>
                </a:lnTo>
                <a:lnTo>
                  <a:pt x="1009827" y="104736"/>
                </a:lnTo>
                <a:lnTo>
                  <a:pt x="1010234" y="109220"/>
                </a:lnTo>
                <a:lnTo>
                  <a:pt x="1010259" y="116840"/>
                </a:lnTo>
                <a:lnTo>
                  <a:pt x="1010716" y="137160"/>
                </a:lnTo>
                <a:lnTo>
                  <a:pt x="1010793" y="132016"/>
                </a:lnTo>
                <a:lnTo>
                  <a:pt x="1010716" y="142240"/>
                </a:lnTo>
                <a:lnTo>
                  <a:pt x="1014869" y="147320"/>
                </a:lnTo>
                <a:lnTo>
                  <a:pt x="1025118" y="147320"/>
                </a:lnTo>
                <a:lnTo>
                  <a:pt x="1029284" y="142240"/>
                </a:lnTo>
                <a:lnTo>
                  <a:pt x="1029271" y="137160"/>
                </a:lnTo>
                <a:lnTo>
                  <a:pt x="1029195" y="132016"/>
                </a:lnTo>
                <a:lnTo>
                  <a:pt x="1029144" y="128270"/>
                </a:lnTo>
                <a:lnTo>
                  <a:pt x="1028992" y="115570"/>
                </a:lnTo>
                <a:lnTo>
                  <a:pt x="1028865" y="109220"/>
                </a:lnTo>
                <a:lnTo>
                  <a:pt x="1028661" y="106299"/>
                </a:lnTo>
                <a:lnTo>
                  <a:pt x="1096657" y="111506"/>
                </a:lnTo>
                <a:lnTo>
                  <a:pt x="1199476" y="117602"/>
                </a:lnTo>
                <a:lnTo>
                  <a:pt x="1287043" y="121666"/>
                </a:lnTo>
                <a:lnTo>
                  <a:pt x="1401076" y="123317"/>
                </a:lnTo>
                <a:lnTo>
                  <a:pt x="1956447" y="123825"/>
                </a:lnTo>
                <a:lnTo>
                  <a:pt x="2009368" y="123952"/>
                </a:lnTo>
                <a:lnTo>
                  <a:pt x="2168169" y="123952"/>
                </a:lnTo>
                <a:lnTo>
                  <a:pt x="2485745" y="122682"/>
                </a:lnTo>
                <a:lnTo>
                  <a:pt x="2561120" y="120777"/>
                </a:lnTo>
                <a:lnTo>
                  <a:pt x="2575915" y="120523"/>
                </a:lnTo>
                <a:lnTo>
                  <a:pt x="2583319" y="120523"/>
                </a:lnTo>
                <a:lnTo>
                  <a:pt x="2590723" y="120650"/>
                </a:lnTo>
                <a:lnTo>
                  <a:pt x="2594953" y="120954"/>
                </a:lnTo>
                <a:lnTo>
                  <a:pt x="2597962" y="120954"/>
                </a:lnTo>
                <a:lnTo>
                  <a:pt x="2602979" y="120954"/>
                </a:lnTo>
                <a:lnTo>
                  <a:pt x="2605633" y="118237"/>
                </a:lnTo>
                <a:lnTo>
                  <a:pt x="2605633" y="110871"/>
                </a:lnTo>
                <a:close/>
              </a:path>
            </a:pathLst>
          </a:custGeom>
          <a:solidFill>
            <a:srgbClr val="C80000"/>
          </a:solidFill>
        </p:spPr>
        <p:txBody>
          <a:bodyPr wrap="square" lIns="0" tIns="0" rIns="0" bIns="0" rtlCol="0"/>
          <a:lstStyle/>
          <a:p>
            <a:endParaRPr/>
          </a:p>
        </p:txBody>
      </p:sp>
      <p:sp>
        <p:nvSpPr>
          <p:cNvPr id="17" name="object 17"/>
          <p:cNvSpPr/>
          <p:nvPr/>
        </p:nvSpPr>
        <p:spPr>
          <a:xfrm>
            <a:off x="7416207" y="4132541"/>
            <a:ext cx="808249" cy="295935"/>
          </a:xfrm>
          <a:prstGeom prst="rect">
            <a:avLst/>
          </a:prstGeom>
          <a:blipFill>
            <a:blip r:embed="rId12" cstate="print"/>
            <a:stretch>
              <a:fillRect/>
            </a:stretch>
          </a:blipFill>
        </p:spPr>
        <p:txBody>
          <a:bodyPr wrap="square" lIns="0" tIns="0" rIns="0" bIns="0" rtlCol="0"/>
          <a:lstStyle/>
          <a:p>
            <a:endParaRPr/>
          </a:p>
        </p:txBody>
      </p:sp>
      <p:sp>
        <p:nvSpPr>
          <p:cNvPr id="18" name="object 18"/>
          <p:cNvSpPr/>
          <p:nvPr/>
        </p:nvSpPr>
        <p:spPr>
          <a:xfrm>
            <a:off x="1678622" y="4849444"/>
            <a:ext cx="4558665" cy="157480"/>
          </a:xfrm>
          <a:custGeom>
            <a:avLst/>
            <a:gdLst/>
            <a:ahLst/>
            <a:cxnLst/>
            <a:rect l="l" t="t" r="r" b="b"/>
            <a:pathLst>
              <a:path w="4558665" h="157479">
                <a:moveTo>
                  <a:pt x="4548038" y="157243"/>
                </a:moveTo>
                <a:lnTo>
                  <a:pt x="4548314" y="157480"/>
                </a:lnTo>
                <a:lnTo>
                  <a:pt x="4551286" y="157480"/>
                </a:lnTo>
                <a:lnTo>
                  <a:pt x="4548038" y="157243"/>
                </a:lnTo>
                <a:close/>
              </a:path>
              <a:path w="4558665" h="157479">
                <a:moveTo>
                  <a:pt x="4552657" y="144780"/>
                </a:moveTo>
                <a:lnTo>
                  <a:pt x="4548314" y="144780"/>
                </a:lnTo>
                <a:lnTo>
                  <a:pt x="4545355" y="147319"/>
                </a:lnTo>
                <a:lnTo>
                  <a:pt x="4545355" y="154940"/>
                </a:lnTo>
                <a:lnTo>
                  <a:pt x="4548038" y="157243"/>
                </a:lnTo>
                <a:lnTo>
                  <a:pt x="4551286" y="157480"/>
                </a:lnTo>
                <a:lnTo>
                  <a:pt x="4552657" y="144780"/>
                </a:lnTo>
                <a:close/>
              </a:path>
              <a:path w="4558665" h="157479">
                <a:moveTo>
                  <a:pt x="4555629" y="144780"/>
                </a:moveTo>
                <a:lnTo>
                  <a:pt x="4552657" y="144780"/>
                </a:lnTo>
                <a:lnTo>
                  <a:pt x="4551286" y="157480"/>
                </a:lnTo>
                <a:lnTo>
                  <a:pt x="4555629" y="157480"/>
                </a:lnTo>
                <a:lnTo>
                  <a:pt x="4558588" y="154940"/>
                </a:lnTo>
                <a:lnTo>
                  <a:pt x="4558588" y="147319"/>
                </a:lnTo>
                <a:lnTo>
                  <a:pt x="4555629" y="144780"/>
                </a:lnTo>
                <a:close/>
              </a:path>
              <a:path w="4558665" h="157479">
                <a:moveTo>
                  <a:pt x="4500600" y="138430"/>
                </a:moveTo>
                <a:lnTo>
                  <a:pt x="4498975" y="153669"/>
                </a:lnTo>
                <a:lnTo>
                  <a:pt x="4548038" y="157243"/>
                </a:lnTo>
                <a:lnTo>
                  <a:pt x="4545355" y="154940"/>
                </a:lnTo>
                <a:lnTo>
                  <a:pt x="4545355" y="147319"/>
                </a:lnTo>
                <a:lnTo>
                  <a:pt x="4548314" y="144780"/>
                </a:lnTo>
                <a:lnTo>
                  <a:pt x="4552657" y="144780"/>
                </a:lnTo>
                <a:lnTo>
                  <a:pt x="4500600" y="138430"/>
                </a:lnTo>
                <a:close/>
              </a:path>
              <a:path w="4558665" h="157479">
                <a:moveTo>
                  <a:pt x="4346511" y="118110"/>
                </a:moveTo>
                <a:lnTo>
                  <a:pt x="4343971" y="135890"/>
                </a:lnTo>
                <a:lnTo>
                  <a:pt x="4421392" y="146050"/>
                </a:lnTo>
                <a:lnTo>
                  <a:pt x="4498975" y="153669"/>
                </a:lnTo>
                <a:lnTo>
                  <a:pt x="4500600" y="138430"/>
                </a:lnTo>
                <a:lnTo>
                  <a:pt x="4346511" y="118110"/>
                </a:lnTo>
                <a:close/>
              </a:path>
              <a:path w="4558665" h="157479">
                <a:moveTo>
                  <a:pt x="4207662" y="99060"/>
                </a:moveTo>
                <a:lnTo>
                  <a:pt x="4205439" y="119380"/>
                </a:lnTo>
                <a:lnTo>
                  <a:pt x="4240101" y="123190"/>
                </a:lnTo>
                <a:lnTo>
                  <a:pt x="4274743" y="128269"/>
                </a:lnTo>
                <a:lnTo>
                  <a:pt x="4343971" y="135890"/>
                </a:lnTo>
                <a:lnTo>
                  <a:pt x="4346511" y="118110"/>
                </a:lnTo>
                <a:lnTo>
                  <a:pt x="4277129" y="107950"/>
                </a:lnTo>
                <a:lnTo>
                  <a:pt x="4242407" y="104140"/>
                </a:lnTo>
                <a:lnTo>
                  <a:pt x="4207662" y="99060"/>
                </a:lnTo>
                <a:close/>
              </a:path>
              <a:path w="4558665" h="157479">
                <a:moveTo>
                  <a:pt x="4130497" y="92710"/>
                </a:moveTo>
                <a:lnTo>
                  <a:pt x="4128947" y="113030"/>
                </a:lnTo>
                <a:lnTo>
                  <a:pt x="4167217" y="115569"/>
                </a:lnTo>
                <a:lnTo>
                  <a:pt x="4186335" y="118110"/>
                </a:lnTo>
                <a:lnTo>
                  <a:pt x="4205439" y="119380"/>
                </a:lnTo>
                <a:lnTo>
                  <a:pt x="4207662" y="99060"/>
                </a:lnTo>
                <a:lnTo>
                  <a:pt x="4188395" y="97790"/>
                </a:lnTo>
                <a:lnTo>
                  <a:pt x="4169113" y="95250"/>
                </a:lnTo>
                <a:lnTo>
                  <a:pt x="4130497" y="92710"/>
                </a:lnTo>
                <a:close/>
              </a:path>
              <a:path w="4558665" h="157479">
                <a:moveTo>
                  <a:pt x="4045750" y="86360"/>
                </a:moveTo>
                <a:lnTo>
                  <a:pt x="4044683" y="106680"/>
                </a:lnTo>
                <a:lnTo>
                  <a:pt x="4107892" y="110490"/>
                </a:lnTo>
                <a:lnTo>
                  <a:pt x="4128947" y="113030"/>
                </a:lnTo>
                <a:lnTo>
                  <a:pt x="4130497" y="92710"/>
                </a:lnTo>
                <a:lnTo>
                  <a:pt x="4109320" y="90169"/>
                </a:lnTo>
                <a:lnTo>
                  <a:pt x="4045750" y="86360"/>
                </a:lnTo>
                <a:close/>
              </a:path>
              <a:path w="4558665" h="157479">
                <a:moveTo>
                  <a:pt x="3975239" y="83819"/>
                </a:moveTo>
                <a:lnTo>
                  <a:pt x="3974820" y="104140"/>
                </a:lnTo>
                <a:lnTo>
                  <a:pt x="3992294" y="104140"/>
                </a:lnTo>
                <a:lnTo>
                  <a:pt x="4009761" y="105410"/>
                </a:lnTo>
                <a:lnTo>
                  <a:pt x="4027223" y="105410"/>
                </a:lnTo>
                <a:lnTo>
                  <a:pt x="4044683" y="106680"/>
                </a:lnTo>
                <a:lnTo>
                  <a:pt x="4045750" y="86360"/>
                </a:lnTo>
                <a:lnTo>
                  <a:pt x="4028128" y="86360"/>
                </a:lnTo>
                <a:lnTo>
                  <a:pt x="4010504" y="85090"/>
                </a:lnTo>
                <a:lnTo>
                  <a:pt x="3992875" y="85090"/>
                </a:lnTo>
                <a:lnTo>
                  <a:pt x="3975239" y="83819"/>
                </a:lnTo>
                <a:close/>
              </a:path>
              <a:path w="4558665" h="157479">
                <a:moveTo>
                  <a:pt x="3975239" y="83819"/>
                </a:moveTo>
                <a:lnTo>
                  <a:pt x="3622497" y="83819"/>
                </a:lnTo>
                <a:lnTo>
                  <a:pt x="3622497" y="102869"/>
                </a:lnTo>
                <a:lnTo>
                  <a:pt x="3874157" y="102869"/>
                </a:lnTo>
                <a:lnTo>
                  <a:pt x="3924489" y="104140"/>
                </a:lnTo>
                <a:lnTo>
                  <a:pt x="3974820" y="104140"/>
                </a:lnTo>
                <a:lnTo>
                  <a:pt x="3975239" y="83819"/>
                </a:lnTo>
                <a:close/>
              </a:path>
              <a:path w="4558665" h="157479">
                <a:moveTo>
                  <a:pt x="3622497" y="83819"/>
                </a:moveTo>
                <a:lnTo>
                  <a:pt x="3252101" y="83819"/>
                </a:lnTo>
                <a:lnTo>
                  <a:pt x="3251822" y="101600"/>
                </a:lnTo>
                <a:lnTo>
                  <a:pt x="3357729" y="101600"/>
                </a:lnTo>
                <a:lnTo>
                  <a:pt x="3410682" y="102869"/>
                </a:lnTo>
                <a:lnTo>
                  <a:pt x="3622497" y="102869"/>
                </a:lnTo>
                <a:lnTo>
                  <a:pt x="3622497" y="83819"/>
                </a:lnTo>
                <a:close/>
              </a:path>
              <a:path w="4558665" h="157479">
                <a:moveTo>
                  <a:pt x="3161817" y="81280"/>
                </a:moveTo>
                <a:lnTo>
                  <a:pt x="3161093" y="99060"/>
                </a:lnTo>
                <a:lnTo>
                  <a:pt x="3183772" y="100330"/>
                </a:lnTo>
                <a:lnTo>
                  <a:pt x="3206453" y="100330"/>
                </a:lnTo>
                <a:lnTo>
                  <a:pt x="3229135" y="101600"/>
                </a:lnTo>
                <a:lnTo>
                  <a:pt x="3251822" y="101600"/>
                </a:lnTo>
                <a:lnTo>
                  <a:pt x="3252101" y="83819"/>
                </a:lnTo>
                <a:lnTo>
                  <a:pt x="3229522" y="83819"/>
                </a:lnTo>
                <a:lnTo>
                  <a:pt x="3206950" y="82550"/>
                </a:lnTo>
                <a:lnTo>
                  <a:pt x="3184382" y="82550"/>
                </a:lnTo>
                <a:lnTo>
                  <a:pt x="3161817" y="81280"/>
                </a:lnTo>
                <a:close/>
              </a:path>
              <a:path w="4558665" h="157479">
                <a:moveTo>
                  <a:pt x="3071583" y="76200"/>
                </a:moveTo>
                <a:lnTo>
                  <a:pt x="3070313" y="93980"/>
                </a:lnTo>
                <a:lnTo>
                  <a:pt x="3161093" y="99060"/>
                </a:lnTo>
                <a:lnTo>
                  <a:pt x="3161817" y="81280"/>
                </a:lnTo>
                <a:lnTo>
                  <a:pt x="3071583" y="76200"/>
                </a:lnTo>
                <a:close/>
              </a:path>
              <a:path w="4558665" h="157479">
                <a:moveTo>
                  <a:pt x="2983534" y="69850"/>
                </a:moveTo>
                <a:lnTo>
                  <a:pt x="2981998" y="87630"/>
                </a:lnTo>
                <a:lnTo>
                  <a:pt x="3004069" y="90169"/>
                </a:lnTo>
                <a:lnTo>
                  <a:pt x="3070313" y="93980"/>
                </a:lnTo>
                <a:lnTo>
                  <a:pt x="3071583" y="76200"/>
                </a:lnTo>
                <a:lnTo>
                  <a:pt x="3049564" y="74930"/>
                </a:lnTo>
                <a:lnTo>
                  <a:pt x="3027549" y="72390"/>
                </a:lnTo>
                <a:lnTo>
                  <a:pt x="2983534" y="69850"/>
                </a:lnTo>
                <a:close/>
              </a:path>
              <a:path w="4558665" h="157479">
                <a:moveTo>
                  <a:pt x="2896730" y="62230"/>
                </a:moveTo>
                <a:lnTo>
                  <a:pt x="2895053" y="80010"/>
                </a:lnTo>
                <a:lnTo>
                  <a:pt x="2916782" y="82550"/>
                </a:lnTo>
                <a:lnTo>
                  <a:pt x="2938516" y="83819"/>
                </a:lnTo>
                <a:lnTo>
                  <a:pt x="2960254" y="86360"/>
                </a:lnTo>
                <a:lnTo>
                  <a:pt x="2981998" y="87630"/>
                </a:lnTo>
                <a:lnTo>
                  <a:pt x="2983534" y="69850"/>
                </a:lnTo>
                <a:lnTo>
                  <a:pt x="2961827" y="67310"/>
                </a:lnTo>
                <a:lnTo>
                  <a:pt x="2940123" y="66040"/>
                </a:lnTo>
                <a:lnTo>
                  <a:pt x="2918423" y="63500"/>
                </a:lnTo>
                <a:lnTo>
                  <a:pt x="2896730" y="62230"/>
                </a:lnTo>
                <a:close/>
              </a:path>
              <a:path w="4558665" h="157479">
                <a:moveTo>
                  <a:pt x="2810078" y="54610"/>
                </a:moveTo>
                <a:lnTo>
                  <a:pt x="2808681" y="73660"/>
                </a:lnTo>
                <a:lnTo>
                  <a:pt x="2851877" y="76200"/>
                </a:lnTo>
                <a:lnTo>
                  <a:pt x="2873467" y="78740"/>
                </a:lnTo>
                <a:lnTo>
                  <a:pt x="2895053" y="80010"/>
                </a:lnTo>
                <a:lnTo>
                  <a:pt x="2896730" y="62230"/>
                </a:lnTo>
                <a:lnTo>
                  <a:pt x="2875077" y="59690"/>
                </a:lnTo>
                <a:lnTo>
                  <a:pt x="2853418" y="58419"/>
                </a:lnTo>
                <a:lnTo>
                  <a:pt x="2831752" y="55880"/>
                </a:lnTo>
                <a:lnTo>
                  <a:pt x="2810078" y="54610"/>
                </a:lnTo>
                <a:close/>
              </a:path>
              <a:path w="4558665" h="157479">
                <a:moveTo>
                  <a:pt x="1701758" y="53340"/>
                </a:moveTo>
                <a:lnTo>
                  <a:pt x="1681099" y="53340"/>
                </a:lnTo>
                <a:lnTo>
                  <a:pt x="1680590" y="72390"/>
                </a:lnTo>
                <a:lnTo>
                  <a:pt x="1742848" y="72390"/>
                </a:lnTo>
                <a:lnTo>
                  <a:pt x="1763610" y="73660"/>
                </a:lnTo>
                <a:lnTo>
                  <a:pt x="1763750" y="54610"/>
                </a:lnTo>
                <a:lnTo>
                  <a:pt x="1722420" y="54610"/>
                </a:lnTo>
                <a:lnTo>
                  <a:pt x="1701758" y="53340"/>
                </a:lnTo>
                <a:close/>
              </a:path>
              <a:path w="4558665" h="157479">
                <a:moveTo>
                  <a:pt x="1816625" y="54610"/>
                </a:moveTo>
                <a:lnTo>
                  <a:pt x="1763750" y="54610"/>
                </a:lnTo>
                <a:lnTo>
                  <a:pt x="1763610" y="73660"/>
                </a:lnTo>
                <a:lnTo>
                  <a:pt x="2028126" y="73660"/>
                </a:lnTo>
                <a:lnTo>
                  <a:pt x="2028126" y="55880"/>
                </a:lnTo>
                <a:lnTo>
                  <a:pt x="1869500" y="55880"/>
                </a:lnTo>
                <a:lnTo>
                  <a:pt x="1816625" y="54610"/>
                </a:lnTo>
                <a:close/>
              </a:path>
              <a:path w="4558665" h="157479">
                <a:moveTo>
                  <a:pt x="2321534" y="54610"/>
                </a:moveTo>
                <a:lnTo>
                  <a:pt x="2223731" y="54610"/>
                </a:lnTo>
                <a:lnTo>
                  <a:pt x="2174830" y="55880"/>
                </a:lnTo>
                <a:lnTo>
                  <a:pt x="2028126" y="55880"/>
                </a:lnTo>
                <a:lnTo>
                  <a:pt x="2028126" y="73660"/>
                </a:lnTo>
                <a:lnTo>
                  <a:pt x="2174943" y="73660"/>
                </a:lnTo>
                <a:lnTo>
                  <a:pt x="2223880" y="72390"/>
                </a:lnTo>
                <a:lnTo>
                  <a:pt x="2321750" y="72390"/>
                </a:lnTo>
                <a:lnTo>
                  <a:pt x="2321534" y="54610"/>
                </a:lnTo>
                <a:close/>
              </a:path>
              <a:path w="4558665" h="157479">
                <a:moveTo>
                  <a:pt x="2745206" y="50800"/>
                </a:moveTo>
                <a:lnTo>
                  <a:pt x="2744546" y="69850"/>
                </a:lnTo>
                <a:lnTo>
                  <a:pt x="2760593" y="69850"/>
                </a:lnTo>
                <a:lnTo>
                  <a:pt x="2808681" y="73660"/>
                </a:lnTo>
                <a:lnTo>
                  <a:pt x="2810078" y="54610"/>
                </a:lnTo>
                <a:lnTo>
                  <a:pt x="2777656" y="52069"/>
                </a:lnTo>
                <a:lnTo>
                  <a:pt x="2761434" y="52069"/>
                </a:lnTo>
                <a:lnTo>
                  <a:pt x="2745206" y="50800"/>
                </a:lnTo>
                <a:close/>
              </a:path>
              <a:path w="4558665" h="157479">
                <a:moveTo>
                  <a:pt x="1604276" y="49530"/>
                </a:moveTo>
                <a:lnTo>
                  <a:pt x="1603286" y="68580"/>
                </a:lnTo>
                <a:lnTo>
                  <a:pt x="1641929" y="71119"/>
                </a:lnTo>
                <a:lnTo>
                  <a:pt x="1661257" y="71119"/>
                </a:lnTo>
                <a:lnTo>
                  <a:pt x="1680590" y="72390"/>
                </a:lnTo>
                <a:lnTo>
                  <a:pt x="1681099" y="53340"/>
                </a:lnTo>
                <a:lnTo>
                  <a:pt x="1661889" y="52069"/>
                </a:lnTo>
                <a:lnTo>
                  <a:pt x="1642683" y="52069"/>
                </a:lnTo>
                <a:lnTo>
                  <a:pt x="1604276" y="49530"/>
                </a:lnTo>
                <a:close/>
              </a:path>
              <a:path w="4558665" h="157479">
                <a:moveTo>
                  <a:pt x="2441562" y="52069"/>
                </a:moveTo>
                <a:lnTo>
                  <a:pt x="2411558" y="53340"/>
                </a:lnTo>
                <a:lnTo>
                  <a:pt x="2381553" y="53340"/>
                </a:lnTo>
                <a:lnTo>
                  <a:pt x="2351545" y="54610"/>
                </a:lnTo>
                <a:lnTo>
                  <a:pt x="2321534" y="54610"/>
                </a:lnTo>
                <a:lnTo>
                  <a:pt x="2321750" y="72390"/>
                </a:lnTo>
                <a:lnTo>
                  <a:pt x="2351811" y="72390"/>
                </a:lnTo>
                <a:lnTo>
                  <a:pt x="2381872" y="71119"/>
                </a:lnTo>
                <a:lnTo>
                  <a:pt x="2441994" y="71119"/>
                </a:lnTo>
                <a:lnTo>
                  <a:pt x="2441562" y="52069"/>
                </a:lnTo>
                <a:close/>
              </a:path>
              <a:path w="4558665" h="157479">
                <a:moveTo>
                  <a:pt x="2538552" y="50800"/>
                </a:moveTo>
                <a:lnTo>
                  <a:pt x="2490052" y="50800"/>
                </a:lnTo>
                <a:lnTo>
                  <a:pt x="2465805" y="52069"/>
                </a:lnTo>
                <a:lnTo>
                  <a:pt x="2441562" y="52069"/>
                </a:lnTo>
                <a:lnTo>
                  <a:pt x="2441994" y="71119"/>
                </a:lnTo>
                <a:lnTo>
                  <a:pt x="2466180" y="69850"/>
                </a:lnTo>
                <a:lnTo>
                  <a:pt x="2514562" y="69850"/>
                </a:lnTo>
                <a:lnTo>
                  <a:pt x="2538755" y="68580"/>
                </a:lnTo>
                <a:lnTo>
                  <a:pt x="2538552" y="50800"/>
                </a:lnTo>
                <a:close/>
              </a:path>
              <a:path w="4558665" h="157479">
                <a:moveTo>
                  <a:pt x="2700628" y="49530"/>
                </a:moveTo>
                <a:lnTo>
                  <a:pt x="2656039" y="49530"/>
                </a:lnTo>
                <a:lnTo>
                  <a:pt x="2656039" y="68580"/>
                </a:lnTo>
                <a:lnTo>
                  <a:pt x="2722419" y="68580"/>
                </a:lnTo>
                <a:lnTo>
                  <a:pt x="2744546" y="69850"/>
                </a:lnTo>
                <a:lnTo>
                  <a:pt x="2745206" y="50800"/>
                </a:lnTo>
                <a:lnTo>
                  <a:pt x="2722917" y="50800"/>
                </a:lnTo>
                <a:lnTo>
                  <a:pt x="2700628" y="49530"/>
                </a:lnTo>
                <a:close/>
              </a:path>
              <a:path w="4558665" h="157479">
                <a:moveTo>
                  <a:pt x="845553" y="50800"/>
                </a:moveTo>
                <a:lnTo>
                  <a:pt x="785113" y="50800"/>
                </a:lnTo>
                <a:lnTo>
                  <a:pt x="784682" y="67310"/>
                </a:lnTo>
                <a:lnTo>
                  <a:pt x="799922" y="68580"/>
                </a:lnTo>
                <a:lnTo>
                  <a:pt x="845642" y="68580"/>
                </a:lnTo>
                <a:lnTo>
                  <a:pt x="845553" y="50800"/>
                </a:lnTo>
                <a:close/>
              </a:path>
              <a:path w="4558665" h="157479">
                <a:moveTo>
                  <a:pt x="894308" y="50800"/>
                </a:moveTo>
                <a:lnTo>
                  <a:pt x="845553" y="50800"/>
                </a:lnTo>
                <a:lnTo>
                  <a:pt x="845642" y="68580"/>
                </a:lnTo>
                <a:lnTo>
                  <a:pt x="870330" y="68580"/>
                </a:lnTo>
                <a:lnTo>
                  <a:pt x="882675" y="67310"/>
                </a:lnTo>
                <a:lnTo>
                  <a:pt x="895019" y="67310"/>
                </a:lnTo>
                <a:lnTo>
                  <a:pt x="894308" y="50800"/>
                </a:lnTo>
                <a:close/>
              </a:path>
              <a:path w="4558665" h="157479">
                <a:moveTo>
                  <a:pt x="1529664" y="44450"/>
                </a:moveTo>
                <a:lnTo>
                  <a:pt x="1528140" y="64769"/>
                </a:lnTo>
                <a:lnTo>
                  <a:pt x="1584481" y="68580"/>
                </a:lnTo>
                <a:lnTo>
                  <a:pt x="1603286" y="68580"/>
                </a:lnTo>
                <a:lnTo>
                  <a:pt x="1604276" y="49530"/>
                </a:lnTo>
                <a:lnTo>
                  <a:pt x="1585617" y="48260"/>
                </a:lnTo>
                <a:lnTo>
                  <a:pt x="1566960" y="48260"/>
                </a:lnTo>
                <a:lnTo>
                  <a:pt x="1548308" y="46990"/>
                </a:lnTo>
                <a:lnTo>
                  <a:pt x="1529664" y="44450"/>
                </a:lnTo>
                <a:close/>
              </a:path>
              <a:path w="4558665" h="157479">
                <a:moveTo>
                  <a:pt x="2656039" y="49530"/>
                </a:moveTo>
                <a:lnTo>
                  <a:pt x="2626672" y="49530"/>
                </a:lnTo>
                <a:lnTo>
                  <a:pt x="2597300" y="50800"/>
                </a:lnTo>
                <a:lnTo>
                  <a:pt x="2538552" y="50800"/>
                </a:lnTo>
                <a:lnTo>
                  <a:pt x="2538755" y="68580"/>
                </a:lnTo>
                <a:lnTo>
                  <a:pt x="2656039" y="68580"/>
                </a:lnTo>
                <a:lnTo>
                  <a:pt x="2656039" y="49530"/>
                </a:lnTo>
                <a:close/>
              </a:path>
              <a:path w="4558665" h="157479">
                <a:moveTo>
                  <a:pt x="730122" y="46990"/>
                </a:moveTo>
                <a:lnTo>
                  <a:pt x="728065" y="63500"/>
                </a:lnTo>
                <a:lnTo>
                  <a:pt x="770492" y="67310"/>
                </a:lnTo>
                <a:lnTo>
                  <a:pt x="784682" y="67310"/>
                </a:lnTo>
                <a:lnTo>
                  <a:pt x="785113" y="50800"/>
                </a:lnTo>
                <a:lnTo>
                  <a:pt x="771331" y="50800"/>
                </a:lnTo>
                <a:lnTo>
                  <a:pt x="730122" y="46990"/>
                </a:lnTo>
                <a:close/>
              </a:path>
              <a:path w="4558665" h="157479">
                <a:moveTo>
                  <a:pt x="981125" y="43180"/>
                </a:moveTo>
                <a:lnTo>
                  <a:pt x="959439" y="45719"/>
                </a:lnTo>
                <a:lnTo>
                  <a:pt x="937741" y="46990"/>
                </a:lnTo>
                <a:lnTo>
                  <a:pt x="916030" y="49530"/>
                </a:lnTo>
                <a:lnTo>
                  <a:pt x="894308" y="50800"/>
                </a:lnTo>
                <a:lnTo>
                  <a:pt x="895019" y="67310"/>
                </a:lnTo>
                <a:lnTo>
                  <a:pt x="916958" y="66040"/>
                </a:lnTo>
                <a:lnTo>
                  <a:pt x="938884" y="63500"/>
                </a:lnTo>
                <a:lnTo>
                  <a:pt x="960797" y="62230"/>
                </a:lnTo>
                <a:lnTo>
                  <a:pt x="982700" y="59690"/>
                </a:lnTo>
                <a:lnTo>
                  <a:pt x="981125" y="43180"/>
                </a:lnTo>
                <a:close/>
              </a:path>
              <a:path w="4558665" h="157479">
                <a:moveTo>
                  <a:pt x="1424038" y="35560"/>
                </a:moveTo>
                <a:lnTo>
                  <a:pt x="1422234" y="54610"/>
                </a:lnTo>
                <a:lnTo>
                  <a:pt x="1528140" y="64769"/>
                </a:lnTo>
                <a:lnTo>
                  <a:pt x="1529664" y="44450"/>
                </a:lnTo>
                <a:lnTo>
                  <a:pt x="1503246" y="43180"/>
                </a:lnTo>
                <a:lnTo>
                  <a:pt x="1424038" y="35560"/>
                </a:lnTo>
                <a:close/>
              </a:path>
              <a:path w="4558665" h="157479">
                <a:moveTo>
                  <a:pt x="664057" y="36830"/>
                </a:moveTo>
                <a:lnTo>
                  <a:pt x="661022" y="53340"/>
                </a:lnTo>
                <a:lnTo>
                  <a:pt x="728065" y="63500"/>
                </a:lnTo>
                <a:lnTo>
                  <a:pt x="730122" y="46990"/>
                </a:lnTo>
                <a:lnTo>
                  <a:pt x="664057" y="36830"/>
                </a:lnTo>
                <a:close/>
              </a:path>
              <a:path w="4558665" h="157479">
                <a:moveTo>
                  <a:pt x="1090777" y="34290"/>
                </a:moveTo>
                <a:lnTo>
                  <a:pt x="1063343" y="35560"/>
                </a:lnTo>
                <a:lnTo>
                  <a:pt x="981125" y="43180"/>
                </a:lnTo>
                <a:lnTo>
                  <a:pt x="982700" y="59690"/>
                </a:lnTo>
                <a:lnTo>
                  <a:pt x="1009979" y="57150"/>
                </a:lnTo>
                <a:lnTo>
                  <a:pt x="1037275" y="55880"/>
                </a:lnTo>
                <a:lnTo>
                  <a:pt x="1091907" y="50800"/>
                </a:lnTo>
                <a:lnTo>
                  <a:pt x="1090777" y="34290"/>
                </a:lnTo>
                <a:close/>
              </a:path>
              <a:path w="4558665" h="157479">
                <a:moveTo>
                  <a:pt x="1336725" y="27940"/>
                </a:moveTo>
                <a:lnTo>
                  <a:pt x="1336166" y="46990"/>
                </a:lnTo>
                <a:lnTo>
                  <a:pt x="1357712" y="49530"/>
                </a:lnTo>
                <a:lnTo>
                  <a:pt x="1400746" y="52069"/>
                </a:lnTo>
                <a:lnTo>
                  <a:pt x="1422234" y="54610"/>
                </a:lnTo>
                <a:lnTo>
                  <a:pt x="1424038" y="35560"/>
                </a:lnTo>
                <a:lnTo>
                  <a:pt x="1402235" y="33019"/>
                </a:lnTo>
                <a:lnTo>
                  <a:pt x="1358578" y="30480"/>
                </a:lnTo>
                <a:lnTo>
                  <a:pt x="1336725" y="27940"/>
                </a:lnTo>
                <a:close/>
              </a:path>
              <a:path w="4558665" h="157479">
                <a:moveTo>
                  <a:pt x="573506" y="19050"/>
                </a:moveTo>
                <a:lnTo>
                  <a:pt x="570191" y="35560"/>
                </a:lnTo>
                <a:lnTo>
                  <a:pt x="592870" y="40640"/>
                </a:lnTo>
                <a:lnTo>
                  <a:pt x="615569" y="44450"/>
                </a:lnTo>
                <a:lnTo>
                  <a:pt x="638286" y="49530"/>
                </a:lnTo>
                <a:lnTo>
                  <a:pt x="661022" y="53340"/>
                </a:lnTo>
                <a:lnTo>
                  <a:pt x="664057" y="36830"/>
                </a:lnTo>
                <a:lnTo>
                  <a:pt x="641388" y="31750"/>
                </a:lnTo>
                <a:lnTo>
                  <a:pt x="596111" y="24130"/>
                </a:lnTo>
                <a:lnTo>
                  <a:pt x="573506" y="19050"/>
                </a:lnTo>
                <a:close/>
              </a:path>
              <a:path w="4558665" h="157479">
                <a:moveTo>
                  <a:pt x="1168666" y="30480"/>
                </a:moveTo>
                <a:lnTo>
                  <a:pt x="1149183" y="30480"/>
                </a:lnTo>
                <a:lnTo>
                  <a:pt x="1090777" y="34290"/>
                </a:lnTo>
                <a:lnTo>
                  <a:pt x="1091907" y="50800"/>
                </a:lnTo>
                <a:lnTo>
                  <a:pt x="1111217" y="50800"/>
                </a:lnTo>
                <a:lnTo>
                  <a:pt x="1149856" y="48260"/>
                </a:lnTo>
                <a:lnTo>
                  <a:pt x="1169187" y="48260"/>
                </a:lnTo>
                <a:lnTo>
                  <a:pt x="1168666" y="30480"/>
                </a:lnTo>
                <a:close/>
              </a:path>
              <a:path w="4558665" h="157479">
                <a:moveTo>
                  <a:pt x="1262837" y="27940"/>
                </a:moveTo>
                <a:lnTo>
                  <a:pt x="1239291" y="27940"/>
                </a:lnTo>
                <a:lnTo>
                  <a:pt x="1215747" y="29210"/>
                </a:lnTo>
                <a:lnTo>
                  <a:pt x="1192205" y="29210"/>
                </a:lnTo>
                <a:lnTo>
                  <a:pt x="1168666" y="30480"/>
                </a:lnTo>
                <a:lnTo>
                  <a:pt x="1169187" y="48260"/>
                </a:lnTo>
                <a:lnTo>
                  <a:pt x="1192611" y="48260"/>
                </a:lnTo>
                <a:lnTo>
                  <a:pt x="1216039" y="46990"/>
                </a:lnTo>
                <a:lnTo>
                  <a:pt x="1262900" y="46990"/>
                </a:lnTo>
                <a:lnTo>
                  <a:pt x="1262837" y="27940"/>
                </a:lnTo>
                <a:close/>
              </a:path>
              <a:path w="4558665" h="157479">
                <a:moveTo>
                  <a:pt x="1336725" y="27940"/>
                </a:moveTo>
                <a:lnTo>
                  <a:pt x="1262837" y="27940"/>
                </a:lnTo>
                <a:lnTo>
                  <a:pt x="1262900" y="46990"/>
                </a:lnTo>
                <a:lnTo>
                  <a:pt x="1336166" y="46990"/>
                </a:lnTo>
                <a:lnTo>
                  <a:pt x="1336725" y="27940"/>
                </a:lnTo>
                <a:close/>
              </a:path>
              <a:path w="4558665" h="157479">
                <a:moveTo>
                  <a:pt x="498309" y="5080"/>
                </a:moveTo>
                <a:lnTo>
                  <a:pt x="495617" y="21590"/>
                </a:lnTo>
                <a:lnTo>
                  <a:pt x="532957" y="29210"/>
                </a:lnTo>
                <a:lnTo>
                  <a:pt x="551586" y="31750"/>
                </a:lnTo>
                <a:lnTo>
                  <a:pt x="570191" y="35560"/>
                </a:lnTo>
                <a:lnTo>
                  <a:pt x="573506" y="19050"/>
                </a:lnTo>
                <a:lnTo>
                  <a:pt x="554747" y="15240"/>
                </a:lnTo>
                <a:lnTo>
                  <a:pt x="535960" y="12700"/>
                </a:lnTo>
                <a:lnTo>
                  <a:pt x="498309" y="5080"/>
                </a:lnTo>
                <a:close/>
              </a:path>
              <a:path w="4558665" h="157479">
                <a:moveTo>
                  <a:pt x="8775" y="11430"/>
                </a:moveTo>
                <a:lnTo>
                  <a:pt x="4152" y="11430"/>
                </a:lnTo>
                <a:lnTo>
                  <a:pt x="0" y="15240"/>
                </a:lnTo>
                <a:lnTo>
                  <a:pt x="0" y="25400"/>
                </a:lnTo>
                <a:lnTo>
                  <a:pt x="4152" y="29210"/>
                </a:lnTo>
                <a:lnTo>
                  <a:pt x="9766" y="29210"/>
                </a:lnTo>
                <a:lnTo>
                  <a:pt x="8775" y="11430"/>
                </a:lnTo>
                <a:close/>
              </a:path>
              <a:path w="4558665" h="157479">
                <a:moveTo>
                  <a:pt x="36080" y="10160"/>
                </a:moveTo>
                <a:lnTo>
                  <a:pt x="8775" y="11430"/>
                </a:lnTo>
                <a:lnTo>
                  <a:pt x="9766" y="29210"/>
                </a:lnTo>
                <a:lnTo>
                  <a:pt x="14926" y="28728"/>
                </a:lnTo>
                <a:lnTo>
                  <a:pt x="18554" y="25400"/>
                </a:lnTo>
                <a:lnTo>
                  <a:pt x="18554" y="15240"/>
                </a:lnTo>
                <a:lnTo>
                  <a:pt x="14401" y="11430"/>
                </a:lnTo>
                <a:lnTo>
                  <a:pt x="36150" y="11430"/>
                </a:lnTo>
                <a:lnTo>
                  <a:pt x="36080" y="10160"/>
                </a:lnTo>
                <a:close/>
              </a:path>
              <a:path w="4558665" h="157479">
                <a:moveTo>
                  <a:pt x="14926" y="28728"/>
                </a:moveTo>
                <a:lnTo>
                  <a:pt x="9766" y="29210"/>
                </a:lnTo>
                <a:lnTo>
                  <a:pt x="14401" y="29210"/>
                </a:lnTo>
                <a:lnTo>
                  <a:pt x="14926" y="28728"/>
                </a:lnTo>
                <a:close/>
              </a:path>
              <a:path w="4558665" h="157479">
                <a:moveTo>
                  <a:pt x="36150" y="11430"/>
                </a:moveTo>
                <a:lnTo>
                  <a:pt x="14401" y="11430"/>
                </a:lnTo>
                <a:lnTo>
                  <a:pt x="18554" y="15240"/>
                </a:lnTo>
                <a:lnTo>
                  <a:pt x="18554" y="25400"/>
                </a:lnTo>
                <a:lnTo>
                  <a:pt x="14926" y="28728"/>
                </a:lnTo>
                <a:lnTo>
                  <a:pt x="36982" y="26669"/>
                </a:lnTo>
                <a:lnTo>
                  <a:pt x="36150" y="11430"/>
                </a:lnTo>
                <a:close/>
              </a:path>
              <a:path w="4558665" h="157479">
                <a:moveTo>
                  <a:pt x="94246" y="10160"/>
                </a:moveTo>
                <a:lnTo>
                  <a:pt x="36080" y="10160"/>
                </a:lnTo>
                <a:lnTo>
                  <a:pt x="36982" y="26669"/>
                </a:lnTo>
                <a:lnTo>
                  <a:pt x="51298" y="25400"/>
                </a:lnTo>
                <a:lnTo>
                  <a:pt x="65630" y="25400"/>
                </a:lnTo>
                <a:lnTo>
                  <a:pt x="79977" y="24130"/>
                </a:lnTo>
                <a:lnTo>
                  <a:pt x="94335" y="24130"/>
                </a:lnTo>
                <a:lnTo>
                  <a:pt x="94246" y="10160"/>
                </a:lnTo>
                <a:close/>
              </a:path>
              <a:path w="4558665" h="157479">
                <a:moveTo>
                  <a:pt x="155066" y="8890"/>
                </a:moveTo>
                <a:lnTo>
                  <a:pt x="124661" y="8890"/>
                </a:lnTo>
                <a:lnTo>
                  <a:pt x="109455" y="10160"/>
                </a:lnTo>
                <a:lnTo>
                  <a:pt x="94246" y="10160"/>
                </a:lnTo>
                <a:lnTo>
                  <a:pt x="94335" y="24130"/>
                </a:lnTo>
                <a:lnTo>
                  <a:pt x="125002" y="24130"/>
                </a:lnTo>
                <a:lnTo>
                  <a:pt x="140330" y="22860"/>
                </a:lnTo>
                <a:lnTo>
                  <a:pt x="155651" y="22860"/>
                </a:lnTo>
                <a:lnTo>
                  <a:pt x="155066" y="8890"/>
                </a:lnTo>
                <a:close/>
              </a:path>
              <a:path w="4558665" h="157479">
                <a:moveTo>
                  <a:pt x="217093" y="5080"/>
                </a:moveTo>
                <a:lnTo>
                  <a:pt x="186085" y="7619"/>
                </a:lnTo>
                <a:lnTo>
                  <a:pt x="170575" y="7619"/>
                </a:lnTo>
                <a:lnTo>
                  <a:pt x="155066" y="8890"/>
                </a:lnTo>
                <a:lnTo>
                  <a:pt x="155651" y="22860"/>
                </a:lnTo>
                <a:lnTo>
                  <a:pt x="171241" y="21590"/>
                </a:lnTo>
                <a:lnTo>
                  <a:pt x="186826" y="21590"/>
                </a:lnTo>
                <a:lnTo>
                  <a:pt x="217982" y="19050"/>
                </a:lnTo>
                <a:lnTo>
                  <a:pt x="217093" y="5080"/>
                </a:lnTo>
                <a:close/>
              </a:path>
              <a:path w="4558665" h="157479">
                <a:moveTo>
                  <a:pt x="450075" y="0"/>
                </a:moveTo>
                <a:lnTo>
                  <a:pt x="449071" y="16510"/>
                </a:lnTo>
                <a:lnTo>
                  <a:pt x="495617" y="21590"/>
                </a:lnTo>
                <a:lnTo>
                  <a:pt x="498309" y="5080"/>
                </a:lnTo>
                <a:lnTo>
                  <a:pt x="450075" y="0"/>
                </a:lnTo>
                <a:close/>
              </a:path>
              <a:path w="4558665" h="157479">
                <a:moveTo>
                  <a:pt x="292176" y="1269"/>
                </a:moveTo>
                <a:lnTo>
                  <a:pt x="273395" y="2540"/>
                </a:lnTo>
                <a:lnTo>
                  <a:pt x="254620" y="2540"/>
                </a:lnTo>
                <a:lnTo>
                  <a:pt x="217093" y="5080"/>
                </a:lnTo>
                <a:lnTo>
                  <a:pt x="217982" y="19050"/>
                </a:lnTo>
                <a:lnTo>
                  <a:pt x="236644" y="17780"/>
                </a:lnTo>
                <a:lnTo>
                  <a:pt x="255311" y="17780"/>
                </a:lnTo>
                <a:lnTo>
                  <a:pt x="273982" y="16510"/>
                </a:lnTo>
                <a:lnTo>
                  <a:pt x="292658" y="16510"/>
                </a:lnTo>
                <a:lnTo>
                  <a:pt x="292176" y="1269"/>
                </a:lnTo>
                <a:close/>
              </a:path>
              <a:path w="4558665" h="157479">
                <a:moveTo>
                  <a:pt x="380707" y="0"/>
                </a:moveTo>
                <a:lnTo>
                  <a:pt x="336437" y="0"/>
                </a:lnTo>
                <a:lnTo>
                  <a:pt x="314304" y="1269"/>
                </a:lnTo>
                <a:lnTo>
                  <a:pt x="292176" y="1269"/>
                </a:lnTo>
                <a:lnTo>
                  <a:pt x="292658" y="16510"/>
                </a:lnTo>
                <a:lnTo>
                  <a:pt x="314682" y="15240"/>
                </a:lnTo>
                <a:lnTo>
                  <a:pt x="380771" y="15240"/>
                </a:lnTo>
                <a:lnTo>
                  <a:pt x="380707" y="0"/>
                </a:lnTo>
                <a:close/>
              </a:path>
              <a:path w="4558665" h="157479">
                <a:moveTo>
                  <a:pt x="450075" y="0"/>
                </a:moveTo>
                <a:lnTo>
                  <a:pt x="380707" y="0"/>
                </a:lnTo>
                <a:lnTo>
                  <a:pt x="380771" y="15240"/>
                </a:lnTo>
                <a:lnTo>
                  <a:pt x="432008" y="15240"/>
                </a:lnTo>
                <a:lnTo>
                  <a:pt x="449071" y="16510"/>
                </a:lnTo>
                <a:lnTo>
                  <a:pt x="450075" y="0"/>
                </a:lnTo>
                <a:close/>
              </a:path>
            </a:pathLst>
          </a:custGeom>
          <a:solidFill>
            <a:srgbClr val="C80000"/>
          </a:solidFill>
        </p:spPr>
        <p:txBody>
          <a:bodyPr wrap="square" lIns="0" tIns="0" rIns="0" bIns="0" rtlCol="0"/>
          <a:lstStyle/>
          <a:p>
            <a:endParaRPr/>
          </a:p>
        </p:txBody>
      </p:sp>
      <p:grpSp>
        <p:nvGrpSpPr>
          <p:cNvPr id="19" name="object 19"/>
          <p:cNvGrpSpPr/>
          <p:nvPr/>
        </p:nvGrpSpPr>
        <p:grpSpPr>
          <a:xfrm>
            <a:off x="8426754" y="4203979"/>
            <a:ext cx="678815" cy="213995"/>
            <a:chOff x="8426754" y="4203979"/>
            <a:chExt cx="678815" cy="213995"/>
          </a:xfrm>
        </p:grpSpPr>
        <p:sp>
          <p:nvSpPr>
            <p:cNvPr id="20" name="object 20"/>
            <p:cNvSpPr/>
            <p:nvPr/>
          </p:nvSpPr>
          <p:spPr>
            <a:xfrm>
              <a:off x="8426754" y="4203979"/>
              <a:ext cx="472808" cy="213377"/>
            </a:xfrm>
            <a:prstGeom prst="rect">
              <a:avLst/>
            </a:prstGeom>
            <a:blipFill>
              <a:blip r:embed="rId13" cstate="print"/>
              <a:stretch>
                <a:fillRect/>
              </a:stretch>
            </a:blipFill>
          </p:spPr>
          <p:txBody>
            <a:bodyPr wrap="square" lIns="0" tIns="0" rIns="0" bIns="0" rtlCol="0"/>
            <a:lstStyle/>
            <a:p>
              <a:endParaRPr/>
            </a:p>
          </p:txBody>
        </p:sp>
        <p:sp>
          <p:nvSpPr>
            <p:cNvPr id="21" name="object 21"/>
            <p:cNvSpPr/>
            <p:nvPr/>
          </p:nvSpPr>
          <p:spPr>
            <a:xfrm>
              <a:off x="8921153" y="4250105"/>
              <a:ext cx="184150" cy="53340"/>
            </a:xfrm>
            <a:custGeom>
              <a:avLst/>
              <a:gdLst/>
              <a:ahLst/>
              <a:cxnLst/>
              <a:rect l="l" t="t" r="r" b="b"/>
              <a:pathLst>
                <a:path w="184150" h="53339">
                  <a:moveTo>
                    <a:pt x="60096" y="37579"/>
                  </a:moveTo>
                  <a:lnTo>
                    <a:pt x="56375" y="33858"/>
                  </a:lnTo>
                  <a:lnTo>
                    <a:pt x="51384" y="33858"/>
                  </a:lnTo>
                  <a:lnTo>
                    <a:pt x="47180" y="33870"/>
                  </a:lnTo>
                  <a:lnTo>
                    <a:pt x="51384" y="33858"/>
                  </a:lnTo>
                  <a:lnTo>
                    <a:pt x="46113" y="32867"/>
                  </a:lnTo>
                  <a:lnTo>
                    <a:pt x="42367" y="31851"/>
                  </a:lnTo>
                  <a:lnTo>
                    <a:pt x="38608" y="30873"/>
                  </a:lnTo>
                  <a:lnTo>
                    <a:pt x="34836" y="29933"/>
                  </a:lnTo>
                  <a:lnTo>
                    <a:pt x="28575" y="28359"/>
                  </a:lnTo>
                  <a:lnTo>
                    <a:pt x="22275" y="28168"/>
                  </a:lnTo>
                  <a:lnTo>
                    <a:pt x="15938" y="29362"/>
                  </a:lnTo>
                  <a:lnTo>
                    <a:pt x="8686" y="31076"/>
                  </a:lnTo>
                  <a:lnTo>
                    <a:pt x="4152" y="31076"/>
                  </a:lnTo>
                  <a:lnTo>
                    <a:pt x="0" y="35229"/>
                  </a:lnTo>
                  <a:lnTo>
                    <a:pt x="0" y="45478"/>
                  </a:lnTo>
                  <a:lnTo>
                    <a:pt x="4152" y="49631"/>
                  </a:lnTo>
                  <a:lnTo>
                    <a:pt x="10261" y="49631"/>
                  </a:lnTo>
                  <a:lnTo>
                    <a:pt x="17500" y="50241"/>
                  </a:lnTo>
                  <a:lnTo>
                    <a:pt x="30505" y="51904"/>
                  </a:lnTo>
                  <a:lnTo>
                    <a:pt x="35966" y="52819"/>
                  </a:lnTo>
                  <a:lnTo>
                    <a:pt x="41427" y="52819"/>
                  </a:lnTo>
                  <a:lnTo>
                    <a:pt x="46863" y="51904"/>
                  </a:lnTo>
                  <a:lnTo>
                    <a:pt x="52108" y="50482"/>
                  </a:lnTo>
                  <a:lnTo>
                    <a:pt x="56375" y="50482"/>
                  </a:lnTo>
                  <a:lnTo>
                    <a:pt x="60058" y="46799"/>
                  </a:lnTo>
                  <a:lnTo>
                    <a:pt x="60096" y="37579"/>
                  </a:lnTo>
                  <a:close/>
                </a:path>
                <a:path w="184150" h="53339">
                  <a:moveTo>
                    <a:pt x="184023" y="26885"/>
                  </a:moveTo>
                  <a:lnTo>
                    <a:pt x="180784" y="23660"/>
                  </a:lnTo>
                  <a:lnTo>
                    <a:pt x="178955" y="23660"/>
                  </a:lnTo>
                  <a:lnTo>
                    <a:pt x="176212" y="21755"/>
                  </a:lnTo>
                  <a:lnTo>
                    <a:pt x="140042" y="4800"/>
                  </a:lnTo>
                  <a:lnTo>
                    <a:pt x="120954" y="241"/>
                  </a:lnTo>
                  <a:lnTo>
                    <a:pt x="116890" y="0"/>
                  </a:lnTo>
                  <a:lnTo>
                    <a:pt x="99936" y="11620"/>
                  </a:lnTo>
                  <a:lnTo>
                    <a:pt x="98856" y="12700"/>
                  </a:lnTo>
                  <a:lnTo>
                    <a:pt x="98780" y="23025"/>
                  </a:lnTo>
                  <a:lnTo>
                    <a:pt x="102933" y="27178"/>
                  </a:lnTo>
                  <a:lnTo>
                    <a:pt x="113182" y="27178"/>
                  </a:lnTo>
                  <a:lnTo>
                    <a:pt x="117043" y="23317"/>
                  </a:lnTo>
                  <a:lnTo>
                    <a:pt x="118325" y="23431"/>
                  </a:lnTo>
                  <a:lnTo>
                    <a:pt x="161226" y="33324"/>
                  </a:lnTo>
                  <a:lnTo>
                    <a:pt x="172821" y="38087"/>
                  </a:lnTo>
                  <a:lnTo>
                    <a:pt x="180784" y="38087"/>
                  </a:lnTo>
                  <a:lnTo>
                    <a:pt x="181584" y="37287"/>
                  </a:lnTo>
                  <a:lnTo>
                    <a:pt x="184023" y="34861"/>
                  </a:lnTo>
                  <a:lnTo>
                    <a:pt x="184023" y="26885"/>
                  </a:lnTo>
                  <a:close/>
                </a:path>
              </a:pathLst>
            </a:custGeom>
            <a:solidFill>
              <a:srgbClr val="C80000"/>
            </a:solidFill>
          </p:spPr>
          <p:txBody>
            <a:bodyPr wrap="square" lIns="0" tIns="0" rIns="0" bIns="0" rtlCol="0"/>
            <a:lstStyle/>
            <a:p>
              <a:endParaRPr/>
            </a:p>
          </p:txBody>
        </p:sp>
      </p:grpSp>
      <p:sp>
        <p:nvSpPr>
          <p:cNvPr id="22" name="object 22"/>
          <p:cNvSpPr/>
          <p:nvPr/>
        </p:nvSpPr>
        <p:spPr>
          <a:xfrm>
            <a:off x="9150007" y="4243311"/>
            <a:ext cx="28575" cy="46355"/>
          </a:xfrm>
          <a:custGeom>
            <a:avLst/>
            <a:gdLst/>
            <a:ahLst/>
            <a:cxnLst/>
            <a:rect l="l" t="t" r="r" b="b"/>
            <a:pathLst>
              <a:path w="28575" h="46354">
                <a:moveTo>
                  <a:pt x="10401" y="38908"/>
                </a:moveTo>
                <a:lnTo>
                  <a:pt x="10401" y="41986"/>
                </a:lnTo>
                <a:lnTo>
                  <a:pt x="14465" y="46050"/>
                </a:lnTo>
                <a:lnTo>
                  <a:pt x="24498" y="46050"/>
                </a:lnTo>
                <a:lnTo>
                  <a:pt x="28562" y="41986"/>
                </a:lnTo>
                <a:lnTo>
                  <a:pt x="28562" y="40690"/>
                </a:lnTo>
                <a:lnTo>
                  <a:pt x="11201" y="40690"/>
                </a:lnTo>
                <a:lnTo>
                  <a:pt x="10401" y="38908"/>
                </a:lnTo>
                <a:close/>
              </a:path>
              <a:path w="28575" h="46354">
                <a:moveTo>
                  <a:pt x="24498" y="27889"/>
                </a:moveTo>
                <a:lnTo>
                  <a:pt x="14465" y="27889"/>
                </a:lnTo>
                <a:lnTo>
                  <a:pt x="10401" y="31953"/>
                </a:lnTo>
                <a:lnTo>
                  <a:pt x="10401" y="38908"/>
                </a:lnTo>
                <a:lnTo>
                  <a:pt x="11201" y="40690"/>
                </a:lnTo>
                <a:lnTo>
                  <a:pt x="28498" y="35991"/>
                </a:lnTo>
                <a:lnTo>
                  <a:pt x="28001" y="31392"/>
                </a:lnTo>
                <a:lnTo>
                  <a:pt x="24498" y="27889"/>
                </a:lnTo>
                <a:close/>
              </a:path>
              <a:path w="28575" h="46354">
                <a:moveTo>
                  <a:pt x="28001" y="31392"/>
                </a:moveTo>
                <a:lnTo>
                  <a:pt x="28498" y="35991"/>
                </a:lnTo>
                <a:lnTo>
                  <a:pt x="11201" y="40690"/>
                </a:lnTo>
                <a:lnTo>
                  <a:pt x="28562" y="40690"/>
                </a:lnTo>
                <a:lnTo>
                  <a:pt x="28562" y="31953"/>
                </a:lnTo>
                <a:lnTo>
                  <a:pt x="28001" y="31392"/>
                </a:lnTo>
                <a:close/>
              </a:path>
              <a:path w="28575" h="46354">
                <a:moveTo>
                  <a:pt x="3574" y="23704"/>
                </a:moveTo>
                <a:lnTo>
                  <a:pt x="10401" y="38908"/>
                </a:lnTo>
                <a:lnTo>
                  <a:pt x="10401" y="31953"/>
                </a:lnTo>
                <a:lnTo>
                  <a:pt x="14465" y="27889"/>
                </a:lnTo>
                <a:lnTo>
                  <a:pt x="27622" y="27889"/>
                </a:lnTo>
                <a:lnTo>
                  <a:pt x="27410" y="25933"/>
                </a:lnTo>
                <a:lnTo>
                  <a:pt x="5803" y="25933"/>
                </a:lnTo>
                <a:lnTo>
                  <a:pt x="3574" y="23704"/>
                </a:lnTo>
                <a:close/>
              </a:path>
              <a:path w="28575" h="46354">
                <a:moveTo>
                  <a:pt x="27622" y="27889"/>
                </a:moveTo>
                <a:lnTo>
                  <a:pt x="24498" y="27889"/>
                </a:lnTo>
                <a:lnTo>
                  <a:pt x="28001" y="31392"/>
                </a:lnTo>
                <a:lnTo>
                  <a:pt x="27622" y="27889"/>
                </a:lnTo>
                <a:close/>
              </a:path>
              <a:path w="28575" h="46354">
                <a:moveTo>
                  <a:pt x="25857" y="11569"/>
                </a:moveTo>
                <a:lnTo>
                  <a:pt x="1143" y="18287"/>
                </a:lnTo>
                <a:lnTo>
                  <a:pt x="3574" y="23704"/>
                </a:lnTo>
                <a:lnTo>
                  <a:pt x="5803" y="25933"/>
                </a:lnTo>
                <a:lnTo>
                  <a:pt x="20129" y="25933"/>
                </a:lnTo>
                <a:lnTo>
                  <a:pt x="25933" y="20129"/>
                </a:lnTo>
                <a:lnTo>
                  <a:pt x="25857" y="11569"/>
                </a:lnTo>
                <a:close/>
              </a:path>
              <a:path w="28575" h="46354">
                <a:moveTo>
                  <a:pt x="25933" y="12274"/>
                </a:moveTo>
                <a:lnTo>
                  <a:pt x="25933" y="20129"/>
                </a:lnTo>
                <a:lnTo>
                  <a:pt x="20129" y="25933"/>
                </a:lnTo>
                <a:lnTo>
                  <a:pt x="27410" y="25933"/>
                </a:lnTo>
                <a:lnTo>
                  <a:pt x="25933" y="12274"/>
                </a:lnTo>
                <a:close/>
              </a:path>
              <a:path w="28575" h="46354">
                <a:moveTo>
                  <a:pt x="20129" y="0"/>
                </a:moveTo>
                <a:lnTo>
                  <a:pt x="5803" y="0"/>
                </a:lnTo>
                <a:lnTo>
                  <a:pt x="0" y="5803"/>
                </a:lnTo>
                <a:lnTo>
                  <a:pt x="0" y="20129"/>
                </a:lnTo>
                <a:lnTo>
                  <a:pt x="3574" y="23704"/>
                </a:lnTo>
                <a:lnTo>
                  <a:pt x="1143" y="18287"/>
                </a:lnTo>
                <a:lnTo>
                  <a:pt x="25857" y="11569"/>
                </a:lnTo>
                <a:lnTo>
                  <a:pt x="25933" y="5803"/>
                </a:lnTo>
                <a:lnTo>
                  <a:pt x="20129" y="0"/>
                </a:lnTo>
                <a:close/>
              </a:path>
              <a:path w="28575" h="46354">
                <a:moveTo>
                  <a:pt x="25933" y="11569"/>
                </a:moveTo>
                <a:lnTo>
                  <a:pt x="25933" y="12274"/>
                </a:lnTo>
                <a:lnTo>
                  <a:pt x="25933" y="11569"/>
                </a:lnTo>
                <a:close/>
              </a:path>
            </a:pathLst>
          </a:custGeom>
          <a:solidFill>
            <a:srgbClr val="C80000"/>
          </a:solidFill>
        </p:spPr>
        <p:txBody>
          <a:bodyPr wrap="square" lIns="0" tIns="0" rIns="0" bIns="0" rtlCol="0"/>
          <a:lstStyle/>
          <a:p>
            <a:endParaRPr/>
          </a:p>
        </p:txBody>
      </p:sp>
      <p:sp>
        <p:nvSpPr>
          <p:cNvPr id="23" name="object 23"/>
          <p:cNvSpPr/>
          <p:nvPr/>
        </p:nvSpPr>
        <p:spPr>
          <a:xfrm>
            <a:off x="9291466" y="4209211"/>
            <a:ext cx="74656" cy="176326"/>
          </a:xfrm>
          <a:prstGeom prst="rect">
            <a:avLst/>
          </a:prstGeom>
          <a:blipFill>
            <a:blip r:embed="rId14" cstate="print"/>
            <a:stretch>
              <a:fillRect/>
            </a:stretch>
          </a:blipFill>
        </p:spPr>
        <p:txBody>
          <a:bodyPr wrap="square" lIns="0" tIns="0" rIns="0" bIns="0" rtlCol="0"/>
          <a:lstStyle/>
          <a:p>
            <a:endParaRPr/>
          </a:p>
        </p:txBody>
      </p:sp>
      <p:sp>
        <p:nvSpPr>
          <p:cNvPr id="24" name="object 24"/>
          <p:cNvSpPr/>
          <p:nvPr/>
        </p:nvSpPr>
        <p:spPr>
          <a:xfrm>
            <a:off x="9472930" y="4163907"/>
            <a:ext cx="699046" cy="200841"/>
          </a:xfrm>
          <a:prstGeom prst="rect">
            <a:avLst/>
          </a:prstGeom>
          <a:blipFill>
            <a:blip r:embed="rId15" cstate="print"/>
            <a:stretch>
              <a:fillRect/>
            </a:stretch>
          </a:blipFill>
        </p:spPr>
        <p:txBody>
          <a:bodyPr wrap="square" lIns="0" tIns="0" rIns="0" bIns="0" rtlCol="0"/>
          <a:lstStyle/>
          <a:p>
            <a:endParaRPr/>
          </a:p>
        </p:txBody>
      </p:sp>
      <p:sp>
        <p:nvSpPr>
          <p:cNvPr id="25" name="object 25"/>
          <p:cNvSpPr/>
          <p:nvPr/>
        </p:nvSpPr>
        <p:spPr>
          <a:xfrm>
            <a:off x="10297998" y="4219511"/>
            <a:ext cx="261474" cy="170954"/>
          </a:xfrm>
          <a:prstGeom prst="rect">
            <a:avLst/>
          </a:prstGeom>
          <a:blipFill>
            <a:blip r:embed="rId16" cstate="print"/>
            <a:stretch>
              <a:fillRect/>
            </a:stretch>
          </a:blipFill>
        </p:spPr>
        <p:txBody>
          <a:bodyPr wrap="square" lIns="0" tIns="0" rIns="0" bIns="0" rtlCol="0"/>
          <a:lstStyle/>
          <a:p>
            <a:endParaRPr/>
          </a:p>
        </p:txBody>
      </p:sp>
      <p:sp>
        <p:nvSpPr>
          <p:cNvPr id="26" name="object 26"/>
          <p:cNvSpPr/>
          <p:nvPr/>
        </p:nvSpPr>
        <p:spPr>
          <a:xfrm>
            <a:off x="10727169" y="4140212"/>
            <a:ext cx="80467" cy="293369"/>
          </a:xfrm>
          <a:prstGeom prst="rect">
            <a:avLst/>
          </a:prstGeom>
          <a:blipFill>
            <a:blip r:embed="rId17" cstate="print"/>
            <a:stretch>
              <a:fillRect/>
            </a:stretch>
          </a:blipFill>
        </p:spPr>
        <p:txBody>
          <a:bodyPr wrap="square" lIns="0" tIns="0" rIns="0" bIns="0" rtlCol="0"/>
          <a:lstStyle/>
          <a:p>
            <a:endParaRPr/>
          </a:p>
        </p:txBody>
      </p:sp>
      <p:sp>
        <p:nvSpPr>
          <p:cNvPr id="27" name="object 27"/>
          <p:cNvSpPr/>
          <p:nvPr/>
        </p:nvSpPr>
        <p:spPr>
          <a:xfrm>
            <a:off x="7324038" y="4995798"/>
            <a:ext cx="93345" cy="384810"/>
          </a:xfrm>
          <a:custGeom>
            <a:avLst/>
            <a:gdLst/>
            <a:ahLst/>
            <a:cxnLst/>
            <a:rect l="l" t="t" r="r" b="b"/>
            <a:pathLst>
              <a:path w="93345" h="384810">
                <a:moveTo>
                  <a:pt x="77812" y="370725"/>
                </a:moveTo>
                <a:lnTo>
                  <a:pt x="70218" y="370725"/>
                </a:lnTo>
                <a:lnTo>
                  <a:pt x="67144" y="373799"/>
                </a:lnTo>
                <a:lnTo>
                  <a:pt x="67144" y="381393"/>
                </a:lnTo>
                <a:lnTo>
                  <a:pt x="70218" y="384479"/>
                </a:lnTo>
                <a:lnTo>
                  <a:pt x="77812" y="384479"/>
                </a:lnTo>
                <a:lnTo>
                  <a:pt x="80899" y="381393"/>
                </a:lnTo>
                <a:lnTo>
                  <a:pt x="80899" y="373799"/>
                </a:lnTo>
                <a:lnTo>
                  <a:pt x="77812" y="370725"/>
                </a:lnTo>
                <a:close/>
              </a:path>
              <a:path w="93345" h="384810">
                <a:moveTo>
                  <a:pt x="83248" y="263575"/>
                </a:moveTo>
                <a:lnTo>
                  <a:pt x="61810" y="264337"/>
                </a:lnTo>
                <a:lnTo>
                  <a:pt x="62834" y="283656"/>
                </a:lnTo>
                <a:lnTo>
                  <a:pt x="63809" y="302980"/>
                </a:lnTo>
                <a:lnTo>
                  <a:pt x="64734" y="322309"/>
                </a:lnTo>
                <a:lnTo>
                  <a:pt x="65608" y="341642"/>
                </a:lnTo>
                <a:lnTo>
                  <a:pt x="67144" y="377596"/>
                </a:lnTo>
                <a:lnTo>
                  <a:pt x="67144" y="373799"/>
                </a:lnTo>
                <a:lnTo>
                  <a:pt x="70218" y="370725"/>
                </a:lnTo>
                <a:lnTo>
                  <a:pt x="81192" y="370725"/>
                </a:lnTo>
                <a:lnTo>
                  <a:pt x="82435" y="341642"/>
                </a:lnTo>
                <a:lnTo>
                  <a:pt x="83066" y="322125"/>
                </a:lnTo>
                <a:lnTo>
                  <a:pt x="83406" y="302980"/>
                </a:lnTo>
                <a:lnTo>
                  <a:pt x="83475" y="283092"/>
                </a:lnTo>
                <a:lnTo>
                  <a:pt x="83248" y="263575"/>
                </a:lnTo>
                <a:close/>
              </a:path>
              <a:path w="93345" h="384810">
                <a:moveTo>
                  <a:pt x="81192" y="370725"/>
                </a:moveTo>
                <a:lnTo>
                  <a:pt x="77812" y="370725"/>
                </a:lnTo>
                <a:lnTo>
                  <a:pt x="80899" y="373799"/>
                </a:lnTo>
                <a:lnTo>
                  <a:pt x="80899" y="377596"/>
                </a:lnTo>
                <a:lnTo>
                  <a:pt x="81192" y="370725"/>
                </a:lnTo>
                <a:close/>
              </a:path>
              <a:path w="93345" h="384810">
                <a:moveTo>
                  <a:pt x="82435" y="186245"/>
                </a:moveTo>
                <a:lnTo>
                  <a:pt x="59270" y="186372"/>
                </a:lnTo>
                <a:lnTo>
                  <a:pt x="59580" y="205875"/>
                </a:lnTo>
                <a:lnTo>
                  <a:pt x="60107" y="225369"/>
                </a:lnTo>
                <a:lnTo>
                  <a:pt x="60851" y="244856"/>
                </a:lnTo>
                <a:lnTo>
                  <a:pt x="61810" y="264337"/>
                </a:lnTo>
                <a:lnTo>
                  <a:pt x="83248" y="263575"/>
                </a:lnTo>
                <a:lnTo>
                  <a:pt x="82946" y="244242"/>
                </a:lnTo>
                <a:lnTo>
                  <a:pt x="82708" y="224910"/>
                </a:lnTo>
                <a:lnTo>
                  <a:pt x="82540" y="205875"/>
                </a:lnTo>
                <a:lnTo>
                  <a:pt x="82435" y="186245"/>
                </a:lnTo>
                <a:close/>
              </a:path>
              <a:path w="93345" h="384810">
                <a:moveTo>
                  <a:pt x="80556" y="132499"/>
                </a:moveTo>
                <a:lnTo>
                  <a:pt x="57823" y="134505"/>
                </a:lnTo>
                <a:lnTo>
                  <a:pt x="58449" y="147462"/>
                </a:lnTo>
                <a:lnTo>
                  <a:pt x="58899" y="160424"/>
                </a:lnTo>
                <a:lnTo>
                  <a:pt x="59160" y="172791"/>
                </a:lnTo>
                <a:lnTo>
                  <a:pt x="59270" y="186372"/>
                </a:lnTo>
                <a:lnTo>
                  <a:pt x="82435" y="186245"/>
                </a:lnTo>
                <a:lnTo>
                  <a:pt x="82390" y="172791"/>
                </a:lnTo>
                <a:lnTo>
                  <a:pt x="82062" y="159348"/>
                </a:lnTo>
                <a:lnTo>
                  <a:pt x="81451" y="145917"/>
                </a:lnTo>
                <a:lnTo>
                  <a:pt x="80556" y="132499"/>
                </a:lnTo>
                <a:close/>
              </a:path>
              <a:path w="93345" h="384810">
                <a:moveTo>
                  <a:pt x="55272" y="114020"/>
                </a:moveTo>
                <a:lnTo>
                  <a:pt x="54889" y="114185"/>
                </a:lnTo>
                <a:lnTo>
                  <a:pt x="55219" y="115290"/>
                </a:lnTo>
                <a:lnTo>
                  <a:pt x="55499" y="116395"/>
                </a:lnTo>
                <a:lnTo>
                  <a:pt x="55773" y="117690"/>
                </a:lnTo>
                <a:lnTo>
                  <a:pt x="56781" y="123126"/>
                </a:lnTo>
                <a:lnTo>
                  <a:pt x="57467" y="128790"/>
                </a:lnTo>
                <a:lnTo>
                  <a:pt x="57823" y="134505"/>
                </a:lnTo>
                <a:lnTo>
                  <a:pt x="80556" y="132499"/>
                </a:lnTo>
                <a:lnTo>
                  <a:pt x="79908" y="125031"/>
                </a:lnTo>
                <a:lnTo>
                  <a:pt x="78587" y="117690"/>
                </a:lnTo>
                <a:lnTo>
                  <a:pt x="77673" y="114388"/>
                </a:lnTo>
                <a:lnTo>
                  <a:pt x="55486" y="114388"/>
                </a:lnTo>
                <a:lnTo>
                  <a:pt x="55384" y="114084"/>
                </a:lnTo>
                <a:close/>
              </a:path>
              <a:path w="93345" h="384810">
                <a:moveTo>
                  <a:pt x="74726" y="105651"/>
                </a:moveTo>
                <a:lnTo>
                  <a:pt x="55272" y="114020"/>
                </a:lnTo>
                <a:lnTo>
                  <a:pt x="55486" y="114388"/>
                </a:lnTo>
                <a:lnTo>
                  <a:pt x="74726" y="105651"/>
                </a:lnTo>
                <a:close/>
              </a:path>
              <a:path w="93345" h="384810">
                <a:moveTo>
                  <a:pt x="74726" y="105651"/>
                </a:moveTo>
                <a:lnTo>
                  <a:pt x="55486" y="114388"/>
                </a:lnTo>
                <a:lnTo>
                  <a:pt x="77673" y="114388"/>
                </a:lnTo>
                <a:lnTo>
                  <a:pt x="76528" y="110286"/>
                </a:lnTo>
                <a:lnTo>
                  <a:pt x="76060" y="108838"/>
                </a:lnTo>
                <a:lnTo>
                  <a:pt x="75450" y="107226"/>
                </a:lnTo>
                <a:lnTo>
                  <a:pt x="74726" y="105651"/>
                </a:lnTo>
                <a:close/>
              </a:path>
              <a:path w="93345" h="384810">
                <a:moveTo>
                  <a:pt x="55308" y="93370"/>
                </a:moveTo>
                <a:lnTo>
                  <a:pt x="50863" y="93738"/>
                </a:lnTo>
                <a:lnTo>
                  <a:pt x="50863" y="112699"/>
                </a:lnTo>
                <a:lnTo>
                  <a:pt x="52412" y="112814"/>
                </a:lnTo>
                <a:lnTo>
                  <a:pt x="53873" y="113233"/>
                </a:lnTo>
                <a:lnTo>
                  <a:pt x="55272" y="114020"/>
                </a:lnTo>
                <a:lnTo>
                  <a:pt x="74726" y="105651"/>
                </a:lnTo>
                <a:lnTo>
                  <a:pt x="72402" y="100850"/>
                </a:lnTo>
                <a:lnTo>
                  <a:pt x="68757" y="97434"/>
                </a:lnTo>
                <a:lnTo>
                  <a:pt x="63830" y="95402"/>
                </a:lnTo>
                <a:lnTo>
                  <a:pt x="59626" y="93916"/>
                </a:lnTo>
                <a:lnTo>
                  <a:pt x="55308" y="93370"/>
                </a:lnTo>
                <a:close/>
              </a:path>
              <a:path w="93345" h="384810">
                <a:moveTo>
                  <a:pt x="50863" y="93738"/>
                </a:moveTo>
                <a:lnTo>
                  <a:pt x="46100" y="99110"/>
                </a:lnTo>
                <a:lnTo>
                  <a:pt x="30937" y="104914"/>
                </a:lnTo>
                <a:lnTo>
                  <a:pt x="50863" y="112699"/>
                </a:lnTo>
                <a:lnTo>
                  <a:pt x="50863" y="93738"/>
                </a:lnTo>
                <a:close/>
              </a:path>
              <a:path w="93345" h="384810">
                <a:moveTo>
                  <a:pt x="33185" y="86385"/>
                </a:moveTo>
                <a:lnTo>
                  <a:pt x="28874" y="99110"/>
                </a:lnTo>
                <a:lnTo>
                  <a:pt x="29248" y="101853"/>
                </a:lnTo>
                <a:lnTo>
                  <a:pt x="30937" y="104914"/>
                </a:lnTo>
                <a:lnTo>
                  <a:pt x="43306" y="93992"/>
                </a:lnTo>
                <a:lnTo>
                  <a:pt x="44965" y="93992"/>
                </a:lnTo>
                <a:lnTo>
                  <a:pt x="33185" y="86385"/>
                </a:lnTo>
                <a:close/>
              </a:path>
              <a:path w="93345" h="384810">
                <a:moveTo>
                  <a:pt x="43306" y="93992"/>
                </a:moveTo>
                <a:lnTo>
                  <a:pt x="30937" y="104914"/>
                </a:lnTo>
                <a:lnTo>
                  <a:pt x="46100" y="99110"/>
                </a:lnTo>
                <a:lnTo>
                  <a:pt x="46710" y="98043"/>
                </a:lnTo>
                <a:lnTo>
                  <a:pt x="47396" y="97027"/>
                </a:lnTo>
                <a:lnTo>
                  <a:pt x="48171" y="96062"/>
                </a:lnTo>
                <a:lnTo>
                  <a:pt x="45076" y="94064"/>
                </a:lnTo>
                <a:lnTo>
                  <a:pt x="43306" y="93992"/>
                </a:lnTo>
                <a:close/>
              </a:path>
              <a:path w="93345" h="384810">
                <a:moveTo>
                  <a:pt x="50170" y="93815"/>
                </a:moveTo>
                <a:lnTo>
                  <a:pt x="48336" y="94018"/>
                </a:lnTo>
                <a:lnTo>
                  <a:pt x="45821" y="94094"/>
                </a:lnTo>
                <a:lnTo>
                  <a:pt x="45122" y="94094"/>
                </a:lnTo>
                <a:lnTo>
                  <a:pt x="48171" y="96062"/>
                </a:lnTo>
                <a:lnTo>
                  <a:pt x="49922" y="94094"/>
                </a:lnTo>
                <a:lnTo>
                  <a:pt x="45821" y="94094"/>
                </a:lnTo>
                <a:lnTo>
                  <a:pt x="45076" y="94064"/>
                </a:lnTo>
                <a:lnTo>
                  <a:pt x="49949" y="94064"/>
                </a:lnTo>
                <a:lnTo>
                  <a:pt x="50170" y="93815"/>
                </a:lnTo>
                <a:close/>
              </a:path>
              <a:path w="93345" h="384810">
                <a:moveTo>
                  <a:pt x="51561" y="65024"/>
                </a:moveTo>
                <a:lnTo>
                  <a:pt x="33185" y="86385"/>
                </a:lnTo>
                <a:lnTo>
                  <a:pt x="45076" y="94064"/>
                </a:lnTo>
                <a:lnTo>
                  <a:pt x="45821" y="94094"/>
                </a:lnTo>
                <a:lnTo>
                  <a:pt x="48336" y="94018"/>
                </a:lnTo>
                <a:lnTo>
                  <a:pt x="50170" y="93815"/>
                </a:lnTo>
                <a:lnTo>
                  <a:pt x="53390" y="90195"/>
                </a:lnTo>
                <a:lnTo>
                  <a:pt x="59004" y="84734"/>
                </a:lnTo>
                <a:lnTo>
                  <a:pt x="65036" y="79679"/>
                </a:lnTo>
                <a:lnTo>
                  <a:pt x="51561" y="65024"/>
                </a:lnTo>
                <a:close/>
              </a:path>
              <a:path w="93345" h="384810">
                <a:moveTo>
                  <a:pt x="44965" y="93992"/>
                </a:moveTo>
                <a:lnTo>
                  <a:pt x="43306" y="93992"/>
                </a:lnTo>
                <a:lnTo>
                  <a:pt x="45076" y="94064"/>
                </a:lnTo>
                <a:close/>
              </a:path>
              <a:path w="93345" h="384810">
                <a:moveTo>
                  <a:pt x="67805" y="46278"/>
                </a:moveTo>
                <a:lnTo>
                  <a:pt x="51561" y="65024"/>
                </a:lnTo>
                <a:lnTo>
                  <a:pt x="65036" y="79679"/>
                </a:lnTo>
                <a:lnTo>
                  <a:pt x="85902" y="58508"/>
                </a:lnTo>
                <a:lnTo>
                  <a:pt x="67805" y="46278"/>
                </a:lnTo>
                <a:close/>
              </a:path>
              <a:path w="93345" h="384810">
                <a:moveTo>
                  <a:pt x="92976" y="33083"/>
                </a:moveTo>
                <a:lnTo>
                  <a:pt x="69570" y="34683"/>
                </a:lnTo>
                <a:lnTo>
                  <a:pt x="69806" y="36487"/>
                </a:lnTo>
                <a:lnTo>
                  <a:pt x="69922" y="38481"/>
                </a:lnTo>
                <a:lnTo>
                  <a:pt x="67805" y="46278"/>
                </a:lnTo>
                <a:lnTo>
                  <a:pt x="85902" y="58508"/>
                </a:lnTo>
                <a:lnTo>
                  <a:pt x="93242" y="40639"/>
                </a:lnTo>
                <a:lnTo>
                  <a:pt x="93155" y="36487"/>
                </a:lnTo>
                <a:lnTo>
                  <a:pt x="92976" y="33083"/>
                </a:lnTo>
                <a:close/>
              </a:path>
              <a:path w="93345" h="384810">
                <a:moveTo>
                  <a:pt x="5917" y="22085"/>
                </a:moveTo>
                <a:lnTo>
                  <a:pt x="4152" y="22085"/>
                </a:lnTo>
                <a:lnTo>
                  <a:pt x="0" y="26238"/>
                </a:lnTo>
                <a:lnTo>
                  <a:pt x="0" y="36487"/>
                </a:lnTo>
                <a:lnTo>
                  <a:pt x="4152" y="40639"/>
                </a:lnTo>
                <a:lnTo>
                  <a:pt x="14401" y="40639"/>
                </a:lnTo>
                <a:lnTo>
                  <a:pt x="16560" y="38481"/>
                </a:lnTo>
                <a:lnTo>
                  <a:pt x="15227" y="38481"/>
                </a:lnTo>
                <a:lnTo>
                  <a:pt x="3327" y="24244"/>
                </a:lnTo>
                <a:lnTo>
                  <a:pt x="5917" y="22085"/>
                </a:lnTo>
                <a:close/>
              </a:path>
              <a:path w="93345" h="384810">
                <a:moveTo>
                  <a:pt x="9893" y="18770"/>
                </a:moveTo>
                <a:lnTo>
                  <a:pt x="3327" y="24244"/>
                </a:lnTo>
                <a:lnTo>
                  <a:pt x="15227" y="38481"/>
                </a:lnTo>
                <a:lnTo>
                  <a:pt x="18554" y="35701"/>
                </a:lnTo>
                <a:lnTo>
                  <a:pt x="18554" y="29143"/>
                </a:lnTo>
                <a:lnTo>
                  <a:pt x="9893" y="18770"/>
                </a:lnTo>
                <a:close/>
              </a:path>
              <a:path w="93345" h="384810">
                <a:moveTo>
                  <a:pt x="18554" y="35701"/>
                </a:moveTo>
                <a:lnTo>
                  <a:pt x="15227" y="38481"/>
                </a:lnTo>
                <a:lnTo>
                  <a:pt x="16560" y="38481"/>
                </a:lnTo>
                <a:lnTo>
                  <a:pt x="18554" y="36487"/>
                </a:lnTo>
                <a:lnTo>
                  <a:pt x="18554" y="35701"/>
                </a:lnTo>
                <a:close/>
              </a:path>
              <a:path w="93345" h="384810">
                <a:moveTo>
                  <a:pt x="18554" y="29143"/>
                </a:moveTo>
                <a:lnTo>
                  <a:pt x="18554" y="35701"/>
                </a:lnTo>
                <a:lnTo>
                  <a:pt x="21780" y="33007"/>
                </a:lnTo>
                <a:lnTo>
                  <a:pt x="18554" y="29143"/>
                </a:lnTo>
                <a:close/>
              </a:path>
              <a:path w="93345" h="384810">
                <a:moveTo>
                  <a:pt x="84708" y="9385"/>
                </a:moveTo>
                <a:lnTo>
                  <a:pt x="66624" y="25514"/>
                </a:lnTo>
                <a:lnTo>
                  <a:pt x="66927" y="25869"/>
                </a:lnTo>
                <a:lnTo>
                  <a:pt x="69570" y="34683"/>
                </a:lnTo>
                <a:lnTo>
                  <a:pt x="92976" y="33083"/>
                </a:lnTo>
                <a:lnTo>
                  <a:pt x="85940" y="10833"/>
                </a:lnTo>
                <a:lnTo>
                  <a:pt x="84708" y="9385"/>
                </a:lnTo>
                <a:close/>
              </a:path>
              <a:path w="93345" h="384810">
                <a:moveTo>
                  <a:pt x="34892" y="22085"/>
                </a:moveTo>
                <a:lnTo>
                  <a:pt x="14401" y="22085"/>
                </a:lnTo>
                <a:lnTo>
                  <a:pt x="18554" y="26238"/>
                </a:lnTo>
                <a:lnTo>
                  <a:pt x="18620" y="29222"/>
                </a:lnTo>
                <a:lnTo>
                  <a:pt x="21780" y="33007"/>
                </a:lnTo>
                <a:lnTo>
                  <a:pt x="26161" y="29679"/>
                </a:lnTo>
                <a:lnTo>
                  <a:pt x="31013" y="27292"/>
                </a:lnTo>
                <a:lnTo>
                  <a:pt x="36347" y="25869"/>
                </a:lnTo>
                <a:lnTo>
                  <a:pt x="34892" y="22085"/>
                </a:lnTo>
                <a:close/>
              </a:path>
              <a:path w="93345" h="384810">
                <a:moveTo>
                  <a:pt x="29095" y="7010"/>
                </a:moveTo>
                <a:lnTo>
                  <a:pt x="22186" y="10121"/>
                </a:lnTo>
                <a:lnTo>
                  <a:pt x="15786" y="14033"/>
                </a:lnTo>
                <a:lnTo>
                  <a:pt x="9893" y="18770"/>
                </a:lnTo>
                <a:lnTo>
                  <a:pt x="18554" y="29143"/>
                </a:lnTo>
                <a:lnTo>
                  <a:pt x="18554" y="26238"/>
                </a:lnTo>
                <a:lnTo>
                  <a:pt x="14401" y="22085"/>
                </a:lnTo>
                <a:lnTo>
                  <a:pt x="34892" y="22085"/>
                </a:lnTo>
                <a:lnTo>
                  <a:pt x="29095" y="7010"/>
                </a:lnTo>
                <a:close/>
              </a:path>
              <a:path w="93345" h="384810">
                <a:moveTo>
                  <a:pt x="56565" y="546"/>
                </a:moveTo>
                <a:lnTo>
                  <a:pt x="49476" y="1248"/>
                </a:lnTo>
                <a:lnTo>
                  <a:pt x="42535" y="2559"/>
                </a:lnTo>
                <a:lnTo>
                  <a:pt x="35741" y="4478"/>
                </a:lnTo>
                <a:lnTo>
                  <a:pt x="29095" y="7010"/>
                </a:lnTo>
                <a:lnTo>
                  <a:pt x="36347" y="25869"/>
                </a:lnTo>
                <a:lnTo>
                  <a:pt x="43167" y="24117"/>
                </a:lnTo>
                <a:lnTo>
                  <a:pt x="50101" y="23380"/>
                </a:lnTo>
                <a:lnTo>
                  <a:pt x="57142" y="23380"/>
                </a:lnTo>
                <a:lnTo>
                  <a:pt x="56565" y="546"/>
                </a:lnTo>
                <a:close/>
              </a:path>
              <a:path w="93345" h="384810">
                <a:moveTo>
                  <a:pt x="66623" y="25513"/>
                </a:moveTo>
                <a:close/>
              </a:path>
              <a:path w="93345" h="384810">
                <a:moveTo>
                  <a:pt x="84708" y="9385"/>
                </a:moveTo>
                <a:lnTo>
                  <a:pt x="66627" y="25260"/>
                </a:lnTo>
                <a:lnTo>
                  <a:pt x="66624" y="25514"/>
                </a:lnTo>
                <a:lnTo>
                  <a:pt x="84708" y="9385"/>
                </a:lnTo>
                <a:close/>
              </a:path>
              <a:path w="93345" h="384810">
                <a:moveTo>
                  <a:pt x="62877" y="0"/>
                </a:moveTo>
                <a:lnTo>
                  <a:pt x="56565" y="546"/>
                </a:lnTo>
                <a:lnTo>
                  <a:pt x="57150" y="23672"/>
                </a:lnTo>
                <a:lnTo>
                  <a:pt x="59969" y="23685"/>
                </a:lnTo>
                <a:lnTo>
                  <a:pt x="62822" y="24117"/>
                </a:lnTo>
                <a:lnTo>
                  <a:pt x="65430" y="24904"/>
                </a:lnTo>
                <a:lnTo>
                  <a:pt x="65849" y="25057"/>
                </a:lnTo>
                <a:lnTo>
                  <a:pt x="66255" y="25260"/>
                </a:lnTo>
                <a:lnTo>
                  <a:pt x="66623" y="25513"/>
                </a:lnTo>
                <a:lnTo>
                  <a:pt x="66497" y="25374"/>
                </a:lnTo>
                <a:lnTo>
                  <a:pt x="84708" y="9385"/>
                </a:lnTo>
                <a:lnTo>
                  <a:pt x="82003" y="6400"/>
                </a:lnTo>
                <a:lnTo>
                  <a:pt x="78765" y="4190"/>
                </a:lnTo>
                <a:lnTo>
                  <a:pt x="75006" y="2743"/>
                </a:lnTo>
                <a:lnTo>
                  <a:pt x="69024" y="736"/>
                </a:lnTo>
                <a:lnTo>
                  <a:pt x="62877" y="0"/>
                </a:lnTo>
                <a:close/>
              </a:path>
              <a:path w="93345" h="384810">
                <a:moveTo>
                  <a:pt x="57142" y="23380"/>
                </a:moveTo>
                <a:lnTo>
                  <a:pt x="50101" y="23380"/>
                </a:lnTo>
                <a:lnTo>
                  <a:pt x="57150" y="23672"/>
                </a:lnTo>
                <a:lnTo>
                  <a:pt x="57142" y="23380"/>
                </a:lnTo>
                <a:close/>
              </a:path>
            </a:pathLst>
          </a:custGeom>
          <a:solidFill>
            <a:srgbClr val="C80000"/>
          </a:solidFill>
        </p:spPr>
        <p:txBody>
          <a:bodyPr wrap="square" lIns="0" tIns="0" rIns="0" bIns="0" rtlCol="0"/>
          <a:lstStyle/>
          <a:p>
            <a:endParaRPr/>
          </a:p>
        </p:txBody>
      </p:sp>
      <p:sp>
        <p:nvSpPr>
          <p:cNvPr id="28" name="object 28"/>
          <p:cNvSpPr/>
          <p:nvPr/>
        </p:nvSpPr>
        <p:spPr>
          <a:xfrm>
            <a:off x="7682900" y="4566958"/>
            <a:ext cx="634002" cy="196519"/>
          </a:xfrm>
          <a:prstGeom prst="rect">
            <a:avLst/>
          </a:prstGeom>
          <a:blipFill>
            <a:blip r:embed="rId18" cstate="print"/>
            <a:stretch>
              <a:fillRect/>
            </a:stretch>
          </a:blipFill>
        </p:spPr>
        <p:txBody>
          <a:bodyPr wrap="square" lIns="0" tIns="0" rIns="0" bIns="0" rtlCol="0"/>
          <a:lstStyle/>
          <a:p>
            <a:endParaRPr/>
          </a:p>
        </p:txBody>
      </p:sp>
      <p:sp>
        <p:nvSpPr>
          <p:cNvPr id="29" name="object 29"/>
          <p:cNvSpPr/>
          <p:nvPr/>
        </p:nvSpPr>
        <p:spPr>
          <a:xfrm>
            <a:off x="8472627" y="4534687"/>
            <a:ext cx="1549615" cy="253796"/>
          </a:xfrm>
          <a:prstGeom prst="rect">
            <a:avLst/>
          </a:prstGeom>
          <a:blipFill>
            <a:blip r:embed="rId19" cstate="print"/>
            <a:stretch>
              <a:fillRect/>
            </a:stretch>
          </a:blipFill>
        </p:spPr>
        <p:txBody>
          <a:bodyPr wrap="square" lIns="0" tIns="0" rIns="0" bIns="0" rtlCol="0"/>
          <a:lstStyle/>
          <a:p>
            <a:endParaRPr/>
          </a:p>
        </p:txBody>
      </p:sp>
      <p:sp>
        <p:nvSpPr>
          <p:cNvPr id="30" name="object 30"/>
          <p:cNvSpPr/>
          <p:nvPr/>
        </p:nvSpPr>
        <p:spPr>
          <a:xfrm>
            <a:off x="10095179" y="4549406"/>
            <a:ext cx="604024" cy="205257"/>
          </a:xfrm>
          <a:prstGeom prst="rect">
            <a:avLst/>
          </a:prstGeom>
          <a:blipFill>
            <a:blip r:embed="rId20" cstate="print"/>
            <a:stretch>
              <a:fillRect/>
            </a:stretch>
          </a:blipFill>
        </p:spPr>
        <p:txBody>
          <a:bodyPr wrap="square" lIns="0" tIns="0" rIns="0" bIns="0" rtlCol="0"/>
          <a:lstStyle/>
          <a:p>
            <a:endParaRPr/>
          </a:p>
        </p:txBody>
      </p:sp>
      <p:sp>
        <p:nvSpPr>
          <p:cNvPr id="31" name="object 31"/>
          <p:cNvSpPr/>
          <p:nvPr/>
        </p:nvSpPr>
        <p:spPr>
          <a:xfrm>
            <a:off x="10815916" y="4711598"/>
            <a:ext cx="41275" cy="49530"/>
          </a:xfrm>
          <a:custGeom>
            <a:avLst/>
            <a:gdLst/>
            <a:ahLst/>
            <a:cxnLst/>
            <a:rect l="l" t="t" r="r" b="b"/>
            <a:pathLst>
              <a:path w="41275" h="49529">
                <a:moveTo>
                  <a:pt x="1199" y="36786"/>
                </a:moveTo>
                <a:lnTo>
                  <a:pt x="0" y="37985"/>
                </a:lnTo>
                <a:lnTo>
                  <a:pt x="0" y="45783"/>
                </a:lnTo>
                <a:lnTo>
                  <a:pt x="3149" y="48933"/>
                </a:lnTo>
                <a:lnTo>
                  <a:pt x="10947" y="48933"/>
                </a:lnTo>
                <a:lnTo>
                  <a:pt x="14096" y="45783"/>
                </a:lnTo>
                <a:lnTo>
                  <a:pt x="14096" y="44284"/>
                </a:lnTo>
                <a:lnTo>
                  <a:pt x="13690" y="44284"/>
                </a:lnTo>
                <a:lnTo>
                  <a:pt x="419" y="39484"/>
                </a:lnTo>
                <a:lnTo>
                  <a:pt x="1199" y="36786"/>
                </a:lnTo>
                <a:close/>
              </a:path>
              <a:path w="41275" h="49529">
                <a:moveTo>
                  <a:pt x="10947" y="34836"/>
                </a:moveTo>
                <a:lnTo>
                  <a:pt x="3149" y="34836"/>
                </a:lnTo>
                <a:lnTo>
                  <a:pt x="1199" y="36786"/>
                </a:lnTo>
                <a:lnTo>
                  <a:pt x="419" y="39484"/>
                </a:lnTo>
                <a:lnTo>
                  <a:pt x="13690" y="44284"/>
                </a:lnTo>
                <a:lnTo>
                  <a:pt x="14096" y="43353"/>
                </a:lnTo>
                <a:lnTo>
                  <a:pt x="14096" y="37985"/>
                </a:lnTo>
                <a:lnTo>
                  <a:pt x="10947" y="34836"/>
                </a:lnTo>
                <a:close/>
              </a:path>
              <a:path w="41275" h="49529">
                <a:moveTo>
                  <a:pt x="14096" y="43353"/>
                </a:moveTo>
                <a:lnTo>
                  <a:pt x="13690" y="44284"/>
                </a:lnTo>
                <a:lnTo>
                  <a:pt x="14096" y="44284"/>
                </a:lnTo>
                <a:lnTo>
                  <a:pt x="14096" y="43353"/>
                </a:lnTo>
                <a:close/>
              </a:path>
              <a:path w="41275" h="49529">
                <a:moveTo>
                  <a:pt x="12522" y="34836"/>
                </a:moveTo>
                <a:lnTo>
                  <a:pt x="10947" y="34836"/>
                </a:lnTo>
                <a:lnTo>
                  <a:pt x="14096" y="37985"/>
                </a:lnTo>
                <a:lnTo>
                  <a:pt x="14096" y="43353"/>
                </a:lnTo>
                <a:lnTo>
                  <a:pt x="17094" y="36487"/>
                </a:lnTo>
                <a:lnTo>
                  <a:pt x="12522" y="34836"/>
                </a:lnTo>
                <a:close/>
              </a:path>
              <a:path w="41275" h="49529">
                <a:moveTo>
                  <a:pt x="2781" y="31318"/>
                </a:moveTo>
                <a:lnTo>
                  <a:pt x="1199" y="36786"/>
                </a:lnTo>
                <a:lnTo>
                  <a:pt x="3149" y="34836"/>
                </a:lnTo>
                <a:lnTo>
                  <a:pt x="12522" y="34836"/>
                </a:lnTo>
                <a:lnTo>
                  <a:pt x="2781" y="31318"/>
                </a:lnTo>
                <a:close/>
              </a:path>
              <a:path w="41275" h="49529">
                <a:moveTo>
                  <a:pt x="10680" y="12763"/>
                </a:moveTo>
                <a:lnTo>
                  <a:pt x="7404" y="18669"/>
                </a:lnTo>
                <a:lnTo>
                  <a:pt x="4762" y="24853"/>
                </a:lnTo>
                <a:lnTo>
                  <a:pt x="2781" y="31318"/>
                </a:lnTo>
                <a:lnTo>
                  <a:pt x="17094" y="36487"/>
                </a:lnTo>
                <a:lnTo>
                  <a:pt x="19488" y="31318"/>
                </a:lnTo>
                <a:lnTo>
                  <a:pt x="22263" y="26568"/>
                </a:lnTo>
                <a:lnTo>
                  <a:pt x="25552" y="22034"/>
                </a:lnTo>
                <a:lnTo>
                  <a:pt x="10680" y="12763"/>
                </a:lnTo>
                <a:close/>
              </a:path>
              <a:path w="41275" h="49529">
                <a:moveTo>
                  <a:pt x="27012" y="0"/>
                </a:moveTo>
                <a:lnTo>
                  <a:pt x="10680" y="12763"/>
                </a:lnTo>
                <a:lnTo>
                  <a:pt x="25552" y="22034"/>
                </a:lnTo>
                <a:lnTo>
                  <a:pt x="26555" y="20497"/>
                </a:lnTo>
                <a:lnTo>
                  <a:pt x="27681" y="19278"/>
                </a:lnTo>
                <a:lnTo>
                  <a:pt x="26301" y="19278"/>
                </a:lnTo>
                <a:lnTo>
                  <a:pt x="22136" y="15125"/>
                </a:lnTo>
                <a:lnTo>
                  <a:pt x="22136" y="4876"/>
                </a:lnTo>
                <a:lnTo>
                  <a:pt x="26301" y="723"/>
                </a:lnTo>
                <a:lnTo>
                  <a:pt x="28643" y="723"/>
                </a:lnTo>
                <a:lnTo>
                  <a:pt x="28714" y="215"/>
                </a:lnTo>
                <a:lnTo>
                  <a:pt x="27012" y="0"/>
                </a:lnTo>
                <a:close/>
              </a:path>
              <a:path w="41275" h="49529">
                <a:moveTo>
                  <a:pt x="28643" y="723"/>
                </a:moveTo>
                <a:lnTo>
                  <a:pt x="26301" y="723"/>
                </a:lnTo>
                <a:lnTo>
                  <a:pt x="22136" y="4876"/>
                </a:lnTo>
                <a:lnTo>
                  <a:pt x="22136" y="15125"/>
                </a:lnTo>
                <a:lnTo>
                  <a:pt x="26301" y="19278"/>
                </a:lnTo>
                <a:lnTo>
                  <a:pt x="27681" y="19278"/>
                </a:lnTo>
                <a:lnTo>
                  <a:pt x="28108" y="18925"/>
                </a:lnTo>
                <a:lnTo>
                  <a:pt x="26136" y="18669"/>
                </a:lnTo>
                <a:lnTo>
                  <a:pt x="28643" y="723"/>
                </a:lnTo>
                <a:close/>
              </a:path>
              <a:path w="41275" h="49529">
                <a:moveTo>
                  <a:pt x="28108" y="18925"/>
                </a:moveTo>
                <a:lnTo>
                  <a:pt x="27774" y="19177"/>
                </a:lnTo>
                <a:lnTo>
                  <a:pt x="36550" y="19278"/>
                </a:lnTo>
                <a:lnTo>
                  <a:pt x="30039" y="19177"/>
                </a:lnTo>
                <a:lnTo>
                  <a:pt x="28108" y="18925"/>
                </a:lnTo>
                <a:close/>
              </a:path>
              <a:path w="41275" h="49529">
                <a:moveTo>
                  <a:pt x="28714" y="215"/>
                </a:moveTo>
                <a:lnTo>
                  <a:pt x="29209" y="18097"/>
                </a:lnTo>
                <a:lnTo>
                  <a:pt x="28108" y="18925"/>
                </a:lnTo>
                <a:lnTo>
                  <a:pt x="30137" y="19189"/>
                </a:lnTo>
                <a:lnTo>
                  <a:pt x="32702" y="812"/>
                </a:lnTo>
                <a:lnTo>
                  <a:pt x="28714" y="215"/>
                </a:lnTo>
                <a:close/>
              </a:path>
              <a:path w="41275" h="49529">
                <a:moveTo>
                  <a:pt x="36550" y="723"/>
                </a:moveTo>
                <a:lnTo>
                  <a:pt x="32108" y="723"/>
                </a:lnTo>
                <a:lnTo>
                  <a:pt x="32702" y="812"/>
                </a:lnTo>
                <a:lnTo>
                  <a:pt x="30137" y="19189"/>
                </a:lnTo>
                <a:lnTo>
                  <a:pt x="36652" y="19177"/>
                </a:lnTo>
                <a:lnTo>
                  <a:pt x="40703" y="15125"/>
                </a:lnTo>
                <a:lnTo>
                  <a:pt x="40703" y="4876"/>
                </a:lnTo>
                <a:lnTo>
                  <a:pt x="36550" y="723"/>
                </a:lnTo>
                <a:close/>
              </a:path>
              <a:path w="41275" h="49529">
                <a:moveTo>
                  <a:pt x="28714" y="215"/>
                </a:moveTo>
                <a:lnTo>
                  <a:pt x="26136" y="18669"/>
                </a:lnTo>
                <a:lnTo>
                  <a:pt x="28108" y="18925"/>
                </a:lnTo>
                <a:lnTo>
                  <a:pt x="29209" y="18097"/>
                </a:lnTo>
                <a:lnTo>
                  <a:pt x="28714" y="215"/>
                </a:lnTo>
                <a:close/>
              </a:path>
            </a:pathLst>
          </a:custGeom>
          <a:solidFill>
            <a:srgbClr val="C80000"/>
          </a:solidFill>
        </p:spPr>
        <p:txBody>
          <a:bodyPr wrap="square" lIns="0" tIns="0" rIns="0" bIns="0" rtlCol="0"/>
          <a:lstStyle/>
          <a:p>
            <a:endParaRPr/>
          </a:p>
        </p:txBody>
      </p:sp>
      <p:grpSp>
        <p:nvGrpSpPr>
          <p:cNvPr id="32" name="object 32"/>
          <p:cNvGrpSpPr/>
          <p:nvPr/>
        </p:nvGrpSpPr>
        <p:grpSpPr>
          <a:xfrm>
            <a:off x="10983417" y="4546917"/>
            <a:ext cx="822960" cy="523240"/>
            <a:chOff x="10983417" y="4546917"/>
            <a:chExt cx="822960" cy="523240"/>
          </a:xfrm>
        </p:grpSpPr>
        <p:sp>
          <p:nvSpPr>
            <p:cNvPr id="33" name="object 33"/>
            <p:cNvSpPr/>
            <p:nvPr/>
          </p:nvSpPr>
          <p:spPr>
            <a:xfrm>
              <a:off x="10983417" y="4546917"/>
              <a:ext cx="822350" cy="230377"/>
            </a:xfrm>
            <a:prstGeom prst="rect">
              <a:avLst/>
            </a:prstGeom>
            <a:blipFill>
              <a:blip r:embed="rId21" cstate="print"/>
              <a:stretch>
                <a:fillRect/>
              </a:stretch>
            </a:blipFill>
          </p:spPr>
          <p:txBody>
            <a:bodyPr wrap="square" lIns="0" tIns="0" rIns="0" bIns="0" rtlCol="0"/>
            <a:lstStyle/>
            <a:p>
              <a:endParaRPr/>
            </a:p>
          </p:txBody>
        </p:sp>
        <p:sp>
          <p:nvSpPr>
            <p:cNvPr id="34" name="object 34"/>
            <p:cNvSpPr/>
            <p:nvPr/>
          </p:nvSpPr>
          <p:spPr>
            <a:xfrm>
              <a:off x="11183340" y="4777562"/>
              <a:ext cx="171450" cy="292735"/>
            </a:xfrm>
            <a:custGeom>
              <a:avLst/>
              <a:gdLst/>
              <a:ahLst/>
              <a:cxnLst/>
              <a:rect l="l" t="t" r="r" b="b"/>
              <a:pathLst>
                <a:path w="171450" h="292735">
                  <a:moveTo>
                    <a:pt x="3898" y="273927"/>
                  </a:moveTo>
                  <a:lnTo>
                    <a:pt x="0" y="277825"/>
                  </a:lnTo>
                  <a:lnTo>
                    <a:pt x="0" y="288074"/>
                  </a:lnTo>
                  <a:lnTo>
                    <a:pt x="4152" y="292226"/>
                  </a:lnTo>
                  <a:lnTo>
                    <a:pt x="14401" y="292226"/>
                  </a:lnTo>
                  <a:lnTo>
                    <a:pt x="18554" y="288074"/>
                  </a:lnTo>
                  <a:lnTo>
                    <a:pt x="18554" y="287654"/>
                  </a:lnTo>
                  <a:lnTo>
                    <a:pt x="17284" y="287654"/>
                  </a:lnTo>
                  <a:lnTo>
                    <a:pt x="1282" y="278244"/>
                  </a:lnTo>
                  <a:lnTo>
                    <a:pt x="3898" y="273927"/>
                  </a:lnTo>
                  <a:close/>
                </a:path>
                <a:path w="171450" h="292735">
                  <a:moveTo>
                    <a:pt x="14401" y="273672"/>
                  </a:moveTo>
                  <a:lnTo>
                    <a:pt x="4152" y="273672"/>
                  </a:lnTo>
                  <a:lnTo>
                    <a:pt x="3898" y="273927"/>
                  </a:lnTo>
                  <a:lnTo>
                    <a:pt x="1282" y="278244"/>
                  </a:lnTo>
                  <a:lnTo>
                    <a:pt x="17284" y="287654"/>
                  </a:lnTo>
                  <a:lnTo>
                    <a:pt x="18554" y="285424"/>
                  </a:lnTo>
                  <a:lnTo>
                    <a:pt x="18554" y="277825"/>
                  </a:lnTo>
                  <a:lnTo>
                    <a:pt x="14401" y="273672"/>
                  </a:lnTo>
                  <a:close/>
                </a:path>
                <a:path w="171450" h="292735">
                  <a:moveTo>
                    <a:pt x="18554" y="285424"/>
                  </a:moveTo>
                  <a:lnTo>
                    <a:pt x="17284" y="287654"/>
                  </a:lnTo>
                  <a:lnTo>
                    <a:pt x="18554" y="287654"/>
                  </a:lnTo>
                  <a:lnTo>
                    <a:pt x="18554" y="285424"/>
                  </a:lnTo>
                  <a:close/>
                </a:path>
                <a:path w="171450" h="292735">
                  <a:moveTo>
                    <a:pt x="21755" y="273672"/>
                  </a:moveTo>
                  <a:lnTo>
                    <a:pt x="14401" y="273672"/>
                  </a:lnTo>
                  <a:lnTo>
                    <a:pt x="18554" y="277825"/>
                  </a:lnTo>
                  <a:lnTo>
                    <a:pt x="18554" y="285424"/>
                  </a:lnTo>
                  <a:lnTo>
                    <a:pt x="24371" y="275208"/>
                  </a:lnTo>
                  <a:lnTo>
                    <a:pt x="21755" y="273672"/>
                  </a:lnTo>
                  <a:close/>
                </a:path>
                <a:path w="171450" h="292735">
                  <a:moveTo>
                    <a:pt x="39344" y="220738"/>
                  </a:moveTo>
                  <a:lnTo>
                    <a:pt x="31457" y="231904"/>
                  </a:lnTo>
                  <a:lnTo>
                    <a:pt x="23722" y="243170"/>
                  </a:lnTo>
                  <a:lnTo>
                    <a:pt x="16136" y="254535"/>
                  </a:lnTo>
                  <a:lnTo>
                    <a:pt x="8699" y="266001"/>
                  </a:lnTo>
                  <a:lnTo>
                    <a:pt x="24371" y="275208"/>
                  </a:lnTo>
                  <a:lnTo>
                    <a:pt x="31479" y="263995"/>
                  </a:lnTo>
                  <a:lnTo>
                    <a:pt x="38801" y="252928"/>
                  </a:lnTo>
                  <a:lnTo>
                    <a:pt x="46338" y="242006"/>
                  </a:lnTo>
                  <a:lnTo>
                    <a:pt x="54089" y="231228"/>
                  </a:lnTo>
                  <a:lnTo>
                    <a:pt x="39344" y="220738"/>
                  </a:lnTo>
                  <a:close/>
                </a:path>
                <a:path w="171450" h="292735">
                  <a:moveTo>
                    <a:pt x="8699" y="266001"/>
                  </a:moveTo>
                  <a:lnTo>
                    <a:pt x="3898" y="273927"/>
                  </a:lnTo>
                  <a:lnTo>
                    <a:pt x="4152" y="273672"/>
                  </a:lnTo>
                  <a:lnTo>
                    <a:pt x="21755" y="273672"/>
                  </a:lnTo>
                  <a:lnTo>
                    <a:pt x="8699" y="266001"/>
                  </a:lnTo>
                  <a:close/>
                </a:path>
                <a:path w="171450" h="292735">
                  <a:moveTo>
                    <a:pt x="81013" y="160248"/>
                  </a:moveTo>
                  <a:lnTo>
                    <a:pt x="70721" y="175459"/>
                  </a:lnTo>
                  <a:lnTo>
                    <a:pt x="60345" y="190612"/>
                  </a:lnTo>
                  <a:lnTo>
                    <a:pt x="49886" y="205706"/>
                  </a:lnTo>
                  <a:lnTo>
                    <a:pt x="39344" y="220738"/>
                  </a:lnTo>
                  <a:lnTo>
                    <a:pt x="54089" y="231228"/>
                  </a:lnTo>
                  <a:lnTo>
                    <a:pt x="64812" y="216134"/>
                  </a:lnTo>
                  <a:lnTo>
                    <a:pt x="75377" y="200931"/>
                  </a:lnTo>
                  <a:lnTo>
                    <a:pt x="85786" y="185621"/>
                  </a:lnTo>
                  <a:lnTo>
                    <a:pt x="96037" y="170205"/>
                  </a:lnTo>
                  <a:lnTo>
                    <a:pt x="81013" y="160248"/>
                  </a:lnTo>
                  <a:close/>
                </a:path>
                <a:path w="171450" h="292735">
                  <a:moveTo>
                    <a:pt x="111290" y="113131"/>
                  </a:moveTo>
                  <a:lnTo>
                    <a:pt x="103926" y="125042"/>
                  </a:lnTo>
                  <a:lnTo>
                    <a:pt x="96427" y="136866"/>
                  </a:lnTo>
                  <a:lnTo>
                    <a:pt x="88790" y="148602"/>
                  </a:lnTo>
                  <a:lnTo>
                    <a:pt x="81013" y="160248"/>
                  </a:lnTo>
                  <a:lnTo>
                    <a:pt x="96037" y="170205"/>
                  </a:lnTo>
                  <a:lnTo>
                    <a:pt x="103793" y="158311"/>
                  </a:lnTo>
                  <a:lnTo>
                    <a:pt x="111440" y="146348"/>
                  </a:lnTo>
                  <a:lnTo>
                    <a:pt x="118981" y="134318"/>
                  </a:lnTo>
                  <a:lnTo>
                    <a:pt x="126415" y="122224"/>
                  </a:lnTo>
                  <a:lnTo>
                    <a:pt x="111290" y="113131"/>
                  </a:lnTo>
                  <a:close/>
                </a:path>
                <a:path w="171450" h="292735">
                  <a:moveTo>
                    <a:pt x="131051" y="77076"/>
                  </a:moveTo>
                  <a:lnTo>
                    <a:pt x="126386" y="86244"/>
                  </a:lnTo>
                  <a:lnTo>
                    <a:pt x="121537" y="95308"/>
                  </a:lnTo>
                  <a:lnTo>
                    <a:pt x="116504" y="104270"/>
                  </a:lnTo>
                  <a:lnTo>
                    <a:pt x="111290" y="113131"/>
                  </a:lnTo>
                  <a:lnTo>
                    <a:pt x="126415" y="122224"/>
                  </a:lnTo>
                  <a:lnTo>
                    <a:pt x="131825" y="113063"/>
                  </a:lnTo>
                  <a:lnTo>
                    <a:pt x="137064" y="103811"/>
                  </a:lnTo>
                  <a:lnTo>
                    <a:pt x="142132" y="94465"/>
                  </a:lnTo>
                  <a:lnTo>
                    <a:pt x="147027" y="85026"/>
                  </a:lnTo>
                  <a:lnTo>
                    <a:pt x="131051" y="77076"/>
                  </a:lnTo>
                  <a:close/>
                </a:path>
                <a:path w="171450" h="292735">
                  <a:moveTo>
                    <a:pt x="144233" y="46761"/>
                  </a:moveTo>
                  <a:lnTo>
                    <a:pt x="141231" y="54469"/>
                  </a:lnTo>
                  <a:lnTo>
                    <a:pt x="138033" y="62090"/>
                  </a:lnTo>
                  <a:lnTo>
                    <a:pt x="134639" y="69624"/>
                  </a:lnTo>
                  <a:lnTo>
                    <a:pt x="131051" y="77076"/>
                  </a:lnTo>
                  <a:lnTo>
                    <a:pt x="147027" y="85026"/>
                  </a:lnTo>
                  <a:lnTo>
                    <a:pt x="150969" y="77076"/>
                  </a:lnTo>
                  <a:lnTo>
                    <a:pt x="154609" y="69300"/>
                  </a:lnTo>
                  <a:lnTo>
                    <a:pt x="158129" y="61316"/>
                  </a:lnTo>
                  <a:lnTo>
                    <a:pt x="161467" y="53251"/>
                  </a:lnTo>
                  <a:lnTo>
                    <a:pt x="144233" y="46761"/>
                  </a:lnTo>
                  <a:close/>
                </a:path>
                <a:path w="171450" h="292735">
                  <a:moveTo>
                    <a:pt x="150164" y="25730"/>
                  </a:moveTo>
                  <a:lnTo>
                    <a:pt x="148793" y="32905"/>
                  </a:lnTo>
                  <a:lnTo>
                    <a:pt x="146812" y="39916"/>
                  </a:lnTo>
                  <a:lnTo>
                    <a:pt x="144233" y="46761"/>
                  </a:lnTo>
                  <a:lnTo>
                    <a:pt x="161467" y="53251"/>
                  </a:lnTo>
                  <a:lnTo>
                    <a:pt x="164630" y="45440"/>
                  </a:lnTo>
                  <a:lnTo>
                    <a:pt x="167157" y="37426"/>
                  </a:lnTo>
                  <a:lnTo>
                    <a:pt x="169024" y="29222"/>
                  </a:lnTo>
                  <a:lnTo>
                    <a:pt x="150164" y="25730"/>
                  </a:lnTo>
                  <a:close/>
                </a:path>
                <a:path w="171450" h="292735">
                  <a:moveTo>
                    <a:pt x="171080" y="12776"/>
                  </a:moveTo>
                  <a:lnTo>
                    <a:pt x="157784" y="12776"/>
                  </a:lnTo>
                  <a:lnTo>
                    <a:pt x="157955" y="12946"/>
                  </a:lnTo>
                  <a:lnTo>
                    <a:pt x="160743" y="13080"/>
                  </a:lnTo>
                  <a:lnTo>
                    <a:pt x="165366" y="14490"/>
                  </a:lnTo>
                  <a:lnTo>
                    <a:pt x="164909" y="16840"/>
                  </a:lnTo>
                  <a:lnTo>
                    <a:pt x="160629" y="21314"/>
                  </a:lnTo>
                  <a:lnTo>
                    <a:pt x="160629" y="22605"/>
                  </a:lnTo>
                  <a:lnTo>
                    <a:pt x="157784" y="25438"/>
                  </a:lnTo>
                  <a:lnTo>
                    <a:pt x="150219" y="25438"/>
                  </a:lnTo>
                  <a:lnTo>
                    <a:pt x="150164" y="25730"/>
                  </a:lnTo>
                  <a:lnTo>
                    <a:pt x="169024" y="29222"/>
                  </a:lnTo>
                  <a:lnTo>
                    <a:pt x="169848" y="25438"/>
                  </a:lnTo>
                  <a:lnTo>
                    <a:pt x="150799" y="25438"/>
                  </a:lnTo>
                  <a:lnTo>
                    <a:pt x="150309" y="24950"/>
                  </a:lnTo>
                  <a:lnTo>
                    <a:pt x="169954" y="24950"/>
                  </a:lnTo>
                  <a:lnTo>
                    <a:pt x="170243" y="23621"/>
                  </a:lnTo>
                  <a:lnTo>
                    <a:pt x="170942" y="17970"/>
                  </a:lnTo>
                  <a:lnTo>
                    <a:pt x="171080" y="12776"/>
                  </a:lnTo>
                  <a:close/>
                </a:path>
                <a:path w="171450" h="292735">
                  <a:moveTo>
                    <a:pt x="151238" y="17472"/>
                  </a:moveTo>
                  <a:lnTo>
                    <a:pt x="150964" y="21314"/>
                  </a:lnTo>
                  <a:lnTo>
                    <a:pt x="150309" y="24950"/>
                  </a:lnTo>
                  <a:lnTo>
                    <a:pt x="150799" y="25438"/>
                  </a:lnTo>
                  <a:lnTo>
                    <a:pt x="157784" y="25438"/>
                  </a:lnTo>
                  <a:lnTo>
                    <a:pt x="160629" y="22605"/>
                  </a:lnTo>
                  <a:lnTo>
                    <a:pt x="160629" y="22097"/>
                  </a:lnTo>
                  <a:lnTo>
                    <a:pt x="159880" y="22097"/>
                  </a:lnTo>
                  <a:lnTo>
                    <a:pt x="151238" y="17472"/>
                  </a:lnTo>
                  <a:close/>
                </a:path>
                <a:path w="171450" h="292735">
                  <a:moveTo>
                    <a:pt x="149061" y="14506"/>
                  </a:moveTo>
                  <a:lnTo>
                    <a:pt x="147954" y="15608"/>
                  </a:lnTo>
                  <a:lnTo>
                    <a:pt x="147954" y="22605"/>
                  </a:lnTo>
                  <a:lnTo>
                    <a:pt x="150309" y="24950"/>
                  </a:lnTo>
                  <a:lnTo>
                    <a:pt x="150839" y="22097"/>
                  </a:lnTo>
                  <a:lnTo>
                    <a:pt x="150964" y="21314"/>
                  </a:lnTo>
                  <a:lnTo>
                    <a:pt x="151238" y="17472"/>
                  </a:lnTo>
                  <a:lnTo>
                    <a:pt x="148704" y="16116"/>
                  </a:lnTo>
                  <a:lnTo>
                    <a:pt x="149061" y="14506"/>
                  </a:lnTo>
                  <a:close/>
                </a:path>
                <a:path w="171450" h="292735">
                  <a:moveTo>
                    <a:pt x="154667" y="12787"/>
                  </a:moveTo>
                  <a:lnTo>
                    <a:pt x="151079" y="12903"/>
                  </a:lnTo>
                  <a:lnTo>
                    <a:pt x="151238" y="17472"/>
                  </a:lnTo>
                  <a:lnTo>
                    <a:pt x="159880" y="22097"/>
                  </a:lnTo>
                  <a:lnTo>
                    <a:pt x="160629" y="21314"/>
                  </a:lnTo>
                  <a:lnTo>
                    <a:pt x="160629" y="15608"/>
                  </a:lnTo>
                  <a:lnTo>
                    <a:pt x="158336" y="13325"/>
                  </a:lnTo>
                  <a:lnTo>
                    <a:pt x="157594" y="12928"/>
                  </a:lnTo>
                  <a:lnTo>
                    <a:pt x="154667" y="12787"/>
                  </a:lnTo>
                  <a:close/>
                </a:path>
                <a:path w="171450" h="292735">
                  <a:moveTo>
                    <a:pt x="160629" y="21314"/>
                  </a:moveTo>
                  <a:lnTo>
                    <a:pt x="159880" y="22097"/>
                  </a:lnTo>
                  <a:lnTo>
                    <a:pt x="160629" y="22097"/>
                  </a:lnTo>
                  <a:lnTo>
                    <a:pt x="160629" y="21314"/>
                  </a:lnTo>
                  <a:close/>
                </a:path>
                <a:path w="171450" h="292735">
                  <a:moveTo>
                    <a:pt x="158336" y="13325"/>
                  </a:moveTo>
                  <a:lnTo>
                    <a:pt x="160629" y="15608"/>
                  </a:lnTo>
                  <a:lnTo>
                    <a:pt x="160629" y="21314"/>
                  </a:lnTo>
                  <a:lnTo>
                    <a:pt x="164909" y="16840"/>
                  </a:lnTo>
                  <a:lnTo>
                    <a:pt x="158336" y="13325"/>
                  </a:lnTo>
                  <a:close/>
                </a:path>
                <a:path w="171450" h="292735">
                  <a:moveTo>
                    <a:pt x="151057" y="12776"/>
                  </a:moveTo>
                  <a:lnTo>
                    <a:pt x="150788" y="12787"/>
                  </a:lnTo>
                  <a:lnTo>
                    <a:pt x="149061" y="14506"/>
                  </a:lnTo>
                  <a:lnTo>
                    <a:pt x="148704" y="16116"/>
                  </a:lnTo>
                  <a:lnTo>
                    <a:pt x="151238" y="17472"/>
                  </a:lnTo>
                  <a:lnTo>
                    <a:pt x="151144" y="14490"/>
                  </a:lnTo>
                  <a:lnTo>
                    <a:pt x="151057" y="12776"/>
                  </a:lnTo>
                  <a:close/>
                </a:path>
                <a:path w="171450" h="292735">
                  <a:moveTo>
                    <a:pt x="157955" y="12946"/>
                  </a:moveTo>
                  <a:lnTo>
                    <a:pt x="158336" y="13325"/>
                  </a:lnTo>
                  <a:lnTo>
                    <a:pt x="164909" y="16840"/>
                  </a:lnTo>
                  <a:lnTo>
                    <a:pt x="165366" y="14490"/>
                  </a:lnTo>
                  <a:lnTo>
                    <a:pt x="160743" y="13080"/>
                  </a:lnTo>
                  <a:lnTo>
                    <a:pt x="157955" y="12946"/>
                  </a:lnTo>
                  <a:close/>
                </a:path>
                <a:path w="171450" h="292735">
                  <a:moveTo>
                    <a:pt x="150279" y="9016"/>
                  </a:moveTo>
                  <a:lnTo>
                    <a:pt x="149061" y="14506"/>
                  </a:lnTo>
                  <a:lnTo>
                    <a:pt x="150799" y="12776"/>
                  </a:lnTo>
                  <a:lnTo>
                    <a:pt x="151057" y="12776"/>
                  </a:lnTo>
                  <a:lnTo>
                    <a:pt x="151028" y="12611"/>
                  </a:lnTo>
                  <a:lnTo>
                    <a:pt x="157000" y="12611"/>
                  </a:lnTo>
                  <a:lnTo>
                    <a:pt x="150279" y="9016"/>
                  </a:lnTo>
                  <a:close/>
                </a:path>
                <a:path w="171450" h="292735">
                  <a:moveTo>
                    <a:pt x="157594" y="12928"/>
                  </a:moveTo>
                  <a:lnTo>
                    <a:pt x="158336" y="13325"/>
                  </a:lnTo>
                  <a:lnTo>
                    <a:pt x="157955" y="12946"/>
                  </a:lnTo>
                  <a:lnTo>
                    <a:pt x="157594" y="12928"/>
                  </a:lnTo>
                  <a:close/>
                </a:path>
                <a:path w="171450" h="292735">
                  <a:moveTo>
                    <a:pt x="171094" y="12255"/>
                  </a:moveTo>
                  <a:lnTo>
                    <a:pt x="157177" y="12705"/>
                  </a:lnTo>
                  <a:lnTo>
                    <a:pt x="157594" y="12928"/>
                  </a:lnTo>
                  <a:lnTo>
                    <a:pt x="157955" y="12946"/>
                  </a:lnTo>
                  <a:lnTo>
                    <a:pt x="157784" y="12776"/>
                  </a:lnTo>
                  <a:lnTo>
                    <a:pt x="171080" y="12776"/>
                  </a:lnTo>
                  <a:lnTo>
                    <a:pt x="171094" y="12255"/>
                  </a:lnTo>
                  <a:close/>
                </a:path>
                <a:path w="171450" h="292735">
                  <a:moveTo>
                    <a:pt x="157177" y="12705"/>
                  </a:moveTo>
                  <a:lnTo>
                    <a:pt x="154667" y="12787"/>
                  </a:lnTo>
                  <a:lnTo>
                    <a:pt x="157594" y="12928"/>
                  </a:lnTo>
                  <a:lnTo>
                    <a:pt x="157177" y="12705"/>
                  </a:lnTo>
                  <a:close/>
                </a:path>
                <a:path w="171450" h="292735">
                  <a:moveTo>
                    <a:pt x="151028" y="12611"/>
                  </a:moveTo>
                  <a:lnTo>
                    <a:pt x="151079" y="12903"/>
                  </a:lnTo>
                  <a:lnTo>
                    <a:pt x="154667" y="12787"/>
                  </a:lnTo>
                  <a:lnTo>
                    <a:pt x="151028" y="12611"/>
                  </a:lnTo>
                  <a:close/>
                </a:path>
                <a:path w="171450" h="292735">
                  <a:moveTo>
                    <a:pt x="157000" y="12611"/>
                  </a:moveTo>
                  <a:lnTo>
                    <a:pt x="151028" y="12611"/>
                  </a:lnTo>
                  <a:lnTo>
                    <a:pt x="154667" y="12787"/>
                  </a:lnTo>
                  <a:lnTo>
                    <a:pt x="157177" y="12705"/>
                  </a:lnTo>
                  <a:lnTo>
                    <a:pt x="157000" y="12611"/>
                  </a:lnTo>
                  <a:close/>
                </a:path>
                <a:path w="171450" h="292735">
                  <a:moveTo>
                    <a:pt x="161290" y="0"/>
                  </a:moveTo>
                  <a:lnTo>
                    <a:pt x="150279" y="9016"/>
                  </a:lnTo>
                  <a:lnTo>
                    <a:pt x="157177" y="12705"/>
                  </a:lnTo>
                  <a:lnTo>
                    <a:pt x="171094" y="12255"/>
                  </a:lnTo>
                  <a:lnTo>
                    <a:pt x="171132" y="8877"/>
                  </a:lnTo>
                  <a:lnTo>
                    <a:pt x="170065" y="5905"/>
                  </a:lnTo>
                  <a:lnTo>
                    <a:pt x="161290" y="0"/>
                  </a:lnTo>
                  <a:close/>
                </a:path>
              </a:pathLst>
            </a:custGeom>
            <a:solidFill>
              <a:srgbClr val="C80000"/>
            </a:solidFill>
          </p:spPr>
          <p:txBody>
            <a:bodyPr wrap="square" lIns="0" tIns="0" rIns="0" bIns="0" rtlCol="0"/>
            <a:lstStyle/>
            <a:p>
              <a:endParaRPr/>
            </a:p>
          </p:txBody>
        </p:sp>
        <p:sp>
          <p:nvSpPr>
            <p:cNvPr id="35" name="object 35"/>
            <p:cNvSpPr/>
            <p:nvPr/>
          </p:nvSpPr>
          <p:spPr>
            <a:xfrm>
              <a:off x="11265636" y="4770818"/>
              <a:ext cx="132639" cy="73025"/>
            </a:xfrm>
            <a:prstGeom prst="rect">
              <a:avLst/>
            </a:prstGeom>
            <a:blipFill>
              <a:blip r:embed="rId22" cstate="print"/>
              <a:stretch>
                <a:fillRect/>
              </a:stretch>
            </a:blipFill>
          </p:spPr>
          <p:txBody>
            <a:bodyPr wrap="square" lIns="0" tIns="0" rIns="0" bIns="0" rtlCol="0"/>
            <a:lstStyle/>
            <a:p>
              <a:endParaRPr/>
            </a:p>
          </p:txBody>
        </p:sp>
      </p:grpSp>
      <p:sp>
        <p:nvSpPr>
          <p:cNvPr id="36" name="object 36"/>
          <p:cNvSpPr/>
          <p:nvPr/>
        </p:nvSpPr>
        <p:spPr>
          <a:xfrm>
            <a:off x="11877623" y="4578794"/>
            <a:ext cx="58419" cy="168275"/>
          </a:xfrm>
          <a:custGeom>
            <a:avLst/>
            <a:gdLst/>
            <a:ahLst/>
            <a:cxnLst/>
            <a:rect l="l" t="t" r="r" b="b"/>
            <a:pathLst>
              <a:path w="58420" h="168275">
                <a:moveTo>
                  <a:pt x="4418" y="153111"/>
                </a:moveTo>
                <a:lnTo>
                  <a:pt x="3314" y="153111"/>
                </a:lnTo>
                <a:lnTo>
                  <a:pt x="0" y="156425"/>
                </a:lnTo>
                <a:lnTo>
                  <a:pt x="0" y="164630"/>
                </a:lnTo>
                <a:lnTo>
                  <a:pt x="3314" y="167944"/>
                </a:lnTo>
                <a:lnTo>
                  <a:pt x="11518" y="167944"/>
                </a:lnTo>
                <a:lnTo>
                  <a:pt x="13246" y="166217"/>
                </a:lnTo>
                <a:lnTo>
                  <a:pt x="12179" y="166217"/>
                </a:lnTo>
                <a:lnTo>
                  <a:pt x="2654" y="154838"/>
                </a:lnTo>
                <a:lnTo>
                  <a:pt x="4418" y="153111"/>
                </a:lnTo>
                <a:close/>
              </a:path>
              <a:path w="58420" h="168275">
                <a:moveTo>
                  <a:pt x="8737" y="148882"/>
                </a:moveTo>
                <a:lnTo>
                  <a:pt x="2654" y="154838"/>
                </a:lnTo>
                <a:lnTo>
                  <a:pt x="12179" y="166217"/>
                </a:lnTo>
                <a:lnTo>
                  <a:pt x="14833" y="164331"/>
                </a:lnTo>
                <a:lnTo>
                  <a:pt x="14833" y="156425"/>
                </a:lnTo>
                <a:lnTo>
                  <a:pt x="11518" y="153111"/>
                </a:lnTo>
                <a:lnTo>
                  <a:pt x="12274" y="153111"/>
                </a:lnTo>
                <a:lnTo>
                  <a:pt x="8737" y="148882"/>
                </a:lnTo>
                <a:close/>
              </a:path>
              <a:path w="58420" h="168275">
                <a:moveTo>
                  <a:pt x="14833" y="164331"/>
                </a:moveTo>
                <a:lnTo>
                  <a:pt x="12179" y="166217"/>
                </a:lnTo>
                <a:lnTo>
                  <a:pt x="13246" y="166217"/>
                </a:lnTo>
                <a:lnTo>
                  <a:pt x="14833" y="164630"/>
                </a:lnTo>
                <a:lnTo>
                  <a:pt x="14833" y="164331"/>
                </a:lnTo>
                <a:close/>
              </a:path>
              <a:path w="58420" h="168275">
                <a:moveTo>
                  <a:pt x="12274" y="153111"/>
                </a:moveTo>
                <a:lnTo>
                  <a:pt x="11518" y="153111"/>
                </a:lnTo>
                <a:lnTo>
                  <a:pt x="14833" y="156425"/>
                </a:lnTo>
                <a:lnTo>
                  <a:pt x="14833" y="164331"/>
                </a:lnTo>
                <a:lnTo>
                  <a:pt x="19113" y="161290"/>
                </a:lnTo>
                <a:lnTo>
                  <a:pt x="12274" y="153111"/>
                </a:lnTo>
                <a:close/>
              </a:path>
              <a:path w="58420" h="168275">
                <a:moveTo>
                  <a:pt x="22834" y="132054"/>
                </a:moveTo>
                <a:lnTo>
                  <a:pt x="18414" y="138008"/>
                </a:lnTo>
                <a:lnTo>
                  <a:pt x="13766" y="143548"/>
                </a:lnTo>
                <a:lnTo>
                  <a:pt x="8737" y="148882"/>
                </a:lnTo>
                <a:lnTo>
                  <a:pt x="19113" y="161290"/>
                </a:lnTo>
                <a:lnTo>
                  <a:pt x="25717" y="156133"/>
                </a:lnTo>
                <a:lnTo>
                  <a:pt x="31775" y="150393"/>
                </a:lnTo>
                <a:lnTo>
                  <a:pt x="37299" y="144068"/>
                </a:lnTo>
                <a:lnTo>
                  <a:pt x="22834" y="132054"/>
                </a:lnTo>
                <a:close/>
              </a:path>
              <a:path w="58420" h="168275">
                <a:moveTo>
                  <a:pt x="34709" y="110769"/>
                </a:moveTo>
                <a:lnTo>
                  <a:pt x="31800" y="118440"/>
                </a:lnTo>
                <a:lnTo>
                  <a:pt x="27838" y="125539"/>
                </a:lnTo>
                <a:lnTo>
                  <a:pt x="22834" y="132054"/>
                </a:lnTo>
                <a:lnTo>
                  <a:pt x="37299" y="144068"/>
                </a:lnTo>
                <a:lnTo>
                  <a:pt x="42355" y="137947"/>
                </a:lnTo>
                <a:lnTo>
                  <a:pt x="46689" y="131560"/>
                </a:lnTo>
                <a:lnTo>
                  <a:pt x="50424" y="124725"/>
                </a:lnTo>
                <a:lnTo>
                  <a:pt x="53517" y="117500"/>
                </a:lnTo>
                <a:lnTo>
                  <a:pt x="34709" y="110769"/>
                </a:lnTo>
                <a:close/>
              </a:path>
              <a:path w="58420" h="168275">
                <a:moveTo>
                  <a:pt x="57734" y="84035"/>
                </a:moveTo>
                <a:lnTo>
                  <a:pt x="38214" y="84658"/>
                </a:lnTo>
                <a:lnTo>
                  <a:pt x="38430" y="91643"/>
                </a:lnTo>
                <a:lnTo>
                  <a:pt x="37795" y="98539"/>
                </a:lnTo>
                <a:lnTo>
                  <a:pt x="36322" y="105359"/>
                </a:lnTo>
                <a:lnTo>
                  <a:pt x="35877" y="107188"/>
                </a:lnTo>
                <a:lnTo>
                  <a:pt x="35344" y="108991"/>
                </a:lnTo>
                <a:lnTo>
                  <a:pt x="34709" y="110769"/>
                </a:lnTo>
                <a:lnTo>
                  <a:pt x="53517" y="117500"/>
                </a:lnTo>
                <a:lnTo>
                  <a:pt x="57800" y="91643"/>
                </a:lnTo>
                <a:lnTo>
                  <a:pt x="57734" y="84035"/>
                </a:lnTo>
                <a:close/>
              </a:path>
              <a:path w="58420" h="168275">
                <a:moveTo>
                  <a:pt x="53822" y="51155"/>
                </a:moveTo>
                <a:lnTo>
                  <a:pt x="35509" y="54749"/>
                </a:lnTo>
                <a:lnTo>
                  <a:pt x="36606" y="62191"/>
                </a:lnTo>
                <a:lnTo>
                  <a:pt x="37423" y="69656"/>
                </a:lnTo>
                <a:lnTo>
                  <a:pt x="37959" y="77145"/>
                </a:lnTo>
                <a:lnTo>
                  <a:pt x="38214" y="84658"/>
                </a:lnTo>
                <a:lnTo>
                  <a:pt x="57734" y="84035"/>
                </a:lnTo>
                <a:lnTo>
                  <a:pt x="57255" y="75751"/>
                </a:lnTo>
                <a:lnTo>
                  <a:pt x="56445" y="67510"/>
                </a:lnTo>
                <a:lnTo>
                  <a:pt x="55301" y="59311"/>
                </a:lnTo>
                <a:lnTo>
                  <a:pt x="53822" y="51155"/>
                </a:lnTo>
                <a:close/>
              </a:path>
              <a:path w="58420" h="168275">
                <a:moveTo>
                  <a:pt x="41617" y="19646"/>
                </a:moveTo>
                <a:lnTo>
                  <a:pt x="25590" y="28625"/>
                </a:lnTo>
                <a:lnTo>
                  <a:pt x="28936" y="34963"/>
                </a:lnTo>
                <a:lnTo>
                  <a:pt x="31640" y="41282"/>
                </a:lnTo>
                <a:lnTo>
                  <a:pt x="33846" y="47915"/>
                </a:lnTo>
                <a:lnTo>
                  <a:pt x="35509" y="54749"/>
                </a:lnTo>
                <a:lnTo>
                  <a:pt x="53822" y="51155"/>
                </a:lnTo>
                <a:lnTo>
                  <a:pt x="51629" y="42949"/>
                </a:lnTo>
                <a:lnTo>
                  <a:pt x="48815" y="34852"/>
                </a:lnTo>
                <a:lnTo>
                  <a:pt x="45525" y="27195"/>
                </a:lnTo>
                <a:lnTo>
                  <a:pt x="41617" y="19646"/>
                </a:lnTo>
                <a:close/>
              </a:path>
              <a:path w="58420" h="168275">
                <a:moveTo>
                  <a:pt x="19501" y="17901"/>
                </a:moveTo>
                <a:lnTo>
                  <a:pt x="25590" y="28625"/>
                </a:lnTo>
                <a:lnTo>
                  <a:pt x="41617" y="19646"/>
                </a:lnTo>
                <a:lnTo>
                  <a:pt x="41013" y="18554"/>
                </a:lnTo>
                <a:lnTo>
                  <a:pt x="20154" y="18554"/>
                </a:lnTo>
                <a:lnTo>
                  <a:pt x="19501" y="17901"/>
                </a:lnTo>
                <a:close/>
              </a:path>
              <a:path w="58420" h="168275">
                <a:moveTo>
                  <a:pt x="33375" y="4749"/>
                </a:moveTo>
                <a:lnTo>
                  <a:pt x="17183" y="13817"/>
                </a:lnTo>
                <a:lnTo>
                  <a:pt x="19501" y="17901"/>
                </a:lnTo>
                <a:lnTo>
                  <a:pt x="20154" y="18554"/>
                </a:lnTo>
                <a:lnTo>
                  <a:pt x="30403" y="18554"/>
                </a:lnTo>
                <a:lnTo>
                  <a:pt x="34556" y="14401"/>
                </a:lnTo>
                <a:lnTo>
                  <a:pt x="34556" y="6884"/>
                </a:lnTo>
                <a:lnTo>
                  <a:pt x="33375" y="4749"/>
                </a:lnTo>
                <a:close/>
              </a:path>
              <a:path w="58420" h="168275">
                <a:moveTo>
                  <a:pt x="34556" y="6884"/>
                </a:moveTo>
                <a:lnTo>
                  <a:pt x="34556" y="14401"/>
                </a:lnTo>
                <a:lnTo>
                  <a:pt x="30403" y="18554"/>
                </a:lnTo>
                <a:lnTo>
                  <a:pt x="41013" y="18554"/>
                </a:lnTo>
                <a:lnTo>
                  <a:pt x="34556" y="6884"/>
                </a:lnTo>
                <a:close/>
              </a:path>
              <a:path w="58420" h="168275">
                <a:moveTo>
                  <a:pt x="30403" y="0"/>
                </a:moveTo>
                <a:lnTo>
                  <a:pt x="20154" y="0"/>
                </a:lnTo>
                <a:lnTo>
                  <a:pt x="16001" y="4152"/>
                </a:lnTo>
                <a:lnTo>
                  <a:pt x="16001" y="14401"/>
                </a:lnTo>
                <a:lnTo>
                  <a:pt x="19501" y="17901"/>
                </a:lnTo>
                <a:lnTo>
                  <a:pt x="17183" y="13817"/>
                </a:lnTo>
                <a:lnTo>
                  <a:pt x="33375" y="4749"/>
                </a:lnTo>
                <a:lnTo>
                  <a:pt x="34556" y="4749"/>
                </a:lnTo>
                <a:lnTo>
                  <a:pt x="34556" y="4152"/>
                </a:lnTo>
                <a:lnTo>
                  <a:pt x="30403" y="0"/>
                </a:lnTo>
                <a:close/>
              </a:path>
              <a:path w="58420" h="168275">
                <a:moveTo>
                  <a:pt x="34556" y="4749"/>
                </a:moveTo>
                <a:lnTo>
                  <a:pt x="33375" y="4749"/>
                </a:lnTo>
                <a:lnTo>
                  <a:pt x="34556" y="6884"/>
                </a:lnTo>
                <a:lnTo>
                  <a:pt x="34556" y="4749"/>
                </a:lnTo>
                <a:close/>
              </a:path>
            </a:pathLst>
          </a:custGeom>
          <a:solidFill>
            <a:srgbClr val="C80000"/>
          </a:solidFill>
        </p:spPr>
        <p:txBody>
          <a:bodyPr wrap="square" lIns="0" tIns="0" rIns="0" bIns="0" rtlCol="0"/>
          <a:lstStyle/>
          <a:p>
            <a:endParaRPr/>
          </a:p>
        </p:txBody>
      </p:sp>
      <p:sp>
        <p:nvSpPr>
          <p:cNvPr id="37" name="object 37"/>
          <p:cNvSpPr/>
          <p:nvPr/>
        </p:nvSpPr>
        <p:spPr>
          <a:xfrm>
            <a:off x="12038913" y="4693488"/>
            <a:ext cx="36830" cy="26670"/>
          </a:xfrm>
          <a:custGeom>
            <a:avLst/>
            <a:gdLst/>
            <a:ahLst/>
            <a:cxnLst/>
            <a:rect l="l" t="t" r="r" b="b"/>
            <a:pathLst>
              <a:path w="36829" h="26670">
                <a:moveTo>
                  <a:pt x="36180" y="15695"/>
                </a:moveTo>
                <a:lnTo>
                  <a:pt x="36639" y="18656"/>
                </a:lnTo>
                <a:lnTo>
                  <a:pt x="24155" y="20827"/>
                </a:lnTo>
                <a:lnTo>
                  <a:pt x="24066" y="23240"/>
                </a:lnTo>
                <a:lnTo>
                  <a:pt x="26898" y="26073"/>
                </a:lnTo>
                <a:lnTo>
                  <a:pt x="33896" y="26073"/>
                </a:lnTo>
                <a:lnTo>
                  <a:pt x="36728" y="23240"/>
                </a:lnTo>
                <a:lnTo>
                  <a:pt x="36728" y="16243"/>
                </a:lnTo>
                <a:lnTo>
                  <a:pt x="36180" y="15695"/>
                </a:lnTo>
                <a:close/>
              </a:path>
              <a:path w="36829" h="26670">
                <a:moveTo>
                  <a:pt x="24066" y="20369"/>
                </a:moveTo>
                <a:lnTo>
                  <a:pt x="24066" y="20827"/>
                </a:lnTo>
                <a:lnTo>
                  <a:pt x="24066" y="20369"/>
                </a:lnTo>
                <a:close/>
              </a:path>
              <a:path w="36829" h="26670">
                <a:moveTo>
                  <a:pt x="34444" y="13959"/>
                </a:moveTo>
                <a:lnTo>
                  <a:pt x="24066" y="16780"/>
                </a:lnTo>
                <a:lnTo>
                  <a:pt x="24155" y="20827"/>
                </a:lnTo>
                <a:lnTo>
                  <a:pt x="36639" y="18656"/>
                </a:lnTo>
                <a:lnTo>
                  <a:pt x="36180" y="15695"/>
                </a:lnTo>
                <a:lnTo>
                  <a:pt x="34444" y="13959"/>
                </a:lnTo>
                <a:close/>
              </a:path>
              <a:path w="36829" h="26670">
                <a:moveTo>
                  <a:pt x="24066" y="16780"/>
                </a:moveTo>
                <a:lnTo>
                  <a:pt x="23520" y="16929"/>
                </a:lnTo>
                <a:lnTo>
                  <a:pt x="23482" y="17360"/>
                </a:lnTo>
                <a:lnTo>
                  <a:pt x="24066" y="20369"/>
                </a:lnTo>
                <a:lnTo>
                  <a:pt x="24066" y="16780"/>
                </a:lnTo>
                <a:close/>
              </a:path>
              <a:path w="36829" h="26670">
                <a:moveTo>
                  <a:pt x="9448" y="0"/>
                </a:moveTo>
                <a:lnTo>
                  <a:pt x="4152" y="0"/>
                </a:lnTo>
                <a:lnTo>
                  <a:pt x="0" y="4152"/>
                </a:lnTo>
                <a:lnTo>
                  <a:pt x="0" y="14401"/>
                </a:lnTo>
                <a:lnTo>
                  <a:pt x="4152" y="18554"/>
                </a:lnTo>
                <a:lnTo>
                  <a:pt x="9118" y="18554"/>
                </a:lnTo>
                <a:lnTo>
                  <a:pt x="9448" y="0"/>
                </a:lnTo>
                <a:close/>
              </a:path>
              <a:path w="36829" h="26670">
                <a:moveTo>
                  <a:pt x="9448" y="0"/>
                </a:moveTo>
                <a:lnTo>
                  <a:pt x="9118" y="18554"/>
                </a:lnTo>
                <a:lnTo>
                  <a:pt x="15144" y="17812"/>
                </a:lnTo>
                <a:lnTo>
                  <a:pt x="18554" y="14401"/>
                </a:lnTo>
                <a:lnTo>
                  <a:pt x="18554" y="4152"/>
                </a:lnTo>
                <a:lnTo>
                  <a:pt x="15348" y="947"/>
                </a:lnTo>
                <a:lnTo>
                  <a:pt x="9448" y="0"/>
                </a:lnTo>
                <a:close/>
              </a:path>
              <a:path w="36829" h="26670">
                <a:moveTo>
                  <a:pt x="15144" y="17812"/>
                </a:moveTo>
                <a:lnTo>
                  <a:pt x="9118" y="18554"/>
                </a:lnTo>
                <a:lnTo>
                  <a:pt x="14401" y="18554"/>
                </a:lnTo>
                <a:lnTo>
                  <a:pt x="15144" y="17812"/>
                </a:lnTo>
                <a:close/>
              </a:path>
              <a:path w="36829" h="26670">
                <a:moveTo>
                  <a:pt x="15348" y="947"/>
                </a:moveTo>
                <a:lnTo>
                  <a:pt x="18554" y="4152"/>
                </a:lnTo>
                <a:lnTo>
                  <a:pt x="18554" y="14401"/>
                </a:lnTo>
                <a:lnTo>
                  <a:pt x="15144" y="17812"/>
                </a:lnTo>
                <a:lnTo>
                  <a:pt x="18808" y="17360"/>
                </a:lnTo>
                <a:lnTo>
                  <a:pt x="19100" y="1549"/>
                </a:lnTo>
                <a:lnTo>
                  <a:pt x="15348" y="947"/>
                </a:lnTo>
                <a:close/>
              </a:path>
              <a:path w="36829" h="26670">
                <a:moveTo>
                  <a:pt x="19100" y="1549"/>
                </a:moveTo>
                <a:lnTo>
                  <a:pt x="18808" y="17360"/>
                </a:lnTo>
                <a:lnTo>
                  <a:pt x="20383" y="17132"/>
                </a:lnTo>
                <a:lnTo>
                  <a:pt x="21945" y="16992"/>
                </a:lnTo>
                <a:lnTo>
                  <a:pt x="23400" y="16933"/>
                </a:lnTo>
                <a:lnTo>
                  <a:pt x="23177" y="15786"/>
                </a:lnTo>
                <a:lnTo>
                  <a:pt x="24807" y="15501"/>
                </a:lnTo>
                <a:lnTo>
                  <a:pt x="26898" y="13411"/>
                </a:lnTo>
                <a:lnTo>
                  <a:pt x="35821" y="13411"/>
                </a:lnTo>
                <a:lnTo>
                  <a:pt x="35686" y="12687"/>
                </a:lnTo>
                <a:lnTo>
                  <a:pt x="22694" y="1955"/>
                </a:lnTo>
                <a:lnTo>
                  <a:pt x="19100" y="1549"/>
                </a:lnTo>
                <a:close/>
              </a:path>
              <a:path w="36829" h="26670">
                <a:moveTo>
                  <a:pt x="24807" y="15501"/>
                </a:moveTo>
                <a:lnTo>
                  <a:pt x="23177" y="15786"/>
                </a:lnTo>
                <a:lnTo>
                  <a:pt x="23400" y="16933"/>
                </a:lnTo>
                <a:lnTo>
                  <a:pt x="24066" y="16780"/>
                </a:lnTo>
                <a:lnTo>
                  <a:pt x="24066" y="16243"/>
                </a:lnTo>
                <a:lnTo>
                  <a:pt x="24807" y="15501"/>
                </a:lnTo>
                <a:close/>
              </a:path>
              <a:path w="36829" h="26670">
                <a:moveTo>
                  <a:pt x="34327" y="13842"/>
                </a:moveTo>
                <a:lnTo>
                  <a:pt x="24807" y="15501"/>
                </a:lnTo>
                <a:lnTo>
                  <a:pt x="24066" y="16243"/>
                </a:lnTo>
                <a:lnTo>
                  <a:pt x="24066" y="16780"/>
                </a:lnTo>
                <a:lnTo>
                  <a:pt x="34444" y="13959"/>
                </a:lnTo>
                <a:close/>
              </a:path>
              <a:path w="36829" h="26670">
                <a:moveTo>
                  <a:pt x="35852" y="13576"/>
                </a:moveTo>
                <a:lnTo>
                  <a:pt x="34444" y="13959"/>
                </a:lnTo>
                <a:lnTo>
                  <a:pt x="36180" y="15695"/>
                </a:lnTo>
                <a:lnTo>
                  <a:pt x="35852" y="13576"/>
                </a:lnTo>
                <a:close/>
              </a:path>
              <a:path w="36829" h="26670">
                <a:moveTo>
                  <a:pt x="33896" y="13411"/>
                </a:moveTo>
                <a:lnTo>
                  <a:pt x="26898" y="13411"/>
                </a:lnTo>
                <a:lnTo>
                  <a:pt x="24807" y="15501"/>
                </a:lnTo>
                <a:lnTo>
                  <a:pt x="34327" y="13842"/>
                </a:lnTo>
                <a:lnTo>
                  <a:pt x="33896" y="13411"/>
                </a:lnTo>
                <a:close/>
              </a:path>
              <a:path w="36829" h="26670">
                <a:moveTo>
                  <a:pt x="35852" y="13576"/>
                </a:moveTo>
                <a:lnTo>
                  <a:pt x="34327" y="13842"/>
                </a:lnTo>
                <a:lnTo>
                  <a:pt x="35852" y="13576"/>
                </a:lnTo>
                <a:close/>
              </a:path>
              <a:path w="36829" h="26670">
                <a:moveTo>
                  <a:pt x="35821" y="13411"/>
                </a:moveTo>
                <a:lnTo>
                  <a:pt x="33896" y="13411"/>
                </a:lnTo>
                <a:lnTo>
                  <a:pt x="34327" y="13842"/>
                </a:lnTo>
                <a:lnTo>
                  <a:pt x="35852" y="13576"/>
                </a:lnTo>
                <a:lnTo>
                  <a:pt x="35821" y="13411"/>
                </a:lnTo>
                <a:close/>
              </a:path>
              <a:path w="36829" h="26670">
                <a:moveTo>
                  <a:pt x="14401" y="0"/>
                </a:moveTo>
                <a:lnTo>
                  <a:pt x="9448" y="0"/>
                </a:lnTo>
                <a:lnTo>
                  <a:pt x="15348" y="947"/>
                </a:lnTo>
                <a:lnTo>
                  <a:pt x="14401" y="0"/>
                </a:lnTo>
                <a:close/>
              </a:path>
            </a:pathLst>
          </a:custGeom>
          <a:solidFill>
            <a:srgbClr val="C80000"/>
          </a:solidFill>
        </p:spPr>
        <p:txBody>
          <a:bodyPr wrap="square" lIns="0" tIns="0" rIns="0" bIns="0" rtlCol="0"/>
          <a:lstStyle/>
          <a:p>
            <a:endParaRPr/>
          </a:p>
        </p:txBody>
      </p:sp>
      <p:sp>
        <p:nvSpPr>
          <p:cNvPr id="38" name="object 38"/>
          <p:cNvSpPr/>
          <p:nvPr/>
        </p:nvSpPr>
        <p:spPr>
          <a:xfrm>
            <a:off x="11994197" y="4766043"/>
            <a:ext cx="45085" cy="36830"/>
          </a:xfrm>
          <a:custGeom>
            <a:avLst/>
            <a:gdLst/>
            <a:ahLst/>
            <a:cxnLst/>
            <a:rect l="l" t="t" r="r" b="b"/>
            <a:pathLst>
              <a:path w="45084" h="36829">
                <a:moveTo>
                  <a:pt x="5867" y="21666"/>
                </a:moveTo>
                <a:lnTo>
                  <a:pt x="3352" y="21666"/>
                </a:lnTo>
                <a:lnTo>
                  <a:pt x="0" y="25018"/>
                </a:lnTo>
                <a:lnTo>
                  <a:pt x="0" y="33299"/>
                </a:lnTo>
                <a:lnTo>
                  <a:pt x="3352" y="36652"/>
                </a:lnTo>
                <a:lnTo>
                  <a:pt x="11620" y="36652"/>
                </a:lnTo>
                <a:lnTo>
                  <a:pt x="12166" y="36106"/>
                </a:lnTo>
                <a:lnTo>
                  <a:pt x="10299" y="36106"/>
                </a:lnTo>
                <a:lnTo>
                  <a:pt x="4686" y="22212"/>
                </a:lnTo>
                <a:lnTo>
                  <a:pt x="5867" y="21666"/>
                </a:lnTo>
                <a:close/>
              </a:path>
              <a:path w="45084" h="36829">
                <a:moveTo>
                  <a:pt x="18719" y="15722"/>
                </a:moveTo>
                <a:lnTo>
                  <a:pt x="4686" y="22212"/>
                </a:lnTo>
                <a:lnTo>
                  <a:pt x="10299" y="36106"/>
                </a:lnTo>
                <a:lnTo>
                  <a:pt x="13166" y="35106"/>
                </a:lnTo>
                <a:lnTo>
                  <a:pt x="14973" y="33299"/>
                </a:lnTo>
                <a:lnTo>
                  <a:pt x="14973" y="25018"/>
                </a:lnTo>
                <a:lnTo>
                  <a:pt x="11620" y="21666"/>
                </a:lnTo>
                <a:lnTo>
                  <a:pt x="21123" y="21666"/>
                </a:lnTo>
                <a:lnTo>
                  <a:pt x="18719" y="15722"/>
                </a:lnTo>
                <a:close/>
              </a:path>
              <a:path w="45084" h="36829">
                <a:moveTo>
                  <a:pt x="13166" y="35106"/>
                </a:moveTo>
                <a:lnTo>
                  <a:pt x="10299" y="36106"/>
                </a:lnTo>
                <a:lnTo>
                  <a:pt x="12166" y="36106"/>
                </a:lnTo>
                <a:lnTo>
                  <a:pt x="13166" y="35106"/>
                </a:lnTo>
                <a:close/>
              </a:path>
              <a:path w="45084" h="36829">
                <a:moveTo>
                  <a:pt x="21123" y="21666"/>
                </a:moveTo>
                <a:lnTo>
                  <a:pt x="11620" y="21666"/>
                </a:lnTo>
                <a:lnTo>
                  <a:pt x="14973" y="25018"/>
                </a:lnTo>
                <a:lnTo>
                  <a:pt x="14973" y="33299"/>
                </a:lnTo>
                <a:lnTo>
                  <a:pt x="13166" y="35106"/>
                </a:lnTo>
                <a:lnTo>
                  <a:pt x="24904" y="31013"/>
                </a:lnTo>
                <a:lnTo>
                  <a:pt x="21123" y="21666"/>
                </a:lnTo>
                <a:close/>
              </a:path>
              <a:path w="45084" h="36829">
                <a:moveTo>
                  <a:pt x="25184" y="12276"/>
                </a:moveTo>
                <a:lnTo>
                  <a:pt x="24168" y="12992"/>
                </a:lnTo>
                <a:lnTo>
                  <a:pt x="21526" y="14490"/>
                </a:lnTo>
                <a:lnTo>
                  <a:pt x="18719" y="15722"/>
                </a:lnTo>
                <a:lnTo>
                  <a:pt x="24904" y="31013"/>
                </a:lnTo>
                <a:lnTo>
                  <a:pt x="43438" y="18554"/>
                </a:lnTo>
                <a:lnTo>
                  <a:pt x="29337" y="18554"/>
                </a:lnTo>
                <a:lnTo>
                  <a:pt x="25273" y="14490"/>
                </a:lnTo>
                <a:lnTo>
                  <a:pt x="25184" y="12276"/>
                </a:lnTo>
                <a:close/>
              </a:path>
              <a:path w="45084" h="36829">
                <a:moveTo>
                  <a:pt x="25573" y="12002"/>
                </a:moveTo>
                <a:lnTo>
                  <a:pt x="25184" y="12276"/>
                </a:lnTo>
                <a:lnTo>
                  <a:pt x="25273" y="14490"/>
                </a:lnTo>
                <a:lnTo>
                  <a:pt x="29337" y="18554"/>
                </a:lnTo>
                <a:lnTo>
                  <a:pt x="39585" y="18554"/>
                </a:lnTo>
                <a:lnTo>
                  <a:pt x="42913" y="15227"/>
                </a:lnTo>
                <a:lnTo>
                  <a:pt x="26339" y="15227"/>
                </a:lnTo>
                <a:lnTo>
                  <a:pt x="25573" y="12002"/>
                </a:lnTo>
                <a:close/>
              </a:path>
              <a:path w="45084" h="36829">
                <a:moveTo>
                  <a:pt x="44259" y="11620"/>
                </a:moveTo>
                <a:lnTo>
                  <a:pt x="43738" y="11725"/>
                </a:lnTo>
                <a:lnTo>
                  <a:pt x="43649" y="14490"/>
                </a:lnTo>
                <a:lnTo>
                  <a:pt x="39585" y="18554"/>
                </a:lnTo>
                <a:lnTo>
                  <a:pt x="43438" y="18554"/>
                </a:lnTo>
                <a:lnTo>
                  <a:pt x="43675" y="17983"/>
                </a:lnTo>
                <a:lnTo>
                  <a:pt x="44424" y="15913"/>
                </a:lnTo>
                <a:lnTo>
                  <a:pt x="44615" y="13792"/>
                </a:lnTo>
                <a:lnTo>
                  <a:pt x="44259" y="11620"/>
                </a:lnTo>
                <a:close/>
              </a:path>
              <a:path w="45084" h="36829">
                <a:moveTo>
                  <a:pt x="28615" y="10456"/>
                </a:moveTo>
                <a:lnTo>
                  <a:pt x="27270" y="10727"/>
                </a:lnTo>
                <a:lnTo>
                  <a:pt x="27000" y="10998"/>
                </a:lnTo>
                <a:lnTo>
                  <a:pt x="25573" y="12002"/>
                </a:lnTo>
                <a:lnTo>
                  <a:pt x="26339" y="15227"/>
                </a:lnTo>
                <a:lnTo>
                  <a:pt x="43738" y="11725"/>
                </a:lnTo>
                <a:lnTo>
                  <a:pt x="43738" y="11581"/>
                </a:lnTo>
                <a:lnTo>
                  <a:pt x="28615" y="10456"/>
                </a:lnTo>
                <a:close/>
              </a:path>
              <a:path w="45084" h="36829">
                <a:moveTo>
                  <a:pt x="43738" y="11725"/>
                </a:moveTo>
                <a:lnTo>
                  <a:pt x="26339" y="15227"/>
                </a:lnTo>
                <a:lnTo>
                  <a:pt x="42913" y="15227"/>
                </a:lnTo>
                <a:lnTo>
                  <a:pt x="43649" y="14490"/>
                </a:lnTo>
                <a:lnTo>
                  <a:pt x="43738" y="11725"/>
                </a:lnTo>
                <a:close/>
              </a:path>
              <a:path w="45084" h="36829">
                <a:moveTo>
                  <a:pt x="39585" y="0"/>
                </a:moveTo>
                <a:lnTo>
                  <a:pt x="29337" y="0"/>
                </a:lnTo>
                <a:lnTo>
                  <a:pt x="25184" y="4152"/>
                </a:lnTo>
                <a:lnTo>
                  <a:pt x="25184" y="12276"/>
                </a:lnTo>
                <a:lnTo>
                  <a:pt x="25573" y="12002"/>
                </a:lnTo>
                <a:lnTo>
                  <a:pt x="25361" y="11112"/>
                </a:lnTo>
                <a:lnTo>
                  <a:pt x="27270" y="10727"/>
                </a:lnTo>
                <a:lnTo>
                  <a:pt x="27533" y="10375"/>
                </a:lnTo>
                <a:lnTo>
                  <a:pt x="29014" y="10375"/>
                </a:lnTo>
                <a:lnTo>
                  <a:pt x="43561" y="7442"/>
                </a:lnTo>
                <a:lnTo>
                  <a:pt x="43738" y="7442"/>
                </a:lnTo>
                <a:lnTo>
                  <a:pt x="43738" y="4152"/>
                </a:lnTo>
                <a:lnTo>
                  <a:pt x="39585" y="0"/>
                </a:lnTo>
                <a:close/>
              </a:path>
              <a:path w="45084" h="36829">
                <a:moveTo>
                  <a:pt x="27270" y="10727"/>
                </a:moveTo>
                <a:lnTo>
                  <a:pt x="25361" y="11112"/>
                </a:lnTo>
                <a:lnTo>
                  <a:pt x="25573" y="12002"/>
                </a:lnTo>
                <a:lnTo>
                  <a:pt x="27000" y="10998"/>
                </a:lnTo>
                <a:lnTo>
                  <a:pt x="27270" y="10727"/>
                </a:lnTo>
                <a:close/>
              </a:path>
              <a:path w="45084" h="36829">
                <a:moveTo>
                  <a:pt x="43738" y="11581"/>
                </a:moveTo>
                <a:lnTo>
                  <a:pt x="43738" y="11725"/>
                </a:lnTo>
                <a:lnTo>
                  <a:pt x="44259" y="11620"/>
                </a:lnTo>
                <a:lnTo>
                  <a:pt x="43738" y="11581"/>
                </a:lnTo>
                <a:close/>
              </a:path>
              <a:path w="45084" h="36829">
                <a:moveTo>
                  <a:pt x="43738" y="8505"/>
                </a:moveTo>
                <a:lnTo>
                  <a:pt x="43738" y="11581"/>
                </a:lnTo>
                <a:lnTo>
                  <a:pt x="44259" y="11620"/>
                </a:lnTo>
                <a:lnTo>
                  <a:pt x="43738" y="8505"/>
                </a:lnTo>
                <a:close/>
              </a:path>
              <a:path w="45084" h="36829">
                <a:moveTo>
                  <a:pt x="43561" y="7442"/>
                </a:moveTo>
                <a:lnTo>
                  <a:pt x="28615" y="10456"/>
                </a:lnTo>
                <a:lnTo>
                  <a:pt x="43738" y="11581"/>
                </a:lnTo>
                <a:lnTo>
                  <a:pt x="43738" y="8505"/>
                </a:lnTo>
                <a:lnTo>
                  <a:pt x="43561" y="7442"/>
                </a:lnTo>
                <a:close/>
              </a:path>
              <a:path w="45084" h="36829">
                <a:moveTo>
                  <a:pt x="27533" y="10375"/>
                </a:moveTo>
                <a:lnTo>
                  <a:pt x="27270" y="10727"/>
                </a:lnTo>
                <a:lnTo>
                  <a:pt x="28615" y="10456"/>
                </a:lnTo>
                <a:lnTo>
                  <a:pt x="27533" y="10375"/>
                </a:lnTo>
                <a:close/>
              </a:path>
              <a:path w="45084" h="36829">
                <a:moveTo>
                  <a:pt x="29014" y="10375"/>
                </a:moveTo>
                <a:lnTo>
                  <a:pt x="27533" y="10375"/>
                </a:lnTo>
                <a:lnTo>
                  <a:pt x="28615" y="10456"/>
                </a:lnTo>
                <a:lnTo>
                  <a:pt x="29014" y="10375"/>
                </a:lnTo>
                <a:close/>
              </a:path>
              <a:path w="45084" h="36829">
                <a:moveTo>
                  <a:pt x="43738" y="7442"/>
                </a:moveTo>
                <a:lnTo>
                  <a:pt x="43561" y="7442"/>
                </a:lnTo>
                <a:lnTo>
                  <a:pt x="43738" y="8505"/>
                </a:lnTo>
                <a:lnTo>
                  <a:pt x="43738" y="7442"/>
                </a:lnTo>
                <a:close/>
              </a:path>
            </a:pathLst>
          </a:custGeom>
          <a:solidFill>
            <a:srgbClr val="C80000"/>
          </a:solidFill>
        </p:spPr>
        <p:txBody>
          <a:bodyPr wrap="square" lIns="0" tIns="0" rIns="0" bIns="0" rtlCol="0"/>
          <a:lstStyle/>
          <a:p>
            <a:endParaRPr/>
          </a:p>
        </p:txBody>
      </p:sp>
      <p:sp>
        <p:nvSpPr>
          <p:cNvPr id="39" name="object 39"/>
          <p:cNvSpPr/>
          <p:nvPr/>
        </p:nvSpPr>
        <p:spPr>
          <a:xfrm>
            <a:off x="1704237" y="4463605"/>
            <a:ext cx="5231130" cy="69215"/>
          </a:xfrm>
          <a:custGeom>
            <a:avLst/>
            <a:gdLst/>
            <a:ahLst/>
            <a:cxnLst/>
            <a:rect l="l" t="t" r="r" b="b"/>
            <a:pathLst>
              <a:path w="5231130" h="69214">
                <a:moveTo>
                  <a:pt x="5097933" y="45084"/>
                </a:moveTo>
                <a:lnTo>
                  <a:pt x="5097031" y="67436"/>
                </a:lnTo>
                <a:lnTo>
                  <a:pt x="5133407" y="68579"/>
                </a:lnTo>
                <a:lnTo>
                  <a:pt x="5151602" y="68833"/>
                </a:lnTo>
                <a:lnTo>
                  <a:pt x="5169802" y="68833"/>
                </a:lnTo>
                <a:lnTo>
                  <a:pt x="5169802" y="46481"/>
                </a:lnTo>
                <a:lnTo>
                  <a:pt x="5133863" y="46100"/>
                </a:lnTo>
                <a:lnTo>
                  <a:pt x="5097933" y="45084"/>
                </a:lnTo>
                <a:close/>
              </a:path>
              <a:path w="5231130" h="69214">
                <a:moveTo>
                  <a:pt x="5208931" y="45592"/>
                </a:moveTo>
                <a:lnTo>
                  <a:pt x="5207191" y="45846"/>
                </a:lnTo>
                <a:lnTo>
                  <a:pt x="5203699" y="46100"/>
                </a:lnTo>
                <a:lnTo>
                  <a:pt x="5195229" y="46354"/>
                </a:lnTo>
                <a:lnTo>
                  <a:pt x="5186755" y="46481"/>
                </a:lnTo>
                <a:lnTo>
                  <a:pt x="5169802" y="46481"/>
                </a:lnTo>
                <a:lnTo>
                  <a:pt x="5169802" y="68833"/>
                </a:lnTo>
                <a:lnTo>
                  <a:pt x="5179456" y="68833"/>
                </a:lnTo>
                <a:lnTo>
                  <a:pt x="5189102" y="68706"/>
                </a:lnTo>
                <a:lnTo>
                  <a:pt x="5198740" y="68325"/>
                </a:lnTo>
                <a:lnTo>
                  <a:pt x="5208372" y="67817"/>
                </a:lnTo>
                <a:lnTo>
                  <a:pt x="5210366" y="67690"/>
                </a:lnTo>
                <a:lnTo>
                  <a:pt x="5214278" y="66928"/>
                </a:lnTo>
                <a:lnTo>
                  <a:pt x="5208550" y="45973"/>
                </a:lnTo>
                <a:lnTo>
                  <a:pt x="5208980" y="45787"/>
                </a:lnTo>
                <a:lnTo>
                  <a:pt x="5208931" y="45592"/>
                </a:lnTo>
                <a:close/>
              </a:path>
              <a:path w="5231130" h="69214">
                <a:moveTo>
                  <a:pt x="1220788" y="46608"/>
                </a:moveTo>
                <a:lnTo>
                  <a:pt x="1219493" y="67055"/>
                </a:lnTo>
                <a:lnTo>
                  <a:pt x="1253516" y="67944"/>
                </a:lnTo>
                <a:lnTo>
                  <a:pt x="1270528" y="68071"/>
                </a:lnTo>
                <a:lnTo>
                  <a:pt x="1287539" y="68071"/>
                </a:lnTo>
                <a:lnTo>
                  <a:pt x="1287616" y="48259"/>
                </a:lnTo>
                <a:lnTo>
                  <a:pt x="1270894" y="48259"/>
                </a:lnTo>
                <a:lnTo>
                  <a:pt x="1237481" y="47370"/>
                </a:lnTo>
                <a:lnTo>
                  <a:pt x="1220788" y="46608"/>
                </a:lnTo>
                <a:close/>
              </a:path>
              <a:path w="5231130" h="69214">
                <a:moveTo>
                  <a:pt x="1287616" y="48259"/>
                </a:moveTo>
                <a:lnTo>
                  <a:pt x="1287539" y="68071"/>
                </a:lnTo>
                <a:lnTo>
                  <a:pt x="1305766" y="68071"/>
                </a:lnTo>
                <a:lnTo>
                  <a:pt x="1342205" y="67690"/>
                </a:lnTo>
                <a:lnTo>
                  <a:pt x="1360425" y="67309"/>
                </a:lnTo>
                <a:lnTo>
                  <a:pt x="1359769" y="48386"/>
                </a:lnTo>
                <a:lnTo>
                  <a:pt x="1305654" y="48386"/>
                </a:lnTo>
                <a:lnTo>
                  <a:pt x="1287616" y="48259"/>
                </a:lnTo>
                <a:close/>
              </a:path>
              <a:path w="5231130" h="69214">
                <a:moveTo>
                  <a:pt x="5025708" y="43052"/>
                </a:moveTo>
                <a:lnTo>
                  <a:pt x="5025276" y="65023"/>
                </a:lnTo>
                <a:lnTo>
                  <a:pt x="5061159" y="66039"/>
                </a:lnTo>
                <a:lnTo>
                  <a:pt x="5097031" y="67436"/>
                </a:lnTo>
                <a:lnTo>
                  <a:pt x="5097933" y="45084"/>
                </a:lnTo>
                <a:lnTo>
                  <a:pt x="5031728" y="43179"/>
                </a:lnTo>
                <a:lnTo>
                  <a:pt x="5025708" y="43052"/>
                </a:lnTo>
                <a:close/>
              </a:path>
              <a:path w="5231130" h="69214">
                <a:moveTo>
                  <a:pt x="1422934" y="43306"/>
                </a:moveTo>
                <a:lnTo>
                  <a:pt x="1407161" y="44830"/>
                </a:lnTo>
                <a:lnTo>
                  <a:pt x="1391371" y="45973"/>
                </a:lnTo>
                <a:lnTo>
                  <a:pt x="1359752" y="47878"/>
                </a:lnTo>
                <a:lnTo>
                  <a:pt x="1360425" y="67309"/>
                </a:lnTo>
                <a:lnTo>
                  <a:pt x="1392627" y="65404"/>
                </a:lnTo>
                <a:lnTo>
                  <a:pt x="1408704" y="64134"/>
                </a:lnTo>
                <a:lnTo>
                  <a:pt x="1424763" y="62610"/>
                </a:lnTo>
                <a:lnTo>
                  <a:pt x="1422934" y="43306"/>
                </a:lnTo>
                <a:close/>
              </a:path>
              <a:path w="5231130" h="69214">
                <a:moveTo>
                  <a:pt x="1151065" y="39115"/>
                </a:moveTo>
                <a:lnTo>
                  <a:pt x="1148576" y="59943"/>
                </a:lnTo>
                <a:lnTo>
                  <a:pt x="1166275" y="62102"/>
                </a:lnTo>
                <a:lnTo>
                  <a:pt x="1183996" y="63880"/>
                </a:lnTo>
                <a:lnTo>
                  <a:pt x="1219493" y="67055"/>
                </a:lnTo>
                <a:lnTo>
                  <a:pt x="1220788" y="46608"/>
                </a:lnTo>
                <a:lnTo>
                  <a:pt x="1185889" y="43179"/>
                </a:lnTo>
                <a:lnTo>
                  <a:pt x="1168467" y="41274"/>
                </a:lnTo>
                <a:lnTo>
                  <a:pt x="1151065" y="39115"/>
                </a:lnTo>
                <a:close/>
              </a:path>
              <a:path w="5231130" h="69214">
                <a:moveTo>
                  <a:pt x="5208980" y="45787"/>
                </a:moveTo>
                <a:lnTo>
                  <a:pt x="5208550" y="45973"/>
                </a:lnTo>
                <a:lnTo>
                  <a:pt x="5214278" y="66928"/>
                </a:lnTo>
                <a:lnTo>
                  <a:pt x="5208980" y="45787"/>
                </a:lnTo>
                <a:close/>
              </a:path>
              <a:path w="5231130" h="69214">
                <a:moveTo>
                  <a:pt x="5209845" y="44449"/>
                </a:moveTo>
                <a:lnTo>
                  <a:pt x="5209579" y="45084"/>
                </a:lnTo>
                <a:lnTo>
                  <a:pt x="5209134" y="45719"/>
                </a:lnTo>
                <a:lnTo>
                  <a:pt x="5209058" y="46100"/>
                </a:lnTo>
                <a:lnTo>
                  <a:pt x="5214278" y="66928"/>
                </a:lnTo>
                <a:lnTo>
                  <a:pt x="5217465" y="65912"/>
                </a:lnTo>
                <a:lnTo>
                  <a:pt x="5220132" y="64388"/>
                </a:lnTo>
                <a:lnTo>
                  <a:pt x="5229391" y="51053"/>
                </a:lnTo>
                <a:lnTo>
                  <a:pt x="5209845" y="44449"/>
                </a:lnTo>
                <a:close/>
              </a:path>
              <a:path w="5231130" h="69214">
                <a:moveTo>
                  <a:pt x="1840815" y="46735"/>
                </a:moveTo>
                <a:lnTo>
                  <a:pt x="1840688" y="66674"/>
                </a:lnTo>
                <a:lnTo>
                  <a:pt x="1859519" y="66801"/>
                </a:lnTo>
                <a:lnTo>
                  <a:pt x="1878348" y="66801"/>
                </a:lnTo>
                <a:lnTo>
                  <a:pt x="1915999" y="66293"/>
                </a:lnTo>
                <a:lnTo>
                  <a:pt x="1915384" y="46862"/>
                </a:lnTo>
                <a:lnTo>
                  <a:pt x="1859453" y="46862"/>
                </a:lnTo>
                <a:lnTo>
                  <a:pt x="1840815" y="46735"/>
                </a:lnTo>
                <a:close/>
              </a:path>
              <a:path w="5231130" h="69214">
                <a:moveTo>
                  <a:pt x="1770279" y="45211"/>
                </a:moveTo>
                <a:lnTo>
                  <a:pt x="1769098" y="65150"/>
                </a:lnTo>
                <a:lnTo>
                  <a:pt x="1786988" y="65785"/>
                </a:lnTo>
                <a:lnTo>
                  <a:pt x="1822783" y="66547"/>
                </a:lnTo>
                <a:lnTo>
                  <a:pt x="1840688" y="66674"/>
                </a:lnTo>
                <a:lnTo>
                  <a:pt x="1840815" y="46735"/>
                </a:lnTo>
                <a:lnTo>
                  <a:pt x="1805537" y="46354"/>
                </a:lnTo>
                <a:lnTo>
                  <a:pt x="1770279" y="45211"/>
                </a:lnTo>
                <a:close/>
              </a:path>
              <a:path w="5231130" h="69214">
                <a:moveTo>
                  <a:pt x="1975740" y="42417"/>
                </a:moveTo>
                <a:lnTo>
                  <a:pt x="1945576" y="44703"/>
                </a:lnTo>
                <a:lnTo>
                  <a:pt x="1930475" y="45592"/>
                </a:lnTo>
                <a:lnTo>
                  <a:pt x="1915364" y="46227"/>
                </a:lnTo>
                <a:lnTo>
                  <a:pt x="1915999" y="66293"/>
                </a:lnTo>
                <a:lnTo>
                  <a:pt x="1946707" y="64769"/>
                </a:lnTo>
                <a:lnTo>
                  <a:pt x="1962047" y="63753"/>
                </a:lnTo>
                <a:lnTo>
                  <a:pt x="1977378" y="62483"/>
                </a:lnTo>
                <a:lnTo>
                  <a:pt x="1975740" y="42417"/>
                </a:lnTo>
                <a:close/>
              </a:path>
              <a:path w="5231130" h="69214">
                <a:moveTo>
                  <a:pt x="1703210" y="39750"/>
                </a:moveTo>
                <a:lnTo>
                  <a:pt x="1701382" y="59308"/>
                </a:lnTo>
                <a:lnTo>
                  <a:pt x="1735221" y="62483"/>
                </a:lnTo>
                <a:lnTo>
                  <a:pt x="1769098" y="65150"/>
                </a:lnTo>
                <a:lnTo>
                  <a:pt x="1770279" y="45211"/>
                </a:lnTo>
                <a:lnTo>
                  <a:pt x="1753501" y="44068"/>
                </a:lnTo>
                <a:lnTo>
                  <a:pt x="1736734" y="42671"/>
                </a:lnTo>
                <a:lnTo>
                  <a:pt x="1703210" y="39750"/>
                </a:lnTo>
                <a:close/>
              </a:path>
              <a:path w="5231130" h="69214">
                <a:moveTo>
                  <a:pt x="4964100" y="40766"/>
                </a:moveTo>
                <a:lnTo>
                  <a:pt x="4962602" y="62356"/>
                </a:lnTo>
                <a:lnTo>
                  <a:pt x="4978263" y="63372"/>
                </a:lnTo>
                <a:lnTo>
                  <a:pt x="5009601" y="64642"/>
                </a:lnTo>
                <a:lnTo>
                  <a:pt x="5025276" y="65023"/>
                </a:lnTo>
                <a:lnTo>
                  <a:pt x="5025708" y="43052"/>
                </a:lnTo>
                <a:lnTo>
                  <a:pt x="5010292" y="42798"/>
                </a:lnTo>
                <a:lnTo>
                  <a:pt x="4979488" y="41655"/>
                </a:lnTo>
                <a:lnTo>
                  <a:pt x="4964100" y="40766"/>
                </a:lnTo>
                <a:close/>
              </a:path>
              <a:path w="5231130" h="69214">
                <a:moveTo>
                  <a:pt x="522085" y="41909"/>
                </a:moveTo>
                <a:lnTo>
                  <a:pt x="521348" y="61594"/>
                </a:lnTo>
                <a:lnTo>
                  <a:pt x="544249" y="62102"/>
                </a:lnTo>
                <a:lnTo>
                  <a:pt x="590059" y="62610"/>
                </a:lnTo>
                <a:lnTo>
                  <a:pt x="612966" y="62610"/>
                </a:lnTo>
                <a:lnTo>
                  <a:pt x="612966" y="42798"/>
                </a:lnTo>
                <a:lnTo>
                  <a:pt x="590242" y="42798"/>
                </a:lnTo>
                <a:lnTo>
                  <a:pt x="544802" y="42417"/>
                </a:lnTo>
                <a:lnTo>
                  <a:pt x="522085" y="41909"/>
                </a:lnTo>
                <a:close/>
              </a:path>
              <a:path w="5231130" h="69214">
                <a:moveTo>
                  <a:pt x="697358" y="42544"/>
                </a:moveTo>
                <a:lnTo>
                  <a:pt x="655162" y="42798"/>
                </a:lnTo>
                <a:lnTo>
                  <a:pt x="612966" y="42798"/>
                </a:lnTo>
                <a:lnTo>
                  <a:pt x="612966" y="62610"/>
                </a:lnTo>
                <a:lnTo>
                  <a:pt x="655276" y="62610"/>
                </a:lnTo>
                <a:lnTo>
                  <a:pt x="697586" y="62356"/>
                </a:lnTo>
                <a:lnTo>
                  <a:pt x="697358" y="42544"/>
                </a:lnTo>
                <a:close/>
              </a:path>
              <a:path w="5231130" h="69214">
                <a:moveTo>
                  <a:pt x="1488022" y="38353"/>
                </a:moveTo>
                <a:lnTo>
                  <a:pt x="1461988" y="40054"/>
                </a:lnTo>
                <a:lnTo>
                  <a:pt x="1455454" y="40512"/>
                </a:lnTo>
                <a:lnTo>
                  <a:pt x="1422934" y="43306"/>
                </a:lnTo>
                <a:lnTo>
                  <a:pt x="1424763" y="62610"/>
                </a:lnTo>
                <a:lnTo>
                  <a:pt x="1456891" y="59689"/>
                </a:lnTo>
                <a:lnTo>
                  <a:pt x="1489076" y="57530"/>
                </a:lnTo>
                <a:lnTo>
                  <a:pt x="1488022" y="38353"/>
                </a:lnTo>
                <a:close/>
              </a:path>
              <a:path w="5231130" h="69214">
                <a:moveTo>
                  <a:pt x="2047596" y="37464"/>
                </a:moveTo>
                <a:lnTo>
                  <a:pt x="2011649" y="39623"/>
                </a:lnTo>
                <a:lnTo>
                  <a:pt x="1975740" y="42417"/>
                </a:lnTo>
                <a:lnTo>
                  <a:pt x="1977378" y="62483"/>
                </a:lnTo>
                <a:lnTo>
                  <a:pt x="2013013" y="59816"/>
                </a:lnTo>
                <a:lnTo>
                  <a:pt x="2048676" y="57657"/>
                </a:lnTo>
                <a:lnTo>
                  <a:pt x="2047596" y="37464"/>
                </a:lnTo>
                <a:close/>
              </a:path>
              <a:path w="5231130" h="69214">
                <a:moveTo>
                  <a:pt x="791642" y="38226"/>
                </a:moveTo>
                <a:lnTo>
                  <a:pt x="756594" y="40054"/>
                </a:lnTo>
                <a:lnTo>
                  <a:pt x="697358" y="42544"/>
                </a:lnTo>
                <a:lnTo>
                  <a:pt x="697586" y="62356"/>
                </a:lnTo>
                <a:lnTo>
                  <a:pt x="745156" y="60705"/>
                </a:lnTo>
                <a:lnTo>
                  <a:pt x="792697" y="58419"/>
                </a:lnTo>
                <a:lnTo>
                  <a:pt x="791642" y="38226"/>
                </a:lnTo>
                <a:close/>
              </a:path>
              <a:path w="5231130" h="69214">
                <a:moveTo>
                  <a:pt x="4902163" y="35813"/>
                </a:moveTo>
                <a:lnTo>
                  <a:pt x="4900283" y="57530"/>
                </a:lnTo>
                <a:lnTo>
                  <a:pt x="4947014" y="61340"/>
                </a:lnTo>
                <a:lnTo>
                  <a:pt x="4962602" y="62356"/>
                </a:lnTo>
                <a:lnTo>
                  <a:pt x="4964100" y="40766"/>
                </a:lnTo>
                <a:lnTo>
                  <a:pt x="4954370" y="40049"/>
                </a:lnTo>
                <a:lnTo>
                  <a:pt x="4902163" y="35813"/>
                </a:lnTo>
                <a:close/>
              </a:path>
              <a:path w="5231130" h="69214">
                <a:moveTo>
                  <a:pt x="467907" y="37718"/>
                </a:moveTo>
                <a:lnTo>
                  <a:pt x="465760" y="57403"/>
                </a:lnTo>
                <a:lnTo>
                  <a:pt x="479634" y="58800"/>
                </a:lnTo>
                <a:lnTo>
                  <a:pt x="493521" y="59943"/>
                </a:lnTo>
                <a:lnTo>
                  <a:pt x="521348" y="61594"/>
                </a:lnTo>
                <a:lnTo>
                  <a:pt x="522085" y="41909"/>
                </a:lnTo>
                <a:lnTo>
                  <a:pt x="494963" y="40258"/>
                </a:lnTo>
                <a:lnTo>
                  <a:pt x="481428" y="39115"/>
                </a:lnTo>
                <a:lnTo>
                  <a:pt x="467907" y="37718"/>
                </a:lnTo>
                <a:close/>
              </a:path>
              <a:path w="5231130" h="69214">
                <a:moveTo>
                  <a:pt x="1076402" y="32130"/>
                </a:moveTo>
                <a:lnTo>
                  <a:pt x="1075614" y="53212"/>
                </a:lnTo>
                <a:lnTo>
                  <a:pt x="1093898" y="54482"/>
                </a:lnTo>
                <a:lnTo>
                  <a:pt x="1112152" y="56006"/>
                </a:lnTo>
                <a:lnTo>
                  <a:pt x="1130378" y="57784"/>
                </a:lnTo>
                <a:lnTo>
                  <a:pt x="1148576" y="59943"/>
                </a:lnTo>
                <a:lnTo>
                  <a:pt x="1151065" y="39115"/>
                </a:lnTo>
                <a:lnTo>
                  <a:pt x="1132441" y="36829"/>
                </a:lnTo>
                <a:lnTo>
                  <a:pt x="1113791" y="34924"/>
                </a:lnTo>
                <a:lnTo>
                  <a:pt x="1095112" y="33400"/>
                </a:lnTo>
                <a:lnTo>
                  <a:pt x="1076402" y="32130"/>
                </a:lnTo>
                <a:close/>
              </a:path>
              <a:path w="5231130" h="69214">
                <a:moveTo>
                  <a:pt x="2222945" y="36702"/>
                </a:moveTo>
                <a:lnTo>
                  <a:pt x="2221586" y="57276"/>
                </a:lnTo>
                <a:lnTo>
                  <a:pt x="2239729" y="58292"/>
                </a:lnTo>
                <a:lnTo>
                  <a:pt x="2257883" y="59054"/>
                </a:lnTo>
                <a:lnTo>
                  <a:pt x="2294218" y="59689"/>
                </a:lnTo>
                <a:lnTo>
                  <a:pt x="2294218" y="39115"/>
                </a:lnTo>
                <a:lnTo>
                  <a:pt x="2276384" y="38988"/>
                </a:lnTo>
                <a:lnTo>
                  <a:pt x="2258562" y="38480"/>
                </a:lnTo>
                <a:lnTo>
                  <a:pt x="2240750" y="37718"/>
                </a:lnTo>
                <a:lnTo>
                  <a:pt x="2222945" y="36702"/>
                </a:lnTo>
                <a:close/>
              </a:path>
              <a:path w="5231130" h="69214">
                <a:moveTo>
                  <a:pt x="2349882" y="36702"/>
                </a:moveTo>
                <a:lnTo>
                  <a:pt x="2335994" y="37845"/>
                </a:lnTo>
                <a:lnTo>
                  <a:pt x="2322088" y="38734"/>
                </a:lnTo>
                <a:lnTo>
                  <a:pt x="2308162" y="39115"/>
                </a:lnTo>
                <a:lnTo>
                  <a:pt x="2294218" y="39115"/>
                </a:lnTo>
                <a:lnTo>
                  <a:pt x="2294218" y="59689"/>
                </a:lnTo>
                <a:lnTo>
                  <a:pt x="2308772" y="59562"/>
                </a:lnTo>
                <a:lnTo>
                  <a:pt x="2323305" y="59181"/>
                </a:lnTo>
                <a:lnTo>
                  <a:pt x="2337818" y="58292"/>
                </a:lnTo>
                <a:lnTo>
                  <a:pt x="2352307" y="57022"/>
                </a:lnTo>
                <a:lnTo>
                  <a:pt x="2349882" y="36702"/>
                </a:lnTo>
                <a:close/>
              </a:path>
              <a:path w="5231130" h="69214">
                <a:moveTo>
                  <a:pt x="1619898" y="35178"/>
                </a:moveTo>
                <a:lnTo>
                  <a:pt x="1619784" y="54355"/>
                </a:lnTo>
                <a:lnTo>
                  <a:pt x="1640215" y="54990"/>
                </a:lnTo>
                <a:lnTo>
                  <a:pt x="1660626" y="56006"/>
                </a:lnTo>
                <a:lnTo>
                  <a:pt x="1681015" y="57530"/>
                </a:lnTo>
                <a:lnTo>
                  <a:pt x="1701382" y="59308"/>
                </a:lnTo>
                <a:lnTo>
                  <a:pt x="1703210" y="39750"/>
                </a:lnTo>
                <a:lnTo>
                  <a:pt x="1682415" y="37972"/>
                </a:lnTo>
                <a:lnTo>
                  <a:pt x="1661597" y="36575"/>
                </a:lnTo>
                <a:lnTo>
                  <a:pt x="1640758" y="35686"/>
                </a:lnTo>
                <a:lnTo>
                  <a:pt x="1619898" y="35178"/>
                </a:lnTo>
                <a:close/>
              </a:path>
              <a:path w="5231130" h="69214">
                <a:moveTo>
                  <a:pt x="902348" y="32892"/>
                </a:moveTo>
                <a:lnTo>
                  <a:pt x="791642" y="38226"/>
                </a:lnTo>
                <a:lnTo>
                  <a:pt x="792697" y="58419"/>
                </a:lnTo>
                <a:lnTo>
                  <a:pt x="902996" y="53593"/>
                </a:lnTo>
                <a:lnTo>
                  <a:pt x="902348" y="32892"/>
                </a:lnTo>
                <a:close/>
              </a:path>
              <a:path w="5231130" h="69214">
                <a:moveTo>
                  <a:pt x="2101838" y="35051"/>
                </a:moveTo>
                <a:lnTo>
                  <a:pt x="2074712" y="36067"/>
                </a:lnTo>
                <a:lnTo>
                  <a:pt x="2047596" y="37464"/>
                </a:lnTo>
                <a:lnTo>
                  <a:pt x="2048676" y="57657"/>
                </a:lnTo>
                <a:lnTo>
                  <a:pt x="2088983" y="55752"/>
                </a:lnTo>
                <a:lnTo>
                  <a:pt x="2102422" y="55371"/>
                </a:lnTo>
                <a:lnTo>
                  <a:pt x="2101838" y="35051"/>
                </a:lnTo>
                <a:close/>
              </a:path>
              <a:path w="5231130" h="69214">
                <a:moveTo>
                  <a:pt x="1549959" y="35940"/>
                </a:moveTo>
                <a:lnTo>
                  <a:pt x="1518986" y="36956"/>
                </a:lnTo>
                <a:lnTo>
                  <a:pt x="1488022" y="38353"/>
                </a:lnTo>
                <a:lnTo>
                  <a:pt x="1489076" y="57530"/>
                </a:lnTo>
                <a:lnTo>
                  <a:pt x="1519762" y="56006"/>
                </a:lnTo>
                <a:lnTo>
                  <a:pt x="1550467" y="54990"/>
                </a:lnTo>
                <a:lnTo>
                  <a:pt x="1549959" y="35940"/>
                </a:lnTo>
                <a:close/>
              </a:path>
              <a:path w="5231130" h="69214">
                <a:moveTo>
                  <a:pt x="4820362" y="27304"/>
                </a:moveTo>
                <a:lnTo>
                  <a:pt x="4817809" y="48894"/>
                </a:lnTo>
                <a:lnTo>
                  <a:pt x="4838407" y="51307"/>
                </a:lnTo>
                <a:lnTo>
                  <a:pt x="4879642" y="55625"/>
                </a:lnTo>
                <a:lnTo>
                  <a:pt x="4900283" y="57530"/>
                </a:lnTo>
                <a:lnTo>
                  <a:pt x="4902163" y="35813"/>
                </a:lnTo>
                <a:lnTo>
                  <a:pt x="4871459" y="32892"/>
                </a:lnTo>
                <a:lnTo>
                  <a:pt x="4861229" y="31876"/>
                </a:lnTo>
                <a:lnTo>
                  <a:pt x="4820362" y="27304"/>
                </a:lnTo>
                <a:close/>
              </a:path>
              <a:path w="5231130" h="69214">
                <a:moveTo>
                  <a:pt x="417132" y="29971"/>
                </a:moveTo>
                <a:lnTo>
                  <a:pt x="452499" y="55752"/>
                </a:lnTo>
                <a:lnTo>
                  <a:pt x="465760" y="57403"/>
                </a:lnTo>
                <a:lnTo>
                  <a:pt x="467907" y="37718"/>
                </a:lnTo>
                <a:lnTo>
                  <a:pt x="455146" y="36321"/>
                </a:lnTo>
                <a:lnTo>
                  <a:pt x="442429" y="34416"/>
                </a:lnTo>
                <a:lnTo>
                  <a:pt x="429757" y="32384"/>
                </a:lnTo>
                <a:lnTo>
                  <a:pt x="417132" y="29971"/>
                </a:lnTo>
                <a:close/>
              </a:path>
              <a:path w="5231130" h="69214">
                <a:moveTo>
                  <a:pt x="2154314" y="34416"/>
                </a:moveTo>
                <a:lnTo>
                  <a:pt x="2154314" y="54863"/>
                </a:lnTo>
                <a:lnTo>
                  <a:pt x="2171148" y="54990"/>
                </a:lnTo>
                <a:lnTo>
                  <a:pt x="2187969" y="55498"/>
                </a:lnTo>
                <a:lnTo>
                  <a:pt x="2204781" y="56260"/>
                </a:lnTo>
                <a:lnTo>
                  <a:pt x="2221586" y="57276"/>
                </a:lnTo>
                <a:lnTo>
                  <a:pt x="2222945" y="36702"/>
                </a:lnTo>
                <a:lnTo>
                  <a:pt x="2205803" y="35686"/>
                </a:lnTo>
                <a:lnTo>
                  <a:pt x="2188649" y="34924"/>
                </a:lnTo>
                <a:lnTo>
                  <a:pt x="2171485" y="34543"/>
                </a:lnTo>
                <a:lnTo>
                  <a:pt x="2154314" y="34416"/>
                </a:lnTo>
                <a:close/>
              </a:path>
              <a:path w="5231130" h="69214">
                <a:moveTo>
                  <a:pt x="2406536" y="29209"/>
                </a:moveTo>
                <a:lnTo>
                  <a:pt x="2378228" y="33146"/>
                </a:lnTo>
                <a:lnTo>
                  <a:pt x="2349882" y="36702"/>
                </a:lnTo>
                <a:lnTo>
                  <a:pt x="2352307" y="57022"/>
                </a:lnTo>
                <a:lnTo>
                  <a:pt x="2409419" y="49275"/>
                </a:lnTo>
                <a:lnTo>
                  <a:pt x="2406536" y="29209"/>
                </a:lnTo>
                <a:close/>
              </a:path>
              <a:path w="5231130" h="69214">
                <a:moveTo>
                  <a:pt x="2154314" y="34416"/>
                </a:moveTo>
                <a:lnTo>
                  <a:pt x="2141196" y="34416"/>
                </a:lnTo>
                <a:lnTo>
                  <a:pt x="2114956" y="34670"/>
                </a:lnTo>
                <a:lnTo>
                  <a:pt x="2101838" y="35051"/>
                </a:lnTo>
                <a:lnTo>
                  <a:pt x="2102422" y="55371"/>
                </a:lnTo>
                <a:lnTo>
                  <a:pt x="2128368" y="54863"/>
                </a:lnTo>
                <a:lnTo>
                  <a:pt x="2154314" y="54863"/>
                </a:lnTo>
                <a:lnTo>
                  <a:pt x="2154314" y="34416"/>
                </a:lnTo>
                <a:close/>
              </a:path>
              <a:path w="5231130" h="69214">
                <a:moveTo>
                  <a:pt x="1619898" y="35178"/>
                </a:moveTo>
                <a:lnTo>
                  <a:pt x="1602412" y="35178"/>
                </a:lnTo>
                <a:lnTo>
                  <a:pt x="1549959" y="35940"/>
                </a:lnTo>
                <a:lnTo>
                  <a:pt x="1550467" y="54990"/>
                </a:lnTo>
                <a:lnTo>
                  <a:pt x="1585121" y="54355"/>
                </a:lnTo>
                <a:lnTo>
                  <a:pt x="1619784" y="54355"/>
                </a:lnTo>
                <a:lnTo>
                  <a:pt x="1619898" y="35178"/>
                </a:lnTo>
                <a:close/>
              </a:path>
              <a:path w="5231130" h="69214">
                <a:moveTo>
                  <a:pt x="3650019" y="32130"/>
                </a:moveTo>
                <a:lnTo>
                  <a:pt x="3649498" y="52958"/>
                </a:lnTo>
                <a:lnTo>
                  <a:pt x="3728908" y="53720"/>
                </a:lnTo>
                <a:lnTo>
                  <a:pt x="3755378" y="53593"/>
                </a:lnTo>
                <a:lnTo>
                  <a:pt x="3755378" y="32765"/>
                </a:lnTo>
                <a:lnTo>
                  <a:pt x="3729039" y="32765"/>
                </a:lnTo>
                <a:lnTo>
                  <a:pt x="3650019" y="32130"/>
                </a:lnTo>
                <a:close/>
              </a:path>
              <a:path w="5231130" h="69214">
                <a:moveTo>
                  <a:pt x="994728" y="31495"/>
                </a:moveTo>
                <a:lnTo>
                  <a:pt x="948533" y="31876"/>
                </a:lnTo>
                <a:lnTo>
                  <a:pt x="902348" y="32892"/>
                </a:lnTo>
                <a:lnTo>
                  <a:pt x="902996" y="53593"/>
                </a:lnTo>
                <a:lnTo>
                  <a:pt x="971839" y="52450"/>
                </a:lnTo>
                <a:lnTo>
                  <a:pt x="994792" y="52450"/>
                </a:lnTo>
                <a:lnTo>
                  <a:pt x="994728" y="31495"/>
                </a:lnTo>
                <a:close/>
              </a:path>
              <a:path w="5231130" h="69214">
                <a:moveTo>
                  <a:pt x="3892297" y="31368"/>
                </a:moveTo>
                <a:lnTo>
                  <a:pt x="3823842" y="32511"/>
                </a:lnTo>
                <a:lnTo>
                  <a:pt x="3755378" y="32765"/>
                </a:lnTo>
                <a:lnTo>
                  <a:pt x="3755378" y="53593"/>
                </a:lnTo>
                <a:lnTo>
                  <a:pt x="3789759" y="53593"/>
                </a:lnTo>
                <a:lnTo>
                  <a:pt x="3892868" y="51815"/>
                </a:lnTo>
                <a:lnTo>
                  <a:pt x="3892297" y="31368"/>
                </a:lnTo>
                <a:close/>
              </a:path>
              <a:path w="5231130" h="69214">
                <a:moveTo>
                  <a:pt x="1015150" y="31368"/>
                </a:moveTo>
                <a:lnTo>
                  <a:pt x="994728" y="31495"/>
                </a:lnTo>
                <a:lnTo>
                  <a:pt x="994792" y="52450"/>
                </a:lnTo>
                <a:lnTo>
                  <a:pt x="1035208" y="52450"/>
                </a:lnTo>
                <a:lnTo>
                  <a:pt x="1075614" y="53212"/>
                </a:lnTo>
                <a:lnTo>
                  <a:pt x="1076402" y="32130"/>
                </a:lnTo>
                <a:lnTo>
                  <a:pt x="1015150" y="31368"/>
                </a:lnTo>
                <a:close/>
              </a:path>
              <a:path w="5231130" h="69214">
                <a:moveTo>
                  <a:pt x="3563130" y="31622"/>
                </a:moveTo>
                <a:lnTo>
                  <a:pt x="3519683" y="31622"/>
                </a:lnTo>
                <a:lnTo>
                  <a:pt x="3476232" y="31749"/>
                </a:lnTo>
                <a:lnTo>
                  <a:pt x="3476232" y="51815"/>
                </a:lnTo>
                <a:lnTo>
                  <a:pt x="3649498" y="52958"/>
                </a:lnTo>
                <a:lnTo>
                  <a:pt x="3650019" y="32130"/>
                </a:lnTo>
                <a:lnTo>
                  <a:pt x="3563130" y="31622"/>
                </a:lnTo>
                <a:close/>
              </a:path>
              <a:path w="5231130" h="69214">
                <a:moveTo>
                  <a:pt x="3300400" y="31114"/>
                </a:moveTo>
                <a:lnTo>
                  <a:pt x="3299905" y="50926"/>
                </a:lnTo>
                <a:lnTo>
                  <a:pt x="3432150" y="51815"/>
                </a:lnTo>
                <a:lnTo>
                  <a:pt x="3476232" y="51815"/>
                </a:lnTo>
                <a:lnTo>
                  <a:pt x="3476232" y="31876"/>
                </a:lnTo>
                <a:lnTo>
                  <a:pt x="3432274" y="31876"/>
                </a:lnTo>
                <a:lnTo>
                  <a:pt x="3300400" y="31114"/>
                </a:lnTo>
                <a:close/>
              </a:path>
              <a:path w="5231130" h="69214">
                <a:moveTo>
                  <a:pt x="3978149" y="29336"/>
                </a:moveTo>
                <a:lnTo>
                  <a:pt x="3892297" y="31368"/>
                </a:lnTo>
                <a:lnTo>
                  <a:pt x="3892868" y="51815"/>
                </a:lnTo>
                <a:lnTo>
                  <a:pt x="3978542" y="49529"/>
                </a:lnTo>
                <a:lnTo>
                  <a:pt x="3978149" y="29336"/>
                </a:lnTo>
                <a:close/>
              </a:path>
              <a:path w="5231130" h="69214">
                <a:moveTo>
                  <a:pt x="2860" y="33689"/>
                </a:moveTo>
                <a:lnTo>
                  <a:pt x="0" y="36575"/>
                </a:lnTo>
                <a:lnTo>
                  <a:pt x="0" y="46989"/>
                </a:lnTo>
                <a:lnTo>
                  <a:pt x="4027" y="51053"/>
                </a:lnTo>
                <a:lnTo>
                  <a:pt x="14275" y="51053"/>
                </a:lnTo>
                <a:lnTo>
                  <a:pt x="18303" y="46989"/>
                </a:lnTo>
                <a:lnTo>
                  <a:pt x="18428" y="45338"/>
                </a:lnTo>
                <a:lnTo>
                  <a:pt x="17730" y="45338"/>
                </a:lnTo>
                <a:lnTo>
                  <a:pt x="559" y="38226"/>
                </a:lnTo>
                <a:lnTo>
                  <a:pt x="2860" y="33689"/>
                </a:lnTo>
                <a:close/>
              </a:path>
              <a:path w="5231130" h="69214">
                <a:moveTo>
                  <a:pt x="5212487" y="40049"/>
                </a:moveTo>
                <a:lnTo>
                  <a:pt x="5211839" y="40258"/>
                </a:lnTo>
                <a:lnTo>
                  <a:pt x="5210966" y="41909"/>
                </a:lnTo>
                <a:lnTo>
                  <a:pt x="5209845" y="44449"/>
                </a:lnTo>
                <a:lnTo>
                  <a:pt x="5229391" y="51053"/>
                </a:lnTo>
                <a:lnTo>
                  <a:pt x="5230331" y="47878"/>
                </a:lnTo>
                <a:lnTo>
                  <a:pt x="5230453" y="47243"/>
                </a:lnTo>
                <a:lnTo>
                  <a:pt x="5230717" y="45084"/>
                </a:lnTo>
                <a:lnTo>
                  <a:pt x="5215929" y="45084"/>
                </a:lnTo>
                <a:lnTo>
                  <a:pt x="5214144" y="43306"/>
                </a:lnTo>
                <a:lnTo>
                  <a:pt x="5213528" y="43306"/>
                </a:lnTo>
                <a:lnTo>
                  <a:pt x="5213507" y="42671"/>
                </a:lnTo>
                <a:lnTo>
                  <a:pt x="5212487" y="41655"/>
                </a:lnTo>
                <a:lnTo>
                  <a:pt x="5212487" y="40049"/>
                </a:lnTo>
                <a:close/>
              </a:path>
              <a:path w="5231130" h="69214">
                <a:moveTo>
                  <a:pt x="3245016" y="27939"/>
                </a:moveTo>
                <a:lnTo>
                  <a:pt x="3243200" y="47878"/>
                </a:lnTo>
                <a:lnTo>
                  <a:pt x="3257359" y="49021"/>
                </a:lnTo>
                <a:lnTo>
                  <a:pt x="3271529" y="49783"/>
                </a:lnTo>
                <a:lnTo>
                  <a:pt x="3299905" y="50926"/>
                </a:lnTo>
                <a:lnTo>
                  <a:pt x="3300400" y="31114"/>
                </a:lnTo>
                <a:lnTo>
                  <a:pt x="3286537" y="30733"/>
                </a:lnTo>
                <a:lnTo>
                  <a:pt x="3258843" y="29082"/>
                </a:lnTo>
                <a:lnTo>
                  <a:pt x="3245016" y="27939"/>
                </a:lnTo>
                <a:close/>
              </a:path>
              <a:path w="5231130" h="69214">
                <a:moveTo>
                  <a:pt x="4097224" y="28574"/>
                </a:moveTo>
                <a:lnTo>
                  <a:pt x="3978149" y="29336"/>
                </a:lnTo>
                <a:lnTo>
                  <a:pt x="3978542" y="49529"/>
                </a:lnTo>
                <a:lnTo>
                  <a:pt x="4097224" y="49021"/>
                </a:lnTo>
                <a:lnTo>
                  <a:pt x="4097224" y="28574"/>
                </a:lnTo>
                <a:close/>
              </a:path>
              <a:path w="5231130" h="69214">
                <a:moveTo>
                  <a:pt x="2466290" y="21462"/>
                </a:moveTo>
                <a:lnTo>
                  <a:pt x="2436380" y="25018"/>
                </a:lnTo>
                <a:lnTo>
                  <a:pt x="2406536" y="29209"/>
                </a:lnTo>
                <a:lnTo>
                  <a:pt x="2409419" y="49275"/>
                </a:lnTo>
                <a:lnTo>
                  <a:pt x="2438901" y="45211"/>
                </a:lnTo>
                <a:lnTo>
                  <a:pt x="2468449" y="41655"/>
                </a:lnTo>
                <a:lnTo>
                  <a:pt x="2466290" y="21462"/>
                </a:lnTo>
                <a:close/>
              </a:path>
              <a:path w="5231130" h="69214">
                <a:moveTo>
                  <a:pt x="4217163" y="26415"/>
                </a:moveTo>
                <a:lnTo>
                  <a:pt x="4157212" y="28193"/>
                </a:lnTo>
                <a:lnTo>
                  <a:pt x="4127223" y="28574"/>
                </a:lnTo>
                <a:lnTo>
                  <a:pt x="4097224" y="28574"/>
                </a:lnTo>
                <a:lnTo>
                  <a:pt x="4097224" y="49148"/>
                </a:lnTo>
                <a:lnTo>
                  <a:pt x="4127595" y="49275"/>
                </a:lnTo>
                <a:lnTo>
                  <a:pt x="4157957" y="49021"/>
                </a:lnTo>
                <a:lnTo>
                  <a:pt x="4188312" y="48386"/>
                </a:lnTo>
                <a:lnTo>
                  <a:pt x="4218661" y="47243"/>
                </a:lnTo>
                <a:lnTo>
                  <a:pt x="4217163" y="26415"/>
                </a:lnTo>
                <a:close/>
              </a:path>
              <a:path w="5231130" h="69214">
                <a:moveTo>
                  <a:pt x="367183" y="16890"/>
                </a:moveTo>
                <a:lnTo>
                  <a:pt x="400058" y="46227"/>
                </a:lnTo>
                <a:lnTo>
                  <a:pt x="413017" y="49148"/>
                </a:lnTo>
                <a:lnTo>
                  <a:pt x="417132" y="29971"/>
                </a:lnTo>
                <a:lnTo>
                  <a:pt x="404552" y="27050"/>
                </a:lnTo>
                <a:lnTo>
                  <a:pt x="392034" y="23875"/>
                </a:lnTo>
                <a:lnTo>
                  <a:pt x="379577" y="20446"/>
                </a:lnTo>
                <a:lnTo>
                  <a:pt x="367183" y="16890"/>
                </a:lnTo>
                <a:close/>
              </a:path>
              <a:path w="5231130" h="69214">
                <a:moveTo>
                  <a:pt x="4097224" y="49021"/>
                </a:moveTo>
                <a:lnTo>
                  <a:pt x="4067553" y="49021"/>
                </a:lnTo>
                <a:lnTo>
                  <a:pt x="4097224" y="49148"/>
                </a:lnTo>
                <a:close/>
              </a:path>
              <a:path w="5231130" h="69214">
                <a:moveTo>
                  <a:pt x="4736402" y="16128"/>
                </a:moveTo>
                <a:lnTo>
                  <a:pt x="4733126" y="37718"/>
                </a:lnTo>
                <a:lnTo>
                  <a:pt x="4749315" y="40054"/>
                </a:lnTo>
                <a:lnTo>
                  <a:pt x="4775415" y="43687"/>
                </a:lnTo>
                <a:lnTo>
                  <a:pt x="4817809" y="48894"/>
                </a:lnTo>
                <a:lnTo>
                  <a:pt x="4820362" y="27304"/>
                </a:lnTo>
                <a:lnTo>
                  <a:pt x="4799335" y="24764"/>
                </a:lnTo>
                <a:lnTo>
                  <a:pt x="4757358" y="19176"/>
                </a:lnTo>
                <a:lnTo>
                  <a:pt x="4736402" y="16128"/>
                </a:lnTo>
                <a:close/>
              </a:path>
              <a:path w="5231130" h="69214">
                <a:moveTo>
                  <a:pt x="1359752" y="47878"/>
                </a:moveTo>
                <a:lnTo>
                  <a:pt x="1323688" y="48386"/>
                </a:lnTo>
                <a:lnTo>
                  <a:pt x="1359769" y="48386"/>
                </a:lnTo>
                <a:lnTo>
                  <a:pt x="1359752" y="47878"/>
                </a:lnTo>
                <a:close/>
              </a:path>
              <a:path w="5231130" h="69214">
                <a:moveTo>
                  <a:pt x="3191511" y="21208"/>
                </a:moveTo>
                <a:lnTo>
                  <a:pt x="3188437" y="41274"/>
                </a:lnTo>
                <a:lnTo>
                  <a:pt x="3202109" y="43182"/>
                </a:lnTo>
                <a:lnTo>
                  <a:pt x="3229469" y="46608"/>
                </a:lnTo>
                <a:lnTo>
                  <a:pt x="3243200" y="47878"/>
                </a:lnTo>
                <a:lnTo>
                  <a:pt x="3245016" y="27939"/>
                </a:lnTo>
                <a:lnTo>
                  <a:pt x="3231607" y="26542"/>
                </a:lnTo>
                <a:lnTo>
                  <a:pt x="3204855" y="23113"/>
                </a:lnTo>
                <a:lnTo>
                  <a:pt x="3191511" y="21208"/>
                </a:lnTo>
                <a:close/>
              </a:path>
              <a:path w="5231130" h="69214">
                <a:moveTo>
                  <a:pt x="4292550" y="18541"/>
                </a:moveTo>
                <a:lnTo>
                  <a:pt x="4273743" y="20954"/>
                </a:lnTo>
                <a:lnTo>
                  <a:pt x="4236048" y="24891"/>
                </a:lnTo>
                <a:lnTo>
                  <a:pt x="4217163" y="26415"/>
                </a:lnTo>
                <a:lnTo>
                  <a:pt x="4218661" y="47243"/>
                </a:lnTo>
                <a:lnTo>
                  <a:pt x="4237823" y="45465"/>
                </a:lnTo>
                <a:lnTo>
                  <a:pt x="4259210" y="43179"/>
                </a:lnTo>
                <a:lnTo>
                  <a:pt x="4276076" y="41274"/>
                </a:lnTo>
                <a:lnTo>
                  <a:pt x="4295166" y="38734"/>
                </a:lnTo>
                <a:lnTo>
                  <a:pt x="4292550" y="18541"/>
                </a:lnTo>
                <a:close/>
              </a:path>
              <a:path w="5231130" h="69214">
                <a:moveTo>
                  <a:pt x="1915364" y="46227"/>
                </a:moveTo>
                <a:lnTo>
                  <a:pt x="1896725" y="46608"/>
                </a:lnTo>
                <a:lnTo>
                  <a:pt x="1859453" y="46862"/>
                </a:lnTo>
                <a:lnTo>
                  <a:pt x="1915384" y="46862"/>
                </a:lnTo>
                <a:lnTo>
                  <a:pt x="1915364" y="46227"/>
                </a:lnTo>
                <a:close/>
              </a:path>
              <a:path w="5231130" h="69214">
                <a:moveTo>
                  <a:pt x="3627" y="32915"/>
                </a:moveTo>
                <a:lnTo>
                  <a:pt x="2860" y="33689"/>
                </a:lnTo>
                <a:lnTo>
                  <a:pt x="559" y="38226"/>
                </a:lnTo>
                <a:lnTo>
                  <a:pt x="17730" y="45338"/>
                </a:lnTo>
                <a:lnTo>
                  <a:pt x="18388" y="43306"/>
                </a:lnTo>
                <a:lnTo>
                  <a:pt x="18428" y="40334"/>
                </a:lnTo>
                <a:lnTo>
                  <a:pt x="3627" y="32915"/>
                </a:lnTo>
                <a:close/>
              </a:path>
              <a:path w="5231130" h="69214">
                <a:moveTo>
                  <a:pt x="18428" y="43182"/>
                </a:moveTo>
                <a:lnTo>
                  <a:pt x="17730" y="45338"/>
                </a:lnTo>
                <a:lnTo>
                  <a:pt x="18428" y="45338"/>
                </a:lnTo>
                <a:lnTo>
                  <a:pt x="18428" y="43182"/>
                </a:lnTo>
                <a:close/>
              </a:path>
              <a:path w="5231130" h="69214">
                <a:moveTo>
                  <a:pt x="5227867" y="35261"/>
                </a:moveTo>
                <a:lnTo>
                  <a:pt x="5213981" y="43052"/>
                </a:lnTo>
                <a:lnTo>
                  <a:pt x="5214019" y="43182"/>
                </a:lnTo>
                <a:lnTo>
                  <a:pt x="5215929" y="45084"/>
                </a:lnTo>
                <a:lnTo>
                  <a:pt x="5224425" y="45084"/>
                </a:lnTo>
                <a:lnTo>
                  <a:pt x="5227867" y="41655"/>
                </a:lnTo>
                <a:lnTo>
                  <a:pt x="5227867" y="35261"/>
                </a:lnTo>
                <a:close/>
              </a:path>
              <a:path w="5231130" h="69214">
                <a:moveTo>
                  <a:pt x="5228692" y="34797"/>
                </a:moveTo>
                <a:lnTo>
                  <a:pt x="5227867" y="35261"/>
                </a:lnTo>
                <a:lnTo>
                  <a:pt x="5227867" y="41655"/>
                </a:lnTo>
                <a:lnTo>
                  <a:pt x="5224425" y="45084"/>
                </a:lnTo>
                <a:lnTo>
                  <a:pt x="5230717" y="45084"/>
                </a:lnTo>
                <a:lnTo>
                  <a:pt x="5230591" y="40131"/>
                </a:lnTo>
                <a:lnTo>
                  <a:pt x="5230467" y="38734"/>
                </a:lnTo>
                <a:lnTo>
                  <a:pt x="5230358" y="38226"/>
                </a:lnTo>
                <a:lnTo>
                  <a:pt x="5229797" y="36575"/>
                </a:lnTo>
                <a:lnTo>
                  <a:pt x="5228692" y="34797"/>
                </a:lnTo>
                <a:close/>
              </a:path>
              <a:path w="5231130" h="69214">
                <a:moveTo>
                  <a:pt x="2760828" y="23621"/>
                </a:moveTo>
                <a:lnTo>
                  <a:pt x="2760206" y="43941"/>
                </a:lnTo>
                <a:lnTo>
                  <a:pt x="2800536" y="44576"/>
                </a:lnTo>
                <a:lnTo>
                  <a:pt x="2840876" y="44576"/>
                </a:lnTo>
                <a:lnTo>
                  <a:pt x="2840876" y="24510"/>
                </a:lnTo>
                <a:lnTo>
                  <a:pt x="2820863" y="24510"/>
                </a:lnTo>
                <a:lnTo>
                  <a:pt x="2760828" y="23621"/>
                </a:lnTo>
                <a:close/>
              </a:path>
              <a:path w="5231130" h="69214">
                <a:moveTo>
                  <a:pt x="2923299" y="23875"/>
                </a:moveTo>
                <a:lnTo>
                  <a:pt x="2902697" y="24256"/>
                </a:lnTo>
                <a:lnTo>
                  <a:pt x="2861486" y="24510"/>
                </a:lnTo>
                <a:lnTo>
                  <a:pt x="2840876" y="24510"/>
                </a:lnTo>
                <a:lnTo>
                  <a:pt x="2840876" y="44576"/>
                </a:lnTo>
                <a:lnTo>
                  <a:pt x="2861622" y="44576"/>
                </a:lnTo>
                <a:lnTo>
                  <a:pt x="2923845" y="43687"/>
                </a:lnTo>
                <a:lnTo>
                  <a:pt x="2923299" y="23875"/>
                </a:lnTo>
                <a:close/>
              </a:path>
              <a:path w="5231130" h="69214">
                <a:moveTo>
                  <a:pt x="2690318" y="19684"/>
                </a:moveTo>
                <a:lnTo>
                  <a:pt x="2688946" y="40131"/>
                </a:lnTo>
                <a:lnTo>
                  <a:pt x="2706751" y="41274"/>
                </a:lnTo>
                <a:lnTo>
                  <a:pt x="2742440" y="43182"/>
                </a:lnTo>
                <a:lnTo>
                  <a:pt x="2760206" y="43941"/>
                </a:lnTo>
                <a:lnTo>
                  <a:pt x="2760828" y="23621"/>
                </a:lnTo>
                <a:lnTo>
                  <a:pt x="2725554" y="21970"/>
                </a:lnTo>
                <a:lnTo>
                  <a:pt x="2707932" y="20954"/>
                </a:lnTo>
                <a:lnTo>
                  <a:pt x="2690318" y="19684"/>
                </a:lnTo>
                <a:close/>
              </a:path>
              <a:path w="5231130" h="69214">
                <a:moveTo>
                  <a:pt x="2986787" y="21081"/>
                </a:moveTo>
                <a:lnTo>
                  <a:pt x="2970923" y="21970"/>
                </a:lnTo>
                <a:lnTo>
                  <a:pt x="2923299" y="23875"/>
                </a:lnTo>
                <a:lnTo>
                  <a:pt x="2923845" y="43687"/>
                </a:lnTo>
                <a:lnTo>
                  <a:pt x="2939862" y="43179"/>
                </a:lnTo>
                <a:lnTo>
                  <a:pt x="2987879" y="41020"/>
                </a:lnTo>
                <a:lnTo>
                  <a:pt x="2986787" y="21081"/>
                </a:lnTo>
                <a:close/>
              </a:path>
              <a:path w="5231130" h="69214">
                <a:moveTo>
                  <a:pt x="5213517" y="42682"/>
                </a:moveTo>
                <a:lnTo>
                  <a:pt x="5213528" y="43306"/>
                </a:lnTo>
                <a:lnTo>
                  <a:pt x="5213922" y="43085"/>
                </a:lnTo>
                <a:lnTo>
                  <a:pt x="5213517" y="42682"/>
                </a:lnTo>
                <a:close/>
              </a:path>
              <a:path w="5231130" h="69214">
                <a:moveTo>
                  <a:pt x="5213922" y="43085"/>
                </a:moveTo>
                <a:lnTo>
                  <a:pt x="5213528" y="43306"/>
                </a:lnTo>
                <a:lnTo>
                  <a:pt x="5214144" y="43306"/>
                </a:lnTo>
                <a:lnTo>
                  <a:pt x="5213922" y="43085"/>
                </a:lnTo>
                <a:close/>
              </a:path>
              <a:path w="5231130" h="69214">
                <a:moveTo>
                  <a:pt x="18428" y="40334"/>
                </a:moveTo>
                <a:lnTo>
                  <a:pt x="18428" y="43182"/>
                </a:lnTo>
                <a:lnTo>
                  <a:pt x="19293" y="40512"/>
                </a:lnTo>
                <a:lnTo>
                  <a:pt x="18784" y="40512"/>
                </a:lnTo>
                <a:lnTo>
                  <a:pt x="18428" y="40334"/>
                </a:lnTo>
                <a:close/>
              </a:path>
              <a:path w="5231130" h="69214">
                <a:moveTo>
                  <a:pt x="5227867" y="35065"/>
                </a:moveTo>
                <a:lnTo>
                  <a:pt x="5219517" y="37770"/>
                </a:lnTo>
                <a:lnTo>
                  <a:pt x="5213490" y="41147"/>
                </a:lnTo>
                <a:lnTo>
                  <a:pt x="5213511" y="42290"/>
                </a:lnTo>
                <a:lnTo>
                  <a:pt x="5213634" y="42798"/>
                </a:lnTo>
                <a:lnTo>
                  <a:pt x="5213922" y="43085"/>
                </a:lnTo>
                <a:lnTo>
                  <a:pt x="5227787" y="35305"/>
                </a:lnTo>
                <a:lnTo>
                  <a:pt x="5227867" y="35065"/>
                </a:lnTo>
                <a:close/>
              </a:path>
              <a:path w="5231130" h="69214">
                <a:moveTo>
                  <a:pt x="5219517" y="37770"/>
                </a:moveTo>
                <a:lnTo>
                  <a:pt x="5212487" y="40049"/>
                </a:lnTo>
                <a:lnTo>
                  <a:pt x="5212487" y="41655"/>
                </a:lnTo>
                <a:lnTo>
                  <a:pt x="5213517" y="42682"/>
                </a:lnTo>
                <a:lnTo>
                  <a:pt x="5213490" y="41147"/>
                </a:lnTo>
                <a:lnTo>
                  <a:pt x="5219517" y="37770"/>
                </a:lnTo>
                <a:close/>
              </a:path>
              <a:path w="5231130" h="69214">
                <a:moveTo>
                  <a:pt x="2524977" y="17525"/>
                </a:moveTo>
                <a:lnTo>
                  <a:pt x="2510279" y="18160"/>
                </a:lnTo>
                <a:lnTo>
                  <a:pt x="2480937" y="20065"/>
                </a:lnTo>
                <a:lnTo>
                  <a:pt x="2466290" y="21462"/>
                </a:lnTo>
                <a:lnTo>
                  <a:pt x="2468449" y="41655"/>
                </a:lnTo>
                <a:lnTo>
                  <a:pt x="2482753" y="40385"/>
                </a:lnTo>
                <a:lnTo>
                  <a:pt x="2487501" y="40049"/>
                </a:lnTo>
                <a:lnTo>
                  <a:pt x="2511404" y="38480"/>
                </a:lnTo>
                <a:lnTo>
                  <a:pt x="2525751" y="37972"/>
                </a:lnTo>
                <a:lnTo>
                  <a:pt x="2524977" y="17525"/>
                </a:lnTo>
                <a:close/>
              </a:path>
              <a:path w="5231130" h="69214">
                <a:moveTo>
                  <a:pt x="3131719" y="16509"/>
                </a:moveTo>
                <a:lnTo>
                  <a:pt x="3131579" y="36702"/>
                </a:lnTo>
                <a:lnTo>
                  <a:pt x="3145855" y="37083"/>
                </a:lnTo>
                <a:lnTo>
                  <a:pt x="3160089" y="37972"/>
                </a:lnTo>
                <a:lnTo>
                  <a:pt x="3174283" y="39369"/>
                </a:lnTo>
                <a:lnTo>
                  <a:pt x="3188437" y="41274"/>
                </a:lnTo>
                <a:lnTo>
                  <a:pt x="3191511" y="21208"/>
                </a:lnTo>
                <a:lnTo>
                  <a:pt x="3176623" y="19303"/>
                </a:lnTo>
                <a:lnTo>
                  <a:pt x="3161696" y="17779"/>
                </a:lnTo>
                <a:lnTo>
                  <a:pt x="3146728" y="16890"/>
                </a:lnTo>
                <a:lnTo>
                  <a:pt x="3131719" y="16509"/>
                </a:lnTo>
                <a:close/>
              </a:path>
              <a:path w="5231130" h="69214">
                <a:moveTo>
                  <a:pt x="3062402" y="17779"/>
                </a:moveTo>
                <a:lnTo>
                  <a:pt x="3024585" y="19176"/>
                </a:lnTo>
                <a:lnTo>
                  <a:pt x="2986787" y="21081"/>
                </a:lnTo>
                <a:lnTo>
                  <a:pt x="2987879" y="41020"/>
                </a:lnTo>
                <a:lnTo>
                  <a:pt x="3005849" y="40049"/>
                </a:lnTo>
                <a:lnTo>
                  <a:pt x="3044256" y="38353"/>
                </a:lnTo>
                <a:lnTo>
                  <a:pt x="3063063" y="37718"/>
                </a:lnTo>
                <a:lnTo>
                  <a:pt x="3062402" y="17779"/>
                </a:lnTo>
                <a:close/>
              </a:path>
              <a:path w="5231130" h="69214">
                <a:moveTo>
                  <a:pt x="18428" y="39003"/>
                </a:moveTo>
                <a:lnTo>
                  <a:pt x="18531" y="40385"/>
                </a:lnTo>
                <a:lnTo>
                  <a:pt x="18784" y="40512"/>
                </a:lnTo>
                <a:lnTo>
                  <a:pt x="19267" y="40131"/>
                </a:lnTo>
                <a:lnTo>
                  <a:pt x="19442" y="40054"/>
                </a:lnTo>
                <a:lnTo>
                  <a:pt x="19622" y="39496"/>
                </a:lnTo>
                <a:lnTo>
                  <a:pt x="18428" y="39003"/>
                </a:lnTo>
                <a:close/>
              </a:path>
              <a:path w="5231130" h="69214">
                <a:moveTo>
                  <a:pt x="19442" y="40054"/>
                </a:moveTo>
                <a:lnTo>
                  <a:pt x="19267" y="40131"/>
                </a:lnTo>
                <a:lnTo>
                  <a:pt x="18784" y="40512"/>
                </a:lnTo>
                <a:lnTo>
                  <a:pt x="19293" y="40512"/>
                </a:lnTo>
                <a:lnTo>
                  <a:pt x="19442" y="40054"/>
                </a:lnTo>
                <a:close/>
              </a:path>
              <a:path w="5231130" h="69214">
                <a:moveTo>
                  <a:pt x="3645" y="32896"/>
                </a:moveTo>
                <a:lnTo>
                  <a:pt x="18428" y="40334"/>
                </a:lnTo>
                <a:lnTo>
                  <a:pt x="18392" y="38988"/>
                </a:lnTo>
                <a:lnTo>
                  <a:pt x="3645" y="32896"/>
                </a:lnTo>
                <a:close/>
              </a:path>
              <a:path w="5231130" h="69214">
                <a:moveTo>
                  <a:pt x="2601786" y="16382"/>
                </a:moveTo>
                <a:lnTo>
                  <a:pt x="2601685" y="36829"/>
                </a:lnTo>
                <a:lnTo>
                  <a:pt x="2623518" y="37210"/>
                </a:lnTo>
                <a:lnTo>
                  <a:pt x="2645339" y="37845"/>
                </a:lnTo>
                <a:lnTo>
                  <a:pt x="2667148" y="38861"/>
                </a:lnTo>
                <a:lnTo>
                  <a:pt x="2688946" y="40131"/>
                </a:lnTo>
                <a:lnTo>
                  <a:pt x="2690318" y="19684"/>
                </a:lnTo>
                <a:lnTo>
                  <a:pt x="2668203" y="18414"/>
                </a:lnTo>
                <a:lnTo>
                  <a:pt x="2646076" y="17398"/>
                </a:lnTo>
                <a:lnTo>
                  <a:pt x="2623936" y="16763"/>
                </a:lnTo>
                <a:lnTo>
                  <a:pt x="2601786" y="16382"/>
                </a:lnTo>
                <a:close/>
              </a:path>
              <a:path w="5231130" h="69214">
                <a:moveTo>
                  <a:pt x="32179" y="32511"/>
                </a:moveTo>
                <a:lnTo>
                  <a:pt x="14275" y="32511"/>
                </a:lnTo>
                <a:lnTo>
                  <a:pt x="18303" y="36575"/>
                </a:lnTo>
                <a:lnTo>
                  <a:pt x="18428" y="39003"/>
                </a:lnTo>
                <a:lnTo>
                  <a:pt x="19622" y="39496"/>
                </a:lnTo>
                <a:lnTo>
                  <a:pt x="19442" y="40054"/>
                </a:lnTo>
                <a:lnTo>
                  <a:pt x="20410" y="39623"/>
                </a:lnTo>
                <a:lnTo>
                  <a:pt x="24410" y="38480"/>
                </a:lnTo>
                <a:lnTo>
                  <a:pt x="28499" y="37718"/>
                </a:lnTo>
                <a:lnTo>
                  <a:pt x="32690" y="37591"/>
                </a:lnTo>
                <a:lnTo>
                  <a:pt x="32179" y="32511"/>
                </a:lnTo>
                <a:close/>
              </a:path>
              <a:path w="5231130" h="69214">
                <a:moveTo>
                  <a:pt x="5224425" y="29717"/>
                </a:moveTo>
                <a:lnTo>
                  <a:pt x="5215929" y="29717"/>
                </a:lnTo>
                <a:lnTo>
                  <a:pt x="5212487" y="33146"/>
                </a:lnTo>
                <a:lnTo>
                  <a:pt x="5212487" y="40049"/>
                </a:lnTo>
                <a:lnTo>
                  <a:pt x="5219517" y="37770"/>
                </a:lnTo>
                <a:lnTo>
                  <a:pt x="5226863" y="33654"/>
                </a:lnTo>
                <a:lnTo>
                  <a:pt x="5227867" y="33654"/>
                </a:lnTo>
                <a:lnTo>
                  <a:pt x="5227867" y="33146"/>
                </a:lnTo>
                <a:lnTo>
                  <a:pt x="5224425" y="29717"/>
                </a:lnTo>
                <a:close/>
              </a:path>
              <a:path w="5231130" h="69214">
                <a:moveTo>
                  <a:pt x="14275" y="32511"/>
                </a:moveTo>
                <a:lnTo>
                  <a:pt x="4027" y="32511"/>
                </a:lnTo>
                <a:lnTo>
                  <a:pt x="3775" y="32765"/>
                </a:lnTo>
                <a:lnTo>
                  <a:pt x="3690" y="32915"/>
                </a:lnTo>
                <a:lnTo>
                  <a:pt x="18428" y="39003"/>
                </a:lnTo>
                <a:lnTo>
                  <a:pt x="18303" y="36575"/>
                </a:lnTo>
                <a:lnTo>
                  <a:pt x="14275" y="32511"/>
                </a:lnTo>
                <a:close/>
              </a:path>
              <a:path w="5231130" h="69214">
                <a:moveTo>
                  <a:pt x="4358679" y="10540"/>
                </a:moveTo>
                <a:lnTo>
                  <a:pt x="4325600" y="14350"/>
                </a:lnTo>
                <a:lnTo>
                  <a:pt x="4292550" y="18541"/>
                </a:lnTo>
                <a:lnTo>
                  <a:pt x="4295166" y="38734"/>
                </a:lnTo>
                <a:lnTo>
                  <a:pt x="4311490" y="36575"/>
                </a:lnTo>
                <a:lnTo>
                  <a:pt x="4344190" y="32765"/>
                </a:lnTo>
                <a:lnTo>
                  <a:pt x="4360571" y="31114"/>
                </a:lnTo>
                <a:lnTo>
                  <a:pt x="4358679" y="10540"/>
                </a:lnTo>
                <a:close/>
              </a:path>
              <a:path w="5231130" h="69214">
                <a:moveTo>
                  <a:pt x="2601786" y="16382"/>
                </a:moveTo>
                <a:lnTo>
                  <a:pt x="2582577" y="16382"/>
                </a:lnTo>
                <a:lnTo>
                  <a:pt x="2524977" y="17525"/>
                </a:lnTo>
                <a:lnTo>
                  <a:pt x="2525751" y="37972"/>
                </a:lnTo>
                <a:lnTo>
                  <a:pt x="2544727" y="37337"/>
                </a:lnTo>
                <a:lnTo>
                  <a:pt x="2563708" y="36956"/>
                </a:lnTo>
                <a:lnTo>
                  <a:pt x="2601685" y="36829"/>
                </a:lnTo>
                <a:lnTo>
                  <a:pt x="2601786" y="16382"/>
                </a:lnTo>
                <a:close/>
              </a:path>
              <a:path w="5231130" h="69214">
                <a:moveTo>
                  <a:pt x="5226863" y="33654"/>
                </a:moveTo>
                <a:lnTo>
                  <a:pt x="5219517" y="37770"/>
                </a:lnTo>
                <a:lnTo>
                  <a:pt x="5227867" y="35065"/>
                </a:lnTo>
                <a:lnTo>
                  <a:pt x="5227867" y="34282"/>
                </a:lnTo>
                <a:lnTo>
                  <a:pt x="5226863" y="33654"/>
                </a:lnTo>
                <a:close/>
              </a:path>
              <a:path w="5231130" h="69214">
                <a:moveTo>
                  <a:pt x="3131719" y="16509"/>
                </a:moveTo>
                <a:lnTo>
                  <a:pt x="3097056" y="16763"/>
                </a:lnTo>
                <a:lnTo>
                  <a:pt x="3079729" y="17144"/>
                </a:lnTo>
                <a:lnTo>
                  <a:pt x="3062402" y="17779"/>
                </a:lnTo>
                <a:lnTo>
                  <a:pt x="3063063" y="37718"/>
                </a:lnTo>
                <a:lnTo>
                  <a:pt x="3080189" y="37210"/>
                </a:lnTo>
                <a:lnTo>
                  <a:pt x="3114446" y="36702"/>
                </a:lnTo>
                <a:lnTo>
                  <a:pt x="3131579" y="36702"/>
                </a:lnTo>
                <a:lnTo>
                  <a:pt x="3131719" y="16509"/>
                </a:lnTo>
                <a:close/>
              </a:path>
              <a:path w="5231130" h="69214">
                <a:moveTo>
                  <a:pt x="4676496" y="7619"/>
                </a:moveTo>
                <a:lnTo>
                  <a:pt x="4673778" y="29209"/>
                </a:lnTo>
                <a:lnTo>
                  <a:pt x="4688632" y="31114"/>
                </a:lnTo>
                <a:lnTo>
                  <a:pt x="4715782" y="35065"/>
                </a:lnTo>
                <a:lnTo>
                  <a:pt x="4733126" y="37718"/>
                </a:lnTo>
                <a:lnTo>
                  <a:pt x="4736402" y="16128"/>
                </a:lnTo>
                <a:lnTo>
                  <a:pt x="4691493" y="9524"/>
                </a:lnTo>
                <a:lnTo>
                  <a:pt x="4676496" y="7619"/>
                </a:lnTo>
                <a:close/>
              </a:path>
              <a:path w="5231130" h="69214">
                <a:moveTo>
                  <a:pt x="65304" y="13080"/>
                </a:moveTo>
                <a:lnTo>
                  <a:pt x="56774" y="15112"/>
                </a:lnTo>
                <a:lnTo>
                  <a:pt x="48197" y="16890"/>
                </a:lnTo>
                <a:lnTo>
                  <a:pt x="39572" y="18414"/>
                </a:lnTo>
                <a:lnTo>
                  <a:pt x="30900" y="19811"/>
                </a:lnTo>
                <a:lnTo>
                  <a:pt x="32690" y="37591"/>
                </a:lnTo>
                <a:lnTo>
                  <a:pt x="42082" y="36702"/>
                </a:lnTo>
                <a:lnTo>
                  <a:pt x="51417" y="35432"/>
                </a:lnTo>
                <a:lnTo>
                  <a:pt x="60694" y="33908"/>
                </a:lnTo>
                <a:lnTo>
                  <a:pt x="69914" y="31876"/>
                </a:lnTo>
                <a:lnTo>
                  <a:pt x="65304" y="13080"/>
                </a:lnTo>
                <a:close/>
              </a:path>
              <a:path w="5231130" h="69214">
                <a:moveTo>
                  <a:pt x="315773" y="4190"/>
                </a:moveTo>
                <a:lnTo>
                  <a:pt x="312256" y="23494"/>
                </a:lnTo>
                <a:lnTo>
                  <a:pt x="324703" y="26034"/>
                </a:lnTo>
                <a:lnTo>
                  <a:pt x="337070" y="28955"/>
                </a:lnTo>
                <a:lnTo>
                  <a:pt x="349358" y="32130"/>
                </a:lnTo>
                <a:lnTo>
                  <a:pt x="361570" y="35686"/>
                </a:lnTo>
                <a:lnTo>
                  <a:pt x="367183" y="16890"/>
                </a:lnTo>
                <a:lnTo>
                  <a:pt x="354453" y="13207"/>
                </a:lnTo>
                <a:lnTo>
                  <a:pt x="341640" y="9905"/>
                </a:lnTo>
                <a:lnTo>
                  <a:pt x="328746" y="6857"/>
                </a:lnTo>
                <a:lnTo>
                  <a:pt x="315773" y="4190"/>
                </a:lnTo>
                <a:close/>
              </a:path>
              <a:path w="5231130" h="69214">
                <a:moveTo>
                  <a:pt x="5228692" y="34797"/>
                </a:moveTo>
                <a:lnTo>
                  <a:pt x="5227908" y="35051"/>
                </a:lnTo>
                <a:lnTo>
                  <a:pt x="5227867" y="35261"/>
                </a:lnTo>
                <a:lnTo>
                  <a:pt x="5228692" y="34797"/>
                </a:lnTo>
                <a:close/>
              </a:path>
              <a:path w="5231130" h="69214">
                <a:moveTo>
                  <a:pt x="5227867" y="34282"/>
                </a:moveTo>
                <a:lnTo>
                  <a:pt x="5227867" y="35065"/>
                </a:lnTo>
                <a:lnTo>
                  <a:pt x="5228692" y="34797"/>
                </a:lnTo>
                <a:lnTo>
                  <a:pt x="5227867" y="34282"/>
                </a:lnTo>
                <a:close/>
              </a:path>
              <a:path w="5231130" h="69214">
                <a:moveTo>
                  <a:pt x="5227867" y="33654"/>
                </a:moveTo>
                <a:lnTo>
                  <a:pt x="5226863" y="33654"/>
                </a:lnTo>
                <a:lnTo>
                  <a:pt x="5227867" y="34282"/>
                </a:lnTo>
                <a:lnTo>
                  <a:pt x="5227867" y="33654"/>
                </a:lnTo>
                <a:close/>
              </a:path>
              <a:path w="5231130" h="69214">
                <a:moveTo>
                  <a:pt x="3328" y="32765"/>
                </a:moveTo>
                <a:lnTo>
                  <a:pt x="2860" y="33689"/>
                </a:lnTo>
                <a:lnTo>
                  <a:pt x="3627" y="32915"/>
                </a:lnTo>
                <a:lnTo>
                  <a:pt x="3328" y="32765"/>
                </a:lnTo>
                <a:close/>
              </a:path>
              <a:path w="5231130" h="69214">
                <a:moveTo>
                  <a:pt x="3328" y="32765"/>
                </a:moveTo>
                <a:lnTo>
                  <a:pt x="3627" y="32915"/>
                </a:lnTo>
                <a:lnTo>
                  <a:pt x="3328" y="32765"/>
                </a:lnTo>
                <a:close/>
              </a:path>
              <a:path w="5231130" h="69214">
                <a:moveTo>
                  <a:pt x="30900" y="19811"/>
                </a:moveTo>
                <a:lnTo>
                  <a:pt x="25426" y="20446"/>
                </a:lnTo>
                <a:lnTo>
                  <a:pt x="20092" y="21589"/>
                </a:lnTo>
                <a:lnTo>
                  <a:pt x="14872" y="23367"/>
                </a:lnTo>
                <a:lnTo>
                  <a:pt x="13602" y="23748"/>
                </a:lnTo>
                <a:lnTo>
                  <a:pt x="3328" y="32765"/>
                </a:lnTo>
                <a:lnTo>
                  <a:pt x="3649" y="32892"/>
                </a:lnTo>
                <a:lnTo>
                  <a:pt x="4027" y="32511"/>
                </a:lnTo>
                <a:lnTo>
                  <a:pt x="32179" y="32511"/>
                </a:lnTo>
                <a:lnTo>
                  <a:pt x="30900" y="19811"/>
                </a:lnTo>
                <a:close/>
              </a:path>
              <a:path w="5231130" h="69214">
                <a:moveTo>
                  <a:pt x="100940" y="5714"/>
                </a:moveTo>
                <a:lnTo>
                  <a:pt x="91970" y="7238"/>
                </a:lnTo>
                <a:lnTo>
                  <a:pt x="83041" y="9016"/>
                </a:lnTo>
                <a:lnTo>
                  <a:pt x="74153" y="10921"/>
                </a:lnTo>
                <a:lnTo>
                  <a:pt x="65304" y="13080"/>
                </a:lnTo>
                <a:lnTo>
                  <a:pt x="69914" y="31876"/>
                </a:lnTo>
                <a:lnTo>
                  <a:pt x="78398" y="29971"/>
                </a:lnTo>
                <a:lnTo>
                  <a:pt x="86915" y="28193"/>
                </a:lnTo>
                <a:lnTo>
                  <a:pt x="95462" y="26542"/>
                </a:lnTo>
                <a:lnTo>
                  <a:pt x="104039" y="25145"/>
                </a:lnTo>
                <a:lnTo>
                  <a:pt x="100940" y="5714"/>
                </a:lnTo>
                <a:close/>
              </a:path>
              <a:path w="5231130" h="69214">
                <a:moveTo>
                  <a:pt x="3476232" y="31749"/>
                </a:moveTo>
                <a:lnTo>
                  <a:pt x="3432274" y="31876"/>
                </a:lnTo>
                <a:lnTo>
                  <a:pt x="3476232" y="31876"/>
                </a:lnTo>
                <a:close/>
              </a:path>
              <a:path w="5231130" h="69214">
                <a:moveTo>
                  <a:pt x="4417480" y="7238"/>
                </a:moveTo>
                <a:lnTo>
                  <a:pt x="4388055" y="8381"/>
                </a:lnTo>
                <a:lnTo>
                  <a:pt x="4358679" y="10540"/>
                </a:lnTo>
                <a:lnTo>
                  <a:pt x="4360571" y="31114"/>
                </a:lnTo>
                <a:lnTo>
                  <a:pt x="4389335" y="29590"/>
                </a:lnTo>
                <a:lnTo>
                  <a:pt x="4418127" y="28701"/>
                </a:lnTo>
                <a:lnTo>
                  <a:pt x="4417480" y="7238"/>
                </a:lnTo>
                <a:close/>
              </a:path>
              <a:path w="5231130" h="69214">
                <a:moveTo>
                  <a:pt x="4639361" y="4063"/>
                </a:moveTo>
                <a:lnTo>
                  <a:pt x="4638282" y="25780"/>
                </a:lnTo>
                <a:lnTo>
                  <a:pt x="4647180" y="26288"/>
                </a:lnTo>
                <a:lnTo>
                  <a:pt x="4656064" y="27050"/>
                </a:lnTo>
                <a:lnTo>
                  <a:pt x="4664930" y="28066"/>
                </a:lnTo>
                <a:lnTo>
                  <a:pt x="4673778" y="29209"/>
                </a:lnTo>
                <a:lnTo>
                  <a:pt x="4676496" y="7619"/>
                </a:lnTo>
                <a:lnTo>
                  <a:pt x="4667231" y="6476"/>
                </a:lnTo>
                <a:lnTo>
                  <a:pt x="4657953" y="5460"/>
                </a:lnTo>
                <a:lnTo>
                  <a:pt x="4648662" y="4698"/>
                </a:lnTo>
                <a:lnTo>
                  <a:pt x="4639361" y="4063"/>
                </a:lnTo>
                <a:close/>
              </a:path>
              <a:path w="5231130" h="69214">
                <a:moveTo>
                  <a:pt x="4498531" y="4698"/>
                </a:moveTo>
                <a:lnTo>
                  <a:pt x="4417480" y="7238"/>
                </a:lnTo>
                <a:lnTo>
                  <a:pt x="4418127" y="28701"/>
                </a:lnTo>
                <a:lnTo>
                  <a:pt x="4499217" y="26161"/>
                </a:lnTo>
                <a:lnTo>
                  <a:pt x="4498531" y="4698"/>
                </a:lnTo>
                <a:close/>
              </a:path>
              <a:path w="5231130" h="69214">
                <a:moveTo>
                  <a:pt x="4581932" y="3428"/>
                </a:moveTo>
                <a:lnTo>
                  <a:pt x="4561082" y="3428"/>
                </a:lnTo>
                <a:lnTo>
                  <a:pt x="4519381" y="4063"/>
                </a:lnTo>
                <a:lnTo>
                  <a:pt x="4498531" y="4698"/>
                </a:lnTo>
                <a:lnTo>
                  <a:pt x="4499217" y="26161"/>
                </a:lnTo>
                <a:lnTo>
                  <a:pt x="4561251" y="25018"/>
                </a:lnTo>
                <a:lnTo>
                  <a:pt x="4581932" y="25018"/>
                </a:lnTo>
                <a:lnTo>
                  <a:pt x="4581932" y="3428"/>
                </a:lnTo>
                <a:close/>
              </a:path>
              <a:path w="5231130" h="69214">
                <a:moveTo>
                  <a:pt x="4596294" y="3301"/>
                </a:moveTo>
                <a:lnTo>
                  <a:pt x="4581932" y="3428"/>
                </a:lnTo>
                <a:lnTo>
                  <a:pt x="4581932" y="25018"/>
                </a:lnTo>
                <a:lnTo>
                  <a:pt x="4624196" y="25272"/>
                </a:lnTo>
                <a:lnTo>
                  <a:pt x="4638282" y="25780"/>
                </a:lnTo>
                <a:lnTo>
                  <a:pt x="4639361" y="4063"/>
                </a:lnTo>
                <a:lnTo>
                  <a:pt x="4610652" y="3428"/>
                </a:lnTo>
                <a:lnTo>
                  <a:pt x="4596294" y="3301"/>
                </a:lnTo>
                <a:close/>
              </a:path>
              <a:path w="5231130" h="69214">
                <a:moveTo>
                  <a:pt x="136665" y="1523"/>
                </a:moveTo>
                <a:lnTo>
                  <a:pt x="127703" y="2285"/>
                </a:lnTo>
                <a:lnTo>
                  <a:pt x="118760" y="3301"/>
                </a:lnTo>
                <a:lnTo>
                  <a:pt x="109839" y="4444"/>
                </a:lnTo>
                <a:lnTo>
                  <a:pt x="100940" y="5714"/>
                </a:lnTo>
                <a:lnTo>
                  <a:pt x="104039" y="25145"/>
                </a:lnTo>
                <a:lnTo>
                  <a:pt x="112517" y="23875"/>
                </a:lnTo>
                <a:lnTo>
                  <a:pt x="121014" y="22859"/>
                </a:lnTo>
                <a:lnTo>
                  <a:pt x="129533" y="22097"/>
                </a:lnTo>
                <a:lnTo>
                  <a:pt x="138075" y="21462"/>
                </a:lnTo>
                <a:lnTo>
                  <a:pt x="136665" y="1523"/>
                </a:lnTo>
                <a:close/>
              </a:path>
              <a:path w="5231130" h="69214">
                <a:moveTo>
                  <a:pt x="243027" y="126"/>
                </a:moveTo>
                <a:lnTo>
                  <a:pt x="223660" y="126"/>
                </a:lnTo>
                <a:lnTo>
                  <a:pt x="223711" y="19938"/>
                </a:lnTo>
                <a:lnTo>
                  <a:pt x="242490" y="19938"/>
                </a:lnTo>
                <a:lnTo>
                  <a:pt x="261259" y="20192"/>
                </a:lnTo>
                <a:lnTo>
                  <a:pt x="303277" y="22224"/>
                </a:lnTo>
                <a:lnTo>
                  <a:pt x="312256" y="23494"/>
                </a:lnTo>
                <a:lnTo>
                  <a:pt x="315773" y="4190"/>
                </a:lnTo>
                <a:lnTo>
                  <a:pt x="262379" y="507"/>
                </a:lnTo>
                <a:lnTo>
                  <a:pt x="243027" y="126"/>
                </a:lnTo>
                <a:close/>
              </a:path>
              <a:path w="5231130" h="69214">
                <a:moveTo>
                  <a:pt x="201906" y="0"/>
                </a:moveTo>
                <a:lnTo>
                  <a:pt x="180153" y="253"/>
                </a:lnTo>
                <a:lnTo>
                  <a:pt x="158406" y="761"/>
                </a:lnTo>
                <a:lnTo>
                  <a:pt x="136665" y="1523"/>
                </a:lnTo>
                <a:lnTo>
                  <a:pt x="138075" y="21462"/>
                </a:lnTo>
                <a:lnTo>
                  <a:pt x="159480" y="20700"/>
                </a:lnTo>
                <a:lnTo>
                  <a:pt x="223711" y="19938"/>
                </a:lnTo>
                <a:lnTo>
                  <a:pt x="223660" y="126"/>
                </a:lnTo>
                <a:lnTo>
                  <a:pt x="201906" y="0"/>
                </a:lnTo>
                <a:close/>
              </a:path>
            </a:pathLst>
          </a:custGeom>
          <a:solidFill>
            <a:srgbClr val="C80000"/>
          </a:solidFill>
        </p:spPr>
        <p:txBody>
          <a:bodyPr wrap="square" lIns="0" tIns="0" rIns="0" bIns="0" rtlCol="0"/>
          <a:lstStyle/>
          <a:p>
            <a:endParaRPr/>
          </a:p>
        </p:txBody>
      </p:sp>
      <p:sp>
        <p:nvSpPr>
          <p:cNvPr id="40" name="object 40"/>
          <p:cNvSpPr/>
          <p:nvPr/>
        </p:nvSpPr>
        <p:spPr>
          <a:xfrm>
            <a:off x="3456196" y="4055033"/>
            <a:ext cx="201289" cy="175425"/>
          </a:xfrm>
          <a:prstGeom prst="rect">
            <a:avLst/>
          </a:prstGeom>
          <a:blipFill>
            <a:blip r:embed="rId23" cstate="print"/>
            <a:stretch>
              <a:fillRect/>
            </a:stretch>
          </a:blipFill>
        </p:spPr>
        <p:txBody>
          <a:bodyPr wrap="square" lIns="0" tIns="0" rIns="0" bIns="0" rtlCol="0"/>
          <a:lstStyle/>
          <a:p>
            <a:endParaRPr/>
          </a:p>
        </p:txBody>
      </p:sp>
      <p:sp>
        <p:nvSpPr>
          <p:cNvPr id="41" name="object 41"/>
          <p:cNvSpPr/>
          <p:nvPr/>
        </p:nvSpPr>
        <p:spPr>
          <a:xfrm>
            <a:off x="3782010" y="4030383"/>
            <a:ext cx="303795" cy="171335"/>
          </a:xfrm>
          <a:prstGeom prst="rect">
            <a:avLst/>
          </a:prstGeom>
          <a:blipFill>
            <a:blip r:embed="rId24" cstate="print"/>
            <a:stretch>
              <a:fillRect/>
            </a:stretch>
          </a:blipFill>
        </p:spPr>
        <p:txBody>
          <a:bodyPr wrap="square" lIns="0" tIns="0" rIns="0" bIns="0" rtlCol="0"/>
          <a:lstStyle/>
          <a:p>
            <a:endParaRPr/>
          </a:p>
        </p:txBody>
      </p:sp>
      <p:sp>
        <p:nvSpPr>
          <p:cNvPr id="42" name="object 42"/>
          <p:cNvSpPr/>
          <p:nvPr/>
        </p:nvSpPr>
        <p:spPr>
          <a:xfrm>
            <a:off x="4148048" y="3998328"/>
            <a:ext cx="321284" cy="196850"/>
          </a:xfrm>
          <a:prstGeom prst="rect">
            <a:avLst/>
          </a:prstGeom>
          <a:blipFill>
            <a:blip r:embed="rId25" cstate="print"/>
            <a:stretch>
              <a:fillRect/>
            </a:stretch>
          </a:blipFill>
        </p:spPr>
        <p:txBody>
          <a:bodyPr wrap="square" lIns="0" tIns="0" rIns="0" bIns="0" rtlCol="0"/>
          <a:lstStyle/>
          <a:p>
            <a:endParaRPr/>
          </a:p>
        </p:txBody>
      </p:sp>
      <p:sp>
        <p:nvSpPr>
          <p:cNvPr id="43" name="object 43"/>
          <p:cNvSpPr/>
          <p:nvPr/>
        </p:nvSpPr>
        <p:spPr>
          <a:xfrm>
            <a:off x="4535919" y="3968521"/>
            <a:ext cx="706767" cy="204469"/>
          </a:xfrm>
          <a:prstGeom prst="rect">
            <a:avLst/>
          </a:prstGeom>
          <a:blipFill>
            <a:blip r:embed="rId26" cstate="print"/>
            <a:stretch>
              <a:fillRect/>
            </a:stretch>
          </a:blipFill>
        </p:spPr>
        <p:txBody>
          <a:bodyPr wrap="square" lIns="0" tIns="0" rIns="0" bIns="0" rtlCol="0"/>
          <a:lstStyle/>
          <a:p>
            <a:endParaRPr/>
          </a:p>
        </p:txBody>
      </p:sp>
      <p:sp>
        <p:nvSpPr>
          <p:cNvPr id="44" name="object 44"/>
          <p:cNvSpPr/>
          <p:nvPr/>
        </p:nvSpPr>
        <p:spPr>
          <a:xfrm>
            <a:off x="5621159" y="4074274"/>
            <a:ext cx="216367" cy="185559"/>
          </a:xfrm>
          <a:prstGeom prst="rect">
            <a:avLst/>
          </a:prstGeom>
          <a:blipFill>
            <a:blip r:embed="rId27" cstate="print"/>
            <a:stretch>
              <a:fillRect/>
            </a:stretch>
          </a:blipFill>
        </p:spPr>
        <p:txBody>
          <a:bodyPr wrap="square" lIns="0" tIns="0" rIns="0" bIns="0" rtlCol="0"/>
          <a:lstStyle/>
          <a:p>
            <a:endParaRPr/>
          </a:p>
        </p:txBody>
      </p:sp>
      <p:sp>
        <p:nvSpPr>
          <p:cNvPr id="45" name="object 45"/>
          <p:cNvSpPr/>
          <p:nvPr/>
        </p:nvSpPr>
        <p:spPr>
          <a:xfrm>
            <a:off x="5969357" y="4016222"/>
            <a:ext cx="836420" cy="180644"/>
          </a:xfrm>
          <a:prstGeom prst="rect">
            <a:avLst/>
          </a:prstGeom>
          <a:blipFill>
            <a:blip r:embed="rId28" cstate="print"/>
            <a:stretch>
              <a:fillRect/>
            </a:stretch>
          </a:blipFill>
        </p:spPr>
        <p:txBody>
          <a:bodyPr wrap="square" lIns="0" tIns="0" rIns="0" bIns="0" rtlCol="0"/>
          <a:lstStyle/>
          <a:p>
            <a:endParaRPr/>
          </a:p>
        </p:txBody>
      </p:sp>
      <p:sp>
        <p:nvSpPr>
          <p:cNvPr id="46" name="object 46"/>
          <p:cNvSpPr/>
          <p:nvPr/>
        </p:nvSpPr>
        <p:spPr>
          <a:xfrm>
            <a:off x="1862694" y="5254038"/>
            <a:ext cx="2777490" cy="48260"/>
          </a:xfrm>
          <a:custGeom>
            <a:avLst/>
            <a:gdLst/>
            <a:ahLst/>
            <a:cxnLst/>
            <a:rect l="l" t="t" r="r" b="b"/>
            <a:pathLst>
              <a:path w="2777490" h="48260">
                <a:moveTo>
                  <a:pt x="2140968" y="28702"/>
                </a:moveTo>
                <a:lnTo>
                  <a:pt x="2140688" y="47625"/>
                </a:lnTo>
                <a:lnTo>
                  <a:pt x="2225080" y="48133"/>
                </a:lnTo>
                <a:lnTo>
                  <a:pt x="2309471" y="48133"/>
                </a:lnTo>
                <a:lnTo>
                  <a:pt x="2309471" y="29591"/>
                </a:lnTo>
                <a:lnTo>
                  <a:pt x="2140968" y="28702"/>
                </a:lnTo>
                <a:close/>
              </a:path>
              <a:path w="2777490" h="48260">
                <a:moveTo>
                  <a:pt x="2526844" y="27686"/>
                </a:moveTo>
                <a:lnTo>
                  <a:pt x="2472504" y="28575"/>
                </a:lnTo>
                <a:lnTo>
                  <a:pt x="2309471" y="29591"/>
                </a:lnTo>
                <a:lnTo>
                  <a:pt x="2309471" y="48133"/>
                </a:lnTo>
                <a:lnTo>
                  <a:pt x="2527225" y="46101"/>
                </a:lnTo>
                <a:lnTo>
                  <a:pt x="2526844" y="27686"/>
                </a:lnTo>
                <a:close/>
              </a:path>
              <a:path w="2777490" h="48260">
                <a:moveTo>
                  <a:pt x="2041590" y="26035"/>
                </a:moveTo>
                <a:lnTo>
                  <a:pt x="2040904" y="45085"/>
                </a:lnTo>
                <a:lnTo>
                  <a:pt x="2065849" y="45974"/>
                </a:lnTo>
                <a:lnTo>
                  <a:pt x="2140688" y="47625"/>
                </a:lnTo>
                <a:lnTo>
                  <a:pt x="2140968" y="28702"/>
                </a:lnTo>
                <a:lnTo>
                  <a:pt x="2066432" y="26924"/>
                </a:lnTo>
                <a:lnTo>
                  <a:pt x="2041590" y="26035"/>
                </a:lnTo>
                <a:close/>
              </a:path>
              <a:path w="2777490" h="48260">
                <a:moveTo>
                  <a:pt x="2765640" y="46273"/>
                </a:moveTo>
                <a:lnTo>
                  <a:pt x="2766239" y="46863"/>
                </a:lnTo>
                <a:lnTo>
                  <a:pt x="2773859" y="46863"/>
                </a:lnTo>
                <a:lnTo>
                  <a:pt x="2773988" y="46736"/>
                </a:lnTo>
                <a:lnTo>
                  <a:pt x="2768424" y="46736"/>
                </a:lnTo>
                <a:lnTo>
                  <a:pt x="2765640" y="46273"/>
                </a:lnTo>
                <a:close/>
              </a:path>
              <a:path w="2777490" h="48260">
                <a:moveTo>
                  <a:pt x="2770874" y="33020"/>
                </a:moveTo>
                <a:lnTo>
                  <a:pt x="2766239" y="33020"/>
                </a:lnTo>
                <a:lnTo>
                  <a:pt x="2763141" y="36195"/>
                </a:lnTo>
                <a:lnTo>
                  <a:pt x="2763141" y="43815"/>
                </a:lnTo>
                <a:lnTo>
                  <a:pt x="2765640" y="46273"/>
                </a:lnTo>
                <a:lnTo>
                  <a:pt x="2768424" y="46736"/>
                </a:lnTo>
                <a:lnTo>
                  <a:pt x="2771662" y="33274"/>
                </a:lnTo>
                <a:lnTo>
                  <a:pt x="2770874" y="33020"/>
                </a:lnTo>
                <a:close/>
              </a:path>
              <a:path w="2777490" h="48260">
                <a:moveTo>
                  <a:pt x="2773859" y="33020"/>
                </a:moveTo>
                <a:lnTo>
                  <a:pt x="2770874" y="33020"/>
                </a:lnTo>
                <a:lnTo>
                  <a:pt x="2771662" y="33274"/>
                </a:lnTo>
                <a:lnTo>
                  <a:pt x="2768424" y="46736"/>
                </a:lnTo>
                <a:lnTo>
                  <a:pt x="2773988" y="46736"/>
                </a:lnTo>
                <a:lnTo>
                  <a:pt x="2776946" y="43815"/>
                </a:lnTo>
                <a:lnTo>
                  <a:pt x="2776946" y="36195"/>
                </a:lnTo>
                <a:lnTo>
                  <a:pt x="2773859" y="33020"/>
                </a:lnTo>
                <a:close/>
              </a:path>
              <a:path w="2777490" h="48260">
                <a:moveTo>
                  <a:pt x="2760626" y="29718"/>
                </a:moveTo>
                <a:lnTo>
                  <a:pt x="2756956" y="44831"/>
                </a:lnTo>
                <a:lnTo>
                  <a:pt x="2765640" y="46273"/>
                </a:lnTo>
                <a:lnTo>
                  <a:pt x="2763141" y="43815"/>
                </a:lnTo>
                <a:lnTo>
                  <a:pt x="2763141" y="36195"/>
                </a:lnTo>
                <a:lnTo>
                  <a:pt x="2766239" y="33020"/>
                </a:lnTo>
                <a:lnTo>
                  <a:pt x="2770874" y="33020"/>
                </a:lnTo>
                <a:lnTo>
                  <a:pt x="2760626" y="29718"/>
                </a:lnTo>
                <a:close/>
              </a:path>
              <a:path w="2777490" h="48260">
                <a:moveTo>
                  <a:pt x="2686255" y="25781"/>
                </a:moveTo>
                <a:lnTo>
                  <a:pt x="2646402" y="25908"/>
                </a:lnTo>
                <a:lnTo>
                  <a:pt x="2526844" y="27686"/>
                </a:lnTo>
                <a:lnTo>
                  <a:pt x="2527225" y="46101"/>
                </a:lnTo>
                <a:lnTo>
                  <a:pt x="2686306" y="43561"/>
                </a:lnTo>
                <a:lnTo>
                  <a:pt x="2686255" y="25781"/>
                </a:lnTo>
                <a:close/>
              </a:path>
              <a:path w="2777490" h="48260">
                <a:moveTo>
                  <a:pt x="1943445" y="21590"/>
                </a:moveTo>
                <a:lnTo>
                  <a:pt x="1942429" y="40767"/>
                </a:lnTo>
                <a:lnTo>
                  <a:pt x="1967043" y="42037"/>
                </a:lnTo>
                <a:lnTo>
                  <a:pt x="2040904" y="45085"/>
                </a:lnTo>
                <a:lnTo>
                  <a:pt x="2041590" y="26035"/>
                </a:lnTo>
                <a:lnTo>
                  <a:pt x="2017047" y="25146"/>
                </a:lnTo>
                <a:lnTo>
                  <a:pt x="1943445" y="21590"/>
                </a:lnTo>
                <a:close/>
              </a:path>
              <a:path w="2777490" h="48260">
                <a:moveTo>
                  <a:pt x="2757295" y="43434"/>
                </a:moveTo>
                <a:lnTo>
                  <a:pt x="2703981" y="43434"/>
                </a:lnTo>
                <a:lnTo>
                  <a:pt x="2721650" y="43561"/>
                </a:lnTo>
                <a:lnTo>
                  <a:pt x="2739309" y="44069"/>
                </a:lnTo>
                <a:lnTo>
                  <a:pt x="2756956" y="44831"/>
                </a:lnTo>
                <a:lnTo>
                  <a:pt x="2757295" y="43434"/>
                </a:lnTo>
                <a:close/>
              </a:path>
              <a:path w="2777490" h="48260">
                <a:moveTo>
                  <a:pt x="2702326" y="25781"/>
                </a:moveTo>
                <a:lnTo>
                  <a:pt x="2686255" y="25781"/>
                </a:lnTo>
                <a:lnTo>
                  <a:pt x="2686306" y="43561"/>
                </a:lnTo>
                <a:lnTo>
                  <a:pt x="2757295" y="43434"/>
                </a:lnTo>
                <a:lnTo>
                  <a:pt x="2760626" y="29718"/>
                </a:lnTo>
                <a:lnTo>
                  <a:pt x="2757273" y="28829"/>
                </a:lnTo>
                <a:lnTo>
                  <a:pt x="2718383" y="26162"/>
                </a:lnTo>
                <a:lnTo>
                  <a:pt x="2702326" y="25781"/>
                </a:lnTo>
                <a:close/>
              </a:path>
              <a:path w="2777490" h="48260">
                <a:moveTo>
                  <a:pt x="1846810" y="16256"/>
                </a:moveTo>
                <a:lnTo>
                  <a:pt x="1845680" y="35306"/>
                </a:lnTo>
                <a:lnTo>
                  <a:pt x="1942429" y="40767"/>
                </a:lnTo>
                <a:lnTo>
                  <a:pt x="1943445" y="21590"/>
                </a:lnTo>
                <a:lnTo>
                  <a:pt x="1846810" y="16256"/>
                </a:lnTo>
                <a:close/>
              </a:path>
              <a:path w="2777490" h="48260">
                <a:moveTo>
                  <a:pt x="4193" y="31343"/>
                </a:moveTo>
                <a:lnTo>
                  <a:pt x="4193" y="34544"/>
                </a:lnTo>
                <a:lnTo>
                  <a:pt x="8346" y="38608"/>
                </a:lnTo>
                <a:lnTo>
                  <a:pt x="18594" y="38608"/>
                </a:lnTo>
                <a:lnTo>
                  <a:pt x="22747" y="34544"/>
                </a:lnTo>
                <a:lnTo>
                  <a:pt x="22747" y="33147"/>
                </a:lnTo>
                <a:lnTo>
                  <a:pt x="4980" y="33147"/>
                </a:lnTo>
                <a:lnTo>
                  <a:pt x="4193" y="31343"/>
                </a:lnTo>
                <a:close/>
              </a:path>
              <a:path w="2777490" h="48260">
                <a:moveTo>
                  <a:pt x="1747217" y="11176"/>
                </a:moveTo>
                <a:lnTo>
                  <a:pt x="1746391" y="30226"/>
                </a:lnTo>
                <a:lnTo>
                  <a:pt x="1796045" y="32512"/>
                </a:lnTo>
                <a:lnTo>
                  <a:pt x="1845680" y="35306"/>
                </a:lnTo>
                <a:lnTo>
                  <a:pt x="1846810" y="16256"/>
                </a:lnTo>
                <a:lnTo>
                  <a:pt x="1797023" y="13462"/>
                </a:lnTo>
                <a:lnTo>
                  <a:pt x="1747217" y="11176"/>
                </a:lnTo>
                <a:close/>
              </a:path>
              <a:path w="2777490" h="48260">
                <a:moveTo>
                  <a:pt x="15370" y="20685"/>
                </a:moveTo>
                <a:lnTo>
                  <a:pt x="4193" y="25618"/>
                </a:lnTo>
                <a:lnTo>
                  <a:pt x="4193" y="31343"/>
                </a:lnTo>
                <a:lnTo>
                  <a:pt x="4980" y="33147"/>
                </a:lnTo>
                <a:lnTo>
                  <a:pt x="21960" y="25654"/>
                </a:lnTo>
                <a:lnTo>
                  <a:pt x="20685" y="22733"/>
                </a:lnTo>
                <a:lnTo>
                  <a:pt x="16181" y="22733"/>
                </a:lnTo>
                <a:lnTo>
                  <a:pt x="15370" y="20685"/>
                </a:lnTo>
                <a:close/>
              </a:path>
              <a:path w="2777490" h="48260">
                <a:moveTo>
                  <a:pt x="20250" y="21736"/>
                </a:moveTo>
                <a:lnTo>
                  <a:pt x="21960" y="25654"/>
                </a:lnTo>
                <a:lnTo>
                  <a:pt x="4980" y="33147"/>
                </a:lnTo>
                <a:lnTo>
                  <a:pt x="22747" y="33147"/>
                </a:lnTo>
                <a:lnTo>
                  <a:pt x="22747" y="24257"/>
                </a:lnTo>
                <a:lnTo>
                  <a:pt x="20250" y="21736"/>
                </a:lnTo>
                <a:close/>
              </a:path>
              <a:path w="2777490" h="48260">
                <a:moveTo>
                  <a:pt x="4193" y="25618"/>
                </a:moveTo>
                <a:lnTo>
                  <a:pt x="2097" y="26543"/>
                </a:lnTo>
                <a:lnTo>
                  <a:pt x="4193" y="31343"/>
                </a:lnTo>
                <a:lnTo>
                  <a:pt x="4193" y="25618"/>
                </a:lnTo>
                <a:close/>
              </a:path>
              <a:path w="2777490" h="48260">
                <a:moveTo>
                  <a:pt x="866713" y="11303"/>
                </a:moveTo>
                <a:lnTo>
                  <a:pt x="866358" y="30099"/>
                </a:lnTo>
                <a:lnTo>
                  <a:pt x="1039497" y="31242"/>
                </a:lnTo>
                <a:lnTo>
                  <a:pt x="1039497" y="11684"/>
                </a:lnTo>
                <a:lnTo>
                  <a:pt x="953105" y="11684"/>
                </a:lnTo>
                <a:lnTo>
                  <a:pt x="866713" y="11303"/>
                </a:lnTo>
                <a:close/>
              </a:path>
              <a:path w="2777490" h="48260">
                <a:moveTo>
                  <a:pt x="1305778" y="9906"/>
                </a:moveTo>
                <a:lnTo>
                  <a:pt x="1039497" y="11557"/>
                </a:lnTo>
                <a:lnTo>
                  <a:pt x="1039497" y="31242"/>
                </a:lnTo>
                <a:lnTo>
                  <a:pt x="1092805" y="31242"/>
                </a:lnTo>
                <a:lnTo>
                  <a:pt x="1306019" y="29591"/>
                </a:lnTo>
                <a:lnTo>
                  <a:pt x="1305778" y="9906"/>
                </a:lnTo>
                <a:close/>
              </a:path>
              <a:path w="2777490" h="48260">
                <a:moveTo>
                  <a:pt x="1671322" y="8509"/>
                </a:moveTo>
                <a:lnTo>
                  <a:pt x="1671042" y="27813"/>
                </a:lnTo>
                <a:lnTo>
                  <a:pt x="1708726" y="28702"/>
                </a:lnTo>
                <a:lnTo>
                  <a:pt x="1746391" y="30226"/>
                </a:lnTo>
                <a:lnTo>
                  <a:pt x="1747217" y="11176"/>
                </a:lnTo>
                <a:lnTo>
                  <a:pt x="1709279" y="9525"/>
                </a:lnTo>
                <a:lnTo>
                  <a:pt x="1671322" y="8509"/>
                </a:lnTo>
                <a:close/>
              </a:path>
              <a:path w="2777490" h="48260">
                <a:moveTo>
                  <a:pt x="775553" y="8509"/>
                </a:moveTo>
                <a:lnTo>
                  <a:pt x="774727" y="26670"/>
                </a:lnTo>
                <a:lnTo>
                  <a:pt x="820533" y="28702"/>
                </a:lnTo>
                <a:lnTo>
                  <a:pt x="866358" y="30099"/>
                </a:lnTo>
                <a:lnTo>
                  <a:pt x="866713" y="11303"/>
                </a:lnTo>
                <a:lnTo>
                  <a:pt x="798337" y="9398"/>
                </a:lnTo>
                <a:lnTo>
                  <a:pt x="775553" y="8509"/>
                </a:lnTo>
                <a:close/>
              </a:path>
              <a:path w="2777490" h="48260">
                <a:moveTo>
                  <a:pt x="1542150" y="8255"/>
                </a:moveTo>
                <a:lnTo>
                  <a:pt x="1305778" y="9906"/>
                </a:lnTo>
                <a:lnTo>
                  <a:pt x="1306019" y="29591"/>
                </a:lnTo>
                <a:lnTo>
                  <a:pt x="1542188" y="27686"/>
                </a:lnTo>
                <a:lnTo>
                  <a:pt x="1542150" y="8255"/>
                </a:lnTo>
                <a:close/>
              </a:path>
              <a:path w="2777490" h="48260">
                <a:moveTo>
                  <a:pt x="111292" y="8255"/>
                </a:moveTo>
                <a:lnTo>
                  <a:pt x="110708" y="26924"/>
                </a:lnTo>
                <a:lnTo>
                  <a:pt x="161287" y="27686"/>
                </a:lnTo>
                <a:lnTo>
                  <a:pt x="186579" y="27813"/>
                </a:lnTo>
                <a:lnTo>
                  <a:pt x="211876" y="27686"/>
                </a:lnTo>
                <a:lnTo>
                  <a:pt x="211876" y="9271"/>
                </a:lnTo>
                <a:lnTo>
                  <a:pt x="136432" y="8763"/>
                </a:lnTo>
                <a:lnTo>
                  <a:pt x="111292" y="8255"/>
                </a:lnTo>
                <a:close/>
              </a:path>
              <a:path w="2777490" h="48260">
                <a:moveTo>
                  <a:pt x="1671046" y="27559"/>
                </a:moveTo>
                <a:lnTo>
                  <a:pt x="1606615" y="27559"/>
                </a:lnTo>
                <a:lnTo>
                  <a:pt x="1671042" y="27813"/>
                </a:lnTo>
                <a:lnTo>
                  <a:pt x="1671046" y="27559"/>
                </a:lnTo>
                <a:close/>
              </a:path>
              <a:path w="2777490" h="48260">
                <a:moveTo>
                  <a:pt x="301220" y="8763"/>
                </a:moveTo>
                <a:lnTo>
                  <a:pt x="256548" y="9271"/>
                </a:lnTo>
                <a:lnTo>
                  <a:pt x="211876" y="9271"/>
                </a:lnTo>
                <a:lnTo>
                  <a:pt x="211876" y="27686"/>
                </a:lnTo>
                <a:lnTo>
                  <a:pt x="234355" y="27686"/>
                </a:lnTo>
                <a:lnTo>
                  <a:pt x="279307" y="27432"/>
                </a:lnTo>
                <a:lnTo>
                  <a:pt x="301779" y="27051"/>
                </a:lnTo>
                <a:lnTo>
                  <a:pt x="301220" y="8763"/>
                </a:lnTo>
                <a:close/>
              </a:path>
              <a:path w="2777490" h="48260">
                <a:moveTo>
                  <a:pt x="1606731" y="8255"/>
                </a:moveTo>
                <a:lnTo>
                  <a:pt x="1542150" y="8255"/>
                </a:lnTo>
                <a:lnTo>
                  <a:pt x="1542188" y="27686"/>
                </a:lnTo>
                <a:lnTo>
                  <a:pt x="1671046" y="27559"/>
                </a:lnTo>
                <a:lnTo>
                  <a:pt x="1671322" y="8509"/>
                </a:lnTo>
                <a:lnTo>
                  <a:pt x="1606731" y="8255"/>
                </a:lnTo>
                <a:close/>
              </a:path>
              <a:path w="2777490" h="48260">
                <a:moveTo>
                  <a:pt x="354382" y="6096"/>
                </a:moveTo>
                <a:lnTo>
                  <a:pt x="327806" y="7620"/>
                </a:lnTo>
                <a:lnTo>
                  <a:pt x="301220" y="8763"/>
                </a:lnTo>
                <a:lnTo>
                  <a:pt x="301779" y="27051"/>
                </a:lnTo>
                <a:lnTo>
                  <a:pt x="315216" y="26543"/>
                </a:lnTo>
                <a:lnTo>
                  <a:pt x="342072" y="25146"/>
                </a:lnTo>
                <a:lnTo>
                  <a:pt x="355487" y="24257"/>
                </a:lnTo>
                <a:lnTo>
                  <a:pt x="354382" y="6096"/>
                </a:lnTo>
                <a:close/>
              </a:path>
              <a:path w="2777490" h="48260">
                <a:moveTo>
                  <a:pt x="50662" y="5080"/>
                </a:moveTo>
                <a:lnTo>
                  <a:pt x="49290" y="23495"/>
                </a:lnTo>
                <a:lnTo>
                  <a:pt x="64630" y="24638"/>
                </a:lnTo>
                <a:lnTo>
                  <a:pt x="79980" y="25527"/>
                </a:lnTo>
                <a:lnTo>
                  <a:pt x="110708" y="26924"/>
                </a:lnTo>
                <a:lnTo>
                  <a:pt x="111292" y="8255"/>
                </a:lnTo>
                <a:lnTo>
                  <a:pt x="96123" y="7747"/>
                </a:lnTo>
                <a:lnTo>
                  <a:pt x="65809" y="6096"/>
                </a:lnTo>
                <a:lnTo>
                  <a:pt x="50662" y="5080"/>
                </a:lnTo>
                <a:close/>
              </a:path>
              <a:path w="2777490" h="48260">
                <a:moveTo>
                  <a:pt x="687986" y="3683"/>
                </a:moveTo>
                <a:lnTo>
                  <a:pt x="686691" y="21590"/>
                </a:lnTo>
                <a:lnTo>
                  <a:pt x="730695" y="24384"/>
                </a:lnTo>
                <a:lnTo>
                  <a:pt x="774727" y="26670"/>
                </a:lnTo>
                <a:lnTo>
                  <a:pt x="775553" y="8509"/>
                </a:lnTo>
                <a:lnTo>
                  <a:pt x="709862" y="5080"/>
                </a:lnTo>
                <a:lnTo>
                  <a:pt x="687986" y="3683"/>
                </a:lnTo>
                <a:close/>
              </a:path>
              <a:path w="2777490" h="48260">
                <a:moveTo>
                  <a:pt x="9387" y="5588"/>
                </a:moveTo>
                <a:lnTo>
                  <a:pt x="0" y="19685"/>
                </a:lnTo>
                <a:lnTo>
                  <a:pt x="311" y="22352"/>
                </a:lnTo>
                <a:lnTo>
                  <a:pt x="429" y="22987"/>
                </a:lnTo>
                <a:lnTo>
                  <a:pt x="2097" y="26543"/>
                </a:lnTo>
                <a:lnTo>
                  <a:pt x="4112" y="25654"/>
                </a:lnTo>
                <a:lnTo>
                  <a:pt x="4193" y="24257"/>
                </a:lnTo>
                <a:lnTo>
                  <a:pt x="8346" y="20066"/>
                </a:lnTo>
                <a:lnTo>
                  <a:pt x="15124" y="20066"/>
                </a:lnTo>
                <a:lnTo>
                  <a:pt x="9387" y="5588"/>
                </a:lnTo>
                <a:close/>
              </a:path>
              <a:path w="2777490" h="48260">
                <a:moveTo>
                  <a:pt x="15124" y="20066"/>
                </a:moveTo>
                <a:lnTo>
                  <a:pt x="8346" y="20066"/>
                </a:lnTo>
                <a:lnTo>
                  <a:pt x="4193" y="24257"/>
                </a:lnTo>
                <a:lnTo>
                  <a:pt x="4193" y="25618"/>
                </a:lnTo>
                <a:lnTo>
                  <a:pt x="15370" y="20685"/>
                </a:lnTo>
                <a:lnTo>
                  <a:pt x="15124" y="20066"/>
                </a:lnTo>
                <a:close/>
              </a:path>
              <a:path w="2777490" h="48260">
                <a:moveTo>
                  <a:pt x="428881" y="2286"/>
                </a:moveTo>
                <a:lnTo>
                  <a:pt x="372997" y="4953"/>
                </a:lnTo>
                <a:lnTo>
                  <a:pt x="354382" y="6096"/>
                </a:lnTo>
                <a:lnTo>
                  <a:pt x="355487" y="24257"/>
                </a:lnTo>
                <a:lnTo>
                  <a:pt x="429643" y="20447"/>
                </a:lnTo>
                <a:lnTo>
                  <a:pt x="428881" y="2286"/>
                </a:lnTo>
                <a:close/>
              </a:path>
              <a:path w="2777490" h="48260">
                <a:moveTo>
                  <a:pt x="21084" y="3810"/>
                </a:moveTo>
                <a:lnTo>
                  <a:pt x="17159" y="4064"/>
                </a:lnTo>
                <a:lnTo>
                  <a:pt x="13210" y="4445"/>
                </a:lnTo>
                <a:lnTo>
                  <a:pt x="11267" y="4953"/>
                </a:lnTo>
                <a:lnTo>
                  <a:pt x="9387" y="5588"/>
                </a:lnTo>
                <a:lnTo>
                  <a:pt x="18810" y="18415"/>
                </a:lnTo>
                <a:lnTo>
                  <a:pt x="18975" y="18923"/>
                </a:lnTo>
                <a:lnTo>
                  <a:pt x="20250" y="21736"/>
                </a:lnTo>
                <a:lnTo>
                  <a:pt x="20860" y="22352"/>
                </a:lnTo>
                <a:lnTo>
                  <a:pt x="27798" y="22352"/>
                </a:lnTo>
                <a:lnTo>
                  <a:pt x="34968" y="22606"/>
                </a:lnTo>
                <a:lnTo>
                  <a:pt x="42133" y="22987"/>
                </a:lnTo>
                <a:lnTo>
                  <a:pt x="49290" y="23495"/>
                </a:lnTo>
                <a:lnTo>
                  <a:pt x="50662" y="5080"/>
                </a:lnTo>
                <a:lnTo>
                  <a:pt x="43277" y="4572"/>
                </a:lnTo>
                <a:lnTo>
                  <a:pt x="35887" y="4191"/>
                </a:lnTo>
                <a:lnTo>
                  <a:pt x="28490" y="3937"/>
                </a:lnTo>
                <a:lnTo>
                  <a:pt x="21084" y="3810"/>
                </a:lnTo>
                <a:close/>
              </a:path>
              <a:path w="2777490" h="48260">
                <a:moveTo>
                  <a:pt x="19077" y="19050"/>
                </a:moveTo>
                <a:lnTo>
                  <a:pt x="15370" y="20685"/>
                </a:lnTo>
                <a:lnTo>
                  <a:pt x="16181" y="22733"/>
                </a:lnTo>
                <a:lnTo>
                  <a:pt x="17655" y="22479"/>
                </a:lnTo>
                <a:lnTo>
                  <a:pt x="19128" y="22352"/>
                </a:lnTo>
                <a:lnTo>
                  <a:pt x="20518" y="22352"/>
                </a:lnTo>
                <a:lnTo>
                  <a:pt x="20250" y="21736"/>
                </a:lnTo>
                <a:lnTo>
                  <a:pt x="18594" y="20066"/>
                </a:lnTo>
                <a:lnTo>
                  <a:pt x="19521" y="20066"/>
                </a:lnTo>
                <a:lnTo>
                  <a:pt x="19077" y="19050"/>
                </a:lnTo>
                <a:close/>
              </a:path>
              <a:path w="2777490" h="48260">
                <a:moveTo>
                  <a:pt x="20518" y="22352"/>
                </a:moveTo>
                <a:lnTo>
                  <a:pt x="19128" y="22352"/>
                </a:lnTo>
                <a:lnTo>
                  <a:pt x="17655" y="22479"/>
                </a:lnTo>
                <a:lnTo>
                  <a:pt x="16181" y="22733"/>
                </a:lnTo>
                <a:lnTo>
                  <a:pt x="20685" y="22733"/>
                </a:lnTo>
                <a:lnTo>
                  <a:pt x="20518" y="22352"/>
                </a:lnTo>
                <a:close/>
              </a:path>
              <a:path w="2777490" h="48260">
                <a:moveTo>
                  <a:pt x="19521" y="20066"/>
                </a:moveTo>
                <a:lnTo>
                  <a:pt x="18594" y="20066"/>
                </a:lnTo>
                <a:lnTo>
                  <a:pt x="20250" y="21736"/>
                </a:lnTo>
                <a:lnTo>
                  <a:pt x="19521" y="20066"/>
                </a:lnTo>
                <a:close/>
              </a:path>
              <a:path w="2777490" h="48260">
                <a:moveTo>
                  <a:pt x="633414" y="508"/>
                </a:moveTo>
                <a:lnTo>
                  <a:pt x="632893" y="18542"/>
                </a:lnTo>
                <a:lnTo>
                  <a:pt x="646350" y="19050"/>
                </a:lnTo>
                <a:lnTo>
                  <a:pt x="686691" y="21590"/>
                </a:lnTo>
                <a:lnTo>
                  <a:pt x="687986" y="3683"/>
                </a:lnTo>
                <a:lnTo>
                  <a:pt x="674353" y="2667"/>
                </a:lnTo>
                <a:lnTo>
                  <a:pt x="633414" y="508"/>
                </a:lnTo>
                <a:close/>
              </a:path>
              <a:path w="2777490" h="48260">
                <a:moveTo>
                  <a:pt x="9387" y="5588"/>
                </a:moveTo>
                <a:lnTo>
                  <a:pt x="15370" y="20685"/>
                </a:lnTo>
                <a:lnTo>
                  <a:pt x="19077" y="19050"/>
                </a:lnTo>
                <a:lnTo>
                  <a:pt x="18810" y="18415"/>
                </a:lnTo>
                <a:lnTo>
                  <a:pt x="9387" y="5588"/>
                </a:lnTo>
                <a:close/>
              </a:path>
              <a:path w="2777490" h="48260">
                <a:moveTo>
                  <a:pt x="505487" y="381"/>
                </a:moveTo>
                <a:lnTo>
                  <a:pt x="467174" y="1016"/>
                </a:lnTo>
                <a:lnTo>
                  <a:pt x="428881" y="2286"/>
                </a:lnTo>
                <a:lnTo>
                  <a:pt x="429643" y="20447"/>
                </a:lnTo>
                <a:lnTo>
                  <a:pt x="448645" y="19685"/>
                </a:lnTo>
                <a:lnTo>
                  <a:pt x="486660" y="18669"/>
                </a:lnTo>
                <a:lnTo>
                  <a:pt x="505678" y="18415"/>
                </a:lnTo>
                <a:lnTo>
                  <a:pt x="505487" y="381"/>
                </a:lnTo>
                <a:close/>
              </a:path>
              <a:path w="2777490" h="48260">
                <a:moveTo>
                  <a:pt x="592336" y="0"/>
                </a:moveTo>
                <a:lnTo>
                  <a:pt x="578639" y="0"/>
                </a:lnTo>
                <a:lnTo>
                  <a:pt x="578639" y="18034"/>
                </a:lnTo>
                <a:lnTo>
                  <a:pt x="605766" y="18034"/>
                </a:lnTo>
                <a:lnTo>
                  <a:pt x="632893" y="18542"/>
                </a:lnTo>
                <a:lnTo>
                  <a:pt x="633414" y="508"/>
                </a:lnTo>
                <a:lnTo>
                  <a:pt x="592336" y="0"/>
                </a:lnTo>
                <a:close/>
              </a:path>
              <a:path w="2777490" h="48260">
                <a:moveTo>
                  <a:pt x="578639" y="0"/>
                </a:moveTo>
                <a:lnTo>
                  <a:pt x="560351" y="0"/>
                </a:lnTo>
                <a:lnTo>
                  <a:pt x="542063" y="127"/>
                </a:lnTo>
                <a:lnTo>
                  <a:pt x="523775" y="127"/>
                </a:lnTo>
                <a:lnTo>
                  <a:pt x="505487" y="381"/>
                </a:lnTo>
                <a:lnTo>
                  <a:pt x="505678" y="18415"/>
                </a:lnTo>
                <a:lnTo>
                  <a:pt x="578639" y="18034"/>
                </a:lnTo>
                <a:lnTo>
                  <a:pt x="578639" y="0"/>
                </a:lnTo>
                <a:close/>
              </a:path>
              <a:path w="2777490" h="48260">
                <a:moveTo>
                  <a:pt x="1039497" y="11557"/>
                </a:moveTo>
                <a:lnTo>
                  <a:pt x="996301" y="11684"/>
                </a:lnTo>
                <a:lnTo>
                  <a:pt x="1039497" y="11684"/>
                </a:lnTo>
                <a:close/>
              </a:path>
            </a:pathLst>
          </a:custGeom>
          <a:solidFill>
            <a:srgbClr val="C80000"/>
          </a:solid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24" y="613840"/>
            <a:ext cx="4264676" cy="689932"/>
          </a:xfrm>
          <a:prstGeom prst="rect">
            <a:avLst/>
          </a:prstGeom>
        </p:spPr>
        <p:txBody>
          <a:bodyPr vert="horz" wrap="square" lIns="0" tIns="12700" rIns="0" bIns="0" rtlCol="0">
            <a:spAutoFit/>
          </a:bodyPr>
          <a:lstStyle/>
          <a:p>
            <a:pPr marL="12700">
              <a:lnSpc>
                <a:spcPct val="100000"/>
              </a:lnSpc>
              <a:spcBef>
                <a:spcPts val="100"/>
              </a:spcBef>
            </a:pPr>
            <a:r>
              <a:rPr lang="en-US" sz="4400" spc="-114" dirty="0"/>
              <a:t>Tester</a:t>
            </a:r>
            <a:endParaRPr sz="4400" dirty="0"/>
          </a:p>
        </p:txBody>
      </p:sp>
      <p:sp>
        <p:nvSpPr>
          <p:cNvPr id="3" name="object 3"/>
          <p:cNvSpPr txBox="1">
            <a:spLocks noGrp="1"/>
          </p:cNvSpPr>
          <p:nvPr>
            <p:ph type="body" idx="1"/>
          </p:nvPr>
        </p:nvSpPr>
        <p:spPr>
          <a:xfrm>
            <a:off x="920130" y="1324248"/>
            <a:ext cx="10351739" cy="5275803"/>
          </a:xfrm>
          <a:prstGeom prst="rect">
            <a:avLst/>
          </a:prstGeom>
        </p:spPr>
        <p:txBody>
          <a:bodyPr vert="horz" wrap="square" lIns="0" tIns="12700" rIns="0" bIns="0" rtlCol="0">
            <a:spAutoFit/>
          </a:bodyPr>
          <a:lstStyle/>
          <a:p>
            <a:pPr rtl="0">
              <a:spcBef>
                <a:spcPts val="0"/>
              </a:spcBef>
              <a:spcAft>
                <a:spcPts val="0"/>
              </a:spcAft>
            </a:pPr>
            <a:r>
              <a:rPr lang="en-US" sz="1800" b="0" i="0" u="none" strike="noStrike" dirty="0">
                <a:solidFill>
                  <a:srgbClr val="000000"/>
                </a:solidFill>
                <a:effectLst/>
                <a:latin typeface="+mn-lt"/>
              </a:rPr>
              <a:t>import tester.*;</a:t>
            </a:r>
            <a:br>
              <a:rPr lang="en-US" sz="1800" b="0" dirty="0">
                <a:effectLst/>
                <a:latin typeface="+mn-lt"/>
              </a:rPr>
            </a:br>
            <a:r>
              <a:rPr lang="en-US" sz="1800" b="0" i="0" u="none" strike="noStrike" dirty="0">
                <a:solidFill>
                  <a:srgbClr val="000000"/>
                </a:solidFill>
                <a:effectLst/>
                <a:latin typeface="+mn-lt"/>
              </a:rPr>
              <a:t>class Test1 {</a:t>
            </a:r>
            <a:endParaRPr lang="en-US" sz="1800" b="0" dirty="0">
              <a:effectLst/>
              <a:latin typeface="+mn-lt"/>
            </a:endParaRPr>
          </a:p>
          <a:p>
            <a:pPr rtl="0">
              <a:spcBef>
                <a:spcPts val="0"/>
              </a:spcBef>
              <a:spcAft>
                <a:spcPts val="0"/>
              </a:spcAft>
            </a:pPr>
            <a:r>
              <a:rPr lang="en-US" sz="1800" b="0" i="0" u="none" strike="noStrike" dirty="0">
                <a:solidFill>
                  <a:srgbClr val="000000"/>
                </a:solidFill>
                <a:effectLst/>
                <a:latin typeface="+mn-lt"/>
              </a:rPr>
              <a:t>        int method1() {}</a:t>
            </a:r>
            <a:endParaRPr lang="en-US" sz="1800" b="0" dirty="0">
              <a:effectLst/>
              <a:latin typeface="+mn-lt"/>
            </a:endParaRPr>
          </a:p>
          <a:p>
            <a:pPr rtl="0">
              <a:spcBef>
                <a:spcPts val="0"/>
              </a:spcBef>
              <a:spcAft>
                <a:spcPts val="0"/>
              </a:spcAft>
            </a:pPr>
            <a:br>
              <a:rPr lang="en-US" sz="1800" b="0" dirty="0">
                <a:effectLst/>
                <a:latin typeface="+mn-lt"/>
              </a:rPr>
            </a:br>
            <a:r>
              <a:rPr lang="en-US" sz="1800" b="0" i="0" u="none" strike="noStrike" dirty="0">
                <a:solidFill>
                  <a:srgbClr val="000000"/>
                </a:solidFill>
                <a:effectLst/>
                <a:latin typeface="+mn-lt"/>
              </a:rPr>
              <a:t>        //week1 - test as a single method to a field</a:t>
            </a:r>
            <a:endParaRPr lang="en-US" sz="1800" b="0" dirty="0">
              <a:effectLst/>
              <a:latin typeface="+mn-lt"/>
            </a:endParaRPr>
          </a:p>
          <a:p>
            <a:pPr rtl="0">
              <a:spcBef>
                <a:spcPts val="0"/>
              </a:spcBef>
              <a:spcAft>
                <a:spcPts val="0"/>
              </a:spcAft>
            </a:pPr>
            <a:r>
              <a:rPr lang="en-US" sz="1800" b="0" i="0" u="none" strike="noStrike" dirty="0">
                <a:solidFill>
                  <a:srgbClr val="000000"/>
                </a:solidFill>
                <a:effectLst/>
                <a:latin typeface="+mn-lt"/>
              </a:rPr>
              <a:t>        int field1 = this.method1();</a:t>
            </a:r>
            <a:endParaRPr lang="en-US" sz="1800" b="0" dirty="0">
              <a:effectLst/>
              <a:latin typeface="+mn-lt"/>
            </a:endParaRPr>
          </a:p>
          <a:p>
            <a:pPr rtl="0">
              <a:spcBef>
                <a:spcPts val="0"/>
              </a:spcBef>
              <a:spcAft>
                <a:spcPts val="0"/>
              </a:spcAft>
            </a:pPr>
            <a:r>
              <a:rPr lang="en-US" sz="1800" b="0" i="0" u="none" strike="noStrike" dirty="0">
                <a:solidFill>
                  <a:srgbClr val="000000"/>
                </a:solidFill>
                <a:effectLst/>
                <a:latin typeface="+mn-lt"/>
              </a:rPr>
              <a:t>  </a:t>
            </a:r>
            <a:endParaRPr lang="en-US" sz="1800" b="0" dirty="0">
              <a:effectLst/>
              <a:latin typeface="+mn-lt"/>
            </a:endParaRPr>
          </a:p>
          <a:p>
            <a:pPr rtl="0">
              <a:spcBef>
                <a:spcPts val="0"/>
              </a:spcBef>
              <a:spcAft>
                <a:spcPts val="0"/>
              </a:spcAft>
            </a:pPr>
            <a:r>
              <a:rPr lang="en-US" sz="1800" b="0" i="0" u="none" strike="noStrike" dirty="0">
                <a:solidFill>
                  <a:srgbClr val="000000"/>
                </a:solidFill>
                <a:effectLst/>
                <a:latin typeface="+mn-lt"/>
              </a:rPr>
              <a:t>        //wed of Week2</a:t>
            </a:r>
            <a:endParaRPr lang="en-US" sz="1800" b="0" dirty="0">
              <a:effectLst/>
              <a:latin typeface="+mn-lt"/>
            </a:endParaRPr>
          </a:p>
          <a:p>
            <a:pPr rtl="0">
              <a:spcBef>
                <a:spcPts val="0"/>
              </a:spcBef>
              <a:spcAft>
                <a:spcPts val="0"/>
              </a:spcAft>
            </a:pPr>
            <a:r>
              <a:rPr lang="en-US" sz="1800" b="0" i="0" u="none" strike="noStrike" dirty="0">
                <a:solidFill>
                  <a:srgbClr val="000000"/>
                </a:solidFill>
                <a:effectLst/>
                <a:latin typeface="+mn-lt"/>
              </a:rPr>
              <a:t>        </a:t>
            </a:r>
            <a:r>
              <a:rPr lang="en-US" sz="1800" b="0" i="0" u="none" strike="noStrike" dirty="0" err="1">
                <a:solidFill>
                  <a:srgbClr val="000000"/>
                </a:solidFill>
                <a:effectLst/>
                <a:latin typeface="+mn-lt"/>
              </a:rPr>
              <a:t>boolean</a:t>
            </a:r>
            <a:r>
              <a:rPr lang="en-US" sz="1800" b="0" i="0" u="none" strike="noStrike" dirty="0">
                <a:solidFill>
                  <a:srgbClr val="000000"/>
                </a:solidFill>
                <a:effectLst/>
                <a:latin typeface="+mn-lt"/>
              </a:rPr>
              <a:t> testMethod1(Tester t) {</a:t>
            </a:r>
            <a:endParaRPr lang="en-US" sz="1800" b="0" dirty="0">
              <a:effectLst/>
              <a:latin typeface="+mn-lt"/>
            </a:endParaRPr>
          </a:p>
          <a:p>
            <a:pPr rtl="0">
              <a:spcBef>
                <a:spcPts val="0"/>
              </a:spcBef>
              <a:spcAft>
                <a:spcPts val="0"/>
              </a:spcAft>
            </a:pPr>
            <a:r>
              <a:rPr lang="en-US" sz="1800" b="0" i="0" u="none" strike="noStrike" dirty="0">
                <a:solidFill>
                  <a:srgbClr val="000000"/>
                </a:solidFill>
                <a:effectLst/>
                <a:latin typeface="+mn-lt"/>
              </a:rPr>
              <a:t>                 return </a:t>
            </a:r>
            <a:r>
              <a:rPr lang="en-US" sz="1800" b="0" i="0" u="none" strike="noStrike" dirty="0" err="1">
                <a:solidFill>
                  <a:srgbClr val="000000"/>
                </a:solidFill>
                <a:effectLst/>
                <a:latin typeface="+mn-lt"/>
              </a:rPr>
              <a:t>t.checkExpects</a:t>
            </a:r>
            <a:r>
              <a:rPr lang="en-US" sz="1800" b="0" i="0" u="none" strike="noStrike" dirty="0">
                <a:solidFill>
                  <a:srgbClr val="000000"/>
                </a:solidFill>
                <a:effectLst/>
                <a:latin typeface="+mn-lt"/>
              </a:rPr>
              <a:t>(this.method1(), 1);</a:t>
            </a:r>
            <a:endParaRPr lang="en-US" sz="1800" b="0" dirty="0">
              <a:effectLst/>
              <a:latin typeface="+mn-lt"/>
            </a:endParaRPr>
          </a:p>
          <a:p>
            <a:pPr rtl="0">
              <a:spcBef>
                <a:spcPts val="0"/>
              </a:spcBef>
              <a:spcAft>
                <a:spcPts val="0"/>
              </a:spcAft>
            </a:pPr>
            <a:r>
              <a:rPr lang="en-US" sz="1800" b="0" i="0" u="none" strike="noStrike" dirty="0">
                <a:solidFill>
                  <a:srgbClr val="000000"/>
                </a:solidFill>
                <a:effectLst/>
                <a:latin typeface="+mn-lt"/>
              </a:rPr>
              <a:t>        }</a:t>
            </a:r>
            <a:endParaRPr lang="en-US" sz="1800" b="0" dirty="0">
              <a:effectLst/>
              <a:latin typeface="+mn-lt"/>
            </a:endParaRPr>
          </a:p>
          <a:p>
            <a:pPr rtl="0">
              <a:spcBef>
                <a:spcPts val="0"/>
              </a:spcBef>
              <a:spcAft>
                <a:spcPts val="0"/>
              </a:spcAft>
            </a:pPr>
            <a:br>
              <a:rPr lang="en-US" sz="1800" b="0" dirty="0">
                <a:effectLst/>
                <a:latin typeface="+mn-lt"/>
              </a:rPr>
            </a:br>
            <a:r>
              <a:rPr lang="en-US" sz="1800" b="0" dirty="0">
                <a:effectLst/>
                <a:latin typeface="+mn-lt"/>
              </a:rPr>
              <a:t>         </a:t>
            </a:r>
            <a:r>
              <a:rPr lang="en-US" sz="1800" b="0" i="0" u="none" strike="noStrike" dirty="0">
                <a:solidFill>
                  <a:srgbClr val="000000"/>
                </a:solidFill>
                <a:effectLst/>
                <a:latin typeface="+mn-lt"/>
              </a:rPr>
              <a:t>//week 3 after we discuss main()</a:t>
            </a:r>
            <a:endParaRPr lang="en-US" sz="1800" b="0" dirty="0">
              <a:effectLst/>
              <a:latin typeface="+mn-lt"/>
            </a:endParaRPr>
          </a:p>
          <a:p>
            <a:pPr rtl="0">
              <a:spcBef>
                <a:spcPts val="0"/>
              </a:spcBef>
              <a:spcAft>
                <a:spcPts val="0"/>
              </a:spcAft>
            </a:pPr>
            <a:r>
              <a:rPr lang="en-US" sz="1800" b="0" i="0" u="none" strike="noStrike" dirty="0">
                <a:solidFill>
                  <a:srgbClr val="000000"/>
                </a:solidFill>
                <a:effectLst/>
                <a:latin typeface="+mn-lt"/>
              </a:rPr>
              <a:t>         void testMethod2(Tester t) {</a:t>
            </a:r>
            <a:endParaRPr lang="en-US" sz="1800" b="0" dirty="0">
              <a:effectLst/>
              <a:latin typeface="+mn-lt"/>
            </a:endParaRPr>
          </a:p>
          <a:p>
            <a:pPr rtl="0">
              <a:spcBef>
                <a:spcPts val="0"/>
              </a:spcBef>
              <a:spcAft>
                <a:spcPts val="0"/>
              </a:spcAft>
            </a:pPr>
            <a:r>
              <a:rPr lang="en-US" sz="1800" b="0" i="0" u="none" strike="noStrike" dirty="0">
                <a:solidFill>
                  <a:srgbClr val="000000"/>
                </a:solidFill>
                <a:effectLst/>
                <a:latin typeface="+mn-lt"/>
              </a:rPr>
              <a:t>               </a:t>
            </a:r>
            <a:r>
              <a:rPr lang="en-US" sz="1800" b="0" i="0" u="none" strike="noStrike" dirty="0" err="1">
                <a:solidFill>
                  <a:srgbClr val="000000"/>
                </a:solidFill>
                <a:effectLst/>
                <a:latin typeface="+mn-lt"/>
              </a:rPr>
              <a:t>t.checkExpects</a:t>
            </a:r>
            <a:r>
              <a:rPr lang="en-US" sz="1800" b="0" i="0" u="none" strike="noStrike" dirty="0">
                <a:solidFill>
                  <a:srgbClr val="000000"/>
                </a:solidFill>
                <a:effectLst/>
                <a:latin typeface="+mn-lt"/>
              </a:rPr>
              <a:t>(this.method1(), 1);</a:t>
            </a:r>
            <a:endParaRPr lang="en-US" sz="1800" b="0" dirty="0">
              <a:effectLst/>
              <a:latin typeface="+mn-lt"/>
            </a:endParaRPr>
          </a:p>
          <a:p>
            <a:pPr rtl="0">
              <a:spcBef>
                <a:spcPts val="0"/>
              </a:spcBef>
              <a:spcAft>
                <a:spcPts val="0"/>
              </a:spcAft>
            </a:pPr>
            <a:r>
              <a:rPr lang="en-US" sz="1800" b="0" i="0" u="none" strike="noStrike" dirty="0">
                <a:solidFill>
                  <a:srgbClr val="000000"/>
                </a:solidFill>
                <a:effectLst/>
                <a:latin typeface="+mn-lt"/>
              </a:rPr>
              <a:t>         }</a:t>
            </a:r>
            <a:br>
              <a:rPr lang="en-US" sz="1800" b="0" dirty="0">
                <a:effectLst/>
                <a:latin typeface="+mn-lt"/>
              </a:rPr>
            </a:br>
            <a:r>
              <a:rPr lang="en-US" sz="1800" b="0" i="0" u="none" strike="noStrike" dirty="0">
                <a:solidFill>
                  <a:srgbClr val="000000"/>
                </a:solidFill>
                <a:effectLst/>
                <a:latin typeface="+mn-lt"/>
              </a:rPr>
              <a:t>}</a:t>
            </a:r>
            <a:endParaRPr lang="en-US" sz="1800" b="0" dirty="0">
              <a:effectLst/>
              <a:latin typeface="+mn-lt"/>
            </a:endParaRPr>
          </a:p>
          <a:p>
            <a:br>
              <a:rPr lang="en-US" sz="1800" dirty="0">
                <a:latin typeface="+mn-lt"/>
              </a:rPr>
            </a:br>
            <a:endParaRPr sz="1800" spc="-155"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E139-F2AC-4018-A694-F05F706E204F}"/>
              </a:ext>
            </a:extLst>
          </p:cNvPr>
          <p:cNvSpPr>
            <a:spLocks noGrp="1"/>
          </p:cNvSpPr>
          <p:nvPr>
            <p:ph type="title"/>
          </p:nvPr>
        </p:nvSpPr>
        <p:spPr>
          <a:xfrm>
            <a:off x="762000" y="838200"/>
            <a:ext cx="2454275" cy="939800"/>
          </a:xfrm>
        </p:spPr>
        <p:txBody>
          <a:bodyPr/>
          <a:lstStyle/>
          <a:p>
            <a:r>
              <a:rPr lang="en-US" dirty="0"/>
              <a:t>PA4</a:t>
            </a:r>
          </a:p>
        </p:txBody>
      </p:sp>
      <p:sp>
        <p:nvSpPr>
          <p:cNvPr id="3" name="Text Placeholder 2">
            <a:extLst>
              <a:ext uri="{FF2B5EF4-FFF2-40B4-BE49-F238E27FC236}">
                <a16:creationId xmlns:a16="http://schemas.microsoft.com/office/drawing/2014/main" id="{D5B0D640-A5BE-4F6C-AE25-9C31F4ED88E2}"/>
              </a:ext>
            </a:extLst>
          </p:cNvPr>
          <p:cNvSpPr>
            <a:spLocks noGrp="1"/>
          </p:cNvSpPr>
          <p:nvPr>
            <p:ph type="body" idx="1"/>
          </p:nvPr>
        </p:nvSpPr>
        <p:spPr>
          <a:xfrm>
            <a:off x="920129" y="2667000"/>
            <a:ext cx="10351739" cy="3016210"/>
          </a:xfrm>
        </p:spPr>
        <p:txBody>
          <a:bodyPr/>
          <a:lstStyle/>
          <a:p>
            <a:r>
              <a:rPr lang="en-US" dirty="0"/>
              <a:t>Different assignments in this course have different collaboration policies. On this assignment, you cannot share code publicly on Piazza or with any other students in the course. If you need to share code, ask in a private Piazza post or in 1-on-1 hours. Still do ask any public code questions about lecture code, quizzes that are past, or other conceptual questions, just no code from this PA.</a:t>
            </a:r>
          </a:p>
        </p:txBody>
      </p:sp>
    </p:spTree>
    <p:extLst>
      <p:ext uri="{BB962C8B-B14F-4D97-AF65-F5344CB8AC3E}">
        <p14:creationId xmlns:p14="http://schemas.microsoft.com/office/powerpoint/2010/main" val="3505328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60" dirty="0"/>
              <a:t>T</a:t>
            </a:r>
            <a:r>
              <a:rPr spc="-210" dirty="0"/>
              <a:t>ha</a:t>
            </a:r>
            <a:r>
              <a:rPr spc="-229" dirty="0"/>
              <a:t>n</a:t>
            </a:r>
            <a:r>
              <a:rPr spc="-215" dirty="0"/>
              <a:t>k</a:t>
            </a:r>
            <a:r>
              <a:rPr spc="-85" dirty="0"/>
              <a:t>s</a:t>
            </a:r>
            <a:r>
              <a:rPr spc="-250"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TotalTime>
  <Words>530</Words>
  <Application>Microsoft Office PowerPoint</Application>
  <PresentationFormat>Widescreen</PresentationFormat>
  <Paragraphs>76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Courier New</vt:lpstr>
      <vt:lpstr>Trebuchet MS</vt:lpstr>
      <vt:lpstr>Office Theme</vt:lpstr>
      <vt:lpstr>CSE 11 Accelerated Intro to Programming  Discussion Section 4</vt:lpstr>
      <vt:lpstr>Logistics</vt:lpstr>
      <vt:lpstr>Interface</vt:lpstr>
      <vt:lpstr>Example:</vt:lpstr>
      <vt:lpstr>Tester</vt:lpstr>
      <vt:lpstr>Tester</vt:lpstr>
      <vt:lpstr>PA4</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11 Accelerated Intro to Programming  Discussion Section 4</dc:title>
  <cp:lastModifiedBy>Sachin C Deshpande</cp:lastModifiedBy>
  <cp:revision>9</cp:revision>
  <dcterms:created xsi:type="dcterms:W3CDTF">2021-07-08T04:42:59Z</dcterms:created>
  <dcterms:modified xsi:type="dcterms:W3CDTF">2021-07-08T05:07:55Z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2021-07-08T00:00:00Z</vt:filetime>
  </property>
</Properties>
</file>