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8862" y="2413007"/>
            <a:ext cx="245427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5215" y="1651007"/>
            <a:ext cx="10261569" cy="452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131" y="766236"/>
            <a:ext cx="1059878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6834"/>
              </a:lnSpc>
              <a:spcBef>
                <a:spcPts val="100"/>
              </a:spcBef>
            </a:pPr>
            <a:r>
              <a:rPr spc="-270" dirty="0"/>
              <a:t>CSE</a:t>
            </a:r>
            <a:r>
              <a:rPr spc="-455" dirty="0"/>
              <a:t> </a:t>
            </a:r>
            <a:r>
              <a:rPr spc="-110" dirty="0"/>
              <a:t>11</a:t>
            </a:r>
          </a:p>
          <a:p>
            <a:pPr marL="12700" marR="5080" algn="ctr">
              <a:lnSpc>
                <a:spcPts val="6500"/>
              </a:lnSpc>
              <a:spcBef>
                <a:spcPts val="430"/>
              </a:spcBef>
            </a:pPr>
            <a:r>
              <a:rPr spc="-300" dirty="0"/>
              <a:t>Accelerated </a:t>
            </a:r>
            <a:r>
              <a:rPr spc="-195" dirty="0"/>
              <a:t>Intro </a:t>
            </a:r>
            <a:r>
              <a:rPr spc="-215" dirty="0"/>
              <a:t>to</a:t>
            </a:r>
            <a:r>
              <a:rPr spc="-869" dirty="0"/>
              <a:t> </a:t>
            </a:r>
            <a:r>
              <a:rPr spc="-215" dirty="0"/>
              <a:t>Programming  </a:t>
            </a:r>
            <a:r>
              <a:rPr spc="-170" dirty="0"/>
              <a:t>Discussion </a:t>
            </a:r>
            <a:r>
              <a:rPr spc="-250" dirty="0"/>
              <a:t>Section</a:t>
            </a:r>
            <a:r>
              <a:rPr spc="-740" dirty="0"/>
              <a:t> </a:t>
            </a:r>
            <a:r>
              <a:rPr spc="-11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2325" y="3657606"/>
            <a:ext cx="282829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Sachin Deshpande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80" dirty="0">
                <a:latin typeface="Trebuchet MS"/>
                <a:cs typeface="Trebuchet MS"/>
              </a:rPr>
              <a:t>Summer 1 2021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" y="6379636"/>
            <a:ext cx="406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discussion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 being</a:t>
            </a:r>
            <a:r>
              <a:rPr sz="2400" spc="-4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Trebuchet MS"/>
                <a:cs typeface="Trebuchet MS"/>
              </a:rPr>
              <a:t>recorded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24" y="613840"/>
            <a:ext cx="1857375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>
                <a:latin typeface="Trebuchet MS"/>
                <a:cs typeface="Trebuchet MS"/>
              </a:rPr>
              <a:t>PA8</a:t>
            </a:r>
            <a:endParaRPr sz="4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Start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early!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T</a:t>
            </a:r>
            <a:r>
              <a:rPr spc="-210" dirty="0"/>
              <a:t>ha</a:t>
            </a:r>
            <a:r>
              <a:rPr spc="-229" dirty="0"/>
              <a:t>n</a:t>
            </a:r>
            <a:r>
              <a:rPr spc="-215" dirty="0"/>
              <a:t>k</a:t>
            </a:r>
            <a:r>
              <a:rPr spc="-85" dirty="0"/>
              <a:t>s</a:t>
            </a:r>
            <a:r>
              <a:rPr spc="-25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1939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Lo</a:t>
            </a:r>
            <a:r>
              <a:rPr sz="4400" spc="-245" dirty="0"/>
              <a:t>g</a:t>
            </a:r>
            <a:r>
              <a:rPr sz="4400" spc="-135" dirty="0"/>
              <a:t>i</a:t>
            </a:r>
            <a:r>
              <a:rPr sz="4400" spc="-60" dirty="0"/>
              <a:t>s</a:t>
            </a:r>
            <a:r>
              <a:rPr sz="4400" spc="-300" dirty="0"/>
              <a:t>t</a:t>
            </a:r>
            <a:r>
              <a:rPr sz="4400" spc="-215" dirty="0"/>
              <a:t>i</a:t>
            </a:r>
            <a:r>
              <a:rPr sz="4400" spc="-190" dirty="0"/>
              <a:t>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24" y="1713655"/>
            <a:ext cx="4121785" cy="103361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PA8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released</a:t>
            </a:r>
            <a:endParaRPr lang="en-US" sz="2800" spc="-12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25" dirty="0">
                <a:latin typeface="Trebuchet MS"/>
                <a:cs typeface="Trebuchet MS"/>
              </a:rPr>
              <a:t>Exam Friday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3958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Generic</a:t>
            </a:r>
            <a:r>
              <a:rPr sz="4400" spc="-360" dirty="0"/>
              <a:t> </a:t>
            </a:r>
            <a:r>
              <a:rPr sz="4400" spc="-30" dirty="0"/>
              <a:t>Methods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24" y="1828807"/>
            <a:ext cx="96380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05" dirty="0">
                <a:latin typeface="Trebuchet MS"/>
                <a:cs typeface="Trebuchet MS"/>
              </a:rPr>
              <a:t>Enable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run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same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code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multiple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393700" indent="-381000">
              <a:lnSpc>
                <a:spcPts val="2875"/>
              </a:lnSpc>
              <a:spcBef>
                <a:spcPts val="2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00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&lt;&gt;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specify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parameter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types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generic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method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creation</a:t>
            </a:r>
            <a:endParaRPr sz="2400">
              <a:latin typeface="Trebuchet MS"/>
              <a:cs typeface="Trebuchet MS"/>
            </a:endParaRPr>
          </a:p>
          <a:p>
            <a:pPr marL="393700" indent="-381000">
              <a:lnSpc>
                <a:spcPts val="2875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3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type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parameter's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name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choice,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such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T,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U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274" y="431807"/>
            <a:ext cx="4119879" cy="6122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Trebuchet MS"/>
                <a:cs typeface="Trebuchet MS"/>
              </a:rPr>
              <a:t>Example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: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generic</a:t>
            </a:r>
            <a:r>
              <a:rPr sz="1400" spc="-12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method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to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print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elements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in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array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</a:pPr>
            <a:r>
              <a:rPr sz="1400" spc="-75" dirty="0">
                <a:latin typeface="Verdana"/>
                <a:cs typeface="Verdana"/>
              </a:rPr>
              <a:t>public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class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GenericMethodTest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470" dirty="0">
                <a:latin typeface="Verdana"/>
                <a:cs typeface="Verdana"/>
              </a:rPr>
              <a:t>{</a:t>
            </a:r>
            <a:endParaRPr sz="1400" dirty="0">
              <a:latin typeface="Verdana"/>
              <a:cs typeface="Verdana"/>
            </a:endParaRPr>
          </a:p>
          <a:p>
            <a:pPr marL="265430" marR="5080" indent="-104775">
              <a:lnSpc>
                <a:spcPct val="149800"/>
              </a:lnSpc>
              <a:spcBef>
                <a:spcPts val="20"/>
              </a:spcBef>
            </a:pPr>
            <a:r>
              <a:rPr sz="1400" spc="-75" dirty="0">
                <a:latin typeface="Verdana"/>
                <a:cs typeface="Verdana"/>
              </a:rPr>
              <a:t>public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static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&lt;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E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&gt;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void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printArray(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E[]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inputArray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220" dirty="0">
                <a:latin typeface="Verdana"/>
                <a:cs typeface="Verdana"/>
              </a:rPr>
              <a:t>)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470" dirty="0">
                <a:latin typeface="Verdana"/>
                <a:cs typeface="Verdana"/>
              </a:rPr>
              <a:t>{  </a:t>
            </a:r>
            <a:r>
              <a:rPr sz="1400" spc="-85" dirty="0">
                <a:latin typeface="Verdana"/>
                <a:cs typeface="Verdana"/>
              </a:rPr>
              <a:t>for(E </a:t>
            </a:r>
            <a:r>
              <a:rPr sz="1400" spc="-100" dirty="0">
                <a:latin typeface="Verdana"/>
                <a:cs typeface="Verdana"/>
              </a:rPr>
              <a:t>element </a:t>
            </a:r>
            <a:r>
              <a:rPr sz="1400" spc="-285" dirty="0">
                <a:latin typeface="Verdana"/>
                <a:cs typeface="Verdana"/>
              </a:rPr>
              <a:t>: </a:t>
            </a:r>
            <a:r>
              <a:rPr sz="1400" spc="-85" dirty="0">
                <a:latin typeface="Verdana"/>
                <a:cs typeface="Verdana"/>
              </a:rPr>
              <a:t>inputArray) </a:t>
            </a:r>
            <a:r>
              <a:rPr sz="1400" spc="-470" dirty="0">
                <a:latin typeface="Verdana"/>
                <a:cs typeface="Verdana"/>
              </a:rPr>
              <a:t>{  </a:t>
            </a:r>
            <a:r>
              <a:rPr sz="1400" spc="-120" dirty="0">
                <a:latin typeface="Verdana"/>
                <a:cs typeface="Verdana"/>
              </a:rPr>
              <a:t>System.out.println(element);</a:t>
            </a:r>
            <a:endParaRPr sz="1400" dirty="0">
              <a:latin typeface="Verdana"/>
              <a:cs typeface="Verdana"/>
            </a:endParaRPr>
          </a:p>
          <a:p>
            <a:pPr marL="265430">
              <a:lnSpc>
                <a:spcPct val="100000"/>
              </a:lnSpc>
              <a:spcBef>
                <a:spcPts val="820"/>
              </a:spcBef>
            </a:pPr>
            <a:r>
              <a:rPr sz="1400" spc="-470" dirty="0">
                <a:latin typeface="Verdana"/>
                <a:cs typeface="Verdana"/>
              </a:rPr>
              <a:t>}</a:t>
            </a:r>
            <a:endParaRPr sz="1400" dirty="0">
              <a:latin typeface="Verdana"/>
              <a:cs typeface="Verdana"/>
            </a:endParaRPr>
          </a:p>
          <a:p>
            <a:pPr marL="230504">
              <a:lnSpc>
                <a:spcPct val="100000"/>
              </a:lnSpc>
              <a:spcBef>
                <a:spcPts val="820"/>
              </a:spcBef>
            </a:pPr>
            <a:r>
              <a:rPr sz="1400" spc="-470" dirty="0">
                <a:latin typeface="Verdana"/>
                <a:cs typeface="Verdana"/>
              </a:rPr>
              <a:t>}</a:t>
            </a:r>
            <a:endParaRPr sz="1400" dirty="0">
              <a:latin typeface="Verdana"/>
              <a:cs typeface="Verdana"/>
            </a:endParaRPr>
          </a:p>
          <a:p>
            <a:pPr marL="160655">
              <a:lnSpc>
                <a:spcPct val="100000"/>
              </a:lnSpc>
              <a:spcBef>
                <a:spcPts val="850"/>
              </a:spcBef>
            </a:pPr>
            <a:r>
              <a:rPr sz="1400" spc="-75" dirty="0">
                <a:latin typeface="Verdana"/>
                <a:cs typeface="Verdana"/>
              </a:rPr>
              <a:t>public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static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void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main(String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args[])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470" dirty="0">
                <a:latin typeface="Verdana"/>
                <a:cs typeface="Verdana"/>
              </a:rPr>
              <a:t>{</a:t>
            </a:r>
            <a:endParaRPr sz="1400" dirty="0">
              <a:latin typeface="Verdana"/>
              <a:cs typeface="Verdana"/>
            </a:endParaRPr>
          </a:p>
          <a:p>
            <a:pPr marL="265430" marR="25400">
              <a:lnSpc>
                <a:spcPct val="148800"/>
              </a:lnSpc>
            </a:pPr>
            <a:r>
              <a:rPr sz="1400" spc="-114" dirty="0">
                <a:latin typeface="Verdana"/>
                <a:cs typeface="Verdana"/>
              </a:rPr>
              <a:t>//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Create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arrays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of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Integer,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Double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and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Character  </a:t>
            </a:r>
            <a:r>
              <a:rPr sz="1400" spc="-130" dirty="0">
                <a:latin typeface="Verdana"/>
                <a:cs typeface="Verdana"/>
              </a:rPr>
              <a:t>Integer[]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intArray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=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470" dirty="0">
                <a:latin typeface="Verdana"/>
                <a:cs typeface="Verdana"/>
              </a:rPr>
              <a:t>{</a:t>
            </a:r>
            <a:r>
              <a:rPr sz="1400" spc="-459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1,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2,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3,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4,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5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380" dirty="0">
                <a:latin typeface="Verdana"/>
                <a:cs typeface="Verdana"/>
              </a:rPr>
              <a:t>};</a:t>
            </a:r>
            <a:endParaRPr sz="1400" dirty="0">
              <a:latin typeface="Verdana"/>
              <a:cs typeface="Verdana"/>
            </a:endParaRPr>
          </a:p>
          <a:p>
            <a:pPr marL="265430" marR="463550">
              <a:lnSpc>
                <a:spcPct val="148800"/>
              </a:lnSpc>
              <a:spcBef>
                <a:spcPts val="35"/>
              </a:spcBef>
            </a:pPr>
            <a:r>
              <a:rPr sz="1400" spc="-110" dirty="0">
                <a:latin typeface="Verdana"/>
                <a:cs typeface="Verdana"/>
              </a:rPr>
              <a:t>Double[] </a:t>
            </a:r>
            <a:r>
              <a:rPr sz="1400" spc="-75" dirty="0">
                <a:latin typeface="Verdana"/>
                <a:cs typeface="Verdana"/>
              </a:rPr>
              <a:t>doubleArray </a:t>
            </a:r>
            <a:r>
              <a:rPr sz="1400" spc="-335" dirty="0">
                <a:latin typeface="Verdana"/>
                <a:cs typeface="Verdana"/>
              </a:rPr>
              <a:t>= </a:t>
            </a:r>
            <a:r>
              <a:rPr sz="1400" spc="-470" dirty="0">
                <a:latin typeface="Verdana"/>
                <a:cs typeface="Verdana"/>
              </a:rPr>
              <a:t>{ </a:t>
            </a:r>
            <a:r>
              <a:rPr sz="1400" spc="-150" dirty="0">
                <a:latin typeface="Verdana"/>
                <a:cs typeface="Verdana"/>
              </a:rPr>
              <a:t>1.1, 2.2, 3.3, </a:t>
            </a:r>
            <a:r>
              <a:rPr sz="1400" spc="-125" dirty="0">
                <a:latin typeface="Verdana"/>
                <a:cs typeface="Verdana"/>
              </a:rPr>
              <a:t>4.4 </a:t>
            </a:r>
            <a:r>
              <a:rPr sz="1400" spc="-380" dirty="0">
                <a:latin typeface="Verdana"/>
                <a:cs typeface="Verdana"/>
              </a:rPr>
              <a:t>};  </a:t>
            </a:r>
            <a:r>
              <a:rPr sz="1400" spc="-105" dirty="0">
                <a:latin typeface="Verdana"/>
                <a:cs typeface="Verdana"/>
              </a:rPr>
              <a:t>Character[]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charArray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=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470" dirty="0">
                <a:latin typeface="Verdana"/>
                <a:cs typeface="Verdana"/>
              </a:rPr>
              <a:t>{</a:t>
            </a:r>
            <a:r>
              <a:rPr sz="1400" spc="-459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'H',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'E',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'L',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'L',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'O'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380" dirty="0">
                <a:latin typeface="Verdana"/>
                <a:cs typeface="Verdana"/>
              </a:rPr>
              <a:t>};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Verdana"/>
              <a:cs typeface="Verdana"/>
            </a:endParaRPr>
          </a:p>
          <a:p>
            <a:pPr marL="265430" marR="66040">
              <a:lnSpc>
                <a:spcPct val="148800"/>
              </a:lnSpc>
            </a:pPr>
            <a:r>
              <a:rPr sz="1400" spc="-90" dirty="0">
                <a:latin typeface="Verdana"/>
                <a:cs typeface="Verdana"/>
              </a:rPr>
              <a:t>printArray(intArray); </a:t>
            </a:r>
            <a:r>
              <a:rPr sz="1400" spc="-114" dirty="0">
                <a:latin typeface="Verdana"/>
                <a:cs typeface="Verdana"/>
              </a:rPr>
              <a:t>// </a:t>
            </a:r>
            <a:r>
              <a:rPr sz="1400" spc="-120" dirty="0">
                <a:latin typeface="Verdana"/>
                <a:cs typeface="Verdana"/>
              </a:rPr>
              <a:t>pass an </a:t>
            </a:r>
            <a:r>
              <a:rPr sz="1400" spc="-105" dirty="0">
                <a:latin typeface="Verdana"/>
                <a:cs typeface="Verdana"/>
              </a:rPr>
              <a:t>Integer </a:t>
            </a:r>
            <a:r>
              <a:rPr sz="1400" spc="-95" dirty="0">
                <a:latin typeface="Verdana"/>
                <a:cs typeface="Verdana"/>
              </a:rPr>
              <a:t>array  printArray(doubleArray); </a:t>
            </a:r>
            <a:r>
              <a:rPr sz="1400" spc="-114" dirty="0">
                <a:latin typeface="Verdana"/>
                <a:cs typeface="Verdana"/>
              </a:rPr>
              <a:t>// </a:t>
            </a:r>
            <a:r>
              <a:rPr sz="1400" spc="-120" dirty="0">
                <a:latin typeface="Verdana"/>
                <a:cs typeface="Verdana"/>
              </a:rPr>
              <a:t>pass </a:t>
            </a:r>
            <a:r>
              <a:rPr sz="1400" spc="-135" dirty="0">
                <a:latin typeface="Verdana"/>
                <a:cs typeface="Verdana"/>
              </a:rPr>
              <a:t>a </a:t>
            </a:r>
            <a:r>
              <a:rPr sz="1400" spc="-75" dirty="0">
                <a:latin typeface="Verdana"/>
                <a:cs typeface="Verdana"/>
              </a:rPr>
              <a:t>Double</a:t>
            </a:r>
            <a:r>
              <a:rPr sz="1400" spc="-40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array  printArray(charArray);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// </a:t>
            </a:r>
            <a:r>
              <a:rPr sz="1400" spc="-120" dirty="0">
                <a:latin typeface="Verdana"/>
                <a:cs typeface="Verdana"/>
              </a:rPr>
              <a:t>pass </a:t>
            </a:r>
            <a:r>
              <a:rPr sz="1400" spc="-135" dirty="0">
                <a:latin typeface="Verdana"/>
                <a:cs typeface="Verdana"/>
              </a:rPr>
              <a:t>a </a:t>
            </a:r>
            <a:r>
              <a:rPr sz="1400" spc="-75" dirty="0">
                <a:latin typeface="Verdana"/>
                <a:cs typeface="Verdana"/>
              </a:rPr>
              <a:t>Character </a:t>
            </a:r>
            <a:r>
              <a:rPr sz="1400" spc="-95" dirty="0">
                <a:latin typeface="Verdana"/>
                <a:cs typeface="Verdana"/>
              </a:rPr>
              <a:t>array</a:t>
            </a:r>
            <a:endParaRPr sz="1400" dirty="0">
              <a:latin typeface="Verdana"/>
              <a:cs typeface="Verdana"/>
            </a:endParaRPr>
          </a:p>
          <a:p>
            <a:pPr marL="160655">
              <a:lnSpc>
                <a:spcPct val="100000"/>
              </a:lnSpc>
              <a:spcBef>
                <a:spcPts val="855"/>
              </a:spcBef>
            </a:pPr>
            <a:r>
              <a:rPr sz="1400" spc="-470" dirty="0">
                <a:latin typeface="Verdana"/>
                <a:cs typeface="Verdana"/>
              </a:rPr>
              <a:t>}</a:t>
            </a:r>
            <a:endParaRPr sz="1400" dirty="0">
              <a:latin typeface="Verdana"/>
              <a:cs typeface="Verdana"/>
            </a:endParaRPr>
          </a:p>
          <a:p>
            <a:pPr marL="55880">
              <a:lnSpc>
                <a:spcPct val="100000"/>
              </a:lnSpc>
              <a:spcBef>
                <a:spcPts val="819"/>
              </a:spcBef>
            </a:pPr>
            <a:r>
              <a:rPr sz="1400" spc="-470" dirty="0">
                <a:latin typeface="Verdana"/>
                <a:cs typeface="Verdana"/>
              </a:rPr>
              <a:t>}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4490" y="1280401"/>
            <a:ext cx="142024" cy="24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8835" y="973327"/>
            <a:ext cx="1213848" cy="378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0776" y="1040752"/>
            <a:ext cx="342950" cy="211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6504" y="1006995"/>
            <a:ext cx="385573" cy="231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7071" y="979474"/>
            <a:ext cx="729048" cy="219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8768" y="992035"/>
            <a:ext cx="565924" cy="281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589" y="2113666"/>
            <a:ext cx="2317115" cy="76200"/>
          </a:xfrm>
          <a:custGeom>
            <a:avLst/>
            <a:gdLst/>
            <a:ahLst/>
            <a:cxnLst/>
            <a:rect l="l" t="t" r="r" b="b"/>
            <a:pathLst>
              <a:path w="2317115" h="76200">
                <a:moveTo>
                  <a:pt x="1489626" y="55244"/>
                </a:moveTo>
                <a:lnTo>
                  <a:pt x="1489295" y="74802"/>
                </a:lnTo>
                <a:lnTo>
                  <a:pt x="1564523" y="75691"/>
                </a:lnTo>
                <a:lnTo>
                  <a:pt x="1589600" y="75691"/>
                </a:lnTo>
                <a:lnTo>
                  <a:pt x="1589600" y="55625"/>
                </a:lnTo>
                <a:lnTo>
                  <a:pt x="1539613" y="55625"/>
                </a:lnTo>
                <a:lnTo>
                  <a:pt x="1489626" y="55244"/>
                </a:lnTo>
                <a:close/>
              </a:path>
              <a:path w="2317115" h="76200">
                <a:moveTo>
                  <a:pt x="1688457" y="54228"/>
                </a:moveTo>
                <a:lnTo>
                  <a:pt x="1663749" y="54863"/>
                </a:lnTo>
                <a:lnTo>
                  <a:pt x="1589600" y="55625"/>
                </a:lnTo>
                <a:lnTo>
                  <a:pt x="1589600" y="75691"/>
                </a:lnTo>
                <a:lnTo>
                  <a:pt x="1614515" y="75691"/>
                </a:lnTo>
                <a:lnTo>
                  <a:pt x="1639425" y="75564"/>
                </a:lnTo>
                <a:lnTo>
                  <a:pt x="1664331" y="75183"/>
                </a:lnTo>
                <a:lnTo>
                  <a:pt x="1689232" y="74549"/>
                </a:lnTo>
                <a:lnTo>
                  <a:pt x="1688457" y="54228"/>
                </a:lnTo>
                <a:close/>
              </a:path>
              <a:path w="2317115" h="76200">
                <a:moveTo>
                  <a:pt x="1414416" y="53466"/>
                </a:moveTo>
                <a:lnTo>
                  <a:pt x="1413730" y="72643"/>
                </a:lnTo>
                <a:lnTo>
                  <a:pt x="1451513" y="73913"/>
                </a:lnTo>
                <a:lnTo>
                  <a:pt x="1489295" y="74802"/>
                </a:lnTo>
                <a:lnTo>
                  <a:pt x="1489626" y="55244"/>
                </a:lnTo>
                <a:lnTo>
                  <a:pt x="1452021" y="54609"/>
                </a:lnTo>
                <a:lnTo>
                  <a:pt x="1414416" y="53466"/>
                </a:lnTo>
                <a:close/>
              </a:path>
              <a:path w="2317115" h="76200">
                <a:moveTo>
                  <a:pt x="1774080" y="49149"/>
                </a:moveTo>
                <a:lnTo>
                  <a:pt x="1731288" y="52069"/>
                </a:lnTo>
                <a:lnTo>
                  <a:pt x="1688457" y="54228"/>
                </a:lnTo>
                <a:lnTo>
                  <a:pt x="1689232" y="74549"/>
                </a:lnTo>
                <a:lnTo>
                  <a:pt x="1710818" y="73659"/>
                </a:lnTo>
                <a:lnTo>
                  <a:pt x="1732393" y="72516"/>
                </a:lnTo>
                <a:lnTo>
                  <a:pt x="1775515" y="69722"/>
                </a:lnTo>
                <a:lnTo>
                  <a:pt x="1774080" y="49149"/>
                </a:lnTo>
                <a:close/>
              </a:path>
              <a:path w="2317115" h="76200">
                <a:moveTo>
                  <a:pt x="1330965" y="49911"/>
                </a:moveTo>
                <a:lnTo>
                  <a:pt x="1329949" y="68706"/>
                </a:lnTo>
                <a:lnTo>
                  <a:pt x="1350887" y="69850"/>
                </a:lnTo>
                <a:lnTo>
                  <a:pt x="1413730" y="72643"/>
                </a:lnTo>
                <a:lnTo>
                  <a:pt x="1414416" y="53466"/>
                </a:lnTo>
                <a:lnTo>
                  <a:pt x="1372676" y="51942"/>
                </a:lnTo>
                <a:lnTo>
                  <a:pt x="1330965" y="49911"/>
                </a:lnTo>
                <a:close/>
              </a:path>
              <a:path w="2317115" h="76200">
                <a:moveTo>
                  <a:pt x="1913539" y="39877"/>
                </a:moveTo>
                <a:lnTo>
                  <a:pt x="1774080" y="49149"/>
                </a:lnTo>
                <a:lnTo>
                  <a:pt x="1775515" y="69722"/>
                </a:lnTo>
                <a:lnTo>
                  <a:pt x="1914834" y="60832"/>
                </a:lnTo>
                <a:lnTo>
                  <a:pt x="1913539" y="39877"/>
                </a:lnTo>
                <a:close/>
              </a:path>
              <a:path w="2317115" h="76200">
                <a:moveTo>
                  <a:pt x="1222557" y="43052"/>
                </a:moveTo>
                <a:lnTo>
                  <a:pt x="1221249" y="61721"/>
                </a:lnTo>
                <a:lnTo>
                  <a:pt x="1329949" y="68706"/>
                </a:lnTo>
                <a:lnTo>
                  <a:pt x="1330965" y="49911"/>
                </a:lnTo>
                <a:lnTo>
                  <a:pt x="1222557" y="43052"/>
                </a:lnTo>
                <a:close/>
              </a:path>
              <a:path w="2317115" h="76200">
                <a:moveTo>
                  <a:pt x="1134711" y="37464"/>
                </a:moveTo>
                <a:lnTo>
                  <a:pt x="1133949" y="56261"/>
                </a:lnTo>
                <a:lnTo>
                  <a:pt x="1221249" y="61721"/>
                </a:lnTo>
                <a:lnTo>
                  <a:pt x="1222557" y="43052"/>
                </a:lnTo>
                <a:lnTo>
                  <a:pt x="1200607" y="41401"/>
                </a:lnTo>
                <a:lnTo>
                  <a:pt x="1134711" y="37464"/>
                </a:lnTo>
                <a:close/>
              </a:path>
              <a:path w="2317115" h="76200">
                <a:moveTo>
                  <a:pt x="2071921" y="29463"/>
                </a:moveTo>
                <a:lnTo>
                  <a:pt x="1913539" y="39877"/>
                </a:lnTo>
                <a:lnTo>
                  <a:pt x="1914834" y="60832"/>
                </a:lnTo>
                <a:lnTo>
                  <a:pt x="2073356" y="50926"/>
                </a:lnTo>
                <a:lnTo>
                  <a:pt x="2071921" y="29463"/>
                </a:lnTo>
                <a:close/>
              </a:path>
              <a:path w="2317115" h="76200">
                <a:moveTo>
                  <a:pt x="1088890" y="36194"/>
                </a:moveTo>
                <a:lnTo>
                  <a:pt x="1088598" y="55117"/>
                </a:lnTo>
                <a:lnTo>
                  <a:pt x="1099940" y="55244"/>
                </a:lnTo>
                <a:lnTo>
                  <a:pt x="1111278" y="55499"/>
                </a:lnTo>
                <a:lnTo>
                  <a:pt x="1133949" y="56261"/>
                </a:lnTo>
                <a:lnTo>
                  <a:pt x="1134711" y="37464"/>
                </a:lnTo>
                <a:lnTo>
                  <a:pt x="1111801" y="36702"/>
                </a:lnTo>
                <a:lnTo>
                  <a:pt x="1088890" y="36194"/>
                </a:lnTo>
                <a:close/>
              </a:path>
              <a:path w="2317115" h="76200">
                <a:moveTo>
                  <a:pt x="627880" y="35305"/>
                </a:moveTo>
                <a:lnTo>
                  <a:pt x="627169" y="54863"/>
                </a:lnTo>
                <a:lnTo>
                  <a:pt x="723088" y="56133"/>
                </a:lnTo>
                <a:lnTo>
                  <a:pt x="755070" y="56133"/>
                </a:lnTo>
                <a:lnTo>
                  <a:pt x="755108" y="36829"/>
                </a:lnTo>
                <a:lnTo>
                  <a:pt x="723295" y="36829"/>
                </a:lnTo>
                <a:lnTo>
                  <a:pt x="627880" y="35305"/>
                </a:lnTo>
                <a:close/>
              </a:path>
              <a:path w="2317115" h="76200">
                <a:moveTo>
                  <a:pt x="755108" y="36829"/>
                </a:moveTo>
                <a:lnTo>
                  <a:pt x="755070" y="56133"/>
                </a:lnTo>
                <a:lnTo>
                  <a:pt x="794532" y="56133"/>
                </a:lnTo>
                <a:lnTo>
                  <a:pt x="912906" y="55499"/>
                </a:lnTo>
                <a:lnTo>
                  <a:pt x="912707" y="36956"/>
                </a:lnTo>
                <a:lnTo>
                  <a:pt x="794506" y="36956"/>
                </a:lnTo>
                <a:lnTo>
                  <a:pt x="755108" y="36829"/>
                </a:lnTo>
                <a:close/>
              </a:path>
              <a:path w="2317115" h="76200">
                <a:moveTo>
                  <a:pt x="1021491" y="35813"/>
                </a:moveTo>
                <a:lnTo>
                  <a:pt x="912703" y="36575"/>
                </a:lnTo>
                <a:lnTo>
                  <a:pt x="912906" y="55499"/>
                </a:lnTo>
                <a:lnTo>
                  <a:pt x="1021491" y="54737"/>
                </a:lnTo>
                <a:lnTo>
                  <a:pt x="1021491" y="35813"/>
                </a:lnTo>
                <a:close/>
              </a:path>
              <a:path w="2317115" h="76200">
                <a:moveTo>
                  <a:pt x="1038341" y="35813"/>
                </a:moveTo>
                <a:lnTo>
                  <a:pt x="1021491" y="35813"/>
                </a:lnTo>
                <a:lnTo>
                  <a:pt x="1021491" y="54737"/>
                </a:lnTo>
                <a:lnTo>
                  <a:pt x="1055049" y="54737"/>
                </a:lnTo>
                <a:lnTo>
                  <a:pt x="1088598" y="55117"/>
                </a:lnTo>
                <a:lnTo>
                  <a:pt x="1088890" y="36194"/>
                </a:lnTo>
                <a:lnTo>
                  <a:pt x="1038341" y="35813"/>
                </a:lnTo>
                <a:close/>
              </a:path>
              <a:path w="2317115" h="76200">
                <a:moveTo>
                  <a:pt x="561294" y="31876"/>
                </a:moveTo>
                <a:lnTo>
                  <a:pt x="559986" y="51434"/>
                </a:lnTo>
                <a:lnTo>
                  <a:pt x="593563" y="53466"/>
                </a:lnTo>
                <a:lnTo>
                  <a:pt x="627169" y="54863"/>
                </a:lnTo>
                <a:lnTo>
                  <a:pt x="627880" y="35305"/>
                </a:lnTo>
                <a:lnTo>
                  <a:pt x="611223" y="34670"/>
                </a:lnTo>
                <a:lnTo>
                  <a:pt x="561294" y="31876"/>
                </a:lnTo>
                <a:close/>
              </a:path>
              <a:path w="2317115" h="76200">
                <a:moveTo>
                  <a:pt x="497451" y="26669"/>
                </a:moveTo>
                <a:lnTo>
                  <a:pt x="495559" y="46100"/>
                </a:lnTo>
                <a:lnTo>
                  <a:pt x="527753" y="49021"/>
                </a:lnTo>
                <a:lnTo>
                  <a:pt x="559986" y="51434"/>
                </a:lnTo>
                <a:lnTo>
                  <a:pt x="561294" y="31876"/>
                </a:lnTo>
                <a:lnTo>
                  <a:pt x="529353" y="29590"/>
                </a:lnTo>
                <a:lnTo>
                  <a:pt x="497451" y="26669"/>
                </a:lnTo>
                <a:close/>
              </a:path>
              <a:path w="2317115" h="76200">
                <a:moveTo>
                  <a:pt x="2208535" y="20954"/>
                </a:moveTo>
                <a:lnTo>
                  <a:pt x="2071921" y="29463"/>
                </a:lnTo>
                <a:lnTo>
                  <a:pt x="2073356" y="50926"/>
                </a:lnTo>
                <a:lnTo>
                  <a:pt x="2209754" y="42799"/>
                </a:lnTo>
                <a:lnTo>
                  <a:pt x="2208535" y="20954"/>
                </a:lnTo>
                <a:close/>
              </a:path>
              <a:path w="2317115" h="76200">
                <a:moveTo>
                  <a:pt x="421314" y="18161"/>
                </a:moveTo>
                <a:lnTo>
                  <a:pt x="418952" y="37591"/>
                </a:lnTo>
                <a:lnTo>
                  <a:pt x="476390" y="44195"/>
                </a:lnTo>
                <a:lnTo>
                  <a:pt x="495559" y="46100"/>
                </a:lnTo>
                <a:lnTo>
                  <a:pt x="497451" y="26669"/>
                </a:lnTo>
                <a:lnTo>
                  <a:pt x="478398" y="24764"/>
                </a:lnTo>
                <a:lnTo>
                  <a:pt x="430729" y="19292"/>
                </a:lnTo>
                <a:lnTo>
                  <a:pt x="421314" y="18161"/>
                </a:lnTo>
                <a:close/>
              </a:path>
              <a:path w="2317115" h="76200">
                <a:moveTo>
                  <a:pt x="2295009" y="17017"/>
                </a:moveTo>
                <a:lnTo>
                  <a:pt x="2273375" y="17652"/>
                </a:lnTo>
                <a:lnTo>
                  <a:pt x="2230140" y="19684"/>
                </a:lnTo>
                <a:lnTo>
                  <a:pt x="2208535" y="20954"/>
                </a:lnTo>
                <a:lnTo>
                  <a:pt x="2209754" y="42799"/>
                </a:lnTo>
                <a:lnTo>
                  <a:pt x="2295555" y="38353"/>
                </a:lnTo>
                <a:lnTo>
                  <a:pt x="2295469" y="34992"/>
                </a:lnTo>
                <a:lnTo>
                  <a:pt x="2285979" y="33781"/>
                </a:lnTo>
                <a:lnTo>
                  <a:pt x="2282283" y="33781"/>
                </a:lnTo>
                <a:lnTo>
                  <a:pt x="2279299" y="30861"/>
                </a:lnTo>
                <a:lnTo>
                  <a:pt x="2279423" y="23367"/>
                </a:lnTo>
                <a:lnTo>
                  <a:pt x="2282283" y="20446"/>
                </a:lnTo>
                <a:lnTo>
                  <a:pt x="2285979" y="20446"/>
                </a:lnTo>
                <a:lnTo>
                  <a:pt x="2294978" y="19303"/>
                </a:lnTo>
                <a:lnTo>
                  <a:pt x="2295009" y="17017"/>
                </a:lnTo>
                <a:close/>
              </a:path>
              <a:path w="2317115" h="76200">
                <a:moveTo>
                  <a:pt x="5757" y="20065"/>
                </a:moveTo>
                <a:lnTo>
                  <a:pt x="4152" y="20065"/>
                </a:lnTo>
                <a:lnTo>
                  <a:pt x="0" y="24256"/>
                </a:lnTo>
                <a:lnTo>
                  <a:pt x="0" y="34543"/>
                </a:lnTo>
                <a:lnTo>
                  <a:pt x="4152" y="38607"/>
                </a:lnTo>
                <a:lnTo>
                  <a:pt x="14401" y="38607"/>
                </a:lnTo>
                <a:lnTo>
                  <a:pt x="16998" y="36067"/>
                </a:lnTo>
                <a:lnTo>
                  <a:pt x="15778" y="36067"/>
                </a:lnTo>
                <a:lnTo>
                  <a:pt x="2777" y="22732"/>
                </a:lnTo>
                <a:lnTo>
                  <a:pt x="5757" y="20065"/>
                </a:lnTo>
                <a:close/>
              </a:path>
              <a:path w="2317115" h="76200">
                <a:moveTo>
                  <a:pt x="2295469" y="34992"/>
                </a:moveTo>
                <a:lnTo>
                  <a:pt x="2295555" y="38353"/>
                </a:lnTo>
                <a:lnTo>
                  <a:pt x="2307480" y="37083"/>
                </a:lnTo>
                <a:lnTo>
                  <a:pt x="2301676" y="37083"/>
                </a:lnTo>
                <a:lnTo>
                  <a:pt x="2300224" y="35619"/>
                </a:lnTo>
                <a:lnTo>
                  <a:pt x="2295469" y="34992"/>
                </a:lnTo>
                <a:close/>
              </a:path>
              <a:path w="2317115" h="76200">
                <a:moveTo>
                  <a:pt x="347667" y="9778"/>
                </a:moveTo>
                <a:lnTo>
                  <a:pt x="345724" y="29209"/>
                </a:lnTo>
                <a:lnTo>
                  <a:pt x="382357" y="33146"/>
                </a:lnTo>
                <a:lnTo>
                  <a:pt x="418952" y="37591"/>
                </a:lnTo>
                <a:lnTo>
                  <a:pt x="421314" y="18161"/>
                </a:lnTo>
                <a:lnTo>
                  <a:pt x="347667" y="9778"/>
                </a:lnTo>
                <a:close/>
              </a:path>
              <a:path w="2317115" h="76200">
                <a:moveTo>
                  <a:pt x="2300224" y="35619"/>
                </a:moveTo>
                <a:lnTo>
                  <a:pt x="2301676" y="37083"/>
                </a:lnTo>
                <a:lnTo>
                  <a:pt x="2306985" y="37083"/>
                </a:lnTo>
                <a:lnTo>
                  <a:pt x="2300737" y="35687"/>
                </a:lnTo>
                <a:lnTo>
                  <a:pt x="2300224" y="35619"/>
                </a:lnTo>
                <a:close/>
              </a:path>
              <a:path w="2317115" h="76200">
                <a:moveTo>
                  <a:pt x="2306772" y="17488"/>
                </a:moveTo>
                <a:lnTo>
                  <a:pt x="2300978" y="18541"/>
                </a:lnTo>
                <a:lnTo>
                  <a:pt x="2300737" y="35687"/>
                </a:lnTo>
                <a:lnTo>
                  <a:pt x="2306985" y="37083"/>
                </a:lnTo>
                <a:lnTo>
                  <a:pt x="2307111" y="28193"/>
                </a:lnTo>
                <a:lnTo>
                  <a:pt x="2306985" y="23367"/>
                </a:lnTo>
                <a:lnTo>
                  <a:pt x="2306772" y="17488"/>
                </a:lnTo>
                <a:close/>
              </a:path>
              <a:path w="2317115" h="76200">
                <a:moveTo>
                  <a:pt x="2307125" y="27241"/>
                </a:moveTo>
                <a:lnTo>
                  <a:pt x="2306985" y="37083"/>
                </a:lnTo>
                <a:lnTo>
                  <a:pt x="2307480" y="37083"/>
                </a:lnTo>
                <a:lnTo>
                  <a:pt x="2307125" y="27241"/>
                </a:lnTo>
                <a:close/>
              </a:path>
              <a:path w="2317115" h="76200">
                <a:moveTo>
                  <a:pt x="2312573" y="17399"/>
                </a:moveTo>
                <a:lnTo>
                  <a:pt x="2307264" y="17399"/>
                </a:lnTo>
                <a:lnTo>
                  <a:pt x="2307136" y="27558"/>
                </a:lnTo>
                <a:lnTo>
                  <a:pt x="2307480" y="37083"/>
                </a:lnTo>
                <a:lnTo>
                  <a:pt x="2312573" y="37083"/>
                </a:lnTo>
                <a:lnTo>
                  <a:pt x="2316980" y="32638"/>
                </a:lnTo>
                <a:lnTo>
                  <a:pt x="2316980" y="21843"/>
                </a:lnTo>
                <a:lnTo>
                  <a:pt x="2312573" y="17399"/>
                </a:lnTo>
                <a:close/>
              </a:path>
              <a:path w="2317115" h="76200">
                <a:moveTo>
                  <a:pt x="912703" y="36575"/>
                </a:moveTo>
                <a:lnTo>
                  <a:pt x="833906" y="36956"/>
                </a:lnTo>
                <a:lnTo>
                  <a:pt x="912707" y="36956"/>
                </a:lnTo>
                <a:lnTo>
                  <a:pt x="912703" y="36575"/>
                </a:lnTo>
                <a:close/>
              </a:path>
              <a:path w="2317115" h="76200">
                <a:moveTo>
                  <a:pt x="10156" y="16128"/>
                </a:moveTo>
                <a:lnTo>
                  <a:pt x="2777" y="22732"/>
                </a:lnTo>
                <a:lnTo>
                  <a:pt x="15778" y="36067"/>
                </a:lnTo>
                <a:lnTo>
                  <a:pt x="18458" y="33146"/>
                </a:lnTo>
                <a:lnTo>
                  <a:pt x="18535" y="24637"/>
                </a:lnTo>
                <a:lnTo>
                  <a:pt x="10156" y="16128"/>
                </a:lnTo>
                <a:close/>
              </a:path>
              <a:path w="2317115" h="76200">
                <a:moveTo>
                  <a:pt x="18555" y="33041"/>
                </a:moveTo>
                <a:lnTo>
                  <a:pt x="15778" y="36067"/>
                </a:lnTo>
                <a:lnTo>
                  <a:pt x="16998" y="36067"/>
                </a:lnTo>
                <a:lnTo>
                  <a:pt x="18555" y="34543"/>
                </a:lnTo>
                <a:lnTo>
                  <a:pt x="18555" y="33041"/>
                </a:lnTo>
                <a:close/>
              </a:path>
              <a:path w="2317115" h="76200">
                <a:moveTo>
                  <a:pt x="2300978" y="18541"/>
                </a:moveTo>
                <a:lnTo>
                  <a:pt x="2300481" y="18605"/>
                </a:lnTo>
                <a:lnTo>
                  <a:pt x="2297269" y="21843"/>
                </a:lnTo>
                <a:lnTo>
                  <a:pt x="2297269" y="32638"/>
                </a:lnTo>
                <a:lnTo>
                  <a:pt x="2300224" y="35619"/>
                </a:lnTo>
                <a:lnTo>
                  <a:pt x="2300737" y="35687"/>
                </a:lnTo>
                <a:lnTo>
                  <a:pt x="2300978" y="18541"/>
                </a:lnTo>
                <a:close/>
              </a:path>
              <a:path w="2317115" h="76200">
                <a:moveTo>
                  <a:pt x="2300481" y="18605"/>
                </a:moveTo>
                <a:lnTo>
                  <a:pt x="2295067" y="19292"/>
                </a:lnTo>
                <a:lnTo>
                  <a:pt x="2295469" y="34992"/>
                </a:lnTo>
                <a:lnTo>
                  <a:pt x="2300224" y="35619"/>
                </a:lnTo>
                <a:lnTo>
                  <a:pt x="2297269" y="32638"/>
                </a:lnTo>
                <a:lnTo>
                  <a:pt x="2297269" y="21843"/>
                </a:lnTo>
                <a:lnTo>
                  <a:pt x="2300481" y="18605"/>
                </a:lnTo>
                <a:close/>
              </a:path>
              <a:path w="2317115" h="76200">
                <a:moveTo>
                  <a:pt x="2295067" y="19292"/>
                </a:moveTo>
                <a:lnTo>
                  <a:pt x="2285979" y="20446"/>
                </a:lnTo>
                <a:lnTo>
                  <a:pt x="2285979" y="33781"/>
                </a:lnTo>
                <a:lnTo>
                  <a:pt x="2295469" y="34992"/>
                </a:lnTo>
                <a:lnTo>
                  <a:pt x="2295438" y="33781"/>
                </a:lnTo>
                <a:lnTo>
                  <a:pt x="2289662" y="33781"/>
                </a:lnTo>
                <a:lnTo>
                  <a:pt x="2292659" y="30861"/>
                </a:lnTo>
                <a:lnTo>
                  <a:pt x="2292534" y="23367"/>
                </a:lnTo>
                <a:lnTo>
                  <a:pt x="2289662" y="20446"/>
                </a:lnTo>
                <a:lnTo>
                  <a:pt x="2295097" y="20446"/>
                </a:lnTo>
                <a:lnTo>
                  <a:pt x="2295067" y="19292"/>
                </a:lnTo>
                <a:close/>
              </a:path>
              <a:path w="2317115" h="76200">
                <a:moveTo>
                  <a:pt x="2285979" y="20446"/>
                </a:moveTo>
                <a:lnTo>
                  <a:pt x="2282283" y="20446"/>
                </a:lnTo>
                <a:lnTo>
                  <a:pt x="2279423" y="23367"/>
                </a:lnTo>
                <a:lnTo>
                  <a:pt x="2279299" y="30861"/>
                </a:lnTo>
                <a:lnTo>
                  <a:pt x="2282283" y="33781"/>
                </a:lnTo>
                <a:lnTo>
                  <a:pt x="2285979" y="33781"/>
                </a:lnTo>
                <a:lnTo>
                  <a:pt x="2285979" y="20446"/>
                </a:lnTo>
                <a:close/>
              </a:path>
              <a:path w="2317115" h="76200">
                <a:moveTo>
                  <a:pt x="2295097" y="20446"/>
                </a:moveTo>
                <a:lnTo>
                  <a:pt x="2289662" y="20446"/>
                </a:lnTo>
                <a:lnTo>
                  <a:pt x="2292534" y="23367"/>
                </a:lnTo>
                <a:lnTo>
                  <a:pt x="2292659" y="30861"/>
                </a:lnTo>
                <a:lnTo>
                  <a:pt x="2289662" y="33781"/>
                </a:lnTo>
                <a:lnTo>
                  <a:pt x="2295438" y="33781"/>
                </a:lnTo>
                <a:lnTo>
                  <a:pt x="2295097" y="20446"/>
                </a:lnTo>
                <a:close/>
              </a:path>
              <a:path w="2317115" h="76200">
                <a:moveTo>
                  <a:pt x="18555" y="24658"/>
                </a:moveTo>
                <a:lnTo>
                  <a:pt x="18555" y="33041"/>
                </a:lnTo>
                <a:lnTo>
                  <a:pt x="22537" y="28701"/>
                </a:lnTo>
                <a:lnTo>
                  <a:pt x="18555" y="24658"/>
                </a:lnTo>
                <a:close/>
              </a:path>
              <a:path w="2317115" h="76200">
                <a:moveTo>
                  <a:pt x="277436" y="4063"/>
                </a:moveTo>
                <a:lnTo>
                  <a:pt x="276064" y="23367"/>
                </a:lnTo>
                <a:lnTo>
                  <a:pt x="310913" y="26034"/>
                </a:lnTo>
                <a:lnTo>
                  <a:pt x="345724" y="29209"/>
                </a:lnTo>
                <a:lnTo>
                  <a:pt x="347667" y="9778"/>
                </a:lnTo>
                <a:lnTo>
                  <a:pt x="295012" y="5333"/>
                </a:lnTo>
                <a:lnTo>
                  <a:pt x="277436" y="4063"/>
                </a:lnTo>
                <a:close/>
              </a:path>
              <a:path w="2317115" h="76200">
                <a:moveTo>
                  <a:pt x="33867" y="20065"/>
                </a:moveTo>
                <a:lnTo>
                  <a:pt x="14401" y="20065"/>
                </a:lnTo>
                <a:lnTo>
                  <a:pt x="18555" y="24256"/>
                </a:lnTo>
                <a:lnTo>
                  <a:pt x="18660" y="24764"/>
                </a:lnTo>
                <a:lnTo>
                  <a:pt x="22537" y="28701"/>
                </a:lnTo>
                <a:lnTo>
                  <a:pt x="25777" y="25018"/>
                </a:lnTo>
                <a:lnTo>
                  <a:pt x="29641" y="22225"/>
                </a:lnTo>
                <a:lnTo>
                  <a:pt x="33993" y="20378"/>
                </a:lnTo>
                <a:lnTo>
                  <a:pt x="33867" y="20065"/>
                </a:lnTo>
                <a:close/>
              </a:path>
              <a:path w="2317115" h="76200">
                <a:moveTo>
                  <a:pt x="2307264" y="17399"/>
                </a:moveTo>
                <a:lnTo>
                  <a:pt x="2306772" y="17488"/>
                </a:lnTo>
                <a:lnTo>
                  <a:pt x="2307125" y="27241"/>
                </a:lnTo>
                <a:lnTo>
                  <a:pt x="2307264" y="17399"/>
                </a:lnTo>
                <a:close/>
              </a:path>
              <a:path w="2317115" h="76200">
                <a:moveTo>
                  <a:pt x="27585" y="4444"/>
                </a:moveTo>
                <a:lnTo>
                  <a:pt x="21159" y="7492"/>
                </a:lnTo>
                <a:lnTo>
                  <a:pt x="15350" y="11302"/>
                </a:lnTo>
                <a:lnTo>
                  <a:pt x="10156" y="16128"/>
                </a:lnTo>
                <a:lnTo>
                  <a:pt x="18555" y="24658"/>
                </a:lnTo>
                <a:lnTo>
                  <a:pt x="18555" y="24256"/>
                </a:lnTo>
                <a:lnTo>
                  <a:pt x="14401" y="20065"/>
                </a:lnTo>
                <a:lnTo>
                  <a:pt x="33867" y="20065"/>
                </a:lnTo>
                <a:lnTo>
                  <a:pt x="27585" y="4444"/>
                </a:lnTo>
                <a:close/>
              </a:path>
              <a:path w="2317115" h="76200">
                <a:moveTo>
                  <a:pt x="201225" y="380"/>
                </a:moveTo>
                <a:lnTo>
                  <a:pt x="200748" y="19303"/>
                </a:lnTo>
                <a:lnTo>
                  <a:pt x="238425" y="20954"/>
                </a:lnTo>
                <a:lnTo>
                  <a:pt x="276064" y="23367"/>
                </a:lnTo>
                <a:lnTo>
                  <a:pt x="277436" y="4063"/>
                </a:lnTo>
                <a:lnTo>
                  <a:pt x="258399" y="2793"/>
                </a:lnTo>
                <a:lnTo>
                  <a:pt x="239352" y="1777"/>
                </a:lnTo>
                <a:lnTo>
                  <a:pt x="201225" y="380"/>
                </a:lnTo>
                <a:close/>
              </a:path>
              <a:path w="2317115" h="76200">
                <a:moveTo>
                  <a:pt x="102270" y="126"/>
                </a:moveTo>
                <a:lnTo>
                  <a:pt x="52811" y="1396"/>
                </a:lnTo>
                <a:lnTo>
                  <a:pt x="27585" y="4444"/>
                </a:lnTo>
                <a:lnTo>
                  <a:pt x="33972" y="19938"/>
                </a:lnTo>
                <a:lnTo>
                  <a:pt x="34020" y="20446"/>
                </a:lnTo>
                <a:lnTo>
                  <a:pt x="36918" y="19938"/>
                </a:lnTo>
                <a:lnTo>
                  <a:pt x="39837" y="19557"/>
                </a:lnTo>
                <a:lnTo>
                  <a:pt x="57654" y="18795"/>
                </a:lnTo>
                <a:lnTo>
                  <a:pt x="87426" y="18161"/>
                </a:lnTo>
                <a:lnTo>
                  <a:pt x="102319" y="18161"/>
                </a:lnTo>
                <a:lnTo>
                  <a:pt x="102270" y="126"/>
                </a:lnTo>
                <a:close/>
              </a:path>
              <a:path w="2317115" h="76200">
                <a:moveTo>
                  <a:pt x="27585" y="4444"/>
                </a:moveTo>
                <a:lnTo>
                  <a:pt x="33993" y="20378"/>
                </a:lnTo>
                <a:lnTo>
                  <a:pt x="33868" y="19684"/>
                </a:lnTo>
                <a:lnTo>
                  <a:pt x="27585" y="4444"/>
                </a:lnTo>
                <a:close/>
              </a:path>
              <a:path w="2317115" h="76200">
                <a:moveTo>
                  <a:pt x="151749" y="0"/>
                </a:moveTo>
                <a:lnTo>
                  <a:pt x="127010" y="0"/>
                </a:lnTo>
                <a:lnTo>
                  <a:pt x="102270" y="126"/>
                </a:lnTo>
                <a:lnTo>
                  <a:pt x="102320" y="18287"/>
                </a:lnTo>
                <a:lnTo>
                  <a:pt x="126930" y="18287"/>
                </a:lnTo>
                <a:lnTo>
                  <a:pt x="176144" y="18795"/>
                </a:lnTo>
                <a:lnTo>
                  <a:pt x="200748" y="19303"/>
                </a:lnTo>
                <a:lnTo>
                  <a:pt x="201225" y="380"/>
                </a:lnTo>
                <a:lnTo>
                  <a:pt x="151749" y="0"/>
                </a:lnTo>
                <a:close/>
              </a:path>
              <a:path w="2317115" h="76200">
                <a:moveTo>
                  <a:pt x="2295009" y="17017"/>
                </a:moveTo>
                <a:lnTo>
                  <a:pt x="2295067" y="19292"/>
                </a:lnTo>
                <a:lnTo>
                  <a:pt x="2300481" y="18605"/>
                </a:lnTo>
                <a:lnTo>
                  <a:pt x="2301676" y="17399"/>
                </a:lnTo>
                <a:lnTo>
                  <a:pt x="2306769" y="17399"/>
                </a:lnTo>
                <a:lnTo>
                  <a:pt x="2295009" y="17017"/>
                </a:lnTo>
                <a:close/>
              </a:path>
              <a:path w="2317115" h="76200">
                <a:moveTo>
                  <a:pt x="2306769" y="17399"/>
                </a:moveTo>
                <a:lnTo>
                  <a:pt x="2301676" y="17399"/>
                </a:lnTo>
                <a:lnTo>
                  <a:pt x="2300481" y="18605"/>
                </a:lnTo>
                <a:lnTo>
                  <a:pt x="2300978" y="18541"/>
                </a:lnTo>
                <a:lnTo>
                  <a:pt x="2306772" y="17488"/>
                </a:lnTo>
                <a:close/>
              </a:path>
              <a:path w="2317115" h="76200">
                <a:moveTo>
                  <a:pt x="102319" y="18161"/>
                </a:moveTo>
                <a:lnTo>
                  <a:pt x="87426" y="18161"/>
                </a:lnTo>
                <a:lnTo>
                  <a:pt x="102320" y="18287"/>
                </a:lnTo>
                <a:close/>
              </a:path>
              <a:path w="2317115" h="76200">
                <a:moveTo>
                  <a:pt x="2307264" y="17399"/>
                </a:moveTo>
                <a:lnTo>
                  <a:pt x="2306769" y="17399"/>
                </a:lnTo>
                <a:lnTo>
                  <a:pt x="2307264" y="1739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0326" y="2331793"/>
            <a:ext cx="2284095" cy="107950"/>
          </a:xfrm>
          <a:custGeom>
            <a:avLst/>
            <a:gdLst/>
            <a:ahLst/>
            <a:cxnLst/>
            <a:rect l="l" t="t" r="r" b="b"/>
            <a:pathLst>
              <a:path w="2284095" h="107950">
                <a:moveTo>
                  <a:pt x="19671" y="92714"/>
                </a:moveTo>
                <a:lnTo>
                  <a:pt x="20242" y="97310"/>
                </a:lnTo>
                <a:lnTo>
                  <a:pt x="1837" y="99672"/>
                </a:lnTo>
                <a:lnTo>
                  <a:pt x="1761" y="103609"/>
                </a:lnTo>
                <a:lnTo>
                  <a:pt x="5915" y="107762"/>
                </a:lnTo>
                <a:lnTo>
                  <a:pt x="16164" y="107762"/>
                </a:lnTo>
                <a:lnTo>
                  <a:pt x="20318" y="103609"/>
                </a:lnTo>
                <a:lnTo>
                  <a:pt x="20318" y="93360"/>
                </a:lnTo>
                <a:lnTo>
                  <a:pt x="19671" y="92714"/>
                </a:lnTo>
                <a:close/>
              </a:path>
              <a:path w="2284095" h="107950">
                <a:moveTo>
                  <a:pt x="1761" y="99098"/>
                </a:moveTo>
                <a:lnTo>
                  <a:pt x="1761" y="99672"/>
                </a:lnTo>
                <a:lnTo>
                  <a:pt x="1761" y="99098"/>
                </a:lnTo>
                <a:close/>
              </a:path>
              <a:path w="2284095" h="107950">
                <a:moveTo>
                  <a:pt x="16164" y="89207"/>
                </a:moveTo>
                <a:lnTo>
                  <a:pt x="5915" y="89207"/>
                </a:lnTo>
                <a:lnTo>
                  <a:pt x="1761" y="93360"/>
                </a:lnTo>
                <a:lnTo>
                  <a:pt x="1837" y="99672"/>
                </a:lnTo>
                <a:lnTo>
                  <a:pt x="20242" y="97310"/>
                </a:lnTo>
                <a:lnTo>
                  <a:pt x="19671" y="92714"/>
                </a:lnTo>
                <a:lnTo>
                  <a:pt x="16164" y="89207"/>
                </a:lnTo>
                <a:close/>
              </a:path>
              <a:path w="2284095" h="107950">
                <a:moveTo>
                  <a:pt x="18803" y="85715"/>
                </a:moveTo>
                <a:lnTo>
                  <a:pt x="299" y="88089"/>
                </a:lnTo>
                <a:lnTo>
                  <a:pt x="1761" y="99098"/>
                </a:lnTo>
                <a:lnTo>
                  <a:pt x="1761" y="93360"/>
                </a:lnTo>
                <a:lnTo>
                  <a:pt x="5915" y="89207"/>
                </a:lnTo>
                <a:lnTo>
                  <a:pt x="19236" y="89207"/>
                </a:lnTo>
                <a:lnTo>
                  <a:pt x="18803" y="85715"/>
                </a:lnTo>
                <a:close/>
              </a:path>
              <a:path w="2284095" h="107950">
                <a:moveTo>
                  <a:pt x="19236" y="89207"/>
                </a:moveTo>
                <a:lnTo>
                  <a:pt x="16164" y="89207"/>
                </a:lnTo>
                <a:lnTo>
                  <a:pt x="19671" y="92714"/>
                </a:lnTo>
                <a:lnTo>
                  <a:pt x="19236" y="89207"/>
                </a:lnTo>
                <a:close/>
              </a:path>
              <a:path w="2284095" h="107950">
                <a:moveTo>
                  <a:pt x="11547" y="59946"/>
                </a:moveTo>
                <a:lnTo>
                  <a:pt x="0" y="85715"/>
                </a:lnTo>
                <a:lnTo>
                  <a:pt x="299" y="88089"/>
                </a:lnTo>
                <a:lnTo>
                  <a:pt x="18803" y="85715"/>
                </a:lnTo>
                <a:lnTo>
                  <a:pt x="18361" y="82235"/>
                </a:lnTo>
                <a:lnTo>
                  <a:pt x="19379" y="79250"/>
                </a:lnTo>
                <a:lnTo>
                  <a:pt x="21858" y="76761"/>
                </a:lnTo>
                <a:lnTo>
                  <a:pt x="22481" y="76164"/>
                </a:lnTo>
                <a:lnTo>
                  <a:pt x="23139" y="75605"/>
                </a:lnTo>
                <a:lnTo>
                  <a:pt x="23833" y="75085"/>
                </a:lnTo>
                <a:lnTo>
                  <a:pt x="11547" y="59946"/>
                </a:lnTo>
                <a:close/>
              </a:path>
              <a:path w="2284095" h="107950">
                <a:moveTo>
                  <a:pt x="34179" y="44757"/>
                </a:moveTo>
                <a:lnTo>
                  <a:pt x="28155" y="48090"/>
                </a:lnTo>
                <a:lnTo>
                  <a:pt x="22429" y="51699"/>
                </a:lnTo>
                <a:lnTo>
                  <a:pt x="16879" y="55660"/>
                </a:lnTo>
                <a:lnTo>
                  <a:pt x="11547" y="59946"/>
                </a:lnTo>
                <a:lnTo>
                  <a:pt x="23833" y="75085"/>
                </a:lnTo>
                <a:lnTo>
                  <a:pt x="29923" y="70500"/>
                </a:lnTo>
                <a:lnTo>
                  <a:pt x="36535" y="66562"/>
                </a:lnTo>
                <a:lnTo>
                  <a:pt x="43338" y="63413"/>
                </a:lnTo>
                <a:lnTo>
                  <a:pt x="34179" y="44757"/>
                </a:lnTo>
                <a:close/>
              </a:path>
              <a:path w="2284095" h="107950">
                <a:moveTo>
                  <a:pt x="1141355" y="70034"/>
                </a:moveTo>
                <a:lnTo>
                  <a:pt x="1141504" y="70182"/>
                </a:lnTo>
                <a:lnTo>
                  <a:pt x="1146915" y="70182"/>
                </a:lnTo>
                <a:lnTo>
                  <a:pt x="1141355" y="70034"/>
                </a:lnTo>
                <a:close/>
              </a:path>
              <a:path w="2284095" h="107950">
                <a:moveTo>
                  <a:pt x="1146843" y="49558"/>
                </a:moveTo>
                <a:lnTo>
                  <a:pt x="1141492" y="49570"/>
                </a:lnTo>
                <a:lnTo>
                  <a:pt x="1136894" y="54180"/>
                </a:lnTo>
                <a:lnTo>
                  <a:pt x="1136894" y="65572"/>
                </a:lnTo>
                <a:lnTo>
                  <a:pt x="1141355" y="70034"/>
                </a:lnTo>
                <a:lnTo>
                  <a:pt x="1146915" y="70182"/>
                </a:lnTo>
                <a:lnTo>
                  <a:pt x="1147499" y="49570"/>
                </a:lnTo>
                <a:lnTo>
                  <a:pt x="1146843" y="49558"/>
                </a:lnTo>
                <a:close/>
              </a:path>
              <a:path w="2284095" h="107950">
                <a:moveTo>
                  <a:pt x="1152896" y="49558"/>
                </a:moveTo>
                <a:lnTo>
                  <a:pt x="1146843" y="49558"/>
                </a:lnTo>
                <a:lnTo>
                  <a:pt x="1147499" y="49570"/>
                </a:lnTo>
                <a:lnTo>
                  <a:pt x="1146915" y="70182"/>
                </a:lnTo>
                <a:lnTo>
                  <a:pt x="1152896" y="70182"/>
                </a:lnTo>
                <a:lnTo>
                  <a:pt x="1157519" y="65572"/>
                </a:lnTo>
                <a:lnTo>
                  <a:pt x="1157519" y="54180"/>
                </a:lnTo>
                <a:lnTo>
                  <a:pt x="1152896" y="49558"/>
                </a:lnTo>
                <a:close/>
              </a:path>
              <a:path w="2284095" h="107950">
                <a:moveTo>
                  <a:pt x="1042127" y="48250"/>
                </a:moveTo>
                <a:lnTo>
                  <a:pt x="1042063" y="68570"/>
                </a:lnTo>
                <a:lnTo>
                  <a:pt x="1094494" y="68976"/>
                </a:lnTo>
                <a:lnTo>
                  <a:pt x="1141355" y="70034"/>
                </a:lnTo>
                <a:lnTo>
                  <a:pt x="1136894" y="65572"/>
                </a:lnTo>
                <a:lnTo>
                  <a:pt x="1136894" y="54180"/>
                </a:lnTo>
                <a:lnTo>
                  <a:pt x="1141504" y="49558"/>
                </a:lnTo>
                <a:lnTo>
                  <a:pt x="1146843" y="49558"/>
                </a:lnTo>
                <a:lnTo>
                  <a:pt x="1042127" y="48250"/>
                </a:lnTo>
                <a:close/>
              </a:path>
              <a:path w="2284095" h="107950">
                <a:moveTo>
                  <a:pt x="937111" y="46827"/>
                </a:moveTo>
                <a:lnTo>
                  <a:pt x="936577" y="67198"/>
                </a:lnTo>
                <a:lnTo>
                  <a:pt x="962945" y="67791"/>
                </a:lnTo>
                <a:lnTo>
                  <a:pt x="1042063" y="68570"/>
                </a:lnTo>
                <a:lnTo>
                  <a:pt x="1042127" y="48250"/>
                </a:lnTo>
                <a:lnTo>
                  <a:pt x="963362" y="47380"/>
                </a:lnTo>
                <a:lnTo>
                  <a:pt x="937111" y="46827"/>
                </a:lnTo>
                <a:close/>
              </a:path>
              <a:path w="2284095" h="107950">
                <a:moveTo>
                  <a:pt x="936607" y="66048"/>
                </a:moveTo>
                <a:lnTo>
                  <a:pt x="770499" y="66048"/>
                </a:lnTo>
                <a:lnTo>
                  <a:pt x="936577" y="67198"/>
                </a:lnTo>
                <a:lnTo>
                  <a:pt x="936607" y="66048"/>
                </a:lnTo>
                <a:close/>
              </a:path>
              <a:path w="2284095" h="107950">
                <a:moveTo>
                  <a:pt x="509133" y="43830"/>
                </a:moveTo>
                <a:lnTo>
                  <a:pt x="508232" y="65179"/>
                </a:lnTo>
                <a:lnTo>
                  <a:pt x="611681" y="66179"/>
                </a:lnTo>
                <a:lnTo>
                  <a:pt x="663410" y="66300"/>
                </a:lnTo>
                <a:lnTo>
                  <a:pt x="715140" y="66169"/>
                </a:lnTo>
                <a:lnTo>
                  <a:pt x="715140" y="45418"/>
                </a:lnTo>
                <a:lnTo>
                  <a:pt x="663593" y="45417"/>
                </a:lnTo>
                <a:lnTo>
                  <a:pt x="509133" y="43830"/>
                </a:lnTo>
                <a:close/>
              </a:path>
              <a:path w="2284095" h="107950">
                <a:moveTo>
                  <a:pt x="715140" y="45417"/>
                </a:moveTo>
                <a:lnTo>
                  <a:pt x="715140" y="66169"/>
                </a:lnTo>
                <a:lnTo>
                  <a:pt x="936607" y="66048"/>
                </a:lnTo>
                <a:lnTo>
                  <a:pt x="937111" y="46827"/>
                </a:lnTo>
                <a:lnTo>
                  <a:pt x="715140" y="45417"/>
                </a:lnTo>
                <a:close/>
              </a:path>
              <a:path w="2284095" h="107950">
                <a:moveTo>
                  <a:pt x="460365" y="39829"/>
                </a:moveTo>
                <a:lnTo>
                  <a:pt x="495516" y="64628"/>
                </a:lnTo>
                <a:lnTo>
                  <a:pt x="508232" y="65179"/>
                </a:lnTo>
                <a:lnTo>
                  <a:pt x="509133" y="43830"/>
                </a:lnTo>
                <a:lnTo>
                  <a:pt x="496906" y="43237"/>
                </a:lnTo>
                <a:lnTo>
                  <a:pt x="484702" y="42373"/>
                </a:lnTo>
                <a:lnTo>
                  <a:pt x="472522" y="41237"/>
                </a:lnTo>
                <a:lnTo>
                  <a:pt x="460365" y="39829"/>
                </a:lnTo>
                <a:close/>
              </a:path>
              <a:path w="2284095" h="107950">
                <a:moveTo>
                  <a:pt x="75911" y="27498"/>
                </a:moveTo>
                <a:lnTo>
                  <a:pt x="65317" y="31439"/>
                </a:lnTo>
                <a:lnTo>
                  <a:pt x="54831" y="35627"/>
                </a:lnTo>
                <a:lnTo>
                  <a:pt x="44452" y="40065"/>
                </a:lnTo>
                <a:lnTo>
                  <a:pt x="34179" y="44757"/>
                </a:lnTo>
                <a:lnTo>
                  <a:pt x="43338" y="63413"/>
                </a:lnTo>
                <a:lnTo>
                  <a:pt x="53240" y="59294"/>
                </a:lnTo>
                <a:lnTo>
                  <a:pt x="63213" y="55354"/>
                </a:lnTo>
                <a:lnTo>
                  <a:pt x="73255" y="51592"/>
                </a:lnTo>
                <a:lnTo>
                  <a:pt x="83207" y="48064"/>
                </a:lnTo>
                <a:lnTo>
                  <a:pt x="83137" y="47380"/>
                </a:lnTo>
                <a:lnTo>
                  <a:pt x="75911" y="27498"/>
                </a:lnTo>
                <a:close/>
              </a:path>
              <a:path w="2284095" h="107950">
                <a:moveTo>
                  <a:pt x="419649" y="31549"/>
                </a:moveTo>
                <a:lnTo>
                  <a:pt x="446597" y="59920"/>
                </a:lnTo>
                <a:lnTo>
                  <a:pt x="457470" y="61508"/>
                </a:lnTo>
                <a:lnTo>
                  <a:pt x="460365" y="39829"/>
                </a:lnTo>
                <a:lnTo>
                  <a:pt x="450106" y="38148"/>
                </a:lnTo>
                <a:lnTo>
                  <a:pt x="439902" y="36208"/>
                </a:lnTo>
                <a:lnTo>
                  <a:pt x="429751" y="34009"/>
                </a:lnTo>
                <a:lnTo>
                  <a:pt x="419649" y="31549"/>
                </a:lnTo>
                <a:close/>
              </a:path>
              <a:path w="2284095" h="107950">
                <a:moveTo>
                  <a:pt x="368074" y="19751"/>
                </a:moveTo>
                <a:lnTo>
                  <a:pt x="363363" y="42027"/>
                </a:lnTo>
                <a:lnTo>
                  <a:pt x="376117" y="44777"/>
                </a:lnTo>
                <a:lnTo>
                  <a:pt x="391022" y="48090"/>
                </a:lnTo>
                <a:lnTo>
                  <a:pt x="397540" y="49570"/>
                </a:lnTo>
                <a:lnTo>
                  <a:pt x="414277" y="53444"/>
                </a:lnTo>
                <a:lnTo>
                  <a:pt x="419649" y="31549"/>
                </a:lnTo>
                <a:lnTo>
                  <a:pt x="406802" y="28411"/>
                </a:lnTo>
                <a:lnTo>
                  <a:pt x="393924" y="25398"/>
                </a:lnTo>
                <a:lnTo>
                  <a:pt x="381014" y="22510"/>
                </a:lnTo>
                <a:lnTo>
                  <a:pt x="368074" y="19751"/>
                </a:lnTo>
                <a:close/>
              </a:path>
              <a:path w="2284095" h="107950">
                <a:moveTo>
                  <a:pt x="120577" y="12385"/>
                </a:moveTo>
                <a:lnTo>
                  <a:pt x="109299" y="15830"/>
                </a:lnTo>
                <a:lnTo>
                  <a:pt x="98096" y="19498"/>
                </a:lnTo>
                <a:lnTo>
                  <a:pt x="86967" y="23388"/>
                </a:lnTo>
                <a:lnTo>
                  <a:pt x="75911" y="27498"/>
                </a:lnTo>
                <a:lnTo>
                  <a:pt x="83366" y="48008"/>
                </a:lnTo>
                <a:lnTo>
                  <a:pt x="94015" y="44239"/>
                </a:lnTo>
                <a:lnTo>
                  <a:pt x="104724" y="40666"/>
                </a:lnTo>
                <a:lnTo>
                  <a:pt x="115495" y="37291"/>
                </a:lnTo>
                <a:lnTo>
                  <a:pt x="126330" y="34114"/>
                </a:lnTo>
                <a:lnTo>
                  <a:pt x="120577" y="12385"/>
                </a:lnTo>
                <a:close/>
              </a:path>
              <a:path w="2284095" h="107950">
                <a:moveTo>
                  <a:pt x="715140" y="45417"/>
                </a:moveTo>
                <a:lnTo>
                  <a:pt x="663631" y="45418"/>
                </a:lnTo>
                <a:lnTo>
                  <a:pt x="715140" y="45418"/>
                </a:lnTo>
                <a:close/>
              </a:path>
              <a:path w="2284095" h="107950">
                <a:moveTo>
                  <a:pt x="298301" y="6975"/>
                </a:moveTo>
                <a:lnTo>
                  <a:pt x="294618" y="29339"/>
                </a:lnTo>
                <a:lnTo>
                  <a:pt x="311931" y="32231"/>
                </a:lnTo>
                <a:lnTo>
                  <a:pt x="329062" y="35292"/>
                </a:lnTo>
                <a:lnTo>
                  <a:pt x="346229" y="38562"/>
                </a:lnTo>
                <a:lnTo>
                  <a:pt x="363363" y="42027"/>
                </a:lnTo>
                <a:lnTo>
                  <a:pt x="368074" y="19751"/>
                </a:lnTo>
                <a:lnTo>
                  <a:pt x="350677" y="16294"/>
                </a:lnTo>
                <a:lnTo>
                  <a:pt x="333249" y="13010"/>
                </a:lnTo>
                <a:lnTo>
                  <a:pt x="315791" y="9903"/>
                </a:lnTo>
                <a:lnTo>
                  <a:pt x="298301" y="6975"/>
                </a:lnTo>
                <a:close/>
              </a:path>
              <a:path w="2284095" h="107950">
                <a:moveTo>
                  <a:pt x="154067" y="5209"/>
                </a:moveTo>
                <a:lnTo>
                  <a:pt x="145630" y="6707"/>
                </a:lnTo>
                <a:lnTo>
                  <a:pt x="137236" y="8402"/>
                </a:lnTo>
                <a:lnTo>
                  <a:pt x="128885" y="10294"/>
                </a:lnTo>
                <a:lnTo>
                  <a:pt x="120577" y="12385"/>
                </a:lnTo>
                <a:lnTo>
                  <a:pt x="126330" y="34114"/>
                </a:lnTo>
                <a:lnTo>
                  <a:pt x="134217" y="32218"/>
                </a:lnTo>
                <a:lnTo>
                  <a:pt x="142019" y="30508"/>
                </a:lnTo>
                <a:lnTo>
                  <a:pt x="149917" y="28946"/>
                </a:lnTo>
                <a:lnTo>
                  <a:pt x="157851" y="27549"/>
                </a:lnTo>
                <a:lnTo>
                  <a:pt x="154067" y="5209"/>
                </a:lnTo>
                <a:close/>
              </a:path>
              <a:path w="2284095" h="107950">
                <a:moveTo>
                  <a:pt x="231029" y="2"/>
                </a:moveTo>
                <a:lnTo>
                  <a:pt x="231029" y="22850"/>
                </a:lnTo>
                <a:lnTo>
                  <a:pt x="247012" y="23569"/>
                </a:lnTo>
                <a:lnTo>
                  <a:pt x="262937" y="24890"/>
                </a:lnTo>
                <a:lnTo>
                  <a:pt x="278806" y="26813"/>
                </a:lnTo>
                <a:lnTo>
                  <a:pt x="294618" y="29339"/>
                </a:lnTo>
                <a:lnTo>
                  <a:pt x="298301" y="6975"/>
                </a:lnTo>
                <a:lnTo>
                  <a:pt x="281572" y="4303"/>
                </a:lnTo>
                <a:lnTo>
                  <a:pt x="264784" y="2250"/>
                </a:lnTo>
                <a:lnTo>
                  <a:pt x="247935" y="817"/>
                </a:lnTo>
                <a:lnTo>
                  <a:pt x="231029" y="2"/>
                </a:lnTo>
                <a:close/>
              </a:path>
              <a:path w="2284095" h="107950">
                <a:moveTo>
                  <a:pt x="189627" y="967"/>
                </a:moveTo>
                <a:lnTo>
                  <a:pt x="180697" y="1689"/>
                </a:lnTo>
                <a:lnTo>
                  <a:pt x="171794" y="2636"/>
                </a:lnTo>
                <a:lnTo>
                  <a:pt x="162918" y="3809"/>
                </a:lnTo>
                <a:lnTo>
                  <a:pt x="154067" y="5209"/>
                </a:lnTo>
                <a:lnTo>
                  <a:pt x="157851" y="27549"/>
                </a:lnTo>
                <a:lnTo>
                  <a:pt x="166085" y="26255"/>
                </a:lnTo>
                <a:lnTo>
                  <a:pt x="174347" y="25194"/>
                </a:lnTo>
                <a:lnTo>
                  <a:pt x="182635" y="24364"/>
                </a:lnTo>
                <a:lnTo>
                  <a:pt x="190947" y="23764"/>
                </a:lnTo>
                <a:lnTo>
                  <a:pt x="189627" y="967"/>
                </a:lnTo>
                <a:close/>
              </a:path>
              <a:path w="2284095" h="107950">
                <a:moveTo>
                  <a:pt x="220668" y="0"/>
                </a:moveTo>
                <a:lnTo>
                  <a:pt x="210313" y="161"/>
                </a:lnTo>
                <a:lnTo>
                  <a:pt x="199966" y="484"/>
                </a:lnTo>
                <a:lnTo>
                  <a:pt x="189627" y="967"/>
                </a:lnTo>
                <a:lnTo>
                  <a:pt x="190947" y="23764"/>
                </a:lnTo>
                <a:lnTo>
                  <a:pt x="200961" y="23364"/>
                </a:lnTo>
                <a:lnTo>
                  <a:pt x="210979" y="23078"/>
                </a:lnTo>
                <a:lnTo>
                  <a:pt x="221001" y="22907"/>
                </a:lnTo>
                <a:lnTo>
                  <a:pt x="231029" y="22850"/>
                </a:lnTo>
                <a:lnTo>
                  <a:pt x="231029" y="2"/>
                </a:lnTo>
                <a:lnTo>
                  <a:pt x="220668" y="0"/>
                </a:lnTo>
                <a:close/>
              </a:path>
              <a:path w="2284095" h="107950">
                <a:moveTo>
                  <a:pt x="2175970" y="78247"/>
                </a:moveTo>
                <a:lnTo>
                  <a:pt x="2175894" y="99685"/>
                </a:lnTo>
                <a:lnTo>
                  <a:pt x="2194920" y="99701"/>
                </a:lnTo>
                <a:lnTo>
                  <a:pt x="2213934" y="99331"/>
                </a:lnTo>
                <a:lnTo>
                  <a:pt x="2232933" y="98572"/>
                </a:lnTo>
                <a:lnTo>
                  <a:pt x="2251916" y="97424"/>
                </a:lnTo>
                <a:lnTo>
                  <a:pt x="2251091" y="78628"/>
                </a:lnTo>
                <a:lnTo>
                  <a:pt x="2175970" y="78247"/>
                </a:lnTo>
                <a:close/>
              </a:path>
              <a:path w="2284095" h="107950">
                <a:moveTo>
                  <a:pt x="2072986" y="75923"/>
                </a:moveTo>
                <a:lnTo>
                  <a:pt x="2072097" y="97259"/>
                </a:lnTo>
                <a:lnTo>
                  <a:pt x="2098036" y="98252"/>
                </a:lnTo>
                <a:lnTo>
                  <a:pt x="2123981" y="98986"/>
                </a:lnTo>
                <a:lnTo>
                  <a:pt x="2175894" y="99685"/>
                </a:lnTo>
                <a:lnTo>
                  <a:pt x="2175970" y="78247"/>
                </a:lnTo>
                <a:lnTo>
                  <a:pt x="2124469" y="77523"/>
                </a:lnTo>
                <a:lnTo>
                  <a:pt x="2072986" y="75923"/>
                </a:lnTo>
                <a:close/>
              </a:path>
              <a:path w="2284095" h="107950">
                <a:moveTo>
                  <a:pt x="2259295" y="78564"/>
                </a:moveTo>
                <a:lnTo>
                  <a:pt x="2251091" y="78628"/>
                </a:lnTo>
                <a:lnTo>
                  <a:pt x="2251916" y="97424"/>
                </a:lnTo>
                <a:lnTo>
                  <a:pt x="2259333" y="96764"/>
                </a:lnTo>
                <a:lnTo>
                  <a:pt x="2266724" y="95989"/>
                </a:lnTo>
                <a:lnTo>
                  <a:pt x="2274789" y="95049"/>
                </a:lnTo>
                <a:lnTo>
                  <a:pt x="2275449" y="94922"/>
                </a:lnTo>
                <a:lnTo>
                  <a:pt x="2276097" y="94732"/>
                </a:lnTo>
                <a:lnTo>
                  <a:pt x="2278318" y="94160"/>
                </a:lnTo>
                <a:lnTo>
                  <a:pt x="2272300" y="94160"/>
                </a:lnTo>
                <a:lnTo>
                  <a:pt x="2269201" y="91074"/>
                </a:lnTo>
                <a:lnTo>
                  <a:pt x="2269218" y="83424"/>
                </a:lnTo>
                <a:lnTo>
                  <a:pt x="2272300" y="80342"/>
                </a:lnTo>
                <a:lnTo>
                  <a:pt x="2280242" y="80342"/>
                </a:lnTo>
                <a:lnTo>
                  <a:pt x="2278319" y="79441"/>
                </a:lnTo>
                <a:lnTo>
                  <a:pt x="2267474" y="78780"/>
                </a:lnTo>
                <a:lnTo>
                  <a:pt x="2259295" y="78564"/>
                </a:lnTo>
                <a:close/>
              </a:path>
              <a:path w="2284095" h="107950">
                <a:moveTo>
                  <a:pt x="1954762" y="71922"/>
                </a:moveTo>
                <a:lnTo>
                  <a:pt x="1954063" y="92471"/>
                </a:lnTo>
                <a:lnTo>
                  <a:pt x="2072097" y="97259"/>
                </a:lnTo>
                <a:lnTo>
                  <a:pt x="2072986" y="75923"/>
                </a:lnTo>
                <a:lnTo>
                  <a:pt x="1954762" y="71922"/>
                </a:lnTo>
                <a:close/>
              </a:path>
              <a:path w="2284095" h="107950">
                <a:moveTo>
                  <a:pt x="2279920" y="80342"/>
                </a:moveTo>
                <a:lnTo>
                  <a:pt x="2272300" y="80342"/>
                </a:lnTo>
                <a:lnTo>
                  <a:pt x="2269218" y="83424"/>
                </a:lnTo>
                <a:lnTo>
                  <a:pt x="2269201" y="91074"/>
                </a:lnTo>
                <a:lnTo>
                  <a:pt x="2272300" y="94160"/>
                </a:lnTo>
                <a:lnTo>
                  <a:pt x="2278318" y="94160"/>
                </a:lnTo>
                <a:lnTo>
                  <a:pt x="2279996" y="93728"/>
                </a:lnTo>
                <a:lnTo>
                  <a:pt x="2279374" y="93347"/>
                </a:lnTo>
                <a:lnTo>
                  <a:pt x="2272846" y="81168"/>
                </a:lnTo>
                <a:lnTo>
                  <a:pt x="2272871" y="80444"/>
                </a:lnTo>
                <a:lnTo>
                  <a:pt x="2280021" y="80444"/>
                </a:lnTo>
                <a:close/>
              </a:path>
              <a:path w="2284095" h="107950">
                <a:moveTo>
                  <a:pt x="2280969" y="93115"/>
                </a:moveTo>
                <a:lnTo>
                  <a:pt x="2279996" y="93728"/>
                </a:lnTo>
                <a:lnTo>
                  <a:pt x="2278318" y="94160"/>
                </a:lnTo>
                <a:lnTo>
                  <a:pt x="2279920" y="94160"/>
                </a:lnTo>
                <a:lnTo>
                  <a:pt x="2280969" y="93115"/>
                </a:lnTo>
                <a:close/>
              </a:path>
              <a:path w="2284095" h="107950">
                <a:moveTo>
                  <a:pt x="2272871" y="80444"/>
                </a:moveTo>
                <a:lnTo>
                  <a:pt x="2272846" y="81168"/>
                </a:lnTo>
                <a:lnTo>
                  <a:pt x="2279374" y="93347"/>
                </a:lnTo>
                <a:lnTo>
                  <a:pt x="2279996" y="93728"/>
                </a:lnTo>
                <a:lnTo>
                  <a:pt x="2272871" y="80444"/>
                </a:lnTo>
                <a:close/>
              </a:path>
              <a:path w="2284095" h="107950">
                <a:moveTo>
                  <a:pt x="2280021" y="80444"/>
                </a:moveTo>
                <a:lnTo>
                  <a:pt x="2272871" y="80444"/>
                </a:lnTo>
                <a:lnTo>
                  <a:pt x="2279996" y="93728"/>
                </a:lnTo>
                <a:lnTo>
                  <a:pt x="2280969" y="93115"/>
                </a:lnTo>
                <a:lnTo>
                  <a:pt x="2282479" y="91611"/>
                </a:lnTo>
                <a:lnTo>
                  <a:pt x="2283018" y="90747"/>
                </a:lnTo>
                <a:lnTo>
                  <a:pt x="2283001" y="83424"/>
                </a:lnTo>
                <a:lnTo>
                  <a:pt x="2280021" y="80444"/>
                </a:lnTo>
                <a:close/>
              </a:path>
              <a:path w="2284095" h="107950">
                <a:moveTo>
                  <a:pt x="2282479" y="91611"/>
                </a:moveTo>
                <a:lnTo>
                  <a:pt x="2280969" y="93115"/>
                </a:lnTo>
                <a:lnTo>
                  <a:pt x="2281266" y="92928"/>
                </a:lnTo>
                <a:lnTo>
                  <a:pt x="2282307" y="91887"/>
                </a:lnTo>
                <a:lnTo>
                  <a:pt x="2282479" y="91611"/>
                </a:lnTo>
                <a:close/>
              </a:path>
              <a:path w="2284095" h="107950">
                <a:moveTo>
                  <a:pt x="1848717" y="69014"/>
                </a:moveTo>
                <a:lnTo>
                  <a:pt x="1848209" y="88890"/>
                </a:lnTo>
                <a:lnTo>
                  <a:pt x="1954063" y="92471"/>
                </a:lnTo>
                <a:lnTo>
                  <a:pt x="1954184" y="88902"/>
                </a:lnTo>
                <a:lnTo>
                  <a:pt x="1853949" y="88902"/>
                </a:lnTo>
                <a:lnTo>
                  <a:pt x="1858407" y="84445"/>
                </a:lnTo>
                <a:lnTo>
                  <a:pt x="1858407" y="73459"/>
                </a:lnTo>
                <a:lnTo>
                  <a:pt x="1854091" y="69156"/>
                </a:lnTo>
                <a:lnTo>
                  <a:pt x="1848717" y="69014"/>
                </a:lnTo>
                <a:close/>
              </a:path>
              <a:path w="2284095" h="107950">
                <a:moveTo>
                  <a:pt x="2283018" y="90747"/>
                </a:moveTo>
                <a:lnTo>
                  <a:pt x="2282479" y="91611"/>
                </a:lnTo>
                <a:lnTo>
                  <a:pt x="2283018" y="91074"/>
                </a:lnTo>
                <a:lnTo>
                  <a:pt x="2283018" y="90747"/>
                </a:lnTo>
                <a:close/>
              </a:path>
              <a:path w="2284095" h="107950">
                <a:moveTo>
                  <a:pt x="2283018" y="83453"/>
                </a:moveTo>
                <a:lnTo>
                  <a:pt x="2283018" y="90747"/>
                </a:lnTo>
                <a:lnTo>
                  <a:pt x="2283136" y="90533"/>
                </a:lnTo>
                <a:lnTo>
                  <a:pt x="2283603" y="89347"/>
                </a:lnTo>
                <a:lnTo>
                  <a:pt x="2283895" y="88051"/>
                </a:lnTo>
                <a:lnTo>
                  <a:pt x="2283984" y="86692"/>
                </a:lnTo>
                <a:lnTo>
                  <a:pt x="2283730" y="85168"/>
                </a:lnTo>
                <a:lnTo>
                  <a:pt x="2283196" y="83746"/>
                </a:lnTo>
                <a:lnTo>
                  <a:pt x="2283018" y="83453"/>
                </a:lnTo>
                <a:close/>
              </a:path>
              <a:path w="2284095" h="107950">
                <a:moveTo>
                  <a:pt x="1848717" y="69014"/>
                </a:moveTo>
                <a:lnTo>
                  <a:pt x="1842963" y="69014"/>
                </a:lnTo>
                <a:lnTo>
                  <a:pt x="1838518" y="73459"/>
                </a:lnTo>
                <a:lnTo>
                  <a:pt x="1838518" y="84445"/>
                </a:lnTo>
                <a:lnTo>
                  <a:pt x="1842963" y="88902"/>
                </a:lnTo>
                <a:lnTo>
                  <a:pt x="1848636" y="88902"/>
                </a:lnTo>
                <a:lnTo>
                  <a:pt x="1848209" y="88890"/>
                </a:lnTo>
                <a:lnTo>
                  <a:pt x="1848717" y="69014"/>
                </a:lnTo>
                <a:close/>
              </a:path>
              <a:path w="2284095" h="107950">
                <a:moveTo>
                  <a:pt x="1854091" y="69156"/>
                </a:moveTo>
                <a:lnTo>
                  <a:pt x="1858407" y="73459"/>
                </a:lnTo>
                <a:lnTo>
                  <a:pt x="1858407" y="84445"/>
                </a:lnTo>
                <a:lnTo>
                  <a:pt x="1853949" y="88902"/>
                </a:lnTo>
                <a:lnTo>
                  <a:pt x="1954184" y="88902"/>
                </a:lnTo>
                <a:lnTo>
                  <a:pt x="1954762" y="71922"/>
                </a:lnTo>
                <a:lnTo>
                  <a:pt x="1854091" y="69156"/>
                </a:lnTo>
                <a:close/>
              </a:path>
              <a:path w="2284095" h="107950">
                <a:moveTo>
                  <a:pt x="2280242" y="80342"/>
                </a:moveTo>
                <a:lnTo>
                  <a:pt x="2279920" y="80342"/>
                </a:lnTo>
                <a:lnTo>
                  <a:pt x="2283001" y="83424"/>
                </a:lnTo>
                <a:lnTo>
                  <a:pt x="2282396" y="82425"/>
                </a:lnTo>
                <a:lnTo>
                  <a:pt x="2280567" y="80495"/>
                </a:lnTo>
                <a:lnTo>
                  <a:pt x="2280242" y="80342"/>
                </a:lnTo>
                <a:close/>
              </a:path>
              <a:path w="2284095" h="107950">
                <a:moveTo>
                  <a:pt x="1853949" y="69014"/>
                </a:moveTo>
                <a:lnTo>
                  <a:pt x="1848717" y="69014"/>
                </a:lnTo>
                <a:lnTo>
                  <a:pt x="1854091" y="69156"/>
                </a:lnTo>
                <a:lnTo>
                  <a:pt x="1853949" y="6901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0882" y="5546432"/>
            <a:ext cx="1964689" cy="94615"/>
          </a:xfrm>
          <a:custGeom>
            <a:avLst/>
            <a:gdLst/>
            <a:ahLst/>
            <a:cxnLst/>
            <a:rect l="l" t="t" r="r" b="b"/>
            <a:pathLst>
              <a:path w="1964689" h="94614">
                <a:moveTo>
                  <a:pt x="1317064" y="74549"/>
                </a:moveTo>
                <a:lnTo>
                  <a:pt x="1316772" y="93599"/>
                </a:lnTo>
                <a:lnTo>
                  <a:pt x="1386191" y="94107"/>
                </a:lnTo>
                <a:lnTo>
                  <a:pt x="1455609" y="94107"/>
                </a:lnTo>
                <a:lnTo>
                  <a:pt x="1455609" y="75438"/>
                </a:lnTo>
                <a:lnTo>
                  <a:pt x="1420968" y="75438"/>
                </a:lnTo>
                <a:lnTo>
                  <a:pt x="1317064" y="74549"/>
                </a:lnTo>
                <a:close/>
              </a:path>
              <a:path w="1964689" h="94614">
                <a:moveTo>
                  <a:pt x="1455609" y="75438"/>
                </a:moveTo>
                <a:lnTo>
                  <a:pt x="1455609" y="94107"/>
                </a:lnTo>
                <a:lnTo>
                  <a:pt x="1483700" y="94107"/>
                </a:lnTo>
                <a:lnTo>
                  <a:pt x="1567978" y="93345"/>
                </a:lnTo>
                <a:lnTo>
                  <a:pt x="1567521" y="75565"/>
                </a:lnTo>
                <a:lnTo>
                  <a:pt x="1483584" y="75565"/>
                </a:lnTo>
                <a:lnTo>
                  <a:pt x="1455609" y="75438"/>
                </a:lnTo>
                <a:close/>
              </a:path>
              <a:path w="1964689" h="94614">
                <a:moveTo>
                  <a:pt x="1219795" y="72263"/>
                </a:moveTo>
                <a:lnTo>
                  <a:pt x="1219160" y="91186"/>
                </a:lnTo>
                <a:lnTo>
                  <a:pt x="1316772" y="93599"/>
                </a:lnTo>
                <a:lnTo>
                  <a:pt x="1317064" y="74549"/>
                </a:lnTo>
                <a:lnTo>
                  <a:pt x="1292742" y="74168"/>
                </a:lnTo>
                <a:lnTo>
                  <a:pt x="1219795" y="72263"/>
                </a:lnTo>
                <a:close/>
              </a:path>
              <a:path w="1964689" h="94614">
                <a:moveTo>
                  <a:pt x="1630894" y="71882"/>
                </a:moveTo>
                <a:lnTo>
                  <a:pt x="1599211" y="73660"/>
                </a:lnTo>
                <a:lnTo>
                  <a:pt x="1567508" y="75057"/>
                </a:lnTo>
                <a:lnTo>
                  <a:pt x="1567978" y="93345"/>
                </a:lnTo>
                <a:lnTo>
                  <a:pt x="1600065" y="91948"/>
                </a:lnTo>
                <a:lnTo>
                  <a:pt x="1632113" y="89789"/>
                </a:lnTo>
                <a:lnTo>
                  <a:pt x="1630894" y="71882"/>
                </a:lnTo>
                <a:close/>
              </a:path>
              <a:path w="1964689" h="94614">
                <a:moveTo>
                  <a:pt x="1125536" y="67945"/>
                </a:moveTo>
                <a:lnTo>
                  <a:pt x="1124418" y="86868"/>
                </a:lnTo>
                <a:lnTo>
                  <a:pt x="1148098" y="88138"/>
                </a:lnTo>
                <a:lnTo>
                  <a:pt x="1219160" y="91186"/>
                </a:lnTo>
                <a:lnTo>
                  <a:pt x="1219795" y="72263"/>
                </a:lnTo>
                <a:lnTo>
                  <a:pt x="1149088" y="69215"/>
                </a:lnTo>
                <a:lnTo>
                  <a:pt x="1125536" y="67945"/>
                </a:lnTo>
                <a:close/>
              </a:path>
              <a:path w="1964689" h="94614">
                <a:moveTo>
                  <a:pt x="1708986" y="65659"/>
                </a:moveTo>
                <a:lnTo>
                  <a:pt x="1669964" y="69088"/>
                </a:lnTo>
                <a:lnTo>
                  <a:pt x="1630894" y="71882"/>
                </a:lnTo>
                <a:lnTo>
                  <a:pt x="1632113" y="89789"/>
                </a:lnTo>
                <a:lnTo>
                  <a:pt x="1691039" y="85090"/>
                </a:lnTo>
                <a:lnTo>
                  <a:pt x="1710663" y="83185"/>
                </a:lnTo>
                <a:lnTo>
                  <a:pt x="1708986" y="65659"/>
                </a:lnTo>
                <a:close/>
              </a:path>
              <a:path w="1964689" h="94614">
                <a:moveTo>
                  <a:pt x="1033092" y="61214"/>
                </a:moveTo>
                <a:lnTo>
                  <a:pt x="1031467" y="80137"/>
                </a:lnTo>
                <a:lnTo>
                  <a:pt x="1077923" y="83820"/>
                </a:lnTo>
                <a:lnTo>
                  <a:pt x="1124418" y="86868"/>
                </a:lnTo>
                <a:lnTo>
                  <a:pt x="1125536" y="67945"/>
                </a:lnTo>
                <a:lnTo>
                  <a:pt x="1056186" y="63119"/>
                </a:lnTo>
                <a:lnTo>
                  <a:pt x="1033092" y="61214"/>
                </a:lnTo>
                <a:close/>
              </a:path>
              <a:path w="1964689" h="94614">
                <a:moveTo>
                  <a:pt x="1788882" y="56642"/>
                </a:moveTo>
                <a:lnTo>
                  <a:pt x="1768937" y="59182"/>
                </a:lnTo>
                <a:lnTo>
                  <a:pt x="1708986" y="65659"/>
                </a:lnTo>
                <a:lnTo>
                  <a:pt x="1710663" y="83185"/>
                </a:lnTo>
                <a:lnTo>
                  <a:pt x="1750935" y="78994"/>
                </a:lnTo>
                <a:lnTo>
                  <a:pt x="1791130" y="74041"/>
                </a:lnTo>
                <a:lnTo>
                  <a:pt x="1788882" y="56642"/>
                </a:lnTo>
                <a:close/>
              </a:path>
              <a:path w="1964689" h="94614">
                <a:moveTo>
                  <a:pt x="917484" y="51562"/>
                </a:moveTo>
                <a:lnTo>
                  <a:pt x="915948" y="70358"/>
                </a:lnTo>
                <a:lnTo>
                  <a:pt x="1031467" y="80137"/>
                </a:lnTo>
                <a:lnTo>
                  <a:pt x="1033092" y="61214"/>
                </a:lnTo>
                <a:lnTo>
                  <a:pt x="917484" y="51562"/>
                </a:lnTo>
                <a:close/>
              </a:path>
              <a:path w="1964689" h="94614">
                <a:moveTo>
                  <a:pt x="1567508" y="75057"/>
                </a:moveTo>
                <a:lnTo>
                  <a:pt x="1483584" y="75565"/>
                </a:lnTo>
                <a:lnTo>
                  <a:pt x="1567521" y="75565"/>
                </a:lnTo>
                <a:lnTo>
                  <a:pt x="1567508" y="75057"/>
                </a:lnTo>
                <a:close/>
              </a:path>
              <a:path w="1964689" h="94614">
                <a:moveTo>
                  <a:pt x="1853195" y="47371"/>
                </a:moveTo>
                <a:lnTo>
                  <a:pt x="1821086" y="52324"/>
                </a:lnTo>
                <a:lnTo>
                  <a:pt x="1788882" y="56642"/>
                </a:lnTo>
                <a:lnTo>
                  <a:pt x="1791130" y="74041"/>
                </a:lnTo>
                <a:lnTo>
                  <a:pt x="1839965" y="67310"/>
                </a:lnTo>
                <a:lnTo>
                  <a:pt x="1856205" y="64770"/>
                </a:lnTo>
                <a:lnTo>
                  <a:pt x="1853195" y="47371"/>
                </a:lnTo>
                <a:close/>
              </a:path>
              <a:path w="1964689" h="94614">
                <a:moveTo>
                  <a:pt x="804480" y="43307"/>
                </a:moveTo>
                <a:lnTo>
                  <a:pt x="803286" y="61595"/>
                </a:lnTo>
                <a:lnTo>
                  <a:pt x="915948" y="70358"/>
                </a:lnTo>
                <a:lnTo>
                  <a:pt x="917484" y="51562"/>
                </a:lnTo>
                <a:lnTo>
                  <a:pt x="861001" y="47117"/>
                </a:lnTo>
                <a:lnTo>
                  <a:pt x="804480" y="43307"/>
                </a:lnTo>
                <a:close/>
              </a:path>
              <a:path w="1964689" h="94614">
                <a:moveTo>
                  <a:pt x="1895842" y="37973"/>
                </a:moveTo>
                <a:lnTo>
                  <a:pt x="1885247" y="40640"/>
                </a:lnTo>
                <a:lnTo>
                  <a:pt x="1874609" y="43053"/>
                </a:lnTo>
                <a:lnTo>
                  <a:pt x="1853195" y="47371"/>
                </a:lnTo>
                <a:lnTo>
                  <a:pt x="1856205" y="64770"/>
                </a:lnTo>
                <a:lnTo>
                  <a:pt x="1867316" y="62738"/>
                </a:lnTo>
                <a:lnTo>
                  <a:pt x="1878377" y="60579"/>
                </a:lnTo>
                <a:lnTo>
                  <a:pt x="1889389" y="58039"/>
                </a:lnTo>
                <a:lnTo>
                  <a:pt x="1900350" y="55372"/>
                </a:lnTo>
                <a:lnTo>
                  <a:pt x="1895842" y="37973"/>
                </a:lnTo>
                <a:close/>
              </a:path>
              <a:path w="1964689" h="94614">
                <a:moveTo>
                  <a:pt x="713916" y="39624"/>
                </a:moveTo>
                <a:lnTo>
                  <a:pt x="713573" y="57785"/>
                </a:lnTo>
                <a:lnTo>
                  <a:pt x="736017" y="58293"/>
                </a:lnTo>
                <a:lnTo>
                  <a:pt x="758449" y="59182"/>
                </a:lnTo>
                <a:lnTo>
                  <a:pt x="803286" y="61595"/>
                </a:lnTo>
                <a:lnTo>
                  <a:pt x="804480" y="43307"/>
                </a:lnTo>
                <a:lnTo>
                  <a:pt x="759217" y="40894"/>
                </a:lnTo>
                <a:lnTo>
                  <a:pt x="736571" y="40132"/>
                </a:lnTo>
                <a:lnTo>
                  <a:pt x="713916" y="39624"/>
                </a:lnTo>
                <a:close/>
              </a:path>
              <a:path w="1964689" h="94614">
                <a:moveTo>
                  <a:pt x="576527" y="38862"/>
                </a:moveTo>
                <a:lnTo>
                  <a:pt x="530731" y="38989"/>
                </a:lnTo>
                <a:lnTo>
                  <a:pt x="530731" y="56642"/>
                </a:lnTo>
                <a:lnTo>
                  <a:pt x="713573" y="57785"/>
                </a:lnTo>
                <a:lnTo>
                  <a:pt x="713916" y="39624"/>
                </a:lnTo>
                <a:lnTo>
                  <a:pt x="576527" y="38862"/>
                </a:lnTo>
                <a:close/>
              </a:path>
              <a:path w="1964689" h="94614">
                <a:moveTo>
                  <a:pt x="530731" y="38989"/>
                </a:moveTo>
                <a:lnTo>
                  <a:pt x="481535" y="39116"/>
                </a:lnTo>
                <a:lnTo>
                  <a:pt x="333945" y="39116"/>
                </a:lnTo>
                <a:lnTo>
                  <a:pt x="333881" y="56134"/>
                </a:lnTo>
                <a:lnTo>
                  <a:pt x="530731" y="56642"/>
                </a:lnTo>
                <a:lnTo>
                  <a:pt x="530731" y="38989"/>
                </a:lnTo>
                <a:close/>
              </a:path>
              <a:path w="1964689" h="94614">
                <a:moveTo>
                  <a:pt x="241819" y="38100"/>
                </a:moveTo>
                <a:lnTo>
                  <a:pt x="241362" y="54864"/>
                </a:lnTo>
                <a:lnTo>
                  <a:pt x="264489" y="55372"/>
                </a:lnTo>
                <a:lnTo>
                  <a:pt x="333881" y="56134"/>
                </a:lnTo>
                <a:lnTo>
                  <a:pt x="333945" y="39116"/>
                </a:lnTo>
                <a:lnTo>
                  <a:pt x="287882" y="38862"/>
                </a:lnTo>
                <a:lnTo>
                  <a:pt x="241819" y="38100"/>
                </a:lnTo>
                <a:close/>
              </a:path>
              <a:path w="1964689" h="94614">
                <a:moveTo>
                  <a:pt x="1936469" y="26797"/>
                </a:moveTo>
                <a:lnTo>
                  <a:pt x="1926342" y="29591"/>
                </a:lnTo>
                <a:lnTo>
                  <a:pt x="1916193" y="32512"/>
                </a:lnTo>
                <a:lnTo>
                  <a:pt x="1906026" y="35306"/>
                </a:lnTo>
                <a:lnTo>
                  <a:pt x="1895842" y="37973"/>
                </a:lnTo>
                <a:lnTo>
                  <a:pt x="1900350" y="55372"/>
                </a:lnTo>
                <a:lnTo>
                  <a:pt x="1921019" y="49784"/>
                </a:lnTo>
                <a:lnTo>
                  <a:pt x="1931311" y="46863"/>
                </a:lnTo>
                <a:lnTo>
                  <a:pt x="1941574" y="43815"/>
                </a:lnTo>
                <a:lnTo>
                  <a:pt x="1936469" y="26797"/>
                </a:lnTo>
                <a:close/>
              </a:path>
              <a:path w="1964689" h="94614">
                <a:moveTo>
                  <a:pt x="170699" y="34671"/>
                </a:moveTo>
                <a:lnTo>
                  <a:pt x="169594" y="51435"/>
                </a:lnTo>
                <a:lnTo>
                  <a:pt x="187523" y="52578"/>
                </a:lnTo>
                <a:lnTo>
                  <a:pt x="223404" y="54356"/>
                </a:lnTo>
                <a:lnTo>
                  <a:pt x="241362" y="54864"/>
                </a:lnTo>
                <a:lnTo>
                  <a:pt x="241819" y="38100"/>
                </a:lnTo>
                <a:lnTo>
                  <a:pt x="206249" y="36703"/>
                </a:lnTo>
                <a:lnTo>
                  <a:pt x="170699" y="34671"/>
                </a:lnTo>
                <a:close/>
              </a:path>
              <a:path w="1964689" h="94614">
                <a:moveTo>
                  <a:pt x="105116" y="27940"/>
                </a:moveTo>
                <a:lnTo>
                  <a:pt x="152773" y="50165"/>
                </a:lnTo>
                <a:lnTo>
                  <a:pt x="169594" y="51435"/>
                </a:lnTo>
                <a:lnTo>
                  <a:pt x="170699" y="34671"/>
                </a:lnTo>
                <a:lnTo>
                  <a:pt x="137841" y="32004"/>
                </a:lnTo>
                <a:lnTo>
                  <a:pt x="121461" y="30099"/>
                </a:lnTo>
                <a:lnTo>
                  <a:pt x="105116" y="27940"/>
                </a:lnTo>
                <a:close/>
              </a:path>
              <a:path w="1964689" h="94614">
                <a:moveTo>
                  <a:pt x="64988" y="20574"/>
                </a:moveTo>
                <a:lnTo>
                  <a:pt x="102544" y="44323"/>
                </a:lnTo>
                <a:lnTo>
                  <a:pt x="105116" y="27940"/>
                </a:lnTo>
                <a:lnTo>
                  <a:pt x="95025" y="26416"/>
                </a:lnTo>
                <a:lnTo>
                  <a:pt x="84973" y="24638"/>
                </a:lnTo>
                <a:lnTo>
                  <a:pt x="74961" y="22733"/>
                </a:lnTo>
                <a:lnTo>
                  <a:pt x="64988" y="20574"/>
                </a:lnTo>
                <a:close/>
              </a:path>
              <a:path w="1964689" h="94614">
                <a:moveTo>
                  <a:pt x="1948020" y="23348"/>
                </a:moveTo>
                <a:lnTo>
                  <a:pt x="1936469" y="26797"/>
                </a:lnTo>
                <a:lnTo>
                  <a:pt x="1941574" y="43815"/>
                </a:lnTo>
                <a:lnTo>
                  <a:pt x="1947175" y="42164"/>
                </a:lnTo>
                <a:lnTo>
                  <a:pt x="1952674" y="40259"/>
                </a:lnTo>
                <a:lnTo>
                  <a:pt x="1958059" y="38100"/>
                </a:lnTo>
                <a:lnTo>
                  <a:pt x="1959141" y="37592"/>
                </a:lnTo>
                <a:lnTo>
                  <a:pt x="1954846" y="37592"/>
                </a:lnTo>
                <a:lnTo>
                  <a:pt x="1953055" y="36830"/>
                </a:lnTo>
                <a:lnTo>
                  <a:pt x="1949702" y="36830"/>
                </a:lnTo>
                <a:lnTo>
                  <a:pt x="1946299" y="33401"/>
                </a:lnTo>
                <a:lnTo>
                  <a:pt x="1946299" y="25019"/>
                </a:lnTo>
                <a:lnTo>
                  <a:pt x="1948020" y="23348"/>
                </a:lnTo>
                <a:close/>
              </a:path>
              <a:path w="1964689" h="94614">
                <a:moveTo>
                  <a:pt x="1956675" y="21336"/>
                </a:moveTo>
                <a:lnTo>
                  <a:pt x="1954757" y="21717"/>
                </a:lnTo>
                <a:lnTo>
                  <a:pt x="1953055" y="36830"/>
                </a:lnTo>
                <a:lnTo>
                  <a:pt x="1954846" y="37592"/>
                </a:lnTo>
                <a:lnTo>
                  <a:pt x="1956675" y="21336"/>
                </a:lnTo>
                <a:close/>
              </a:path>
              <a:path w="1964689" h="94614">
                <a:moveTo>
                  <a:pt x="1956675" y="21336"/>
                </a:moveTo>
                <a:lnTo>
                  <a:pt x="1954846" y="37592"/>
                </a:lnTo>
                <a:lnTo>
                  <a:pt x="1959141" y="37592"/>
                </a:lnTo>
                <a:lnTo>
                  <a:pt x="1960764" y="36830"/>
                </a:lnTo>
                <a:lnTo>
                  <a:pt x="1958097" y="36830"/>
                </a:lnTo>
                <a:lnTo>
                  <a:pt x="1961501" y="33401"/>
                </a:lnTo>
                <a:lnTo>
                  <a:pt x="1961501" y="25019"/>
                </a:lnTo>
                <a:lnTo>
                  <a:pt x="1958097" y="21717"/>
                </a:lnTo>
                <a:lnTo>
                  <a:pt x="1959046" y="21717"/>
                </a:lnTo>
                <a:lnTo>
                  <a:pt x="1956675" y="21336"/>
                </a:lnTo>
                <a:close/>
              </a:path>
              <a:path w="1964689" h="94614">
                <a:moveTo>
                  <a:pt x="1956675" y="21336"/>
                </a:moveTo>
                <a:lnTo>
                  <a:pt x="1951785" y="22225"/>
                </a:lnTo>
                <a:lnTo>
                  <a:pt x="1948020" y="23348"/>
                </a:lnTo>
                <a:lnTo>
                  <a:pt x="1946299" y="25019"/>
                </a:lnTo>
                <a:lnTo>
                  <a:pt x="1946299" y="33401"/>
                </a:lnTo>
                <a:lnTo>
                  <a:pt x="1949702" y="36830"/>
                </a:lnTo>
                <a:lnTo>
                  <a:pt x="1953055" y="36830"/>
                </a:lnTo>
                <a:lnTo>
                  <a:pt x="1954757" y="21717"/>
                </a:lnTo>
                <a:lnTo>
                  <a:pt x="1956675" y="21336"/>
                </a:lnTo>
                <a:close/>
              </a:path>
              <a:path w="1964689" h="94614">
                <a:moveTo>
                  <a:pt x="1959046" y="21717"/>
                </a:moveTo>
                <a:lnTo>
                  <a:pt x="1958097" y="21717"/>
                </a:lnTo>
                <a:lnTo>
                  <a:pt x="1961501" y="25019"/>
                </a:lnTo>
                <a:lnTo>
                  <a:pt x="1961501" y="33401"/>
                </a:lnTo>
                <a:lnTo>
                  <a:pt x="1958097" y="36830"/>
                </a:lnTo>
                <a:lnTo>
                  <a:pt x="1960764" y="36830"/>
                </a:lnTo>
                <a:lnTo>
                  <a:pt x="1962682" y="34925"/>
                </a:lnTo>
                <a:lnTo>
                  <a:pt x="1963799" y="32258"/>
                </a:lnTo>
                <a:lnTo>
                  <a:pt x="1964129" y="31115"/>
                </a:lnTo>
                <a:lnTo>
                  <a:pt x="1964242" y="30099"/>
                </a:lnTo>
                <a:lnTo>
                  <a:pt x="1964091" y="27940"/>
                </a:lnTo>
                <a:lnTo>
                  <a:pt x="1963875" y="27178"/>
                </a:lnTo>
                <a:lnTo>
                  <a:pt x="1963545" y="26289"/>
                </a:lnTo>
                <a:lnTo>
                  <a:pt x="1962123" y="23495"/>
                </a:lnTo>
                <a:lnTo>
                  <a:pt x="1959837" y="21844"/>
                </a:lnTo>
                <a:lnTo>
                  <a:pt x="1959046" y="21717"/>
                </a:lnTo>
                <a:close/>
              </a:path>
              <a:path w="1964689" h="94614">
                <a:moveTo>
                  <a:pt x="32588" y="9017"/>
                </a:moveTo>
                <a:lnTo>
                  <a:pt x="26338" y="25146"/>
                </a:lnTo>
                <a:lnTo>
                  <a:pt x="34904" y="28194"/>
                </a:lnTo>
                <a:lnTo>
                  <a:pt x="52190" y="33782"/>
                </a:lnTo>
                <a:lnTo>
                  <a:pt x="60910" y="36195"/>
                </a:lnTo>
                <a:lnTo>
                  <a:pt x="64988" y="20574"/>
                </a:lnTo>
                <a:lnTo>
                  <a:pt x="56741" y="18034"/>
                </a:lnTo>
                <a:lnTo>
                  <a:pt x="48592" y="15367"/>
                </a:lnTo>
                <a:lnTo>
                  <a:pt x="40541" y="12319"/>
                </a:lnTo>
                <a:lnTo>
                  <a:pt x="32588" y="9017"/>
                </a:lnTo>
                <a:close/>
              </a:path>
              <a:path w="1964689" h="94614">
                <a:moveTo>
                  <a:pt x="12627" y="635"/>
                </a:moveTo>
                <a:lnTo>
                  <a:pt x="5928" y="17907"/>
                </a:lnTo>
                <a:lnTo>
                  <a:pt x="26338" y="25146"/>
                </a:lnTo>
                <a:lnTo>
                  <a:pt x="28897" y="18542"/>
                </a:lnTo>
                <a:lnTo>
                  <a:pt x="14403" y="18542"/>
                </a:lnTo>
                <a:lnTo>
                  <a:pt x="18555" y="14478"/>
                </a:lnTo>
                <a:lnTo>
                  <a:pt x="18555" y="4191"/>
                </a:lnTo>
                <a:lnTo>
                  <a:pt x="16746" y="2364"/>
                </a:lnTo>
                <a:lnTo>
                  <a:pt x="12627" y="635"/>
                </a:lnTo>
                <a:close/>
              </a:path>
              <a:path w="1964689" h="94614">
                <a:moveTo>
                  <a:pt x="1954579" y="21717"/>
                </a:moveTo>
                <a:lnTo>
                  <a:pt x="1949702" y="21717"/>
                </a:lnTo>
                <a:lnTo>
                  <a:pt x="1948020" y="23348"/>
                </a:lnTo>
                <a:lnTo>
                  <a:pt x="1951785" y="22225"/>
                </a:lnTo>
                <a:lnTo>
                  <a:pt x="1954579" y="21717"/>
                </a:lnTo>
                <a:close/>
              </a:path>
              <a:path w="1964689" h="94614">
                <a:moveTo>
                  <a:pt x="14403" y="0"/>
                </a:moveTo>
                <a:lnTo>
                  <a:pt x="4154" y="0"/>
                </a:lnTo>
                <a:lnTo>
                  <a:pt x="0" y="4191"/>
                </a:lnTo>
                <a:lnTo>
                  <a:pt x="0" y="14478"/>
                </a:lnTo>
                <a:lnTo>
                  <a:pt x="4154" y="18542"/>
                </a:lnTo>
                <a:lnTo>
                  <a:pt x="7718" y="18542"/>
                </a:lnTo>
                <a:lnTo>
                  <a:pt x="5928" y="17907"/>
                </a:lnTo>
                <a:lnTo>
                  <a:pt x="12627" y="635"/>
                </a:lnTo>
                <a:lnTo>
                  <a:pt x="15032" y="635"/>
                </a:lnTo>
                <a:lnTo>
                  <a:pt x="14403" y="0"/>
                </a:lnTo>
                <a:close/>
              </a:path>
              <a:path w="1964689" h="94614">
                <a:moveTo>
                  <a:pt x="16746" y="2364"/>
                </a:moveTo>
                <a:lnTo>
                  <a:pt x="18555" y="4191"/>
                </a:lnTo>
                <a:lnTo>
                  <a:pt x="18555" y="14478"/>
                </a:lnTo>
                <a:lnTo>
                  <a:pt x="14403" y="18542"/>
                </a:lnTo>
                <a:lnTo>
                  <a:pt x="28897" y="18542"/>
                </a:lnTo>
                <a:lnTo>
                  <a:pt x="32588" y="9017"/>
                </a:lnTo>
                <a:lnTo>
                  <a:pt x="16746" y="2364"/>
                </a:lnTo>
                <a:close/>
              </a:path>
              <a:path w="1964689" h="94614">
                <a:moveTo>
                  <a:pt x="15032" y="635"/>
                </a:moveTo>
                <a:lnTo>
                  <a:pt x="12627" y="635"/>
                </a:lnTo>
                <a:lnTo>
                  <a:pt x="16746" y="2364"/>
                </a:lnTo>
                <a:lnTo>
                  <a:pt x="15032" y="635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220" y="5854885"/>
            <a:ext cx="1386840" cy="139065"/>
          </a:xfrm>
          <a:custGeom>
            <a:avLst/>
            <a:gdLst/>
            <a:ahLst/>
            <a:cxnLst/>
            <a:rect l="l" t="t" r="r" b="b"/>
            <a:pathLst>
              <a:path w="1386839" h="139064">
                <a:moveTo>
                  <a:pt x="1373471" y="137316"/>
                </a:moveTo>
                <a:lnTo>
                  <a:pt x="1374642" y="138487"/>
                </a:lnTo>
                <a:lnTo>
                  <a:pt x="1383126" y="138487"/>
                </a:lnTo>
                <a:lnTo>
                  <a:pt x="1383483" y="138130"/>
                </a:lnTo>
                <a:lnTo>
                  <a:pt x="1376573" y="138130"/>
                </a:lnTo>
                <a:lnTo>
                  <a:pt x="1373471" y="137316"/>
                </a:lnTo>
                <a:close/>
              </a:path>
              <a:path w="1386839" h="139064">
                <a:moveTo>
                  <a:pt x="1380232" y="123125"/>
                </a:moveTo>
                <a:lnTo>
                  <a:pt x="1374642" y="123125"/>
                </a:lnTo>
                <a:lnTo>
                  <a:pt x="1371201" y="126564"/>
                </a:lnTo>
                <a:lnTo>
                  <a:pt x="1371201" y="135047"/>
                </a:lnTo>
                <a:lnTo>
                  <a:pt x="1373471" y="137316"/>
                </a:lnTo>
                <a:lnTo>
                  <a:pt x="1376573" y="138130"/>
                </a:lnTo>
                <a:lnTo>
                  <a:pt x="1381196" y="123482"/>
                </a:lnTo>
                <a:lnTo>
                  <a:pt x="1380232" y="123125"/>
                </a:lnTo>
                <a:close/>
              </a:path>
              <a:path w="1386839" h="139064">
                <a:moveTo>
                  <a:pt x="1383126" y="123125"/>
                </a:moveTo>
                <a:lnTo>
                  <a:pt x="1380232" y="123125"/>
                </a:lnTo>
                <a:lnTo>
                  <a:pt x="1381196" y="123482"/>
                </a:lnTo>
                <a:lnTo>
                  <a:pt x="1376573" y="138130"/>
                </a:lnTo>
                <a:lnTo>
                  <a:pt x="1383483" y="138130"/>
                </a:lnTo>
                <a:lnTo>
                  <a:pt x="1386568" y="135047"/>
                </a:lnTo>
                <a:lnTo>
                  <a:pt x="1386568" y="126564"/>
                </a:lnTo>
                <a:lnTo>
                  <a:pt x="1383126" y="123125"/>
                </a:lnTo>
                <a:close/>
              </a:path>
              <a:path w="1386839" h="139064">
                <a:moveTo>
                  <a:pt x="1367594" y="118445"/>
                </a:moveTo>
                <a:lnTo>
                  <a:pt x="1362539" y="134447"/>
                </a:lnTo>
                <a:lnTo>
                  <a:pt x="1373471" y="137316"/>
                </a:lnTo>
                <a:lnTo>
                  <a:pt x="1371201" y="135047"/>
                </a:lnTo>
                <a:lnTo>
                  <a:pt x="1371201" y="126564"/>
                </a:lnTo>
                <a:lnTo>
                  <a:pt x="1374642" y="123125"/>
                </a:lnTo>
                <a:lnTo>
                  <a:pt x="1380232" y="123125"/>
                </a:lnTo>
                <a:lnTo>
                  <a:pt x="1367594" y="118445"/>
                </a:lnTo>
                <a:close/>
              </a:path>
              <a:path w="1386839" h="139064">
                <a:moveTo>
                  <a:pt x="1327437" y="108333"/>
                </a:moveTo>
                <a:lnTo>
                  <a:pt x="1324096" y="126419"/>
                </a:lnTo>
                <a:lnTo>
                  <a:pt x="1333757" y="128185"/>
                </a:lnTo>
                <a:lnTo>
                  <a:pt x="1343385" y="130112"/>
                </a:lnTo>
                <a:lnTo>
                  <a:pt x="1352979" y="132199"/>
                </a:lnTo>
                <a:lnTo>
                  <a:pt x="1362539" y="134447"/>
                </a:lnTo>
                <a:lnTo>
                  <a:pt x="1367594" y="118445"/>
                </a:lnTo>
                <a:lnTo>
                  <a:pt x="1357705" y="115356"/>
                </a:lnTo>
                <a:lnTo>
                  <a:pt x="1347715" y="112641"/>
                </a:lnTo>
                <a:lnTo>
                  <a:pt x="1337626" y="110300"/>
                </a:lnTo>
                <a:lnTo>
                  <a:pt x="1327437" y="108333"/>
                </a:lnTo>
                <a:close/>
              </a:path>
              <a:path w="1386839" h="139064">
                <a:moveTo>
                  <a:pt x="1272090" y="100624"/>
                </a:moveTo>
                <a:lnTo>
                  <a:pt x="1270337" y="119269"/>
                </a:lnTo>
                <a:lnTo>
                  <a:pt x="1283834" y="120625"/>
                </a:lnTo>
                <a:lnTo>
                  <a:pt x="1297293" y="122269"/>
                </a:lnTo>
                <a:lnTo>
                  <a:pt x="1310714" y="124200"/>
                </a:lnTo>
                <a:lnTo>
                  <a:pt x="1324096" y="126419"/>
                </a:lnTo>
                <a:lnTo>
                  <a:pt x="1327437" y="108333"/>
                </a:lnTo>
                <a:lnTo>
                  <a:pt x="1313663" y="105948"/>
                </a:lnTo>
                <a:lnTo>
                  <a:pt x="1299849" y="103869"/>
                </a:lnTo>
                <a:lnTo>
                  <a:pt x="1285992" y="102094"/>
                </a:lnTo>
                <a:lnTo>
                  <a:pt x="1272090" y="100624"/>
                </a:lnTo>
                <a:close/>
              </a:path>
              <a:path w="1386839" h="139064">
                <a:moveTo>
                  <a:pt x="1208742" y="96290"/>
                </a:moveTo>
                <a:lnTo>
                  <a:pt x="1207930" y="115232"/>
                </a:lnTo>
                <a:lnTo>
                  <a:pt x="1223548" y="115963"/>
                </a:lnTo>
                <a:lnTo>
                  <a:pt x="1239157" y="116880"/>
                </a:lnTo>
                <a:lnTo>
                  <a:pt x="1254755" y="117982"/>
                </a:lnTo>
                <a:lnTo>
                  <a:pt x="1270337" y="119269"/>
                </a:lnTo>
                <a:lnTo>
                  <a:pt x="1272090" y="100624"/>
                </a:lnTo>
                <a:lnTo>
                  <a:pt x="1256273" y="99246"/>
                </a:lnTo>
                <a:lnTo>
                  <a:pt x="1240445" y="98064"/>
                </a:lnTo>
                <a:lnTo>
                  <a:pt x="1224602" y="97079"/>
                </a:lnTo>
                <a:lnTo>
                  <a:pt x="1208742" y="96290"/>
                </a:lnTo>
                <a:close/>
              </a:path>
              <a:path w="1386839" h="139064">
                <a:moveTo>
                  <a:pt x="1079787" y="89909"/>
                </a:moveTo>
                <a:lnTo>
                  <a:pt x="1078847" y="109613"/>
                </a:lnTo>
                <a:lnTo>
                  <a:pt x="1207930" y="115232"/>
                </a:lnTo>
                <a:lnTo>
                  <a:pt x="1208742" y="96290"/>
                </a:lnTo>
                <a:lnTo>
                  <a:pt x="1079787" y="89909"/>
                </a:lnTo>
                <a:close/>
              </a:path>
              <a:path w="1386839" h="139064">
                <a:moveTo>
                  <a:pt x="954666" y="84062"/>
                </a:moveTo>
                <a:lnTo>
                  <a:pt x="954031" y="104578"/>
                </a:lnTo>
                <a:lnTo>
                  <a:pt x="1078847" y="109613"/>
                </a:lnTo>
                <a:lnTo>
                  <a:pt x="1079787" y="89909"/>
                </a:lnTo>
                <a:lnTo>
                  <a:pt x="954666" y="84062"/>
                </a:lnTo>
                <a:close/>
              </a:path>
              <a:path w="1386839" h="139064">
                <a:moveTo>
                  <a:pt x="861956" y="82392"/>
                </a:moveTo>
                <a:lnTo>
                  <a:pt x="861728" y="103037"/>
                </a:lnTo>
                <a:lnTo>
                  <a:pt x="954031" y="104578"/>
                </a:lnTo>
                <a:lnTo>
                  <a:pt x="954666" y="84062"/>
                </a:lnTo>
                <a:lnTo>
                  <a:pt x="861956" y="82392"/>
                </a:lnTo>
                <a:close/>
              </a:path>
              <a:path w="1386839" h="139064">
                <a:moveTo>
                  <a:pt x="861733" y="102532"/>
                </a:moveTo>
                <a:lnTo>
                  <a:pt x="715138" y="102532"/>
                </a:lnTo>
                <a:lnTo>
                  <a:pt x="861728" y="103037"/>
                </a:lnTo>
                <a:lnTo>
                  <a:pt x="861733" y="102532"/>
                </a:lnTo>
                <a:close/>
              </a:path>
              <a:path w="1386839" h="139064">
                <a:moveTo>
                  <a:pt x="440405" y="81045"/>
                </a:moveTo>
                <a:lnTo>
                  <a:pt x="440354" y="102641"/>
                </a:lnTo>
                <a:lnTo>
                  <a:pt x="553314" y="102787"/>
                </a:lnTo>
                <a:lnTo>
                  <a:pt x="666275" y="102640"/>
                </a:lnTo>
                <a:lnTo>
                  <a:pt x="666275" y="81394"/>
                </a:lnTo>
                <a:lnTo>
                  <a:pt x="440405" y="81045"/>
                </a:lnTo>
                <a:close/>
              </a:path>
              <a:path w="1386839" h="139064">
                <a:moveTo>
                  <a:pt x="295104" y="79649"/>
                </a:moveTo>
                <a:lnTo>
                  <a:pt x="294520" y="100757"/>
                </a:lnTo>
                <a:lnTo>
                  <a:pt x="330974" y="101557"/>
                </a:lnTo>
                <a:lnTo>
                  <a:pt x="440354" y="102641"/>
                </a:lnTo>
                <a:lnTo>
                  <a:pt x="440405" y="81045"/>
                </a:lnTo>
                <a:lnTo>
                  <a:pt x="331425" y="80305"/>
                </a:lnTo>
                <a:lnTo>
                  <a:pt x="295104" y="79649"/>
                </a:lnTo>
                <a:close/>
              </a:path>
              <a:path w="1386839" h="139064">
                <a:moveTo>
                  <a:pt x="666275" y="81394"/>
                </a:moveTo>
                <a:lnTo>
                  <a:pt x="666275" y="102640"/>
                </a:lnTo>
                <a:lnTo>
                  <a:pt x="861733" y="102532"/>
                </a:lnTo>
                <a:lnTo>
                  <a:pt x="861956" y="82392"/>
                </a:lnTo>
                <a:lnTo>
                  <a:pt x="666275" y="81394"/>
                </a:lnTo>
                <a:close/>
              </a:path>
              <a:path w="1386839" h="139064">
                <a:moveTo>
                  <a:pt x="219298" y="76942"/>
                </a:moveTo>
                <a:lnTo>
                  <a:pt x="218053" y="97674"/>
                </a:lnTo>
                <a:lnTo>
                  <a:pt x="256268" y="99476"/>
                </a:lnTo>
                <a:lnTo>
                  <a:pt x="294520" y="100757"/>
                </a:lnTo>
                <a:lnTo>
                  <a:pt x="295104" y="79649"/>
                </a:lnTo>
                <a:lnTo>
                  <a:pt x="257192" y="78548"/>
                </a:lnTo>
                <a:lnTo>
                  <a:pt x="219298" y="76942"/>
                </a:lnTo>
                <a:close/>
              </a:path>
              <a:path w="1386839" h="139064">
                <a:moveTo>
                  <a:pt x="157119" y="71954"/>
                </a:moveTo>
                <a:lnTo>
                  <a:pt x="155125" y="92128"/>
                </a:lnTo>
                <a:lnTo>
                  <a:pt x="186561" y="95190"/>
                </a:lnTo>
                <a:lnTo>
                  <a:pt x="218053" y="97674"/>
                </a:lnTo>
                <a:lnTo>
                  <a:pt x="219298" y="76942"/>
                </a:lnTo>
                <a:lnTo>
                  <a:pt x="188189" y="74700"/>
                </a:lnTo>
                <a:lnTo>
                  <a:pt x="157119" y="71954"/>
                </a:lnTo>
                <a:close/>
              </a:path>
              <a:path w="1386839" h="139064">
                <a:moveTo>
                  <a:pt x="104275" y="66080"/>
                </a:moveTo>
                <a:lnTo>
                  <a:pt x="141585" y="90738"/>
                </a:lnTo>
                <a:lnTo>
                  <a:pt x="155125" y="92128"/>
                </a:lnTo>
                <a:lnTo>
                  <a:pt x="157119" y="71954"/>
                </a:lnTo>
                <a:lnTo>
                  <a:pt x="143879" y="70726"/>
                </a:lnTo>
                <a:lnTo>
                  <a:pt x="130658" y="69338"/>
                </a:lnTo>
                <a:lnTo>
                  <a:pt x="117457" y="67789"/>
                </a:lnTo>
                <a:lnTo>
                  <a:pt x="104275" y="66080"/>
                </a:lnTo>
                <a:close/>
              </a:path>
              <a:path w="1386839" h="139064">
                <a:moveTo>
                  <a:pt x="68171" y="58604"/>
                </a:moveTo>
                <a:lnTo>
                  <a:pt x="101086" y="85584"/>
                </a:lnTo>
                <a:lnTo>
                  <a:pt x="104275" y="66080"/>
                </a:lnTo>
                <a:lnTo>
                  <a:pt x="95201" y="64450"/>
                </a:lnTo>
                <a:lnTo>
                  <a:pt x="86158" y="62660"/>
                </a:lnTo>
                <a:lnTo>
                  <a:pt x="77148" y="60711"/>
                </a:lnTo>
                <a:lnTo>
                  <a:pt x="68171" y="58604"/>
                </a:lnTo>
                <a:close/>
              </a:path>
              <a:path w="1386839" h="139064">
                <a:moveTo>
                  <a:pt x="33336" y="47522"/>
                </a:moveTo>
                <a:lnTo>
                  <a:pt x="63521" y="77086"/>
                </a:lnTo>
                <a:lnTo>
                  <a:pt x="68171" y="58604"/>
                </a:lnTo>
                <a:lnTo>
                  <a:pt x="59276" y="56404"/>
                </a:lnTo>
                <a:lnTo>
                  <a:pt x="50505" y="53824"/>
                </a:lnTo>
                <a:lnTo>
                  <a:pt x="41859" y="50863"/>
                </a:lnTo>
                <a:lnTo>
                  <a:pt x="33336" y="47522"/>
                </a:lnTo>
                <a:close/>
              </a:path>
              <a:path w="1386839" h="139064">
                <a:moveTo>
                  <a:pt x="18080" y="37926"/>
                </a:moveTo>
                <a:lnTo>
                  <a:pt x="4131" y="47325"/>
                </a:lnTo>
                <a:lnTo>
                  <a:pt x="5143" y="48889"/>
                </a:lnTo>
                <a:lnTo>
                  <a:pt x="6290" y="50350"/>
                </a:lnTo>
                <a:lnTo>
                  <a:pt x="25709" y="63889"/>
                </a:lnTo>
                <a:lnTo>
                  <a:pt x="33336" y="47522"/>
                </a:lnTo>
                <a:lnTo>
                  <a:pt x="28674" y="45551"/>
                </a:lnTo>
                <a:lnTo>
                  <a:pt x="24320" y="43055"/>
                </a:lnTo>
                <a:lnTo>
                  <a:pt x="20275" y="40038"/>
                </a:lnTo>
                <a:lnTo>
                  <a:pt x="19485" y="39394"/>
                </a:lnTo>
                <a:lnTo>
                  <a:pt x="18754" y="38689"/>
                </a:lnTo>
                <a:lnTo>
                  <a:pt x="18080" y="37926"/>
                </a:lnTo>
                <a:close/>
              </a:path>
              <a:path w="1386839" h="139064">
                <a:moveTo>
                  <a:pt x="1788" y="24966"/>
                </a:moveTo>
                <a:lnTo>
                  <a:pt x="369" y="29363"/>
                </a:lnTo>
                <a:lnTo>
                  <a:pt x="0" y="33840"/>
                </a:lnTo>
                <a:lnTo>
                  <a:pt x="735" y="38689"/>
                </a:lnTo>
                <a:lnTo>
                  <a:pt x="1277" y="41586"/>
                </a:lnTo>
                <a:lnTo>
                  <a:pt x="2426" y="44563"/>
                </a:lnTo>
                <a:lnTo>
                  <a:pt x="4131" y="47325"/>
                </a:lnTo>
                <a:lnTo>
                  <a:pt x="18080" y="37926"/>
                </a:lnTo>
                <a:lnTo>
                  <a:pt x="16620" y="36065"/>
                </a:lnTo>
                <a:lnTo>
                  <a:pt x="16132" y="33962"/>
                </a:lnTo>
                <a:lnTo>
                  <a:pt x="16734" y="31000"/>
                </a:lnTo>
                <a:lnTo>
                  <a:pt x="16887" y="30394"/>
                </a:lnTo>
                <a:lnTo>
                  <a:pt x="17075" y="29796"/>
                </a:lnTo>
                <a:lnTo>
                  <a:pt x="1788" y="24966"/>
                </a:lnTo>
                <a:close/>
              </a:path>
              <a:path w="1386839" h="139064">
                <a:moveTo>
                  <a:pt x="14804" y="8102"/>
                </a:moveTo>
                <a:lnTo>
                  <a:pt x="1788" y="24966"/>
                </a:lnTo>
                <a:lnTo>
                  <a:pt x="17075" y="29796"/>
                </a:lnTo>
                <a:lnTo>
                  <a:pt x="17673" y="27534"/>
                </a:lnTo>
                <a:lnTo>
                  <a:pt x="18834" y="25646"/>
                </a:lnTo>
                <a:lnTo>
                  <a:pt x="20554" y="24128"/>
                </a:lnTo>
                <a:lnTo>
                  <a:pt x="21003" y="23818"/>
                </a:lnTo>
                <a:lnTo>
                  <a:pt x="21488" y="23586"/>
                </a:lnTo>
                <a:lnTo>
                  <a:pt x="22010" y="23430"/>
                </a:lnTo>
                <a:lnTo>
                  <a:pt x="14804" y="8102"/>
                </a:lnTo>
                <a:close/>
              </a:path>
              <a:path w="1386839" h="139064">
                <a:moveTo>
                  <a:pt x="38990" y="2024"/>
                </a:moveTo>
                <a:lnTo>
                  <a:pt x="14804" y="8102"/>
                </a:lnTo>
                <a:lnTo>
                  <a:pt x="22010" y="23430"/>
                </a:lnTo>
                <a:lnTo>
                  <a:pt x="23079" y="23079"/>
                </a:lnTo>
                <a:lnTo>
                  <a:pt x="24161" y="22773"/>
                </a:lnTo>
                <a:lnTo>
                  <a:pt x="25256" y="22512"/>
                </a:lnTo>
                <a:lnTo>
                  <a:pt x="30479" y="21389"/>
                </a:lnTo>
                <a:lnTo>
                  <a:pt x="35754" y="20582"/>
                </a:lnTo>
                <a:lnTo>
                  <a:pt x="41078" y="20091"/>
                </a:lnTo>
                <a:lnTo>
                  <a:pt x="38990" y="2024"/>
                </a:lnTo>
                <a:close/>
              </a:path>
              <a:path w="1386839" h="139064">
                <a:moveTo>
                  <a:pt x="49640" y="664"/>
                </a:moveTo>
                <a:lnTo>
                  <a:pt x="38990" y="2024"/>
                </a:lnTo>
                <a:lnTo>
                  <a:pt x="41078" y="20091"/>
                </a:lnTo>
                <a:lnTo>
                  <a:pt x="55904" y="18557"/>
                </a:lnTo>
                <a:lnTo>
                  <a:pt x="50304" y="18557"/>
                </a:lnTo>
                <a:lnTo>
                  <a:pt x="46150" y="14403"/>
                </a:lnTo>
                <a:lnTo>
                  <a:pt x="46150" y="4154"/>
                </a:lnTo>
                <a:lnTo>
                  <a:pt x="49640" y="664"/>
                </a:lnTo>
                <a:close/>
              </a:path>
              <a:path w="1386839" h="139064">
                <a:moveTo>
                  <a:pt x="54363" y="60"/>
                </a:moveTo>
                <a:lnTo>
                  <a:pt x="49640" y="664"/>
                </a:lnTo>
                <a:lnTo>
                  <a:pt x="46150" y="4154"/>
                </a:lnTo>
                <a:lnTo>
                  <a:pt x="46150" y="14403"/>
                </a:lnTo>
                <a:lnTo>
                  <a:pt x="50304" y="18557"/>
                </a:lnTo>
                <a:lnTo>
                  <a:pt x="55904" y="18557"/>
                </a:lnTo>
                <a:lnTo>
                  <a:pt x="56493" y="18496"/>
                </a:lnTo>
                <a:lnTo>
                  <a:pt x="54363" y="60"/>
                </a:lnTo>
                <a:close/>
              </a:path>
              <a:path w="1386839" h="139064">
                <a:moveTo>
                  <a:pt x="60613" y="60"/>
                </a:moveTo>
                <a:lnTo>
                  <a:pt x="54363" y="60"/>
                </a:lnTo>
                <a:lnTo>
                  <a:pt x="56493" y="18496"/>
                </a:lnTo>
                <a:lnTo>
                  <a:pt x="55904" y="18557"/>
                </a:lnTo>
                <a:lnTo>
                  <a:pt x="60552" y="18557"/>
                </a:lnTo>
                <a:lnTo>
                  <a:pt x="64706" y="14403"/>
                </a:lnTo>
                <a:lnTo>
                  <a:pt x="64706" y="4154"/>
                </a:lnTo>
                <a:lnTo>
                  <a:pt x="60613" y="60"/>
                </a:lnTo>
                <a:close/>
              </a:path>
              <a:path w="1386839" h="139064">
                <a:moveTo>
                  <a:pt x="60552" y="0"/>
                </a:moveTo>
                <a:lnTo>
                  <a:pt x="50304" y="0"/>
                </a:lnTo>
                <a:lnTo>
                  <a:pt x="49640" y="664"/>
                </a:lnTo>
                <a:lnTo>
                  <a:pt x="54363" y="60"/>
                </a:lnTo>
                <a:lnTo>
                  <a:pt x="60613" y="6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90818" y="3598386"/>
            <a:ext cx="2187575" cy="1454150"/>
            <a:chOff x="1090818" y="3598386"/>
            <a:chExt cx="2187575" cy="1454150"/>
          </a:xfrm>
        </p:grpSpPr>
        <p:sp>
          <p:nvSpPr>
            <p:cNvPr id="14" name="object 14"/>
            <p:cNvSpPr/>
            <p:nvPr/>
          </p:nvSpPr>
          <p:spPr>
            <a:xfrm>
              <a:off x="1787410" y="3951300"/>
              <a:ext cx="1205865" cy="734695"/>
            </a:xfrm>
            <a:custGeom>
              <a:avLst/>
              <a:gdLst/>
              <a:ahLst/>
              <a:cxnLst/>
              <a:rect l="l" t="t" r="r" b="b"/>
              <a:pathLst>
                <a:path w="1205864" h="734695">
                  <a:moveTo>
                    <a:pt x="853630" y="18173"/>
                  </a:moveTo>
                  <a:lnTo>
                    <a:pt x="849833" y="14389"/>
                  </a:lnTo>
                  <a:lnTo>
                    <a:pt x="845172" y="14389"/>
                  </a:lnTo>
                  <a:lnTo>
                    <a:pt x="844562" y="14376"/>
                  </a:lnTo>
                  <a:lnTo>
                    <a:pt x="844562" y="17881"/>
                  </a:lnTo>
                  <a:lnTo>
                    <a:pt x="844562" y="27800"/>
                  </a:lnTo>
                  <a:lnTo>
                    <a:pt x="844562" y="17881"/>
                  </a:lnTo>
                  <a:lnTo>
                    <a:pt x="844562" y="14376"/>
                  </a:lnTo>
                  <a:lnTo>
                    <a:pt x="838657" y="14198"/>
                  </a:lnTo>
                  <a:lnTo>
                    <a:pt x="838657" y="29464"/>
                  </a:lnTo>
                  <a:lnTo>
                    <a:pt x="838568" y="16319"/>
                  </a:lnTo>
                  <a:lnTo>
                    <a:pt x="838657" y="29464"/>
                  </a:lnTo>
                  <a:lnTo>
                    <a:pt x="838657" y="14198"/>
                  </a:lnTo>
                  <a:lnTo>
                    <a:pt x="796569" y="12954"/>
                  </a:lnTo>
                  <a:lnTo>
                    <a:pt x="777519" y="12788"/>
                  </a:lnTo>
                  <a:lnTo>
                    <a:pt x="758482" y="12357"/>
                  </a:lnTo>
                  <a:lnTo>
                    <a:pt x="739457" y="11645"/>
                  </a:lnTo>
                  <a:lnTo>
                    <a:pt x="720445" y="10680"/>
                  </a:lnTo>
                  <a:lnTo>
                    <a:pt x="704049" y="9766"/>
                  </a:lnTo>
                  <a:lnTo>
                    <a:pt x="687654" y="9131"/>
                  </a:lnTo>
                  <a:lnTo>
                    <a:pt x="671258" y="8775"/>
                  </a:lnTo>
                  <a:lnTo>
                    <a:pt x="654850" y="8699"/>
                  </a:lnTo>
                  <a:lnTo>
                    <a:pt x="638746" y="8636"/>
                  </a:lnTo>
                  <a:lnTo>
                    <a:pt x="622655" y="8356"/>
                  </a:lnTo>
                  <a:lnTo>
                    <a:pt x="578967" y="6311"/>
                  </a:lnTo>
                  <a:lnTo>
                    <a:pt x="544525" y="2870"/>
                  </a:lnTo>
                  <a:lnTo>
                    <a:pt x="528497" y="1485"/>
                  </a:lnTo>
                  <a:lnTo>
                    <a:pt x="512457" y="546"/>
                  </a:lnTo>
                  <a:lnTo>
                    <a:pt x="496392" y="50"/>
                  </a:lnTo>
                  <a:lnTo>
                    <a:pt x="480314" y="0"/>
                  </a:lnTo>
                  <a:lnTo>
                    <a:pt x="463245" y="88"/>
                  </a:lnTo>
                  <a:lnTo>
                    <a:pt x="412127" y="2019"/>
                  </a:lnTo>
                  <a:lnTo>
                    <a:pt x="365531" y="6197"/>
                  </a:lnTo>
                  <a:lnTo>
                    <a:pt x="313499" y="12446"/>
                  </a:lnTo>
                  <a:lnTo>
                    <a:pt x="238823" y="22898"/>
                  </a:lnTo>
                  <a:lnTo>
                    <a:pt x="200850" y="27800"/>
                  </a:lnTo>
                  <a:lnTo>
                    <a:pt x="200736" y="28460"/>
                  </a:lnTo>
                  <a:lnTo>
                    <a:pt x="200660" y="27825"/>
                  </a:lnTo>
                  <a:lnTo>
                    <a:pt x="185762" y="29641"/>
                  </a:lnTo>
                  <a:lnTo>
                    <a:pt x="140957" y="33718"/>
                  </a:lnTo>
                  <a:lnTo>
                    <a:pt x="80022" y="35534"/>
                  </a:lnTo>
                  <a:lnTo>
                    <a:pt x="64922" y="35775"/>
                  </a:lnTo>
                  <a:lnTo>
                    <a:pt x="49847" y="36271"/>
                  </a:lnTo>
                  <a:lnTo>
                    <a:pt x="34772" y="37020"/>
                  </a:lnTo>
                  <a:lnTo>
                    <a:pt x="19710" y="38023"/>
                  </a:lnTo>
                  <a:lnTo>
                    <a:pt x="13373" y="38874"/>
                  </a:lnTo>
                  <a:lnTo>
                    <a:pt x="13373" y="53594"/>
                  </a:lnTo>
                  <a:lnTo>
                    <a:pt x="13271" y="54940"/>
                  </a:lnTo>
                  <a:lnTo>
                    <a:pt x="13271" y="53695"/>
                  </a:lnTo>
                  <a:lnTo>
                    <a:pt x="13373" y="38874"/>
                  </a:lnTo>
                  <a:lnTo>
                    <a:pt x="7924" y="39598"/>
                  </a:lnTo>
                  <a:lnTo>
                    <a:pt x="7785" y="48742"/>
                  </a:lnTo>
                  <a:lnTo>
                    <a:pt x="7683" y="47371"/>
                  </a:lnTo>
                  <a:lnTo>
                    <a:pt x="7556" y="51168"/>
                  </a:lnTo>
                  <a:lnTo>
                    <a:pt x="7454" y="44348"/>
                  </a:lnTo>
                  <a:lnTo>
                    <a:pt x="7683" y="47371"/>
                  </a:lnTo>
                  <a:lnTo>
                    <a:pt x="7924" y="39687"/>
                  </a:lnTo>
                  <a:lnTo>
                    <a:pt x="7302" y="39674"/>
                  </a:lnTo>
                  <a:lnTo>
                    <a:pt x="3441" y="39674"/>
                  </a:lnTo>
                  <a:lnTo>
                    <a:pt x="0" y="43116"/>
                  </a:lnTo>
                  <a:lnTo>
                    <a:pt x="0" y="51600"/>
                  </a:lnTo>
                  <a:lnTo>
                    <a:pt x="3441" y="55041"/>
                  </a:lnTo>
                  <a:lnTo>
                    <a:pt x="11938" y="55029"/>
                  </a:lnTo>
                  <a:lnTo>
                    <a:pt x="7442" y="55029"/>
                  </a:lnTo>
                  <a:lnTo>
                    <a:pt x="8255" y="55016"/>
                  </a:lnTo>
                  <a:lnTo>
                    <a:pt x="11963" y="55003"/>
                  </a:lnTo>
                  <a:lnTo>
                    <a:pt x="13271" y="54991"/>
                  </a:lnTo>
                  <a:lnTo>
                    <a:pt x="17716" y="54876"/>
                  </a:lnTo>
                  <a:lnTo>
                    <a:pt x="20967" y="54813"/>
                  </a:lnTo>
                  <a:lnTo>
                    <a:pt x="21221" y="54813"/>
                  </a:lnTo>
                  <a:lnTo>
                    <a:pt x="28409" y="55613"/>
                  </a:lnTo>
                  <a:lnTo>
                    <a:pt x="35788" y="57505"/>
                  </a:lnTo>
                  <a:lnTo>
                    <a:pt x="40551" y="58864"/>
                  </a:lnTo>
                  <a:lnTo>
                    <a:pt x="42138" y="60439"/>
                  </a:lnTo>
                  <a:lnTo>
                    <a:pt x="52387" y="60439"/>
                  </a:lnTo>
                  <a:lnTo>
                    <a:pt x="52527" y="60299"/>
                  </a:lnTo>
                  <a:lnTo>
                    <a:pt x="56540" y="56286"/>
                  </a:lnTo>
                  <a:lnTo>
                    <a:pt x="56540" y="54508"/>
                  </a:lnTo>
                  <a:lnTo>
                    <a:pt x="95643" y="54292"/>
                  </a:lnTo>
                  <a:lnTo>
                    <a:pt x="142024" y="52984"/>
                  </a:lnTo>
                  <a:lnTo>
                    <a:pt x="187833" y="48793"/>
                  </a:lnTo>
                  <a:lnTo>
                    <a:pt x="252183" y="40182"/>
                  </a:lnTo>
                  <a:lnTo>
                    <a:pt x="279806" y="36118"/>
                  </a:lnTo>
                  <a:lnTo>
                    <a:pt x="315950" y="30886"/>
                  </a:lnTo>
                  <a:lnTo>
                    <a:pt x="367436" y="24434"/>
                  </a:lnTo>
                  <a:lnTo>
                    <a:pt x="413346" y="20434"/>
                  </a:lnTo>
                  <a:lnTo>
                    <a:pt x="463550" y="18808"/>
                  </a:lnTo>
                  <a:lnTo>
                    <a:pt x="480314" y="18757"/>
                  </a:lnTo>
                  <a:lnTo>
                    <a:pt x="495808" y="18834"/>
                  </a:lnTo>
                  <a:lnTo>
                    <a:pt x="511276" y="19354"/>
                  </a:lnTo>
                  <a:lnTo>
                    <a:pt x="526719" y="20320"/>
                  </a:lnTo>
                  <a:lnTo>
                    <a:pt x="542137" y="21742"/>
                  </a:lnTo>
                  <a:lnTo>
                    <a:pt x="553897" y="23177"/>
                  </a:lnTo>
                  <a:lnTo>
                    <a:pt x="565670" y="24409"/>
                  </a:lnTo>
                  <a:lnTo>
                    <a:pt x="605637" y="27012"/>
                  </a:lnTo>
                  <a:lnTo>
                    <a:pt x="654773" y="27978"/>
                  </a:lnTo>
                  <a:lnTo>
                    <a:pt x="670737" y="28117"/>
                  </a:lnTo>
                  <a:lnTo>
                    <a:pt x="686701" y="28613"/>
                  </a:lnTo>
                  <a:lnTo>
                    <a:pt x="702640" y="29464"/>
                  </a:lnTo>
                  <a:lnTo>
                    <a:pt x="718566" y="30683"/>
                  </a:lnTo>
                  <a:lnTo>
                    <a:pt x="738035" y="31902"/>
                  </a:lnTo>
                  <a:lnTo>
                    <a:pt x="757529" y="32639"/>
                  </a:lnTo>
                  <a:lnTo>
                    <a:pt x="777036" y="32918"/>
                  </a:lnTo>
                  <a:lnTo>
                    <a:pt x="796569" y="32727"/>
                  </a:lnTo>
                  <a:lnTo>
                    <a:pt x="845172" y="31292"/>
                  </a:lnTo>
                  <a:lnTo>
                    <a:pt x="849833" y="31292"/>
                  </a:lnTo>
                  <a:lnTo>
                    <a:pt x="853592" y="27546"/>
                  </a:lnTo>
                  <a:lnTo>
                    <a:pt x="853630" y="18173"/>
                  </a:lnTo>
                  <a:close/>
                </a:path>
                <a:path w="1205864" h="734695">
                  <a:moveTo>
                    <a:pt x="1119238" y="385419"/>
                  </a:moveTo>
                  <a:lnTo>
                    <a:pt x="1109065" y="376821"/>
                  </a:lnTo>
                  <a:lnTo>
                    <a:pt x="1109065" y="381508"/>
                  </a:lnTo>
                  <a:lnTo>
                    <a:pt x="1109014" y="381685"/>
                  </a:lnTo>
                  <a:lnTo>
                    <a:pt x="1108976" y="381495"/>
                  </a:lnTo>
                  <a:lnTo>
                    <a:pt x="1109065" y="376821"/>
                  </a:lnTo>
                  <a:lnTo>
                    <a:pt x="1105789" y="376199"/>
                  </a:lnTo>
                  <a:lnTo>
                    <a:pt x="1105789" y="396087"/>
                  </a:lnTo>
                  <a:lnTo>
                    <a:pt x="1100023" y="395046"/>
                  </a:lnTo>
                  <a:lnTo>
                    <a:pt x="1105420" y="396011"/>
                  </a:lnTo>
                  <a:lnTo>
                    <a:pt x="1105789" y="396087"/>
                  </a:lnTo>
                  <a:lnTo>
                    <a:pt x="1105789" y="376199"/>
                  </a:lnTo>
                  <a:lnTo>
                    <a:pt x="1065199" y="369303"/>
                  </a:lnTo>
                  <a:lnTo>
                    <a:pt x="1027061" y="363931"/>
                  </a:lnTo>
                  <a:lnTo>
                    <a:pt x="988783" y="359829"/>
                  </a:lnTo>
                  <a:lnTo>
                    <a:pt x="947953" y="356793"/>
                  </a:lnTo>
                  <a:lnTo>
                    <a:pt x="907072" y="354736"/>
                  </a:lnTo>
                  <a:lnTo>
                    <a:pt x="891324" y="354126"/>
                  </a:lnTo>
                  <a:lnTo>
                    <a:pt x="875601" y="353326"/>
                  </a:lnTo>
                  <a:lnTo>
                    <a:pt x="832332" y="349834"/>
                  </a:lnTo>
                  <a:lnTo>
                    <a:pt x="785660" y="342315"/>
                  </a:lnTo>
                  <a:lnTo>
                    <a:pt x="774331" y="340639"/>
                  </a:lnTo>
                  <a:lnTo>
                    <a:pt x="721423" y="337527"/>
                  </a:lnTo>
                  <a:lnTo>
                    <a:pt x="672858" y="337312"/>
                  </a:lnTo>
                  <a:lnTo>
                    <a:pt x="617651" y="337896"/>
                  </a:lnTo>
                  <a:lnTo>
                    <a:pt x="571715" y="339953"/>
                  </a:lnTo>
                  <a:lnTo>
                    <a:pt x="522363" y="344119"/>
                  </a:lnTo>
                  <a:lnTo>
                    <a:pt x="427177" y="355828"/>
                  </a:lnTo>
                  <a:lnTo>
                    <a:pt x="380542" y="362229"/>
                  </a:lnTo>
                  <a:lnTo>
                    <a:pt x="359232" y="365201"/>
                  </a:lnTo>
                  <a:lnTo>
                    <a:pt x="328980" y="369189"/>
                  </a:lnTo>
                  <a:lnTo>
                    <a:pt x="277317" y="375259"/>
                  </a:lnTo>
                  <a:lnTo>
                    <a:pt x="235356" y="377850"/>
                  </a:lnTo>
                  <a:lnTo>
                    <a:pt x="193319" y="378675"/>
                  </a:lnTo>
                  <a:lnTo>
                    <a:pt x="109054" y="379260"/>
                  </a:lnTo>
                  <a:lnTo>
                    <a:pt x="102425" y="379349"/>
                  </a:lnTo>
                  <a:lnTo>
                    <a:pt x="68351" y="396341"/>
                  </a:lnTo>
                  <a:lnTo>
                    <a:pt x="68364" y="403339"/>
                  </a:lnTo>
                  <a:lnTo>
                    <a:pt x="69278" y="410222"/>
                  </a:lnTo>
                  <a:lnTo>
                    <a:pt x="71120" y="416979"/>
                  </a:lnTo>
                  <a:lnTo>
                    <a:pt x="73520" y="426148"/>
                  </a:lnTo>
                  <a:lnTo>
                    <a:pt x="73520" y="430085"/>
                  </a:lnTo>
                  <a:lnTo>
                    <a:pt x="77673" y="434238"/>
                  </a:lnTo>
                  <a:lnTo>
                    <a:pt x="87922" y="434238"/>
                  </a:lnTo>
                  <a:lnTo>
                    <a:pt x="92075" y="430085"/>
                  </a:lnTo>
                  <a:lnTo>
                    <a:pt x="92075" y="427304"/>
                  </a:lnTo>
                  <a:lnTo>
                    <a:pt x="92075" y="419836"/>
                  </a:lnTo>
                  <a:lnTo>
                    <a:pt x="90690" y="418452"/>
                  </a:lnTo>
                  <a:lnTo>
                    <a:pt x="89954" y="415671"/>
                  </a:lnTo>
                  <a:lnTo>
                    <a:pt x="89077" y="412280"/>
                  </a:lnTo>
                  <a:lnTo>
                    <a:pt x="87630" y="406920"/>
                  </a:lnTo>
                  <a:lnTo>
                    <a:pt x="86626" y="401472"/>
                  </a:lnTo>
                  <a:lnTo>
                    <a:pt x="86436" y="399605"/>
                  </a:lnTo>
                  <a:lnTo>
                    <a:pt x="86360" y="398881"/>
                  </a:lnTo>
                  <a:lnTo>
                    <a:pt x="85445" y="399148"/>
                  </a:lnTo>
                  <a:lnTo>
                    <a:pt x="86334" y="398881"/>
                  </a:lnTo>
                  <a:lnTo>
                    <a:pt x="86271" y="397979"/>
                  </a:lnTo>
                  <a:lnTo>
                    <a:pt x="86360" y="398881"/>
                  </a:lnTo>
                  <a:lnTo>
                    <a:pt x="86550" y="398818"/>
                  </a:lnTo>
                  <a:lnTo>
                    <a:pt x="88988" y="398411"/>
                  </a:lnTo>
                  <a:lnTo>
                    <a:pt x="90284" y="398246"/>
                  </a:lnTo>
                  <a:lnTo>
                    <a:pt x="91579" y="398119"/>
                  </a:lnTo>
                  <a:lnTo>
                    <a:pt x="97269" y="397751"/>
                  </a:lnTo>
                  <a:lnTo>
                    <a:pt x="103035" y="397751"/>
                  </a:lnTo>
                  <a:lnTo>
                    <a:pt x="108635" y="398094"/>
                  </a:lnTo>
                  <a:lnTo>
                    <a:pt x="129806" y="398881"/>
                  </a:lnTo>
                  <a:lnTo>
                    <a:pt x="150990" y="399415"/>
                  </a:lnTo>
                  <a:lnTo>
                    <a:pt x="172186" y="399694"/>
                  </a:lnTo>
                  <a:lnTo>
                    <a:pt x="193382" y="399719"/>
                  </a:lnTo>
                  <a:lnTo>
                    <a:pt x="214922" y="399630"/>
                  </a:lnTo>
                  <a:lnTo>
                    <a:pt x="257937" y="397916"/>
                  </a:lnTo>
                  <a:lnTo>
                    <a:pt x="331482" y="389864"/>
                  </a:lnTo>
                  <a:lnTo>
                    <a:pt x="383438" y="382473"/>
                  </a:lnTo>
                  <a:lnTo>
                    <a:pt x="404863" y="379336"/>
                  </a:lnTo>
                  <a:lnTo>
                    <a:pt x="422783" y="376758"/>
                  </a:lnTo>
                  <a:lnTo>
                    <a:pt x="490829" y="367309"/>
                  </a:lnTo>
                  <a:lnTo>
                    <a:pt x="541134" y="361543"/>
                  </a:lnTo>
                  <a:lnTo>
                    <a:pt x="588010" y="357911"/>
                  </a:lnTo>
                  <a:lnTo>
                    <a:pt x="672985" y="355828"/>
                  </a:lnTo>
                  <a:lnTo>
                    <a:pt x="710120" y="355739"/>
                  </a:lnTo>
                  <a:lnTo>
                    <a:pt x="720890" y="355828"/>
                  </a:lnTo>
                  <a:lnTo>
                    <a:pt x="735698" y="356146"/>
                  </a:lnTo>
                  <a:lnTo>
                    <a:pt x="750506" y="356641"/>
                  </a:lnTo>
                  <a:lnTo>
                    <a:pt x="750557" y="355701"/>
                  </a:lnTo>
                  <a:lnTo>
                    <a:pt x="750735" y="352437"/>
                  </a:lnTo>
                  <a:lnTo>
                    <a:pt x="750620" y="356654"/>
                  </a:lnTo>
                  <a:lnTo>
                    <a:pt x="761314" y="357784"/>
                  </a:lnTo>
                  <a:lnTo>
                    <a:pt x="772071" y="359206"/>
                  </a:lnTo>
                  <a:lnTo>
                    <a:pt x="782802" y="360921"/>
                  </a:lnTo>
                  <a:lnTo>
                    <a:pt x="793496" y="362927"/>
                  </a:lnTo>
                  <a:lnTo>
                    <a:pt x="805688" y="365201"/>
                  </a:lnTo>
                  <a:lnTo>
                    <a:pt x="858215" y="371894"/>
                  </a:lnTo>
                  <a:lnTo>
                    <a:pt x="906246" y="374624"/>
                  </a:lnTo>
                  <a:lnTo>
                    <a:pt x="926452" y="375589"/>
                  </a:lnTo>
                  <a:lnTo>
                    <a:pt x="966851" y="378142"/>
                  </a:lnTo>
                  <a:lnTo>
                    <a:pt x="1005865" y="381533"/>
                  </a:lnTo>
                  <a:lnTo>
                    <a:pt x="1062139" y="388797"/>
                  </a:lnTo>
                  <a:lnTo>
                    <a:pt x="1083614" y="393128"/>
                  </a:lnTo>
                  <a:lnTo>
                    <a:pt x="1086827" y="393128"/>
                  </a:lnTo>
                  <a:lnTo>
                    <a:pt x="1100010" y="395439"/>
                  </a:lnTo>
                  <a:lnTo>
                    <a:pt x="1103604" y="396214"/>
                  </a:lnTo>
                  <a:lnTo>
                    <a:pt x="1107236" y="396621"/>
                  </a:lnTo>
                  <a:lnTo>
                    <a:pt x="1110894" y="396684"/>
                  </a:lnTo>
                  <a:lnTo>
                    <a:pt x="1111859" y="396544"/>
                  </a:lnTo>
                  <a:lnTo>
                    <a:pt x="1112786" y="396278"/>
                  </a:lnTo>
                  <a:lnTo>
                    <a:pt x="1113205" y="396087"/>
                  </a:lnTo>
                  <a:lnTo>
                    <a:pt x="1113675" y="395884"/>
                  </a:lnTo>
                  <a:lnTo>
                    <a:pt x="1119085" y="388797"/>
                  </a:lnTo>
                  <a:lnTo>
                    <a:pt x="1119238" y="385419"/>
                  </a:lnTo>
                  <a:close/>
                </a:path>
                <a:path w="1205864" h="734695">
                  <a:moveTo>
                    <a:pt x="1205293" y="665924"/>
                  </a:moveTo>
                  <a:lnTo>
                    <a:pt x="1205268" y="658672"/>
                  </a:lnTo>
                  <a:lnTo>
                    <a:pt x="1202867" y="656285"/>
                  </a:lnTo>
                  <a:lnTo>
                    <a:pt x="1202359" y="655764"/>
                  </a:lnTo>
                  <a:lnTo>
                    <a:pt x="1195108" y="655764"/>
                  </a:lnTo>
                  <a:lnTo>
                    <a:pt x="1193660" y="657199"/>
                  </a:lnTo>
                  <a:lnTo>
                    <a:pt x="1191844" y="657923"/>
                  </a:lnTo>
                  <a:lnTo>
                    <a:pt x="1189304" y="658304"/>
                  </a:lnTo>
                  <a:lnTo>
                    <a:pt x="1186764" y="658177"/>
                  </a:lnTo>
                  <a:lnTo>
                    <a:pt x="1184224" y="657669"/>
                  </a:lnTo>
                  <a:lnTo>
                    <a:pt x="1180896" y="656907"/>
                  </a:lnTo>
                  <a:lnTo>
                    <a:pt x="1177848" y="655637"/>
                  </a:lnTo>
                  <a:lnTo>
                    <a:pt x="1175067" y="653605"/>
                  </a:lnTo>
                  <a:lnTo>
                    <a:pt x="1169619" y="650049"/>
                  </a:lnTo>
                  <a:lnTo>
                    <a:pt x="1128293" y="643585"/>
                  </a:lnTo>
                  <a:lnTo>
                    <a:pt x="1120609" y="643585"/>
                  </a:lnTo>
                  <a:lnTo>
                    <a:pt x="1097445" y="643585"/>
                  </a:lnTo>
                  <a:lnTo>
                    <a:pt x="1053071" y="645477"/>
                  </a:lnTo>
                  <a:lnTo>
                    <a:pt x="1005928" y="651954"/>
                  </a:lnTo>
                  <a:lnTo>
                    <a:pt x="968806" y="659841"/>
                  </a:lnTo>
                  <a:lnTo>
                    <a:pt x="957440" y="661860"/>
                  </a:lnTo>
                  <a:lnTo>
                    <a:pt x="946023" y="663638"/>
                  </a:lnTo>
                  <a:lnTo>
                    <a:pt x="934554" y="665035"/>
                  </a:lnTo>
                  <a:lnTo>
                    <a:pt x="923645" y="665543"/>
                  </a:lnTo>
                  <a:lnTo>
                    <a:pt x="912723" y="665810"/>
                  </a:lnTo>
                  <a:lnTo>
                    <a:pt x="901814" y="665810"/>
                  </a:lnTo>
                  <a:lnTo>
                    <a:pt x="855014" y="663511"/>
                  </a:lnTo>
                  <a:lnTo>
                    <a:pt x="792886" y="653986"/>
                  </a:lnTo>
                  <a:lnTo>
                    <a:pt x="776236" y="650684"/>
                  </a:lnTo>
                  <a:lnTo>
                    <a:pt x="761238" y="647763"/>
                  </a:lnTo>
                  <a:lnTo>
                    <a:pt x="716051" y="640270"/>
                  </a:lnTo>
                  <a:lnTo>
                    <a:pt x="673201" y="638492"/>
                  </a:lnTo>
                  <a:lnTo>
                    <a:pt x="658507" y="638492"/>
                  </a:lnTo>
                  <a:lnTo>
                    <a:pt x="614476" y="639635"/>
                  </a:lnTo>
                  <a:lnTo>
                    <a:pt x="554037" y="644969"/>
                  </a:lnTo>
                  <a:lnTo>
                    <a:pt x="494652" y="653859"/>
                  </a:lnTo>
                  <a:lnTo>
                    <a:pt x="478536" y="656666"/>
                  </a:lnTo>
                  <a:lnTo>
                    <a:pt x="430149" y="664400"/>
                  </a:lnTo>
                  <a:lnTo>
                    <a:pt x="386397" y="670623"/>
                  </a:lnTo>
                  <a:lnTo>
                    <a:pt x="338569" y="674954"/>
                  </a:lnTo>
                  <a:lnTo>
                    <a:pt x="319278" y="675335"/>
                  </a:lnTo>
                  <a:lnTo>
                    <a:pt x="311111" y="675716"/>
                  </a:lnTo>
                  <a:lnTo>
                    <a:pt x="271272" y="686498"/>
                  </a:lnTo>
                  <a:lnTo>
                    <a:pt x="254076" y="715200"/>
                  </a:lnTo>
                  <a:lnTo>
                    <a:pt x="253403" y="719353"/>
                  </a:lnTo>
                  <a:lnTo>
                    <a:pt x="252488" y="720280"/>
                  </a:lnTo>
                  <a:lnTo>
                    <a:pt x="252488" y="725106"/>
                  </a:lnTo>
                  <a:lnTo>
                    <a:pt x="252488" y="730567"/>
                  </a:lnTo>
                  <a:lnTo>
                    <a:pt x="256641" y="734631"/>
                  </a:lnTo>
                  <a:lnTo>
                    <a:pt x="266890" y="734631"/>
                  </a:lnTo>
                  <a:lnTo>
                    <a:pt x="271043" y="730567"/>
                  </a:lnTo>
                  <a:lnTo>
                    <a:pt x="271043" y="725754"/>
                  </a:lnTo>
                  <a:lnTo>
                    <a:pt x="271043" y="720280"/>
                  </a:lnTo>
                  <a:lnTo>
                    <a:pt x="270484" y="719721"/>
                  </a:lnTo>
                  <a:lnTo>
                    <a:pt x="270141" y="716089"/>
                  </a:lnTo>
                  <a:lnTo>
                    <a:pt x="270116" y="715708"/>
                  </a:lnTo>
                  <a:lnTo>
                    <a:pt x="269595" y="712406"/>
                  </a:lnTo>
                  <a:lnTo>
                    <a:pt x="283629" y="696150"/>
                  </a:lnTo>
                  <a:lnTo>
                    <a:pt x="287807" y="694004"/>
                  </a:lnTo>
                  <a:lnTo>
                    <a:pt x="319824" y="691451"/>
                  </a:lnTo>
                  <a:lnTo>
                    <a:pt x="327482" y="691591"/>
                  </a:lnTo>
                  <a:lnTo>
                    <a:pt x="339051" y="691591"/>
                  </a:lnTo>
                  <a:lnTo>
                    <a:pt x="403225" y="685609"/>
                  </a:lnTo>
                  <a:lnTo>
                    <a:pt x="465175" y="676465"/>
                  </a:lnTo>
                  <a:lnTo>
                    <a:pt x="512216" y="668718"/>
                  </a:lnTo>
                  <a:lnTo>
                    <a:pt x="541540" y="664527"/>
                  </a:lnTo>
                  <a:lnTo>
                    <a:pt x="585736" y="659460"/>
                  </a:lnTo>
                  <a:lnTo>
                    <a:pt x="644144" y="656526"/>
                  </a:lnTo>
                  <a:lnTo>
                    <a:pt x="663359" y="656450"/>
                  </a:lnTo>
                  <a:lnTo>
                    <a:pt x="672985" y="656526"/>
                  </a:lnTo>
                  <a:lnTo>
                    <a:pt x="714121" y="658304"/>
                  </a:lnTo>
                  <a:lnTo>
                    <a:pt x="772820" y="668464"/>
                  </a:lnTo>
                  <a:lnTo>
                    <a:pt x="789762" y="671779"/>
                  </a:lnTo>
                  <a:lnTo>
                    <a:pt x="823760" y="677608"/>
                  </a:lnTo>
                  <a:lnTo>
                    <a:pt x="865581" y="682561"/>
                  </a:lnTo>
                  <a:lnTo>
                    <a:pt x="901788" y="683831"/>
                  </a:lnTo>
                  <a:lnTo>
                    <a:pt x="913155" y="683831"/>
                  </a:lnTo>
                  <a:lnTo>
                    <a:pt x="960107" y="679767"/>
                  </a:lnTo>
                  <a:lnTo>
                    <a:pt x="984084" y="674954"/>
                  </a:lnTo>
                  <a:lnTo>
                    <a:pt x="996581" y="672274"/>
                  </a:lnTo>
                  <a:lnTo>
                    <a:pt x="1034364" y="665429"/>
                  </a:lnTo>
                  <a:lnTo>
                    <a:pt x="1074915" y="661606"/>
                  </a:lnTo>
                  <a:lnTo>
                    <a:pt x="1097699" y="661098"/>
                  </a:lnTo>
                  <a:lnTo>
                    <a:pt x="1120495" y="661098"/>
                  </a:lnTo>
                  <a:lnTo>
                    <a:pt x="1127429" y="661225"/>
                  </a:lnTo>
                  <a:lnTo>
                    <a:pt x="1134376" y="661479"/>
                  </a:lnTo>
                  <a:lnTo>
                    <a:pt x="1141298" y="661860"/>
                  </a:lnTo>
                  <a:lnTo>
                    <a:pt x="1148219" y="662495"/>
                  </a:lnTo>
                  <a:lnTo>
                    <a:pt x="1149896" y="662635"/>
                  </a:lnTo>
                  <a:lnTo>
                    <a:pt x="1151547" y="662876"/>
                  </a:lnTo>
                  <a:lnTo>
                    <a:pt x="1153185" y="663257"/>
                  </a:lnTo>
                  <a:lnTo>
                    <a:pt x="1157579" y="664273"/>
                  </a:lnTo>
                  <a:lnTo>
                    <a:pt x="1161732" y="665924"/>
                  </a:lnTo>
                  <a:lnTo>
                    <a:pt x="1165656" y="668083"/>
                  </a:lnTo>
                  <a:lnTo>
                    <a:pt x="1170978" y="671385"/>
                  </a:lnTo>
                  <a:lnTo>
                    <a:pt x="1176769" y="673163"/>
                  </a:lnTo>
                  <a:lnTo>
                    <a:pt x="1183005" y="673163"/>
                  </a:lnTo>
                  <a:lnTo>
                    <a:pt x="1186980" y="673290"/>
                  </a:lnTo>
                  <a:lnTo>
                    <a:pt x="1190866" y="672782"/>
                  </a:lnTo>
                  <a:lnTo>
                    <a:pt x="1194663" y="671639"/>
                  </a:lnTo>
                  <a:lnTo>
                    <a:pt x="1196657" y="670877"/>
                  </a:lnTo>
                  <a:lnTo>
                    <a:pt x="1197622" y="670369"/>
                  </a:lnTo>
                  <a:lnTo>
                    <a:pt x="1200340" y="668845"/>
                  </a:lnTo>
                  <a:lnTo>
                    <a:pt x="1202359" y="668845"/>
                  </a:lnTo>
                  <a:lnTo>
                    <a:pt x="1205293" y="665924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0818" y="3598386"/>
              <a:ext cx="1098237" cy="137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92222" y="4707420"/>
              <a:ext cx="885863" cy="3445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21438" y="1471980"/>
            <a:ext cx="189801" cy="212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8459" y="1773897"/>
            <a:ext cx="151185" cy="2346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683525" y="3381570"/>
            <a:ext cx="224154" cy="271780"/>
            <a:chOff x="7683525" y="3381570"/>
            <a:chExt cx="224154" cy="271780"/>
          </a:xfrm>
        </p:grpSpPr>
        <p:sp>
          <p:nvSpPr>
            <p:cNvPr id="20" name="object 20"/>
            <p:cNvSpPr/>
            <p:nvPr/>
          </p:nvSpPr>
          <p:spPr>
            <a:xfrm>
              <a:off x="7688859" y="3444430"/>
              <a:ext cx="177368" cy="12954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83525" y="3381570"/>
              <a:ext cx="224154" cy="271780"/>
            </a:xfrm>
            <a:custGeom>
              <a:avLst/>
              <a:gdLst/>
              <a:ahLst/>
              <a:cxnLst/>
              <a:rect l="l" t="t" r="r" b="b"/>
              <a:pathLst>
                <a:path w="224154" h="271779">
                  <a:moveTo>
                    <a:pt x="1310" y="260082"/>
                  </a:moveTo>
                  <a:lnTo>
                    <a:pt x="0" y="261398"/>
                  </a:lnTo>
                  <a:lnTo>
                    <a:pt x="0" y="268396"/>
                  </a:lnTo>
                  <a:lnTo>
                    <a:pt x="2832" y="271228"/>
                  </a:lnTo>
                  <a:lnTo>
                    <a:pt x="9829" y="271228"/>
                  </a:lnTo>
                  <a:lnTo>
                    <a:pt x="12661" y="268396"/>
                  </a:lnTo>
                  <a:lnTo>
                    <a:pt x="12661" y="267393"/>
                  </a:lnTo>
                  <a:lnTo>
                    <a:pt x="12153" y="267393"/>
                  </a:lnTo>
                  <a:lnTo>
                    <a:pt x="508" y="262389"/>
                  </a:lnTo>
                  <a:lnTo>
                    <a:pt x="1310" y="260082"/>
                  </a:lnTo>
                  <a:close/>
                </a:path>
                <a:path w="224154" h="271779">
                  <a:moveTo>
                    <a:pt x="9829" y="258554"/>
                  </a:moveTo>
                  <a:lnTo>
                    <a:pt x="2832" y="258554"/>
                  </a:lnTo>
                  <a:lnTo>
                    <a:pt x="1310" y="260082"/>
                  </a:lnTo>
                  <a:lnTo>
                    <a:pt x="508" y="262389"/>
                  </a:lnTo>
                  <a:lnTo>
                    <a:pt x="12153" y="267393"/>
                  </a:lnTo>
                  <a:lnTo>
                    <a:pt x="12661" y="266408"/>
                  </a:lnTo>
                  <a:lnTo>
                    <a:pt x="12661" y="261398"/>
                  </a:lnTo>
                  <a:lnTo>
                    <a:pt x="9829" y="258554"/>
                  </a:lnTo>
                  <a:close/>
                </a:path>
                <a:path w="224154" h="271779">
                  <a:moveTo>
                    <a:pt x="12661" y="266408"/>
                  </a:moveTo>
                  <a:lnTo>
                    <a:pt x="12153" y="267393"/>
                  </a:lnTo>
                  <a:lnTo>
                    <a:pt x="12661" y="267393"/>
                  </a:lnTo>
                  <a:lnTo>
                    <a:pt x="12661" y="266408"/>
                  </a:lnTo>
                  <a:close/>
                </a:path>
                <a:path w="224154" h="271779">
                  <a:moveTo>
                    <a:pt x="16712" y="258554"/>
                  </a:moveTo>
                  <a:lnTo>
                    <a:pt x="9829" y="258554"/>
                  </a:lnTo>
                  <a:lnTo>
                    <a:pt x="12661" y="261398"/>
                  </a:lnTo>
                  <a:lnTo>
                    <a:pt x="12661" y="266408"/>
                  </a:lnTo>
                  <a:lnTo>
                    <a:pt x="16712" y="258554"/>
                  </a:lnTo>
                  <a:close/>
                </a:path>
                <a:path w="224154" h="271779">
                  <a:moveTo>
                    <a:pt x="11112" y="231909"/>
                  </a:moveTo>
                  <a:lnTo>
                    <a:pt x="1310" y="260082"/>
                  </a:lnTo>
                  <a:lnTo>
                    <a:pt x="2832" y="258554"/>
                  </a:lnTo>
                  <a:lnTo>
                    <a:pt x="16712" y="258554"/>
                  </a:lnTo>
                  <a:lnTo>
                    <a:pt x="26949" y="238704"/>
                  </a:lnTo>
                  <a:lnTo>
                    <a:pt x="11112" y="231909"/>
                  </a:lnTo>
                  <a:close/>
                </a:path>
                <a:path w="224154" h="271779">
                  <a:moveTo>
                    <a:pt x="31965" y="178353"/>
                  </a:moveTo>
                  <a:lnTo>
                    <a:pt x="26353" y="191588"/>
                  </a:lnTo>
                  <a:lnTo>
                    <a:pt x="21005" y="204926"/>
                  </a:lnTo>
                  <a:lnTo>
                    <a:pt x="15924" y="218367"/>
                  </a:lnTo>
                  <a:lnTo>
                    <a:pt x="11112" y="231909"/>
                  </a:lnTo>
                  <a:lnTo>
                    <a:pt x="26949" y="238704"/>
                  </a:lnTo>
                  <a:lnTo>
                    <a:pt x="33430" y="226185"/>
                  </a:lnTo>
                  <a:lnTo>
                    <a:pt x="39974" y="213697"/>
                  </a:lnTo>
                  <a:lnTo>
                    <a:pt x="46578" y="201238"/>
                  </a:lnTo>
                  <a:lnTo>
                    <a:pt x="53238" y="188805"/>
                  </a:lnTo>
                  <a:lnTo>
                    <a:pt x="31965" y="178353"/>
                  </a:lnTo>
                  <a:close/>
                </a:path>
                <a:path w="224154" h="271779">
                  <a:moveTo>
                    <a:pt x="60845" y="121038"/>
                  </a:moveTo>
                  <a:lnTo>
                    <a:pt x="53232" y="135171"/>
                  </a:lnTo>
                  <a:lnTo>
                    <a:pt x="45881" y="149434"/>
                  </a:lnTo>
                  <a:lnTo>
                    <a:pt x="38792" y="163827"/>
                  </a:lnTo>
                  <a:lnTo>
                    <a:pt x="31965" y="178353"/>
                  </a:lnTo>
                  <a:lnTo>
                    <a:pt x="53238" y="188805"/>
                  </a:lnTo>
                  <a:lnTo>
                    <a:pt x="60812" y="175027"/>
                  </a:lnTo>
                  <a:lnTo>
                    <a:pt x="68465" y="161294"/>
                  </a:lnTo>
                  <a:lnTo>
                    <a:pt x="76194" y="147604"/>
                  </a:lnTo>
                  <a:lnTo>
                    <a:pt x="83997" y="133954"/>
                  </a:lnTo>
                  <a:lnTo>
                    <a:pt x="60845" y="121038"/>
                  </a:lnTo>
                  <a:close/>
                </a:path>
                <a:path w="224154" h="271779">
                  <a:moveTo>
                    <a:pt x="92570" y="65958"/>
                  </a:moveTo>
                  <a:lnTo>
                    <a:pt x="84323" y="79545"/>
                  </a:lnTo>
                  <a:lnTo>
                    <a:pt x="76288" y="93255"/>
                  </a:lnTo>
                  <a:lnTo>
                    <a:pt x="68391" y="107219"/>
                  </a:lnTo>
                  <a:lnTo>
                    <a:pt x="60845" y="121038"/>
                  </a:lnTo>
                  <a:lnTo>
                    <a:pt x="83997" y="133954"/>
                  </a:lnTo>
                  <a:lnTo>
                    <a:pt x="91720" y="120536"/>
                  </a:lnTo>
                  <a:lnTo>
                    <a:pt x="99689" y="107086"/>
                  </a:lnTo>
                  <a:lnTo>
                    <a:pt x="107665" y="94004"/>
                  </a:lnTo>
                  <a:lnTo>
                    <a:pt x="115887" y="80893"/>
                  </a:lnTo>
                  <a:lnTo>
                    <a:pt x="92570" y="65958"/>
                  </a:lnTo>
                  <a:close/>
                </a:path>
                <a:path w="224154" h="271779">
                  <a:moveTo>
                    <a:pt x="117601" y="30792"/>
                  </a:moveTo>
                  <a:lnTo>
                    <a:pt x="110936" y="39292"/>
                  </a:lnTo>
                  <a:lnTo>
                    <a:pt x="104543" y="47989"/>
                  </a:lnTo>
                  <a:lnTo>
                    <a:pt x="98421" y="56879"/>
                  </a:lnTo>
                  <a:lnTo>
                    <a:pt x="92570" y="65958"/>
                  </a:lnTo>
                  <a:lnTo>
                    <a:pt x="115887" y="80893"/>
                  </a:lnTo>
                  <a:lnTo>
                    <a:pt x="121369" y="72581"/>
                  </a:lnTo>
                  <a:lnTo>
                    <a:pt x="127071" y="64426"/>
                  </a:lnTo>
                  <a:lnTo>
                    <a:pt x="132994" y="56431"/>
                  </a:lnTo>
                  <a:lnTo>
                    <a:pt x="139141" y="48597"/>
                  </a:lnTo>
                  <a:lnTo>
                    <a:pt x="117601" y="30792"/>
                  </a:lnTo>
                  <a:close/>
                </a:path>
                <a:path w="224154" h="271779">
                  <a:moveTo>
                    <a:pt x="142468" y="7754"/>
                  </a:moveTo>
                  <a:lnTo>
                    <a:pt x="135607" y="12809"/>
                  </a:lnTo>
                  <a:lnTo>
                    <a:pt x="129178" y="18335"/>
                  </a:lnTo>
                  <a:lnTo>
                    <a:pt x="123145" y="24366"/>
                  </a:lnTo>
                  <a:lnTo>
                    <a:pt x="117601" y="30792"/>
                  </a:lnTo>
                  <a:lnTo>
                    <a:pt x="139141" y="48597"/>
                  </a:lnTo>
                  <a:lnTo>
                    <a:pt x="143433" y="43301"/>
                  </a:lnTo>
                  <a:lnTo>
                    <a:pt x="148170" y="38450"/>
                  </a:lnTo>
                  <a:lnTo>
                    <a:pt x="153377" y="34043"/>
                  </a:lnTo>
                  <a:lnTo>
                    <a:pt x="154724" y="32964"/>
                  </a:lnTo>
                  <a:lnTo>
                    <a:pt x="156108" y="31935"/>
                  </a:lnTo>
                  <a:lnTo>
                    <a:pt x="157530" y="30970"/>
                  </a:lnTo>
                  <a:lnTo>
                    <a:pt x="142468" y="7754"/>
                  </a:lnTo>
                  <a:close/>
                </a:path>
                <a:path w="224154" h="271779">
                  <a:moveTo>
                    <a:pt x="168045" y="0"/>
                  </a:moveTo>
                  <a:lnTo>
                    <a:pt x="142468" y="7754"/>
                  </a:lnTo>
                  <a:lnTo>
                    <a:pt x="157530" y="30970"/>
                  </a:lnTo>
                  <a:lnTo>
                    <a:pt x="162712" y="27655"/>
                  </a:lnTo>
                  <a:lnTo>
                    <a:pt x="168363" y="25725"/>
                  </a:lnTo>
                  <a:lnTo>
                    <a:pt x="174510" y="25153"/>
                  </a:lnTo>
                  <a:lnTo>
                    <a:pt x="174510" y="109"/>
                  </a:lnTo>
                  <a:lnTo>
                    <a:pt x="168045" y="0"/>
                  </a:lnTo>
                  <a:close/>
                </a:path>
                <a:path w="224154" h="271779">
                  <a:moveTo>
                    <a:pt x="208083" y="29237"/>
                  </a:moveTo>
                  <a:lnTo>
                    <a:pt x="209473" y="30627"/>
                  </a:lnTo>
                  <a:lnTo>
                    <a:pt x="219722" y="30627"/>
                  </a:lnTo>
                  <a:lnTo>
                    <a:pt x="220205" y="30144"/>
                  </a:lnTo>
                  <a:lnTo>
                    <a:pt x="211645" y="30144"/>
                  </a:lnTo>
                  <a:lnTo>
                    <a:pt x="208083" y="29237"/>
                  </a:lnTo>
                  <a:close/>
                </a:path>
                <a:path w="224154" h="271779">
                  <a:moveTo>
                    <a:pt x="216406" y="12072"/>
                  </a:moveTo>
                  <a:lnTo>
                    <a:pt x="209473" y="12072"/>
                  </a:lnTo>
                  <a:lnTo>
                    <a:pt x="205320" y="16225"/>
                  </a:lnTo>
                  <a:lnTo>
                    <a:pt x="205320" y="26474"/>
                  </a:lnTo>
                  <a:lnTo>
                    <a:pt x="208083" y="29237"/>
                  </a:lnTo>
                  <a:lnTo>
                    <a:pt x="211645" y="30144"/>
                  </a:lnTo>
                  <a:lnTo>
                    <a:pt x="217550" y="12555"/>
                  </a:lnTo>
                  <a:lnTo>
                    <a:pt x="216406" y="12072"/>
                  </a:lnTo>
                  <a:close/>
                </a:path>
                <a:path w="224154" h="271779">
                  <a:moveTo>
                    <a:pt x="219722" y="12072"/>
                  </a:moveTo>
                  <a:lnTo>
                    <a:pt x="216406" y="12072"/>
                  </a:lnTo>
                  <a:lnTo>
                    <a:pt x="217550" y="12555"/>
                  </a:lnTo>
                  <a:lnTo>
                    <a:pt x="211645" y="30144"/>
                  </a:lnTo>
                  <a:lnTo>
                    <a:pt x="220205" y="30144"/>
                  </a:lnTo>
                  <a:lnTo>
                    <a:pt x="223875" y="26474"/>
                  </a:lnTo>
                  <a:lnTo>
                    <a:pt x="223875" y="16225"/>
                  </a:lnTo>
                  <a:lnTo>
                    <a:pt x="219722" y="12072"/>
                  </a:lnTo>
                  <a:close/>
                </a:path>
                <a:path w="224154" h="271779">
                  <a:moveTo>
                    <a:pt x="204901" y="7221"/>
                  </a:moveTo>
                  <a:lnTo>
                    <a:pt x="198335" y="26753"/>
                  </a:lnTo>
                  <a:lnTo>
                    <a:pt x="208083" y="29237"/>
                  </a:lnTo>
                  <a:lnTo>
                    <a:pt x="205320" y="26474"/>
                  </a:lnTo>
                  <a:lnTo>
                    <a:pt x="205320" y="16225"/>
                  </a:lnTo>
                  <a:lnTo>
                    <a:pt x="209473" y="12072"/>
                  </a:lnTo>
                  <a:lnTo>
                    <a:pt x="216406" y="12072"/>
                  </a:lnTo>
                  <a:lnTo>
                    <a:pt x="204901" y="7221"/>
                  </a:lnTo>
                  <a:close/>
                </a:path>
                <a:path w="224154" h="271779">
                  <a:moveTo>
                    <a:pt x="199138" y="24366"/>
                  </a:moveTo>
                  <a:lnTo>
                    <a:pt x="182537" y="24366"/>
                  </a:lnTo>
                  <a:lnTo>
                    <a:pt x="190487" y="24899"/>
                  </a:lnTo>
                  <a:lnTo>
                    <a:pt x="198335" y="26753"/>
                  </a:lnTo>
                  <a:lnTo>
                    <a:pt x="199138" y="24366"/>
                  </a:lnTo>
                  <a:close/>
                </a:path>
                <a:path w="224154" h="271779">
                  <a:moveTo>
                    <a:pt x="174510" y="109"/>
                  </a:moveTo>
                  <a:lnTo>
                    <a:pt x="174510" y="25153"/>
                  </a:lnTo>
                  <a:lnTo>
                    <a:pt x="182537" y="24366"/>
                  </a:lnTo>
                  <a:lnTo>
                    <a:pt x="199138" y="24366"/>
                  </a:lnTo>
                  <a:lnTo>
                    <a:pt x="204901" y="7221"/>
                  </a:lnTo>
                  <a:lnTo>
                    <a:pt x="197515" y="4554"/>
                  </a:lnTo>
                  <a:lnTo>
                    <a:pt x="189987" y="2479"/>
                  </a:lnTo>
                  <a:lnTo>
                    <a:pt x="182318" y="997"/>
                  </a:lnTo>
                  <a:lnTo>
                    <a:pt x="174510" y="109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213870" y="3465499"/>
            <a:ext cx="2330450" cy="942340"/>
            <a:chOff x="5213870" y="3465499"/>
            <a:chExt cx="2330450" cy="942340"/>
          </a:xfrm>
        </p:grpSpPr>
        <p:sp>
          <p:nvSpPr>
            <p:cNvPr id="23" name="object 23"/>
            <p:cNvSpPr/>
            <p:nvPr/>
          </p:nvSpPr>
          <p:spPr>
            <a:xfrm>
              <a:off x="6847052" y="3474580"/>
              <a:ext cx="656412" cy="5255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61543" y="3835729"/>
              <a:ext cx="131445" cy="106680"/>
            </a:xfrm>
            <a:custGeom>
              <a:avLst/>
              <a:gdLst/>
              <a:ahLst/>
              <a:cxnLst/>
              <a:rect l="l" t="t" r="r" b="b"/>
              <a:pathLst>
                <a:path w="131445" h="106679">
                  <a:moveTo>
                    <a:pt x="114769" y="95250"/>
                  </a:moveTo>
                  <a:lnTo>
                    <a:pt x="108077" y="95250"/>
                  </a:lnTo>
                  <a:lnTo>
                    <a:pt x="107886" y="95250"/>
                  </a:lnTo>
                  <a:lnTo>
                    <a:pt x="108902" y="98310"/>
                  </a:lnTo>
                  <a:lnTo>
                    <a:pt x="114769" y="95250"/>
                  </a:lnTo>
                  <a:close/>
                </a:path>
                <a:path w="131445" h="106679">
                  <a:moveTo>
                    <a:pt x="121640" y="81686"/>
                  </a:moveTo>
                  <a:lnTo>
                    <a:pt x="118160" y="78206"/>
                  </a:lnTo>
                  <a:lnTo>
                    <a:pt x="117729" y="77774"/>
                  </a:lnTo>
                  <a:lnTo>
                    <a:pt x="108077" y="77774"/>
                  </a:lnTo>
                  <a:lnTo>
                    <a:pt x="107175" y="78676"/>
                  </a:lnTo>
                  <a:lnTo>
                    <a:pt x="104267" y="79133"/>
                  </a:lnTo>
                  <a:lnTo>
                    <a:pt x="104267" y="84264"/>
                  </a:lnTo>
                  <a:lnTo>
                    <a:pt x="104165" y="83908"/>
                  </a:lnTo>
                  <a:lnTo>
                    <a:pt x="104165" y="91325"/>
                  </a:lnTo>
                  <a:lnTo>
                    <a:pt x="104140" y="83845"/>
                  </a:lnTo>
                  <a:lnTo>
                    <a:pt x="104165" y="81686"/>
                  </a:lnTo>
                  <a:lnTo>
                    <a:pt x="104267" y="84264"/>
                  </a:lnTo>
                  <a:lnTo>
                    <a:pt x="104267" y="79133"/>
                  </a:lnTo>
                  <a:lnTo>
                    <a:pt x="102679" y="79375"/>
                  </a:lnTo>
                  <a:lnTo>
                    <a:pt x="96405" y="80238"/>
                  </a:lnTo>
                  <a:lnTo>
                    <a:pt x="90131" y="81178"/>
                  </a:lnTo>
                  <a:lnTo>
                    <a:pt x="83883" y="82207"/>
                  </a:lnTo>
                  <a:lnTo>
                    <a:pt x="74396" y="83210"/>
                  </a:lnTo>
                  <a:lnTo>
                    <a:pt x="64897" y="83921"/>
                  </a:lnTo>
                  <a:lnTo>
                    <a:pt x="55384" y="84340"/>
                  </a:lnTo>
                  <a:lnTo>
                    <a:pt x="45859" y="84480"/>
                  </a:lnTo>
                  <a:lnTo>
                    <a:pt x="38887" y="84594"/>
                  </a:lnTo>
                  <a:lnTo>
                    <a:pt x="31915" y="84531"/>
                  </a:lnTo>
                  <a:lnTo>
                    <a:pt x="24955" y="84277"/>
                  </a:lnTo>
                  <a:lnTo>
                    <a:pt x="18008" y="83845"/>
                  </a:lnTo>
                  <a:lnTo>
                    <a:pt x="17894" y="84086"/>
                  </a:lnTo>
                  <a:lnTo>
                    <a:pt x="17830" y="83908"/>
                  </a:lnTo>
                  <a:lnTo>
                    <a:pt x="17805" y="84277"/>
                  </a:lnTo>
                  <a:lnTo>
                    <a:pt x="17703" y="84594"/>
                  </a:lnTo>
                  <a:lnTo>
                    <a:pt x="17805" y="84277"/>
                  </a:lnTo>
                  <a:lnTo>
                    <a:pt x="17805" y="83908"/>
                  </a:lnTo>
                  <a:lnTo>
                    <a:pt x="16522" y="83413"/>
                  </a:lnTo>
                  <a:lnTo>
                    <a:pt x="15367" y="82245"/>
                  </a:lnTo>
                  <a:lnTo>
                    <a:pt x="14401" y="81280"/>
                  </a:lnTo>
                  <a:lnTo>
                    <a:pt x="4152" y="81280"/>
                  </a:lnTo>
                  <a:lnTo>
                    <a:pt x="0" y="85432"/>
                  </a:lnTo>
                  <a:lnTo>
                    <a:pt x="0" y="95681"/>
                  </a:lnTo>
                  <a:lnTo>
                    <a:pt x="4152" y="99834"/>
                  </a:lnTo>
                  <a:lnTo>
                    <a:pt x="6680" y="99834"/>
                  </a:lnTo>
                  <a:lnTo>
                    <a:pt x="9601" y="101688"/>
                  </a:lnTo>
                  <a:lnTo>
                    <a:pt x="54254" y="106514"/>
                  </a:lnTo>
                  <a:lnTo>
                    <a:pt x="62788" y="106451"/>
                  </a:lnTo>
                  <a:lnTo>
                    <a:pt x="87693" y="104546"/>
                  </a:lnTo>
                  <a:lnTo>
                    <a:pt x="93510" y="103555"/>
                  </a:lnTo>
                  <a:lnTo>
                    <a:pt x="108902" y="98310"/>
                  </a:lnTo>
                  <a:lnTo>
                    <a:pt x="107797" y="94983"/>
                  </a:lnTo>
                  <a:lnTo>
                    <a:pt x="115277" y="94983"/>
                  </a:lnTo>
                  <a:lnTo>
                    <a:pt x="114769" y="95250"/>
                  </a:lnTo>
                  <a:lnTo>
                    <a:pt x="117729" y="95250"/>
                  </a:lnTo>
                  <a:lnTo>
                    <a:pt x="121640" y="91325"/>
                  </a:lnTo>
                  <a:lnTo>
                    <a:pt x="121640" y="81686"/>
                  </a:lnTo>
                  <a:close/>
                </a:path>
                <a:path w="131445" h="106679">
                  <a:moveTo>
                    <a:pt x="131038" y="5283"/>
                  </a:moveTo>
                  <a:lnTo>
                    <a:pt x="127292" y="1536"/>
                  </a:lnTo>
                  <a:lnTo>
                    <a:pt x="122402" y="1536"/>
                  </a:lnTo>
                  <a:lnTo>
                    <a:pt x="116878" y="330"/>
                  </a:lnTo>
                  <a:lnTo>
                    <a:pt x="115671" y="152"/>
                  </a:lnTo>
                  <a:lnTo>
                    <a:pt x="114465" y="38"/>
                  </a:lnTo>
                  <a:lnTo>
                    <a:pt x="113258" y="0"/>
                  </a:lnTo>
                  <a:lnTo>
                    <a:pt x="108458" y="38"/>
                  </a:lnTo>
                  <a:lnTo>
                    <a:pt x="103949" y="647"/>
                  </a:lnTo>
                  <a:lnTo>
                    <a:pt x="99402" y="1854"/>
                  </a:lnTo>
                  <a:lnTo>
                    <a:pt x="91948" y="3721"/>
                  </a:lnTo>
                  <a:lnTo>
                    <a:pt x="84747" y="6261"/>
                  </a:lnTo>
                  <a:lnTo>
                    <a:pt x="77787" y="9499"/>
                  </a:lnTo>
                  <a:lnTo>
                    <a:pt x="75450" y="10579"/>
                  </a:lnTo>
                  <a:lnTo>
                    <a:pt x="73050" y="11506"/>
                  </a:lnTo>
                  <a:lnTo>
                    <a:pt x="70434" y="12306"/>
                  </a:lnTo>
                  <a:lnTo>
                    <a:pt x="70319" y="12700"/>
                  </a:lnTo>
                  <a:lnTo>
                    <a:pt x="70192" y="12700"/>
                  </a:lnTo>
                  <a:lnTo>
                    <a:pt x="70015" y="12700"/>
                  </a:lnTo>
                  <a:lnTo>
                    <a:pt x="70015" y="14058"/>
                  </a:lnTo>
                  <a:lnTo>
                    <a:pt x="69913" y="14528"/>
                  </a:lnTo>
                  <a:lnTo>
                    <a:pt x="69926" y="13970"/>
                  </a:lnTo>
                  <a:lnTo>
                    <a:pt x="70015" y="12700"/>
                  </a:lnTo>
                  <a:lnTo>
                    <a:pt x="68567" y="12611"/>
                  </a:lnTo>
                  <a:lnTo>
                    <a:pt x="68376" y="12420"/>
                  </a:lnTo>
                  <a:lnTo>
                    <a:pt x="68173" y="12204"/>
                  </a:lnTo>
                  <a:lnTo>
                    <a:pt x="57924" y="12204"/>
                  </a:lnTo>
                  <a:lnTo>
                    <a:pt x="53771" y="16357"/>
                  </a:lnTo>
                  <a:lnTo>
                    <a:pt x="53771" y="26606"/>
                  </a:lnTo>
                  <a:lnTo>
                    <a:pt x="57924" y="30759"/>
                  </a:lnTo>
                  <a:lnTo>
                    <a:pt x="61569" y="30759"/>
                  </a:lnTo>
                  <a:lnTo>
                    <a:pt x="66001" y="32512"/>
                  </a:lnTo>
                  <a:lnTo>
                    <a:pt x="67500" y="32943"/>
                  </a:lnTo>
                  <a:lnTo>
                    <a:pt x="69037" y="33197"/>
                  </a:lnTo>
                  <a:lnTo>
                    <a:pt x="71869" y="33324"/>
                  </a:lnTo>
                  <a:lnTo>
                    <a:pt x="73139" y="33274"/>
                  </a:lnTo>
                  <a:lnTo>
                    <a:pt x="74409" y="33134"/>
                  </a:lnTo>
                  <a:lnTo>
                    <a:pt x="78930" y="32461"/>
                  </a:lnTo>
                  <a:lnTo>
                    <a:pt x="83223" y="31038"/>
                  </a:lnTo>
                  <a:lnTo>
                    <a:pt x="83743" y="30759"/>
                  </a:lnTo>
                  <a:lnTo>
                    <a:pt x="87274" y="28867"/>
                  </a:lnTo>
                  <a:lnTo>
                    <a:pt x="92595" y="26123"/>
                  </a:lnTo>
                  <a:lnTo>
                    <a:pt x="98196" y="24180"/>
                  </a:lnTo>
                  <a:lnTo>
                    <a:pt x="104076" y="23050"/>
                  </a:lnTo>
                  <a:lnTo>
                    <a:pt x="108635" y="22301"/>
                  </a:lnTo>
                  <a:lnTo>
                    <a:pt x="113106" y="21221"/>
                  </a:lnTo>
                  <a:lnTo>
                    <a:pt x="117487" y="19837"/>
                  </a:lnTo>
                  <a:lnTo>
                    <a:pt x="122936" y="18275"/>
                  </a:lnTo>
                  <a:lnTo>
                    <a:pt x="127292" y="18275"/>
                  </a:lnTo>
                  <a:lnTo>
                    <a:pt x="131038" y="14528"/>
                  </a:lnTo>
                  <a:lnTo>
                    <a:pt x="131038" y="5283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13870" y="3465499"/>
              <a:ext cx="2329916" cy="9420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590510" y="3835488"/>
            <a:ext cx="31115" cy="102870"/>
          </a:xfrm>
          <a:custGeom>
            <a:avLst/>
            <a:gdLst/>
            <a:ahLst/>
            <a:cxnLst/>
            <a:rect l="l" t="t" r="r" b="b"/>
            <a:pathLst>
              <a:path w="31115" h="102870">
                <a:moveTo>
                  <a:pt x="114" y="90741"/>
                </a:moveTo>
                <a:lnTo>
                  <a:pt x="0" y="99390"/>
                </a:lnTo>
                <a:lnTo>
                  <a:pt x="3454" y="102844"/>
                </a:lnTo>
                <a:lnTo>
                  <a:pt x="11988" y="102844"/>
                </a:lnTo>
                <a:lnTo>
                  <a:pt x="15443" y="99390"/>
                </a:lnTo>
                <a:lnTo>
                  <a:pt x="15316" y="96558"/>
                </a:lnTo>
                <a:lnTo>
                  <a:pt x="139" y="93687"/>
                </a:lnTo>
                <a:lnTo>
                  <a:pt x="114" y="90741"/>
                </a:lnTo>
                <a:close/>
              </a:path>
              <a:path w="31115" h="102870">
                <a:moveTo>
                  <a:pt x="2565" y="88290"/>
                </a:moveTo>
                <a:lnTo>
                  <a:pt x="152" y="90703"/>
                </a:lnTo>
                <a:lnTo>
                  <a:pt x="139" y="93687"/>
                </a:lnTo>
                <a:lnTo>
                  <a:pt x="15316" y="96558"/>
                </a:lnTo>
                <a:lnTo>
                  <a:pt x="15290" y="90703"/>
                </a:lnTo>
                <a:lnTo>
                  <a:pt x="2565" y="88290"/>
                </a:lnTo>
                <a:close/>
              </a:path>
              <a:path w="31115" h="102870">
                <a:moveTo>
                  <a:pt x="15443" y="96242"/>
                </a:moveTo>
                <a:lnTo>
                  <a:pt x="15316" y="96558"/>
                </a:lnTo>
                <a:lnTo>
                  <a:pt x="15443" y="96242"/>
                </a:lnTo>
                <a:close/>
              </a:path>
              <a:path w="31115" h="102870">
                <a:moveTo>
                  <a:pt x="15290" y="90703"/>
                </a:moveTo>
                <a:lnTo>
                  <a:pt x="15443" y="96242"/>
                </a:lnTo>
                <a:lnTo>
                  <a:pt x="17500" y="91122"/>
                </a:lnTo>
                <a:lnTo>
                  <a:pt x="15290" y="90703"/>
                </a:lnTo>
                <a:close/>
              </a:path>
              <a:path w="31115" h="102870">
                <a:moveTo>
                  <a:pt x="18545" y="87401"/>
                </a:moveTo>
                <a:lnTo>
                  <a:pt x="11988" y="87401"/>
                </a:lnTo>
                <a:lnTo>
                  <a:pt x="15290" y="90703"/>
                </a:lnTo>
                <a:lnTo>
                  <a:pt x="17500" y="91122"/>
                </a:lnTo>
                <a:lnTo>
                  <a:pt x="18033" y="89458"/>
                </a:lnTo>
                <a:lnTo>
                  <a:pt x="18455" y="87820"/>
                </a:lnTo>
                <a:lnTo>
                  <a:pt x="18545" y="87401"/>
                </a:lnTo>
                <a:close/>
              </a:path>
              <a:path w="31115" h="102870">
                <a:moveTo>
                  <a:pt x="88" y="87820"/>
                </a:moveTo>
                <a:lnTo>
                  <a:pt x="114" y="90741"/>
                </a:lnTo>
                <a:lnTo>
                  <a:pt x="2565" y="88290"/>
                </a:lnTo>
                <a:lnTo>
                  <a:pt x="88" y="87820"/>
                </a:lnTo>
                <a:close/>
              </a:path>
              <a:path w="31115" h="102870">
                <a:moveTo>
                  <a:pt x="11988" y="87401"/>
                </a:moveTo>
                <a:lnTo>
                  <a:pt x="3454" y="87401"/>
                </a:lnTo>
                <a:lnTo>
                  <a:pt x="2565" y="88290"/>
                </a:lnTo>
                <a:lnTo>
                  <a:pt x="15290" y="90703"/>
                </a:lnTo>
                <a:lnTo>
                  <a:pt x="11988" y="87401"/>
                </a:lnTo>
                <a:close/>
              </a:path>
              <a:path w="31115" h="102870">
                <a:moveTo>
                  <a:pt x="2336" y="53746"/>
                </a:moveTo>
                <a:lnTo>
                  <a:pt x="1589" y="62254"/>
                </a:lnTo>
                <a:lnTo>
                  <a:pt x="951" y="71010"/>
                </a:lnTo>
                <a:lnTo>
                  <a:pt x="465" y="79290"/>
                </a:lnTo>
                <a:lnTo>
                  <a:pt x="88" y="87820"/>
                </a:lnTo>
                <a:lnTo>
                  <a:pt x="2565" y="88290"/>
                </a:lnTo>
                <a:lnTo>
                  <a:pt x="3454" y="87401"/>
                </a:lnTo>
                <a:lnTo>
                  <a:pt x="18545" y="87401"/>
                </a:lnTo>
                <a:lnTo>
                  <a:pt x="23253" y="55854"/>
                </a:lnTo>
                <a:lnTo>
                  <a:pt x="2336" y="53746"/>
                </a:lnTo>
                <a:close/>
              </a:path>
              <a:path w="31115" h="102870">
                <a:moveTo>
                  <a:pt x="8699" y="14401"/>
                </a:moveTo>
                <a:lnTo>
                  <a:pt x="2336" y="53746"/>
                </a:lnTo>
                <a:lnTo>
                  <a:pt x="23253" y="55854"/>
                </a:lnTo>
                <a:lnTo>
                  <a:pt x="24289" y="47070"/>
                </a:lnTo>
                <a:lnTo>
                  <a:pt x="25450" y="38303"/>
                </a:lnTo>
                <a:lnTo>
                  <a:pt x="26839" y="28914"/>
                </a:lnTo>
                <a:lnTo>
                  <a:pt x="28143" y="20827"/>
                </a:lnTo>
                <a:lnTo>
                  <a:pt x="22340" y="18910"/>
                </a:lnTo>
                <a:lnTo>
                  <a:pt x="15900" y="18910"/>
                </a:lnTo>
                <a:lnTo>
                  <a:pt x="12721" y="15730"/>
                </a:lnTo>
                <a:lnTo>
                  <a:pt x="8699" y="14401"/>
                </a:lnTo>
                <a:close/>
              </a:path>
              <a:path w="31115" h="102870">
                <a:moveTo>
                  <a:pt x="12141" y="6489"/>
                </a:moveTo>
                <a:lnTo>
                  <a:pt x="11658" y="7599"/>
                </a:lnTo>
                <a:lnTo>
                  <a:pt x="11658" y="14668"/>
                </a:lnTo>
                <a:lnTo>
                  <a:pt x="12721" y="15730"/>
                </a:lnTo>
                <a:lnTo>
                  <a:pt x="28143" y="20827"/>
                </a:lnTo>
                <a:lnTo>
                  <a:pt x="28589" y="18910"/>
                </a:lnTo>
                <a:lnTo>
                  <a:pt x="26339" y="18910"/>
                </a:lnTo>
                <a:lnTo>
                  <a:pt x="29273" y="15967"/>
                </a:lnTo>
                <a:lnTo>
                  <a:pt x="30099" y="12420"/>
                </a:lnTo>
                <a:lnTo>
                  <a:pt x="12141" y="6489"/>
                </a:lnTo>
                <a:close/>
              </a:path>
              <a:path w="31115" h="102870">
                <a:moveTo>
                  <a:pt x="12721" y="15730"/>
                </a:moveTo>
                <a:lnTo>
                  <a:pt x="15900" y="18910"/>
                </a:lnTo>
                <a:lnTo>
                  <a:pt x="22340" y="18910"/>
                </a:lnTo>
                <a:lnTo>
                  <a:pt x="12721" y="15730"/>
                </a:lnTo>
                <a:close/>
              </a:path>
              <a:path w="31115" h="102870">
                <a:moveTo>
                  <a:pt x="29273" y="15967"/>
                </a:moveTo>
                <a:lnTo>
                  <a:pt x="26339" y="18910"/>
                </a:lnTo>
                <a:lnTo>
                  <a:pt x="28589" y="18910"/>
                </a:lnTo>
                <a:lnTo>
                  <a:pt x="29273" y="15967"/>
                </a:lnTo>
                <a:close/>
              </a:path>
              <a:path w="31115" h="102870">
                <a:moveTo>
                  <a:pt x="30568" y="6489"/>
                </a:moveTo>
                <a:lnTo>
                  <a:pt x="12141" y="6489"/>
                </a:lnTo>
                <a:lnTo>
                  <a:pt x="30099" y="12420"/>
                </a:lnTo>
                <a:lnTo>
                  <a:pt x="29273" y="15967"/>
                </a:lnTo>
                <a:lnTo>
                  <a:pt x="30568" y="14668"/>
                </a:lnTo>
                <a:lnTo>
                  <a:pt x="30568" y="6489"/>
                </a:lnTo>
                <a:close/>
              </a:path>
              <a:path w="31115" h="102870">
                <a:moveTo>
                  <a:pt x="11658" y="7599"/>
                </a:moveTo>
                <a:lnTo>
                  <a:pt x="8699" y="14401"/>
                </a:lnTo>
                <a:lnTo>
                  <a:pt x="12721" y="15730"/>
                </a:lnTo>
                <a:lnTo>
                  <a:pt x="11658" y="14668"/>
                </a:lnTo>
                <a:lnTo>
                  <a:pt x="11658" y="7599"/>
                </a:lnTo>
                <a:close/>
              </a:path>
              <a:path w="31115" h="102870">
                <a:moveTo>
                  <a:pt x="26339" y="0"/>
                </a:moveTo>
                <a:lnTo>
                  <a:pt x="15900" y="0"/>
                </a:lnTo>
                <a:lnTo>
                  <a:pt x="11658" y="4229"/>
                </a:lnTo>
                <a:lnTo>
                  <a:pt x="11658" y="7599"/>
                </a:lnTo>
                <a:lnTo>
                  <a:pt x="12141" y="6489"/>
                </a:lnTo>
                <a:lnTo>
                  <a:pt x="30568" y="6489"/>
                </a:lnTo>
                <a:lnTo>
                  <a:pt x="30568" y="4229"/>
                </a:lnTo>
                <a:lnTo>
                  <a:pt x="26339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14589" y="3878491"/>
            <a:ext cx="48260" cy="69215"/>
          </a:xfrm>
          <a:custGeom>
            <a:avLst/>
            <a:gdLst/>
            <a:ahLst/>
            <a:cxnLst/>
            <a:rect l="l" t="t" r="r" b="b"/>
            <a:pathLst>
              <a:path w="48259" h="69214">
                <a:moveTo>
                  <a:pt x="3268" y="53475"/>
                </a:moveTo>
                <a:lnTo>
                  <a:pt x="0" y="56743"/>
                </a:lnTo>
                <a:lnTo>
                  <a:pt x="0" y="65493"/>
                </a:lnTo>
                <a:lnTo>
                  <a:pt x="3543" y="69037"/>
                </a:lnTo>
                <a:lnTo>
                  <a:pt x="12293" y="69037"/>
                </a:lnTo>
                <a:lnTo>
                  <a:pt x="15379" y="65951"/>
                </a:lnTo>
                <a:lnTo>
                  <a:pt x="14185" y="65951"/>
                </a:lnTo>
                <a:lnTo>
                  <a:pt x="1650" y="56273"/>
                </a:lnTo>
                <a:lnTo>
                  <a:pt x="3268" y="53475"/>
                </a:lnTo>
                <a:close/>
              </a:path>
              <a:path w="48259" h="69214">
                <a:moveTo>
                  <a:pt x="12293" y="53200"/>
                </a:moveTo>
                <a:lnTo>
                  <a:pt x="3543" y="53200"/>
                </a:lnTo>
                <a:lnTo>
                  <a:pt x="3268" y="53475"/>
                </a:lnTo>
                <a:lnTo>
                  <a:pt x="1650" y="56273"/>
                </a:lnTo>
                <a:lnTo>
                  <a:pt x="14185" y="65951"/>
                </a:lnTo>
                <a:lnTo>
                  <a:pt x="15836" y="64318"/>
                </a:lnTo>
                <a:lnTo>
                  <a:pt x="15836" y="56743"/>
                </a:lnTo>
                <a:lnTo>
                  <a:pt x="12293" y="53200"/>
                </a:lnTo>
                <a:close/>
              </a:path>
              <a:path w="48259" h="69214">
                <a:moveTo>
                  <a:pt x="15836" y="64318"/>
                </a:moveTo>
                <a:lnTo>
                  <a:pt x="14185" y="65951"/>
                </a:lnTo>
                <a:lnTo>
                  <a:pt x="15379" y="65951"/>
                </a:lnTo>
                <a:lnTo>
                  <a:pt x="15836" y="65493"/>
                </a:lnTo>
                <a:lnTo>
                  <a:pt x="15836" y="64318"/>
                </a:lnTo>
                <a:close/>
              </a:path>
              <a:path w="48259" h="69214">
                <a:moveTo>
                  <a:pt x="18583" y="53200"/>
                </a:moveTo>
                <a:lnTo>
                  <a:pt x="12293" y="53200"/>
                </a:lnTo>
                <a:lnTo>
                  <a:pt x="15836" y="56743"/>
                </a:lnTo>
                <a:lnTo>
                  <a:pt x="15836" y="64318"/>
                </a:lnTo>
                <a:lnTo>
                  <a:pt x="23355" y="56883"/>
                </a:lnTo>
                <a:lnTo>
                  <a:pt x="18583" y="53200"/>
                </a:lnTo>
                <a:close/>
              </a:path>
              <a:path w="48259" h="69214">
                <a:moveTo>
                  <a:pt x="16103" y="27241"/>
                </a:moveTo>
                <a:lnTo>
                  <a:pt x="14008" y="33451"/>
                </a:lnTo>
                <a:lnTo>
                  <a:pt x="11341" y="39408"/>
                </a:lnTo>
                <a:lnTo>
                  <a:pt x="8102" y="45110"/>
                </a:lnTo>
                <a:lnTo>
                  <a:pt x="23355" y="56883"/>
                </a:lnTo>
                <a:lnTo>
                  <a:pt x="27848" y="51942"/>
                </a:lnTo>
                <a:lnTo>
                  <a:pt x="31764" y="46623"/>
                </a:lnTo>
                <a:lnTo>
                  <a:pt x="35101" y="40925"/>
                </a:lnTo>
                <a:lnTo>
                  <a:pt x="37858" y="34848"/>
                </a:lnTo>
                <a:lnTo>
                  <a:pt x="16103" y="27241"/>
                </a:lnTo>
                <a:close/>
              </a:path>
              <a:path w="48259" h="69214">
                <a:moveTo>
                  <a:pt x="8102" y="45110"/>
                </a:moveTo>
                <a:lnTo>
                  <a:pt x="3268" y="53475"/>
                </a:lnTo>
                <a:lnTo>
                  <a:pt x="3543" y="53200"/>
                </a:lnTo>
                <a:lnTo>
                  <a:pt x="18583" y="53200"/>
                </a:lnTo>
                <a:lnTo>
                  <a:pt x="8102" y="45110"/>
                </a:lnTo>
                <a:close/>
              </a:path>
              <a:path w="48259" h="69214">
                <a:moveTo>
                  <a:pt x="26022" y="9220"/>
                </a:moveTo>
                <a:lnTo>
                  <a:pt x="16103" y="27241"/>
                </a:lnTo>
                <a:lnTo>
                  <a:pt x="37858" y="34848"/>
                </a:lnTo>
                <a:lnTo>
                  <a:pt x="39573" y="30302"/>
                </a:lnTo>
                <a:lnTo>
                  <a:pt x="41351" y="25768"/>
                </a:lnTo>
                <a:lnTo>
                  <a:pt x="43205" y="21272"/>
                </a:lnTo>
                <a:lnTo>
                  <a:pt x="39330" y="18554"/>
                </a:lnTo>
                <a:lnTo>
                  <a:pt x="33667" y="18554"/>
                </a:lnTo>
                <a:lnTo>
                  <a:pt x="29514" y="14401"/>
                </a:lnTo>
                <a:lnTo>
                  <a:pt x="29514" y="11669"/>
                </a:lnTo>
                <a:lnTo>
                  <a:pt x="26022" y="9220"/>
                </a:lnTo>
                <a:close/>
              </a:path>
              <a:path w="48259" h="69214">
                <a:moveTo>
                  <a:pt x="31203" y="3949"/>
                </a:moveTo>
                <a:lnTo>
                  <a:pt x="29514" y="5667"/>
                </a:lnTo>
                <a:lnTo>
                  <a:pt x="29514" y="11669"/>
                </a:lnTo>
                <a:lnTo>
                  <a:pt x="43205" y="21272"/>
                </a:lnTo>
                <a:lnTo>
                  <a:pt x="44507" y="18554"/>
                </a:lnTo>
                <a:lnTo>
                  <a:pt x="43916" y="18554"/>
                </a:lnTo>
                <a:lnTo>
                  <a:pt x="45047" y="17427"/>
                </a:lnTo>
                <a:lnTo>
                  <a:pt x="46393" y="14617"/>
                </a:lnTo>
                <a:lnTo>
                  <a:pt x="31203" y="3949"/>
                </a:lnTo>
                <a:close/>
              </a:path>
              <a:path w="48259" h="69214">
                <a:moveTo>
                  <a:pt x="29514" y="11669"/>
                </a:moveTo>
                <a:lnTo>
                  <a:pt x="29514" y="14401"/>
                </a:lnTo>
                <a:lnTo>
                  <a:pt x="33667" y="18554"/>
                </a:lnTo>
                <a:lnTo>
                  <a:pt x="39330" y="18554"/>
                </a:lnTo>
                <a:lnTo>
                  <a:pt x="29514" y="11669"/>
                </a:lnTo>
                <a:close/>
              </a:path>
              <a:path w="48259" h="69214">
                <a:moveTo>
                  <a:pt x="45047" y="17427"/>
                </a:moveTo>
                <a:lnTo>
                  <a:pt x="43916" y="18554"/>
                </a:lnTo>
                <a:lnTo>
                  <a:pt x="44507" y="18554"/>
                </a:lnTo>
                <a:lnTo>
                  <a:pt x="45047" y="17427"/>
                </a:lnTo>
                <a:close/>
              </a:path>
              <a:path w="48259" h="69214">
                <a:moveTo>
                  <a:pt x="47878" y="3949"/>
                </a:moveTo>
                <a:lnTo>
                  <a:pt x="31203" y="3949"/>
                </a:lnTo>
                <a:lnTo>
                  <a:pt x="46393" y="14617"/>
                </a:lnTo>
                <a:lnTo>
                  <a:pt x="45047" y="17427"/>
                </a:lnTo>
                <a:lnTo>
                  <a:pt x="48082" y="14401"/>
                </a:lnTo>
                <a:lnTo>
                  <a:pt x="48082" y="4152"/>
                </a:lnTo>
                <a:lnTo>
                  <a:pt x="47878" y="3949"/>
                </a:lnTo>
                <a:close/>
              </a:path>
              <a:path w="48259" h="69214">
                <a:moveTo>
                  <a:pt x="29514" y="5667"/>
                </a:moveTo>
                <a:lnTo>
                  <a:pt x="26022" y="9220"/>
                </a:lnTo>
                <a:lnTo>
                  <a:pt x="29514" y="11669"/>
                </a:lnTo>
                <a:lnTo>
                  <a:pt x="29514" y="5667"/>
                </a:lnTo>
                <a:close/>
              </a:path>
              <a:path w="48259" h="69214">
                <a:moveTo>
                  <a:pt x="43916" y="0"/>
                </a:moveTo>
                <a:lnTo>
                  <a:pt x="33667" y="0"/>
                </a:lnTo>
                <a:lnTo>
                  <a:pt x="29514" y="4152"/>
                </a:lnTo>
                <a:lnTo>
                  <a:pt x="29514" y="5667"/>
                </a:lnTo>
                <a:lnTo>
                  <a:pt x="31203" y="3949"/>
                </a:lnTo>
                <a:lnTo>
                  <a:pt x="47878" y="3949"/>
                </a:lnTo>
                <a:lnTo>
                  <a:pt x="43916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5790" y="3822788"/>
            <a:ext cx="141566" cy="1160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64982" y="3890073"/>
            <a:ext cx="29845" cy="54610"/>
          </a:xfrm>
          <a:custGeom>
            <a:avLst/>
            <a:gdLst/>
            <a:ahLst/>
            <a:cxnLst/>
            <a:rect l="l" t="t" r="r" b="b"/>
            <a:pathLst>
              <a:path w="29845" h="54610">
                <a:moveTo>
                  <a:pt x="4665" y="38404"/>
                </a:moveTo>
                <a:lnTo>
                  <a:pt x="3543" y="38404"/>
                </a:lnTo>
                <a:lnTo>
                  <a:pt x="0" y="41948"/>
                </a:lnTo>
                <a:lnTo>
                  <a:pt x="0" y="50698"/>
                </a:lnTo>
                <a:lnTo>
                  <a:pt x="3543" y="54241"/>
                </a:lnTo>
                <a:lnTo>
                  <a:pt x="12293" y="54241"/>
                </a:lnTo>
                <a:lnTo>
                  <a:pt x="13525" y="53009"/>
                </a:lnTo>
                <a:lnTo>
                  <a:pt x="12166" y="53009"/>
                </a:lnTo>
                <a:lnTo>
                  <a:pt x="3670" y="39636"/>
                </a:lnTo>
                <a:lnTo>
                  <a:pt x="4665" y="38404"/>
                </a:lnTo>
                <a:close/>
              </a:path>
              <a:path w="29845" h="54610">
                <a:moveTo>
                  <a:pt x="6753" y="35818"/>
                </a:moveTo>
                <a:lnTo>
                  <a:pt x="3670" y="39636"/>
                </a:lnTo>
                <a:lnTo>
                  <a:pt x="12166" y="53009"/>
                </a:lnTo>
                <a:lnTo>
                  <a:pt x="13964" y="52570"/>
                </a:lnTo>
                <a:lnTo>
                  <a:pt x="15836" y="50698"/>
                </a:lnTo>
                <a:lnTo>
                  <a:pt x="15836" y="48424"/>
                </a:lnTo>
                <a:lnTo>
                  <a:pt x="6753" y="35818"/>
                </a:lnTo>
                <a:close/>
              </a:path>
              <a:path w="29845" h="54610">
                <a:moveTo>
                  <a:pt x="13964" y="52570"/>
                </a:moveTo>
                <a:lnTo>
                  <a:pt x="12166" y="53009"/>
                </a:lnTo>
                <a:lnTo>
                  <a:pt x="13525" y="53009"/>
                </a:lnTo>
                <a:lnTo>
                  <a:pt x="13964" y="52570"/>
                </a:lnTo>
                <a:close/>
              </a:path>
              <a:path w="29845" h="54610">
                <a:moveTo>
                  <a:pt x="15836" y="48424"/>
                </a:moveTo>
                <a:lnTo>
                  <a:pt x="15836" y="50698"/>
                </a:lnTo>
                <a:lnTo>
                  <a:pt x="13964" y="52570"/>
                </a:lnTo>
                <a:lnTo>
                  <a:pt x="18097" y="51562"/>
                </a:lnTo>
                <a:lnTo>
                  <a:pt x="15836" y="48424"/>
                </a:lnTo>
                <a:close/>
              </a:path>
              <a:path w="29845" h="54610">
                <a:moveTo>
                  <a:pt x="15836" y="48003"/>
                </a:moveTo>
                <a:lnTo>
                  <a:pt x="15836" y="48424"/>
                </a:lnTo>
                <a:lnTo>
                  <a:pt x="18097" y="51562"/>
                </a:lnTo>
                <a:lnTo>
                  <a:pt x="15836" y="48003"/>
                </a:lnTo>
                <a:close/>
              </a:path>
              <a:path w="29845" h="54610">
                <a:moveTo>
                  <a:pt x="28464" y="38404"/>
                </a:moveTo>
                <a:lnTo>
                  <a:pt x="12293" y="38404"/>
                </a:lnTo>
                <a:lnTo>
                  <a:pt x="15836" y="41948"/>
                </a:lnTo>
                <a:lnTo>
                  <a:pt x="15836" y="48003"/>
                </a:lnTo>
                <a:lnTo>
                  <a:pt x="18097" y="51562"/>
                </a:lnTo>
                <a:lnTo>
                  <a:pt x="22364" y="49377"/>
                </a:lnTo>
                <a:lnTo>
                  <a:pt x="25412" y="46062"/>
                </a:lnTo>
                <a:lnTo>
                  <a:pt x="27241" y="41617"/>
                </a:lnTo>
                <a:lnTo>
                  <a:pt x="28464" y="38404"/>
                </a:lnTo>
                <a:close/>
              </a:path>
              <a:path w="29845" h="54610">
                <a:moveTo>
                  <a:pt x="7505" y="34886"/>
                </a:moveTo>
                <a:lnTo>
                  <a:pt x="6753" y="35818"/>
                </a:lnTo>
                <a:lnTo>
                  <a:pt x="15836" y="48424"/>
                </a:lnTo>
                <a:lnTo>
                  <a:pt x="15836" y="48003"/>
                </a:lnTo>
                <a:lnTo>
                  <a:pt x="7505" y="34886"/>
                </a:lnTo>
                <a:close/>
              </a:path>
              <a:path w="29845" h="54610">
                <a:moveTo>
                  <a:pt x="29244" y="34886"/>
                </a:moveTo>
                <a:lnTo>
                  <a:pt x="7505" y="34886"/>
                </a:lnTo>
                <a:lnTo>
                  <a:pt x="15836" y="48003"/>
                </a:lnTo>
                <a:lnTo>
                  <a:pt x="15836" y="41948"/>
                </a:lnTo>
                <a:lnTo>
                  <a:pt x="12293" y="38404"/>
                </a:lnTo>
                <a:lnTo>
                  <a:pt x="28464" y="38404"/>
                </a:lnTo>
                <a:lnTo>
                  <a:pt x="28778" y="37579"/>
                </a:lnTo>
                <a:lnTo>
                  <a:pt x="29244" y="34886"/>
                </a:lnTo>
                <a:close/>
              </a:path>
              <a:path w="29845" h="54610">
                <a:moveTo>
                  <a:pt x="6311" y="28689"/>
                </a:moveTo>
                <a:lnTo>
                  <a:pt x="6045" y="32499"/>
                </a:lnTo>
                <a:lnTo>
                  <a:pt x="5930" y="34721"/>
                </a:lnTo>
                <a:lnTo>
                  <a:pt x="6081" y="34886"/>
                </a:lnTo>
                <a:lnTo>
                  <a:pt x="6753" y="35818"/>
                </a:lnTo>
                <a:lnTo>
                  <a:pt x="7505" y="34886"/>
                </a:lnTo>
                <a:lnTo>
                  <a:pt x="29244" y="34886"/>
                </a:lnTo>
                <a:lnTo>
                  <a:pt x="29502" y="33400"/>
                </a:lnTo>
                <a:lnTo>
                  <a:pt x="29438" y="29070"/>
                </a:lnTo>
                <a:lnTo>
                  <a:pt x="6311" y="28689"/>
                </a:lnTo>
                <a:close/>
              </a:path>
              <a:path w="29845" h="54610">
                <a:moveTo>
                  <a:pt x="6606" y="19362"/>
                </a:moveTo>
                <a:lnTo>
                  <a:pt x="6388" y="19519"/>
                </a:lnTo>
                <a:lnTo>
                  <a:pt x="6311" y="28689"/>
                </a:lnTo>
                <a:lnTo>
                  <a:pt x="29438" y="29070"/>
                </a:lnTo>
                <a:lnTo>
                  <a:pt x="29489" y="24256"/>
                </a:lnTo>
                <a:lnTo>
                  <a:pt x="28828" y="19545"/>
                </a:lnTo>
                <a:lnTo>
                  <a:pt x="6692" y="19545"/>
                </a:lnTo>
                <a:lnTo>
                  <a:pt x="6606" y="19362"/>
                </a:lnTo>
                <a:close/>
              </a:path>
              <a:path w="29845" h="54610">
                <a:moveTo>
                  <a:pt x="21196" y="8875"/>
                </a:moveTo>
                <a:lnTo>
                  <a:pt x="6606" y="19362"/>
                </a:lnTo>
                <a:lnTo>
                  <a:pt x="6692" y="19545"/>
                </a:lnTo>
                <a:lnTo>
                  <a:pt x="21196" y="8906"/>
                </a:lnTo>
                <a:close/>
              </a:path>
              <a:path w="29845" h="54610">
                <a:moveTo>
                  <a:pt x="21196" y="8906"/>
                </a:moveTo>
                <a:lnTo>
                  <a:pt x="6692" y="19545"/>
                </a:lnTo>
                <a:lnTo>
                  <a:pt x="28828" y="19545"/>
                </a:lnTo>
                <a:lnTo>
                  <a:pt x="28533" y="18554"/>
                </a:lnTo>
                <a:lnTo>
                  <a:pt x="17043" y="18554"/>
                </a:lnTo>
                <a:lnTo>
                  <a:pt x="21196" y="14401"/>
                </a:lnTo>
                <a:lnTo>
                  <a:pt x="21196" y="8906"/>
                </a:lnTo>
                <a:close/>
              </a:path>
              <a:path w="29845" h="54610">
                <a:moveTo>
                  <a:pt x="5711" y="17471"/>
                </a:moveTo>
                <a:lnTo>
                  <a:pt x="6606" y="19362"/>
                </a:lnTo>
                <a:lnTo>
                  <a:pt x="7730" y="18554"/>
                </a:lnTo>
                <a:lnTo>
                  <a:pt x="6794" y="18554"/>
                </a:lnTo>
                <a:lnTo>
                  <a:pt x="5711" y="17471"/>
                </a:lnTo>
                <a:close/>
              </a:path>
              <a:path w="29845" h="54610">
                <a:moveTo>
                  <a:pt x="19405" y="3797"/>
                </a:moveTo>
                <a:lnTo>
                  <a:pt x="4432" y="14770"/>
                </a:lnTo>
                <a:lnTo>
                  <a:pt x="5711" y="17471"/>
                </a:lnTo>
                <a:lnTo>
                  <a:pt x="6794" y="18554"/>
                </a:lnTo>
                <a:lnTo>
                  <a:pt x="7730" y="18554"/>
                </a:lnTo>
                <a:lnTo>
                  <a:pt x="21153" y="8906"/>
                </a:lnTo>
                <a:lnTo>
                  <a:pt x="21196" y="5452"/>
                </a:lnTo>
                <a:lnTo>
                  <a:pt x="19405" y="3797"/>
                </a:lnTo>
                <a:close/>
              </a:path>
              <a:path w="29845" h="54610">
                <a:moveTo>
                  <a:pt x="23279" y="7378"/>
                </a:moveTo>
                <a:lnTo>
                  <a:pt x="21238" y="8875"/>
                </a:lnTo>
                <a:lnTo>
                  <a:pt x="21196" y="14401"/>
                </a:lnTo>
                <a:lnTo>
                  <a:pt x="17043" y="18554"/>
                </a:lnTo>
                <a:lnTo>
                  <a:pt x="28533" y="18554"/>
                </a:lnTo>
                <a:lnTo>
                  <a:pt x="27396" y="14770"/>
                </a:lnTo>
                <a:lnTo>
                  <a:pt x="24320" y="8610"/>
                </a:lnTo>
                <a:lnTo>
                  <a:pt x="23279" y="7378"/>
                </a:lnTo>
                <a:close/>
              </a:path>
              <a:path w="29845" h="54610">
                <a:moveTo>
                  <a:pt x="17043" y="0"/>
                </a:moveTo>
                <a:lnTo>
                  <a:pt x="6794" y="0"/>
                </a:lnTo>
                <a:lnTo>
                  <a:pt x="2641" y="4152"/>
                </a:lnTo>
                <a:lnTo>
                  <a:pt x="2641" y="14401"/>
                </a:lnTo>
                <a:lnTo>
                  <a:pt x="5711" y="17471"/>
                </a:lnTo>
                <a:lnTo>
                  <a:pt x="4432" y="14770"/>
                </a:lnTo>
                <a:lnTo>
                  <a:pt x="19405" y="3797"/>
                </a:lnTo>
                <a:lnTo>
                  <a:pt x="20840" y="3797"/>
                </a:lnTo>
                <a:lnTo>
                  <a:pt x="17043" y="0"/>
                </a:lnTo>
                <a:close/>
              </a:path>
              <a:path w="29845" h="54610">
                <a:moveTo>
                  <a:pt x="23279" y="7378"/>
                </a:moveTo>
                <a:lnTo>
                  <a:pt x="21196" y="8875"/>
                </a:lnTo>
                <a:lnTo>
                  <a:pt x="23279" y="7378"/>
                </a:lnTo>
                <a:close/>
              </a:path>
              <a:path w="29845" h="54610">
                <a:moveTo>
                  <a:pt x="21196" y="5452"/>
                </a:moveTo>
                <a:lnTo>
                  <a:pt x="21196" y="8875"/>
                </a:lnTo>
                <a:lnTo>
                  <a:pt x="23279" y="7378"/>
                </a:lnTo>
                <a:lnTo>
                  <a:pt x="21196" y="5452"/>
                </a:lnTo>
                <a:close/>
              </a:path>
              <a:path w="29845" h="54610">
                <a:moveTo>
                  <a:pt x="20840" y="3797"/>
                </a:moveTo>
                <a:lnTo>
                  <a:pt x="19405" y="3797"/>
                </a:lnTo>
                <a:lnTo>
                  <a:pt x="21196" y="5452"/>
                </a:lnTo>
                <a:lnTo>
                  <a:pt x="21196" y="4152"/>
                </a:lnTo>
                <a:lnTo>
                  <a:pt x="20840" y="379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7828" y="3790594"/>
            <a:ext cx="82124" cy="1785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48903" y="3719342"/>
            <a:ext cx="85090" cy="308610"/>
          </a:xfrm>
          <a:custGeom>
            <a:avLst/>
            <a:gdLst/>
            <a:ahLst/>
            <a:cxnLst/>
            <a:rect l="l" t="t" r="r" b="b"/>
            <a:pathLst>
              <a:path w="85090" h="308610">
                <a:moveTo>
                  <a:pt x="57162" y="304982"/>
                </a:moveTo>
                <a:lnTo>
                  <a:pt x="57162" y="305465"/>
                </a:lnTo>
                <a:lnTo>
                  <a:pt x="60007" y="308297"/>
                </a:lnTo>
                <a:lnTo>
                  <a:pt x="67017" y="308297"/>
                </a:lnTo>
                <a:lnTo>
                  <a:pt x="68956" y="306366"/>
                </a:lnTo>
                <a:lnTo>
                  <a:pt x="58940" y="306366"/>
                </a:lnTo>
                <a:lnTo>
                  <a:pt x="57162" y="304982"/>
                </a:lnTo>
                <a:close/>
              </a:path>
              <a:path w="85090" h="308610">
                <a:moveTo>
                  <a:pt x="64046" y="291952"/>
                </a:moveTo>
                <a:lnTo>
                  <a:pt x="57162" y="298587"/>
                </a:lnTo>
                <a:lnTo>
                  <a:pt x="57162" y="304982"/>
                </a:lnTo>
                <a:lnTo>
                  <a:pt x="58940" y="306366"/>
                </a:lnTo>
                <a:lnTo>
                  <a:pt x="68084" y="297553"/>
                </a:lnTo>
                <a:lnTo>
                  <a:pt x="64046" y="291952"/>
                </a:lnTo>
                <a:close/>
              </a:path>
              <a:path w="85090" h="308610">
                <a:moveTo>
                  <a:pt x="67017" y="295609"/>
                </a:moveTo>
                <a:lnTo>
                  <a:pt x="66683" y="295609"/>
                </a:lnTo>
                <a:lnTo>
                  <a:pt x="68084" y="297553"/>
                </a:lnTo>
                <a:lnTo>
                  <a:pt x="58940" y="306366"/>
                </a:lnTo>
                <a:lnTo>
                  <a:pt x="68956" y="306366"/>
                </a:lnTo>
                <a:lnTo>
                  <a:pt x="69862" y="305465"/>
                </a:lnTo>
                <a:lnTo>
                  <a:pt x="69862" y="298454"/>
                </a:lnTo>
                <a:lnTo>
                  <a:pt x="67017" y="295609"/>
                </a:lnTo>
                <a:close/>
              </a:path>
              <a:path w="85090" h="308610">
                <a:moveTo>
                  <a:pt x="57162" y="298587"/>
                </a:moveTo>
                <a:lnTo>
                  <a:pt x="53492" y="302125"/>
                </a:lnTo>
                <a:lnTo>
                  <a:pt x="57162" y="304982"/>
                </a:lnTo>
                <a:lnTo>
                  <a:pt x="57162" y="298587"/>
                </a:lnTo>
                <a:close/>
              </a:path>
              <a:path w="85090" h="308610">
                <a:moveTo>
                  <a:pt x="62356" y="283443"/>
                </a:moveTo>
                <a:lnTo>
                  <a:pt x="43916" y="285589"/>
                </a:lnTo>
                <a:lnTo>
                  <a:pt x="44957" y="290580"/>
                </a:lnTo>
                <a:lnTo>
                  <a:pt x="47091" y="295038"/>
                </a:lnTo>
                <a:lnTo>
                  <a:pt x="50304" y="298975"/>
                </a:lnTo>
                <a:lnTo>
                  <a:pt x="51282" y="300105"/>
                </a:lnTo>
                <a:lnTo>
                  <a:pt x="52349" y="301159"/>
                </a:lnTo>
                <a:lnTo>
                  <a:pt x="53492" y="302125"/>
                </a:lnTo>
                <a:lnTo>
                  <a:pt x="57162" y="298587"/>
                </a:lnTo>
                <a:lnTo>
                  <a:pt x="57162" y="298454"/>
                </a:lnTo>
                <a:lnTo>
                  <a:pt x="60007" y="295609"/>
                </a:lnTo>
                <a:lnTo>
                  <a:pt x="60251" y="295609"/>
                </a:lnTo>
                <a:lnTo>
                  <a:pt x="64046" y="291952"/>
                </a:lnTo>
                <a:lnTo>
                  <a:pt x="62610" y="289298"/>
                </a:lnTo>
                <a:lnTo>
                  <a:pt x="62052" y="286465"/>
                </a:lnTo>
                <a:lnTo>
                  <a:pt x="62356" y="283443"/>
                </a:lnTo>
                <a:close/>
              </a:path>
              <a:path w="85090" h="308610">
                <a:moveTo>
                  <a:pt x="60251" y="295609"/>
                </a:moveTo>
                <a:lnTo>
                  <a:pt x="60007" y="295609"/>
                </a:lnTo>
                <a:lnTo>
                  <a:pt x="57162" y="298454"/>
                </a:lnTo>
                <a:lnTo>
                  <a:pt x="57162" y="298587"/>
                </a:lnTo>
                <a:lnTo>
                  <a:pt x="60251" y="295609"/>
                </a:lnTo>
                <a:close/>
              </a:path>
              <a:path w="85090" h="308610">
                <a:moveTo>
                  <a:pt x="64007" y="191673"/>
                </a:moveTo>
                <a:lnTo>
                  <a:pt x="38646" y="193463"/>
                </a:lnTo>
                <a:lnTo>
                  <a:pt x="39253" y="205436"/>
                </a:lnTo>
                <a:lnTo>
                  <a:pt x="39801" y="217411"/>
                </a:lnTo>
                <a:lnTo>
                  <a:pt x="40292" y="229387"/>
                </a:lnTo>
                <a:lnTo>
                  <a:pt x="41067" y="250823"/>
                </a:lnTo>
                <a:lnTo>
                  <a:pt x="41549" y="260272"/>
                </a:lnTo>
                <a:lnTo>
                  <a:pt x="43916" y="285589"/>
                </a:lnTo>
                <a:lnTo>
                  <a:pt x="62356" y="283443"/>
                </a:lnTo>
                <a:lnTo>
                  <a:pt x="63121" y="260272"/>
                </a:lnTo>
                <a:lnTo>
                  <a:pt x="63792" y="241368"/>
                </a:lnTo>
                <a:lnTo>
                  <a:pt x="64256" y="228945"/>
                </a:lnTo>
                <a:lnTo>
                  <a:pt x="64434" y="217411"/>
                </a:lnTo>
                <a:lnTo>
                  <a:pt x="64365" y="204095"/>
                </a:lnTo>
                <a:lnTo>
                  <a:pt x="64007" y="191673"/>
                </a:lnTo>
                <a:close/>
              </a:path>
              <a:path w="85090" h="308610">
                <a:moveTo>
                  <a:pt x="59207" y="164342"/>
                </a:moveTo>
                <a:lnTo>
                  <a:pt x="35356" y="170629"/>
                </a:lnTo>
                <a:lnTo>
                  <a:pt x="37083" y="178147"/>
                </a:lnTo>
                <a:lnTo>
                  <a:pt x="38176" y="185754"/>
                </a:lnTo>
                <a:lnTo>
                  <a:pt x="38646" y="193463"/>
                </a:lnTo>
                <a:lnTo>
                  <a:pt x="64007" y="191673"/>
                </a:lnTo>
                <a:lnTo>
                  <a:pt x="63315" y="184756"/>
                </a:lnTo>
                <a:lnTo>
                  <a:pt x="62283" y="177893"/>
                </a:lnTo>
                <a:lnTo>
                  <a:pt x="60914" y="171088"/>
                </a:lnTo>
                <a:lnTo>
                  <a:pt x="59207" y="164342"/>
                </a:lnTo>
                <a:close/>
              </a:path>
              <a:path w="85090" h="308610">
                <a:moveTo>
                  <a:pt x="48069" y="140936"/>
                </a:moveTo>
                <a:lnTo>
                  <a:pt x="29006" y="154068"/>
                </a:lnTo>
                <a:lnTo>
                  <a:pt x="31940" y="159275"/>
                </a:lnTo>
                <a:lnTo>
                  <a:pt x="34061" y="164787"/>
                </a:lnTo>
                <a:lnTo>
                  <a:pt x="35356" y="170629"/>
                </a:lnTo>
                <a:lnTo>
                  <a:pt x="59207" y="164342"/>
                </a:lnTo>
                <a:lnTo>
                  <a:pt x="57204" y="158113"/>
                </a:lnTo>
                <a:lnTo>
                  <a:pt x="54681" y="152134"/>
                </a:lnTo>
                <a:lnTo>
                  <a:pt x="51636" y="146408"/>
                </a:lnTo>
                <a:lnTo>
                  <a:pt x="48069" y="140936"/>
                </a:lnTo>
                <a:close/>
              </a:path>
              <a:path w="85090" h="308610">
                <a:moveTo>
                  <a:pt x="29349" y="125442"/>
                </a:moveTo>
                <a:lnTo>
                  <a:pt x="18618" y="140619"/>
                </a:lnTo>
                <a:lnTo>
                  <a:pt x="22580" y="144708"/>
                </a:lnTo>
                <a:lnTo>
                  <a:pt x="26047" y="149204"/>
                </a:lnTo>
                <a:lnTo>
                  <a:pt x="29006" y="154068"/>
                </a:lnTo>
                <a:lnTo>
                  <a:pt x="48069" y="140936"/>
                </a:lnTo>
                <a:lnTo>
                  <a:pt x="42989" y="134370"/>
                </a:lnTo>
                <a:lnTo>
                  <a:pt x="36753" y="129201"/>
                </a:lnTo>
                <a:lnTo>
                  <a:pt x="29349" y="125442"/>
                </a:lnTo>
                <a:close/>
              </a:path>
              <a:path w="85090" h="308610">
                <a:moveTo>
                  <a:pt x="11404" y="115739"/>
                </a:moveTo>
                <a:lnTo>
                  <a:pt x="10604" y="117746"/>
                </a:lnTo>
                <a:lnTo>
                  <a:pt x="10096" y="119816"/>
                </a:lnTo>
                <a:lnTo>
                  <a:pt x="9951" y="121353"/>
                </a:lnTo>
                <a:lnTo>
                  <a:pt x="9893" y="125442"/>
                </a:lnTo>
                <a:lnTo>
                  <a:pt x="10121" y="126814"/>
                </a:lnTo>
                <a:lnTo>
                  <a:pt x="18618" y="140619"/>
                </a:lnTo>
                <a:lnTo>
                  <a:pt x="29349" y="125442"/>
                </a:lnTo>
                <a:lnTo>
                  <a:pt x="28143" y="124972"/>
                </a:lnTo>
                <a:lnTo>
                  <a:pt x="27000" y="124388"/>
                </a:lnTo>
                <a:lnTo>
                  <a:pt x="25920" y="123677"/>
                </a:lnTo>
                <a:lnTo>
                  <a:pt x="25031" y="123131"/>
                </a:lnTo>
                <a:lnTo>
                  <a:pt x="24815" y="122356"/>
                </a:lnTo>
                <a:lnTo>
                  <a:pt x="25298" y="121353"/>
                </a:lnTo>
                <a:lnTo>
                  <a:pt x="11404" y="115739"/>
                </a:lnTo>
                <a:close/>
              </a:path>
              <a:path w="85090" h="308610">
                <a:moveTo>
                  <a:pt x="23190" y="94429"/>
                </a:moveTo>
                <a:lnTo>
                  <a:pt x="18605" y="101172"/>
                </a:lnTo>
                <a:lnTo>
                  <a:pt x="14681" y="108284"/>
                </a:lnTo>
                <a:lnTo>
                  <a:pt x="11404" y="115739"/>
                </a:lnTo>
                <a:lnTo>
                  <a:pt x="25298" y="121353"/>
                </a:lnTo>
                <a:lnTo>
                  <a:pt x="25819" y="120108"/>
                </a:lnTo>
                <a:lnTo>
                  <a:pt x="26377" y="118876"/>
                </a:lnTo>
                <a:lnTo>
                  <a:pt x="26987" y="117670"/>
                </a:lnTo>
                <a:lnTo>
                  <a:pt x="29654" y="112704"/>
                </a:lnTo>
                <a:lnTo>
                  <a:pt x="32702" y="107967"/>
                </a:lnTo>
                <a:lnTo>
                  <a:pt x="36118" y="103458"/>
                </a:lnTo>
                <a:lnTo>
                  <a:pt x="23190" y="94429"/>
                </a:lnTo>
                <a:close/>
              </a:path>
              <a:path w="85090" h="308610">
                <a:moveTo>
                  <a:pt x="47396" y="62412"/>
                </a:moveTo>
                <a:lnTo>
                  <a:pt x="41069" y="70213"/>
                </a:lnTo>
                <a:lnTo>
                  <a:pt x="34926" y="78149"/>
                </a:lnTo>
                <a:lnTo>
                  <a:pt x="28967" y="86220"/>
                </a:lnTo>
                <a:lnTo>
                  <a:pt x="23190" y="94429"/>
                </a:lnTo>
                <a:lnTo>
                  <a:pt x="36118" y="103458"/>
                </a:lnTo>
                <a:lnTo>
                  <a:pt x="42134" y="96041"/>
                </a:lnTo>
                <a:lnTo>
                  <a:pt x="48352" y="88799"/>
                </a:lnTo>
                <a:lnTo>
                  <a:pt x="54774" y="81734"/>
                </a:lnTo>
                <a:lnTo>
                  <a:pt x="61404" y="74845"/>
                </a:lnTo>
                <a:lnTo>
                  <a:pt x="47396" y="62412"/>
                </a:lnTo>
                <a:close/>
              </a:path>
              <a:path w="85090" h="308610">
                <a:moveTo>
                  <a:pt x="61230" y="40581"/>
                </a:moveTo>
                <a:lnTo>
                  <a:pt x="61163" y="41482"/>
                </a:lnTo>
                <a:lnTo>
                  <a:pt x="60883" y="42448"/>
                </a:lnTo>
                <a:lnTo>
                  <a:pt x="60388" y="43400"/>
                </a:lnTo>
                <a:lnTo>
                  <a:pt x="59829" y="44619"/>
                </a:lnTo>
                <a:lnTo>
                  <a:pt x="47396" y="62412"/>
                </a:lnTo>
                <a:lnTo>
                  <a:pt x="61404" y="74845"/>
                </a:lnTo>
                <a:lnTo>
                  <a:pt x="83286" y="43680"/>
                </a:lnTo>
                <a:lnTo>
                  <a:pt x="61230" y="40581"/>
                </a:lnTo>
                <a:close/>
              </a:path>
              <a:path w="85090" h="308610">
                <a:moveTo>
                  <a:pt x="61239" y="40466"/>
                </a:moveTo>
                <a:lnTo>
                  <a:pt x="83286" y="43680"/>
                </a:lnTo>
                <a:lnTo>
                  <a:pt x="61239" y="40466"/>
                </a:lnTo>
                <a:close/>
              </a:path>
              <a:path w="85090" h="308610">
                <a:moveTo>
                  <a:pt x="84011" y="40466"/>
                </a:moveTo>
                <a:lnTo>
                  <a:pt x="61239" y="40466"/>
                </a:lnTo>
                <a:lnTo>
                  <a:pt x="83286" y="43680"/>
                </a:lnTo>
                <a:lnTo>
                  <a:pt x="84011" y="40466"/>
                </a:lnTo>
                <a:close/>
              </a:path>
              <a:path w="85090" h="308610">
                <a:moveTo>
                  <a:pt x="84484" y="36745"/>
                </a:moveTo>
                <a:lnTo>
                  <a:pt x="60058" y="36745"/>
                </a:lnTo>
                <a:lnTo>
                  <a:pt x="60286" y="36910"/>
                </a:lnTo>
                <a:lnTo>
                  <a:pt x="60940" y="38053"/>
                </a:lnTo>
                <a:lnTo>
                  <a:pt x="61214" y="39247"/>
                </a:lnTo>
                <a:lnTo>
                  <a:pt x="61230" y="40581"/>
                </a:lnTo>
                <a:lnTo>
                  <a:pt x="84011" y="40466"/>
                </a:lnTo>
                <a:lnTo>
                  <a:pt x="84556" y="38053"/>
                </a:lnTo>
                <a:lnTo>
                  <a:pt x="84484" y="36745"/>
                </a:lnTo>
                <a:close/>
              </a:path>
              <a:path w="85090" h="308610">
                <a:moveTo>
                  <a:pt x="64782" y="9478"/>
                </a:moveTo>
                <a:lnTo>
                  <a:pt x="53035" y="32694"/>
                </a:lnTo>
                <a:lnTo>
                  <a:pt x="55511" y="33748"/>
                </a:lnTo>
                <a:lnTo>
                  <a:pt x="57797" y="35107"/>
                </a:lnTo>
                <a:lnTo>
                  <a:pt x="59893" y="36771"/>
                </a:lnTo>
                <a:lnTo>
                  <a:pt x="80149" y="22775"/>
                </a:lnTo>
                <a:lnTo>
                  <a:pt x="79324" y="21518"/>
                </a:lnTo>
                <a:lnTo>
                  <a:pt x="78422" y="20312"/>
                </a:lnTo>
                <a:lnTo>
                  <a:pt x="77444" y="19169"/>
                </a:lnTo>
                <a:lnTo>
                  <a:pt x="73786" y="15219"/>
                </a:lnTo>
                <a:lnTo>
                  <a:pt x="69557" y="11993"/>
                </a:lnTo>
                <a:lnTo>
                  <a:pt x="64782" y="9478"/>
                </a:lnTo>
                <a:close/>
              </a:path>
              <a:path w="85090" h="308610">
                <a:moveTo>
                  <a:pt x="80149" y="22775"/>
                </a:moveTo>
                <a:lnTo>
                  <a:pt x="59893" y="36771"/>
                </a:lnTo>
                <a:lnTo>
                  <a:pt x="60058" y="36745"/>
                </a:lnTo>
                <a:lnTo>
                  <a:pt x="84484" y="36745"/>
                </a:lnTo>
                <a:lnTo>
                  <a:pt x="84251" y="32542"/>
                </a:lnTo>
                <a:lnTo>
                  <a:pt x="82354" y="27106"/>
                </a:lnTo>
                <a:lnTo>
                  <a:pt x="81730" y="25569"/>
                </a:lnTo>
                <a:lnTo>
                  <a:pt x="81025" y="24160"/>
                </a:lnTo>
                <a:lnTo>
                  <a:pt x="80149" y="22775"/>
                </a:lnTo>
                <a:close/>
              </a:path>
              <a:path w="85090" h="308610">
                <a:moveTo>
                  <a:pt x="44373" y="1617"/>
                </a:moveTo>
                <a:lnTo>
                  <a:pt x="37439" y="27106"/>
                </a:lnTo>
                <a:lnTo>
                  <a:pt x="42773" y="28592"/>
                </a:lnTo>
                <a:lnTo>
                  <a:pt x="47980" y="30459"/>
                </a:lnTo>
                <a:lnTo>
                  <a:pt x="53035" y="32694"/>
                </a:lnTo>
                <a:lnTo>
                  <a:pt x="64782" y="9478"/>
                </a:lnTo>
                <a:lnTo>
                  <a:pt x="58293" y="6049"/>
                </a:lnTo>
                <a:lnTo>
                  <a:pt x="51485" y="3433"/>
                </a:lnTo>
                <a:lnTo>
                  <a:pt x="44373" y="1617"/>
                </a:lnTo>
                <a:close/>
              </a:path>
              <a:path w="85090" h="308610">
                <a:moveTo>
                  <a:pt x="31623" y="0"/>
                </a:moveTo>
                <a:lnTo>
                  <a:pt x="25172" y="408"/>
                </a:lnTo>
                <a:lnTo>
                  <a:pt x="18872" y="1592"/>
                </a:lnTo>
                <a:lnTo>
                  <a:pt x="21183" y="23842"/>
                </a:lnTo>
                <a:lnTo>
                  <a:pt x="26695" y="24477"/>
                </a:lnTo>
                <a:lnTo>
                  <a:pt x="32118" y="25569"/>
                </a:lnTo>
                <a:lnTo>
                  <a:pt x="37439" y="27106"/>
                </a:lnTo>
                <a:lnTo>
                  <a:pt x="44373" y="1617"/>
                </a:lnTo>
                <a:lnTo>
                  <a:pt x="37999" y="408"/>
                </a:lnTo>
                <a:lnTo>
                  <a:pt x="31623" y="0"/>
                </a:lnTo>
                <a:close/>
              </a:path>
              <a:path w="85090" h="308610">
                <a:moveTo>
                  <a:pt x="18872" y="1592"/>
                </a:moveTo>
                <a:lnTo>
                  <a:pt x="8318" y="4602"/>
                </a:lnTo>
                <a:lnTo>
                  <a:pt x="10248" y="23067"/>
                </a:lnTo>
                <a:lnTo>
                  <a:pt x="21183" y="23842"/>
                </a:lnTo>
                <a:lnTo>
                  <a:pt x="21108" y="23118"/>
                </a:lnTo>
                <a:lnTo>
                  <a:pt x="14401" y="23118"/>
                </a:lnTo>
                <a:lnTo>
                  <a:pt x="18567" y="18965"/>
                </a:lnTo>
                <a:lnTo>
                  <a:pt x="18567" y="8716"/>
                </a:lnTo>
                <a:lnTo>
                  <a:pt x="14401" y="4564"/>
                </a:lnTo>
                <a:lnTo>
                  <a:pt x="19180" y="4564"/>
                </a:lnTo>
                <a:lnTo>
                  <a:pt x="18872" y="1592"/>
                </a:lnTo>
                <a:close/>
              </a:path>
              <a:path w="85090" h="308610">
                <a:moveTo>
                  <a:pt x="8452" y="4564"/>
                </a:moveTo>
                <a:lnTo>
                  <a:pt x="4152" y="4564"/>
                </a:lnTo>
                <a:lnTo>
                  <a:pt x="0" y="8716"/>
                </a:lnTo>
                <a:lnTo>
                  <a:pt x="0" y="18965"/>
                </a:lnTo>
                <a:lnTo>
                  <a:pt x="4152" y="23118"/>
                </a:lnTo>
                <a:lnTo>
                  <a:pt x="10965" y="23118"/>
                </a:lnTo>
                <a:lnTo>
                  <a:pt x="10248" y="23067"/>
                </a:lnTo>
                <a:lnTo>
                  <a:pt x="8318" y="4602"/>
                </a:lnTo>
                <a:lnTo>
                  <a:pt x="8452" y="4564"/>
                </a:lnTo>
                <a:close/>
              </a:path>
              <a:path w="85090" h="308610">
                <a:moveTo>
                  <a:pt x="19180" y="4564"/>
                </a:moveTo>
                <a:lnTo>
                  <a:pt x="14401" y="4564"/>
                </a:lnTo>
                <a:lnTo>
                  <a:pt x="18567" y="8716"/>
                </a:lnTo>
                <a:lnTo>
                  <a:pt x="18567" y="18965"/>
                </a:lnTo>
                <a:lnTo>
                  <a:pt x="14401" y="23118"/>
                </a:lnTo>
                <a:lnTo>
                  <a:pt x="21108" y="23118"/>
                </a:lnTo>
                <a:lnTo>
                  <a:pt x="19180" y="456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7181" y="3798620"/>
            <a:ext cx="76200" cy="39370"/>
          </a:xfrm>
          <a:custGeom>
            <a:avLst/>
            <a:gdLst/>
            <a:ahLst/>
            <a:cxnLst/>
            <a:rect l="l" t="t" r="r" b="b"/>
            <a:pathLst>
              <a:path w="76200" h="39370">
                <a:moveTo>
                  <a:pt x="5926" y="20294"/>
                </a:moveTo>
                <a:lnTo>
                  <a:pt x="4152" y="20294"/>
                </a:lnTo>
                <a:lnTo>
                  <a:pt x="0" y="24447"/>
                </a:lnTo>
                <a:lnTo>
                  <a:pt x="0" y="34696"/>
                </a:lnTo>
                <a:lnTo>
                  <a:pt x="4152" y="38849"/>
                </a:lnTo>
                <a:lnTo>
                  <a:pt x="14401" y="38849"/>
                </a:lnTo>
                <a:lnTo>
                  <a:pt x="15900" y="37350"/>
                </a:lnTo>
                <a:lnTo>
                  <a:pt x="14338" y="37350"/>
                </a:lnTo>
                <a:lnTo>
                  <a:pt x="4216" y="21793"/>
                </a:lnTo>
                <a:lnTo>
                  <a:pt x="5926" y="20294"/>
                </a:lnTo>
                <a:close/>
              </a:path>
              <a:path w="76200" h="39370">
                <a:moveTo>
                  <a:pt x="13779" y="13411"/>
                </a:moveTo>
                <a:lnTo>
                  <a:pt x="4216" y="21793"/>
                </a:lnTo>
                <a:lnTo>
                  <a:pt x="14338" y="37350"/>
                </a:lnTo>
                <a:lnTo>
                  <a:pt x="17248" y="36003"/>
                </a:lnTo>
                <a:lnTo>
                  <a:pt x="18554" y="34696"/>
                </a:lnTo>
                <a:lnTo>
                  <a:pt x="18554" y="24447"/>
                </a:lnTo>
                <a:lnTo>
                  <a:pt x="14401" y="20294"/>
                </a:lnTo>
                <a:lnTo>
                  <a:pt x="18260" y="20294"/>
                </a:lnTo>
                <a:lnTo>
                  <a:pt x="13779" y="13411"/>
                </a:lnTo>
                <a:close/>
              </a:path>
              <a:path w="76200" h="39370">
                <a:moveTo>
                  <a:pt x="17248" y="36003"/>
                </a:moveTo>
                <a:lnTo>
                  <a:pt x="14338" y="37350"/>
                </a:lnTo>
                <a:lnTo>
                  <a:pt x="15900" y="37350"/>
                </a:lnTo>
                <a:lnTo>
                  <a:pt x="17248" y="36003"/>
                </a:lnTo>
                <a:close/>
              </a:path>
              <a:path w="76200" h="39370">
                <a:moveTo>
                  <a:pt x="18260" y="20294"/>
                </a:moveTo>
                <a:lnTo>
                  <a:pt x="14401" y="20294"/>
                </a:lnTo>
                <a:lnTo>
                  <a:pt x="18554" y="24447"/>
                </a:lnTo>
                <a:lnTo>
                  <a:pt x="18554" y="34696"/>
                </a:lnTo>
                <a:lnTo>
                  <a:pt x="17248" y="36003"/>
                </a:lnTo>
                <a:lnTo>
                  <a:pt x="25882" y="32003"/>
                </a:lnTo>
                <a:lnTo>
                  <a:pt x="18260" y="20294"/>
                </a:lnTo>
                <a:close/>
              </a:path>
              <a:path w="76200" h="39370">
                <a:moveTo>
                  <a:pt x="41414" y="990"/>
                </a:moveTo>
                <a:lnTo>
                  <a:pt x="33873" y="2688"/>
                </a:lnTo>
                <a:lnTo>
                  <a:pt x="26754" y="5324"/>
                </a:lnTo>
                <a:lnTo>
                  <a:pt x="20056" y="8898"/>
                </a:lnTo>
                <a:lnTo>
                  <a:pt x="13779" y="13411"/>
                </a:lnTo>
                <a:lnTo>
                  <a:pt x="25882" y="32003"/>
                </a:lnTo>
                <a:lnTo>
                  <a:pt x="31838" y="29540"/>
                </a:lnTo>
                <a:lnTo>
                  <a:pt x="38036" y="28143"/>
                </a:lnTo>
                <a:lnTo>
                  <a:pt x="44475" y="27812"/>
                </a:lnTo>
                <a:lnTo>
                  <a:pt x="41414" y="990"/>
                </a:lnTo>
                <a:close/>
              </a:path>
              <a:path w="76200" h="39370">
                <a:moveTo>
                  <a:pt x="59350" y="27809"/>
                </a:moveTo>
                <a:lnTo>
                  <a:pt x="61607" y="30073"/>
                </a:lnTo>
                <a:lnTo>
                  <a:pt x="71716" y="30073"/>
                </a:lnTo>
                <a:lnTo>
                  <a:pt x="73418" y="28371"/>
                </a:lnTo>
                <a:lnTo>
                  <a:pt x="61353" y="28371"/>
                </a:lnTo>
                <a:lnTo>
                  <a:pt x="59350" y="27809"/>
                </a:lnTo>
                <a:close/>
              </a:path>
              <a:path w="76200" h="39370">
                <a:moveTo>
                  <a:pt x="67817" y="7492"/>
                </a:moveTo>
                <a:lnTo>
                  <a:pt x="57545" y="21947"/>
                </a:lnTo>
                <a:lnTo>
                  <a:pt x="57518" y="25971"/>
                </a:lnTo>
                <a:lnTo>
                  <a:pt x="59363" y="27812"/>
                </a:lnTo>
                <a:lnTo>
                  <a:pt x="61353" y="28371"/>
                </a:lnTo>
                <a:lnTo>
                  <a:pt x="71970" y="13474"/>
                </a:lnTo>
                <a:lnTo>
                  <a:pt x="67817" y="7492"/>
                </a:lnTo>
                <a:close/>
              </a:path>
              <a:path w="76200" h="39370">
                <a:moveTo>
                  <a:pt x="71716" y="11772"/>
                </a:moveTo>
                <a:lnTo>
                  <a:pt x="70789" y="11772"/>
                </a:lnTo>
                <a:lnTo>
                  <a:pt x="71970" y="13474"/>
                </a:lnTo>
                <a:lnTo>
                  <a:pt x="61353" y="28371"/>
                </a:lnTo>
                <a:lnTo>
                  <a:pt x="73418" y="28371"/>
                </a:lnTo>
                <a:lnTo>
                  <a:pt x="75818" y="25971"/>
                </a:lnTo>
                <a:lnTo>
                  <a:pt x="75818" y="15874"/>
                </a:lnTo>
                <a:lnTo>
                  <a:pt x="71716" y="11772"/>
                </a:lnTo>
                <a:close/>
              </a:path>
              <a:path w="76200" h="39370">
                <a:moveTo>
                  <a:pt x="47231" y="0"/>
                </a:moveTo>
                <a:lnTo>
                  <a:pt x="41414" y="990"/>
                </a:lnTo>
                <a:lnTo>
                  <a:pt x="44475" y="27812"/>
                </a:lnTo>
                <a:lnTo>
                  <a:pt x="52273" y="27482"/>
                </a:lnTo>
                <a:lnTo>
                  <a:pt x="53144" y="27482"/>
                </a:lnTo>
                <a:lnTo>
                  <a:pt x="53733" y="27228"/>
                </a:lnTo>
                <a:lnTo>
                  <a:pt x="54216" y="26631"/>
                </a:lnTo>
                <a:lnTo>
                  <a:pt x="54343" y="26403"/>
                </a:lnTo>
                <a:lnTo>
                  <a:pt x="57491" y="21985"/>
                </a:lnTo>
                <a:lnTo>
                  <a:pt x="57518" y="15874"/>
                </a:lnTo>
                <a:lnTo>
                  <a:pt x="61607" y="11772"/>
                </a:lnTo>
                <a:lnTo>
                  <a:pt x="64768" y="11772"/>
                </a:lnTo>
                <a:lnTo>
                  <a:pt x="67817" y="7492"/>
                </a:lnTo>
                <a:lnTo>
                  <a:pt x="65176" y="4940"/>
                </a:lnTo>
                <a:lnTo>
                  <a:pt x="62115" y="3086"/>
                </a:lnTo>
                <a:lnTo>
                  <a:pt x="58610" y="1943"/>
                </a:lnTo>
                <a:lnTo>
                  <a:pt x="52971" y="317"/>
                </a:lnTo>
                <a:lnTo>
                  <a:pt x="47231" y="0"/>
                </a:lnTo>
                <a:close/>
              </a:path>
              <a:path w="76200" h="39370">
                <a:moveTo>
                  <a:pt x="57518" y="21985"/>
                </a:moveTo>
                <a:lnTo>
                  <a:pt x="54372" y="26411"/>
                </a:lnTo>
                <a:lnTo>
                  <a:pt x="59350" y="27809"/>
                </a:lnTo>
                <a:lnTo>
                  <a:pt x="57518" y="25971"/>
                </a:lnTo>
                <a:lnTo>
                  <a:pt x="57518" y="21985"/>
                </a:lnTo>
                <a:close/>
              </a:path>
              <a:path w="76200" h="39370">
                <a:moveTo>
                  <a:pt x="53144" y="27482"/>
                </a:moveTo>
                <a:lnTo>
                  <a:pt x="52273" y="27482"/>
                </a:lnTo>
                <a:lnTo>
                  <a:pt x="53085" y="27508"/>
                </a:lnTo>
                <a:close/>
              </a:path>
              <a:path w="76200" h="39370">
                <a:moveTo>
                  <a:pt x="57518" y="21947"/>
                </a:moveTo>
                <a:lnTo>
                  <a:pt x="54343" y="26403"/>
                </a:lnTo>
                <a:lnTo>
                  <a:pt x="57518" y="21985"/>
                </a:lnTo>
                <a:close/>
              </a:path>
              <a:path w="76200" h="39370">
                <a:moveTo>
                  <a:pt x="67817" y="7492"/>
                </a:moveTo>
                <a:lnTo>
                  <a:pt x="57628" y="21793"/>
                </a:lnTo>
                <a:lnTo>
                  <a:pt x="57518" y="21985"/>
                </a:lnTo>
                <a:lnTo>
                  <a:pt x="67817" y="7492"/>
                </a:lnTo>
                <a:close/>
              </a:path>
              <a:path w="76200" h="39370">
                <a:moveTo>
                  <a:pt x="64768" y="11772"/>
                </a:moveTo>
                <a:lnTo>
                  <a:pt x="61607" y="11772"/>
                </a:lnTo>
                <a:lnTo>
                  <a:pt x="57518" y="15874"/>
                </a:lnTo>
                <a:lnTo>
                  <a:pt x="57518" y="21947"/>
                </a:lnTo>
                <a:lnTo>
                  <a:pt x="64768" y="1177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12288" y="3911142"/>
            <a:ext cx="71386" cy="942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32916" y="4092092"/>
            <a:ext cx="64035" cy="1968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91360" y="4145013"/>
            <a:ext cx="40005" cy="33020"/>
          </a:xfrm>
          <a:custGeom>
            <a:avLst/>
            <a:gdLst/>
            <a:ahLst/>
            <a:cxnLst/>
            <a:rect l="l" t="t" r="r" b="b"/>
            <a:pathLst>
              <a:path w="40004" h="33020">
                <a:moveTo>
                  <a:pt x="24726" y="28742"/>
                </a:moveTo>
                <a:lnTo>
                  <a:pt x="24726" y="29540"/>
                </a:lnTo>
                <a:lnTo>
                  <a:pt x="28054" y="32867"/>
                </a:lnTo>
                <a:lnTo>
                  <a:pt x="36271" y="32867"/>
                </a:lnTo>
                <a:lnTo>
                  <a:pt x="39077" y="30060"/>
                </a:lnTo>
                <a:lnTo>
                  <a:pt x="26339" y="30060"/>
                </a:lnTo>
                <a:lnTo>
                  <a:pt x="24726" y="28742"/>
                </a:lnTo>
                <a:close/>
              </a:path>
              <a:path w="40004" h="33020">
                <a:moveTo>
                  <a:pt x="34836" y="14439"/>
                </a:moveTo>
                <a:lnTo>
                  <a:pt x="24786" y="22428"/>
                </a:lnTo>
                <a:lnTo>
                  <a:pt x="24726" y="28742"/>
                </a:lnTo>
                <a:lnTo>
                  <a:pt x="26339" y="30060"/>
                </a:lnTo>
                <a:lnTo>
                  <a:pt x="37985" y="20815"/>
                </a:lnTo>
                <a:lnTo>
                  <a:pt x="36919" y="18656"/>
                </a:lnTo>
                <a:lnTo>
                  <a:pt x="36271" y="18008"/>
                </a:lnTo>
                <a:lnTo>
                  <a:pt x="36599" y="18008"/>
                </a:lnTo>
                <a:lnTo>
                  <a:pt x="34836" y="14439"/>
                </a:lnTo>
                <a:close/>
              </a:path>
              <a:path w="40004" h="33020">
                <a:moveTo>
                  <a:pt x="36919" y="18656"/>
                </a:moveTo>
                <a:lnTo>
                  <a:pt x="37985" y="20815"/>
                </a:lnTo>
                <a:lnTo>
                  <a:pt x="26339" y="30060"/>
                </a:lnTo>
                <a:lnTo>
                  <a:pt x="39077" y="30060"/>
                </a:lnTo>
                <a:lnTo>
                  <a:pt x="39598" y="29540"/>
                </a:lnTo>
                <a:lnTo>
                  <a:pt x="39505" y="21243"/>
                </a:lnTo>
                <a:lnTo>
                  <a:pt x="36919" y="18656"/>
                </a:lnTo>
                <a:close/>
              </a:path>
              <a:path w="40004" h="33020">
                <a:moveTo>
                  <a:pt x="749" y="19969"/>
                </a:moveTo>
                <a:lnTo>
                  <a:pt x="749" y="25819"/>
                </a:lnTo>
                <a:lnTo>
                  <a:pt x="4902" y="29971"/>
                </a:lnTo>
                <a:lnTo>
                  <a:pt x="15151" y="29971"/>
                </a:lnTo>
                <a:lnTo>
                  <a:pt x="19303" y="25819"/>
                </a:lnTo>
                <a:lnTo>
                  <a:pt x="19303" y="24568"/>
                </a:lnTo>
                <a:lnTo>
                  <a:pt x="18529" y="24066"/>
                </a:lnTo>
                <a:lnTo>
                  <a:pt x="16014" y="23025"/>
                </a:lnTo>
                <a:lnTo>
                  <a:pt x="13258" y="22440"/>
                </a:lnTo>
                <a:lnTo>
                  <a:pt x="12958" y="22428"/>
                </a:lnTo>
                <a:lnTo>
                  <a:pt x="10142" y="20709"/>
                </a:lnTo>
                <a:lnTo>
                  <a:pt x="761" y="20065"/>
                </a:lnTo>
                <a:close/>
              </a:path>
              <a:path w="40004" h="33020">
                <a:moveTo>
                  <a:pt x="24726" y="22475"/>
                </a:moveTo>
                <a:lnTo>
                  <a:pt x="20840" y="25565"/>
                </a:lnTo>
                <a:lnTo>
                  <a:pt x="24726" y="28742"/>
                </a:lnTo>
                <a:lnTo>
                  <a:pt x="24726" y="22475"/>
                </a:lnTo>
                <a:close/>
              </a:path>
              <a:path w="40004" h="33020">
                <a:moveTo>
                  <a:pt x="20967" y="1917"/>
                </a:moveTo>
                <a:lnTo>
                  <a:pt x="16812" y="13078"/>
                </a:lnTo>
                <a:lnTo>
                  <a:pt x="19303" y="15570"/>
                </a:lnTo>
                <a:lnTo>
                  <a:pt x="19303" y="15864"/>
                </a:lnTo>
                <a:lnTo>
                  <a:pt x="20751" y="15963"/>
                </a:lnTo>
                <a:lnTo>
                  <a:pt x="19421" y="20815"/>
                </a:lnTo>
                <a:lnTo>
                  <a:pt x="19303" y="24568"/>
                </a:lnTo>
                <a:lnTo>
                  <a:pt x="20840" y="25565"/>
                </a:lnTo>
                <a:lnTo>
                  <a:pt x="24726" y="22475"/>
                </a:lnTo>
                <a:lnTo>
                  <a:pt x="24819" y="21243"/>
                </a:lnTo>
                <a:lnTo>
                  <a:pt x="28054" y="18008"/>
                </a:lnTo>
                <a:lnTo>
                  <a:pt x="30346" y="18008"/>
                </a:lnTo>
                <a:lnTo>
                  <a:pt x="34836" y="14439"/>
                </a:lnTo>
                <a:lnTo>
                  <a:pt x="31572" y="8762"/>
                </a:lnTo>
                <a:lnTo>
                  <a:pt x="26949" y="4584"/>
                </a:lnTo>
                <a:lnTo>
                  <a:pt x="20967" y="1917"/>
                </a:lnTo>
                <a:close/>
              </a:path>
              <a:path w="40004" h="33020">
                <a:moveTo>
                  <a:pt x="13876" y="20965"/>
                </a:moveTo>
                <a:lnTo>
                  <a:pt x="13331" y="22428"/>
                </a:lnTo>
                <a:lnTo>
                  <a:pt x="16014" y="23025"/>
                </a:lnTo>
                <a:lnTo>
                  <a:pt x="18529" y="24066"/>
                </a:lnTo>
                <a:lnTo>
                  <a:pt x="19303" y="24568"/>
                </a:lnTo>
                <a:lnTo>
                  <a:pt x="19278" y="21335"/>
                </a:lnTo>
                <a:lnTo>
                  <a:pt x="13876" y="20965"/>
                </a:lnTo>
                <a:close/>
              </a:path>
              <a:path w="40004" h="33020">
                <a:moveTo>
                  <a:pt x="30346" y="18008"/>
                </a:moveTo>
                <a:lnTo>
                  <a:pt x="28054" y="18008"/>
                </a:lnTo>
                <a:lnTo>
                  <a:pt x="24819" y="21243"/>
                </a:lnTo>
                <a:lnTo>
                  <a:pt x="24726" y="22475"/>
                </a:lnTo>
                <a:lnTo>
                  <a:pt x="30346" y="18008"/>
                </a:lnTo>
                <a:close/>
              </a:path>
              <a:path w="40004" h="33020">
                <a:moveTo>
                  <a:pt x="13331" y="22428"/>
                </a:moveTo>
                <a:lnTo>
                  <a:pt x="13195" y="22428"/>
                </a:lnTo>
                <a:lnTo>
                  <a:pt x="13331" y="22428"/>
                </a:lnTo>
                <a:close/>
              </a:path>
              <a:path w="40004" h="33020">
                <a:moveTo>
                  <a:pt x="10142" y="20709"/>
                </a:moveTo>
                <a:lnTo>
                  <a:pt x="12979" y="22440"/>
                </a:lnTo>
                <a:lnTo>
                  <a:pt x="13195" y="22428"/>
                </a:lnTo>
                <a:lnTo>
                  <a:pt x="13331" y="22428"/>
                </a:lnTo>
                <a:lnTo>
                  <a:pt x="13876" y="20965"/>
                </a:lnTo>
                <a:lnTo>
                  <a:pt x="10142" y="20709"/>
                </a:lnTo>
                <a:close/>
              </a:path>
              <a:path w="40004" h="33020">
                <a:moveTo>
                  <a:pt x="13195" y="22428"/>
                </a:moveTo>
                <a:lnTo>
                  <a:pt x="12979" y="22440"/>
                </a:lnTo>
                <a:lnTo>
                  <a:pt x="13258" y="22440"/>
                </a:lnTo>
                <a:close/>
              </a:path>
              <a:path w="40004" h="33020">
                <a:moveTo>
                  <a:pt x="15863" y="15628"/>
                </a:moveTo>
                <a:lnTo>
                  <a:pt x="13876" y="20965"/>
                </a:lnTo>
                <a:lnTo>
                  <a:pt x="19278" y="21335"/>
                </a:lnTo>
                <a:lnTo>
                  <a:pt x="19303" y="15864"/>
                </a:lnTo>
                <a:lnTo>
                  <a:pt x="15863" y="15628"/>
                </a:lnTo>
                <a:close/>
              </a:path>
              <a:path w="40004" h="33020">
                <a:moveTo>
                  <a:pt x="19303" y="21243"/>
                </a:moveTo>
                <a:close/>
              </a:path>
              <a:path w="40004" h="33020">
                <a:moveTo>
                  <a:pt x="19303" y="15864"/>
                </a:moveTo>
                <a:lnTo>
                  <a:pt x="19303" y="21243"/>
                </a:lnTo>
                <a:lnTo>
                  <a:pt x="20751" y="15963"/>
                </a:lnTo>
                <a:lnTo>
                  <a:pt x="19303" y="15864"/>
                </a:lnTo>
                <a:close/>
              </a:path>
              <a:path w="40004" h="33020">
                <a:moveTo>
                  <a:pt x="1666" y="14653"/>
                </a:moveTo>
                <a:lnTo>
                  <a:pt x="1118" y="15200"/>
                </a:lnTo>
                <a:lnTo>
                  <a:pt x="10142" y="20709"/>
                </a:lnTo>
                <a:lnTo>
                  <a:pt x="13876" y="20965"/>
                </a:lnTo>
                <a:lnTo>
                  <a:pt x="15863" y="15628"/>
                </a:lnTo>
                <a:lnTo>
                  <a:pt x="1666" y="14653"/>
                </a:lnTo>
                <a:close/>
              </a:path>
              <a:path w="40004" h="33020">
                <a:moveTo>
                  <a:pt x="1118" y="15200"/>
                </a:moveTo>
                <a:lnTo>
                  <a:pt x="749" y="15570"/>
                </a:lnTo>
                <a:lnTo>
                  <a:pt x="761" y="20065"/>
                </a:lnTo>
                <a:lnTo>
                  <a:pt x="10142" y="20709"/>
                </a:lnTo>
                <a:lnTo>
                  <a:pt x="1118" y="15200"/>
                </a:lnTo>
                <a:close/>
              </a:path>
              <a:path w="40004" h="33020">
                <a:moveTo>
                  <a:pt x="38" y="14541"/>
                </a:moveTo>
                <a:lnTo>
                  <a:pt x="749" y="19969"/>
                </a:lnTo>
                <a:lnTo>
                  <a:pt x="749" y="15570"/>
                </a:lnTo>
                <a:lnTo>
                  <a:pt x="1118" y="15200"/>
                </a:lnTo>
                <a:lnTo>
                  <a:pt x="38" y="14541"/>
                </a:lnTo>
                <a:close/>
              </a:path>
              <a:path w="40004" h="33020">
                <a:moveTo>
                  <a:pt x="36599" y="18008"/>
                </a:moveTo>
                <a:lnTo>
                  <a:pt x="36271" y="18008"/>
                </a:lnTo>
                <a:lnTo>
                  <a:pt x="36919" y="18656"/>
                </a:lnTo>
                <a:lnTo>
                  <a:pt x="36599" y="18008"/>
                </a:lnTo>
                <a:close/>
              </a:path>
              <a:path w="40004" h="33020">
                <a:moveTo>
                  <a:pt x="16812" y="13078"/>
                </a:moveTo>
                <a:lnTo>
                  <a:pt x="15863" y="15628"/>
                </a:lnTo>
                <a:lnTo>
                  <a:pt x="19303" y="15864"/>
                </a:lnTo>
                <a:lnTo>
                  <a:pt x="19303" y="15570"/>
                </a:lnTo>
                <a:lnTo>
                  <a:pt x="16812" y="13078"/>
                </a:lnTo>
                <a:close/>
              </a:path>
              <a:path w="40004" h="33020">
                <a:moveTo>
                  <a:pt x="15151" y="11417"/>
                </a:moveTo>
                <a:lnTo>
                  <a:pt x="4902" y="11417"/>
                </a:lnTo>
                <a:lnTo>
                  <a:pt x="1666" y="14653"/>
                </a:lnTo>
                <a:lnTo>
                  <a:pt x="15863" y="15628"/>
                </a:lnTo>
                <a:lnTo>
                  <a:pt x="16812" y="13078"/>
                </a:lnTo>
                <a:lnTo>
                  <a:pt x="15151" y="11417"/>
                </a:lnTo>
                <a:close/>
              </a:path>
              <a:path w="40004" h="33020">
                <a:moveTo>
                  <a:pt x="38" y="14541"/>
                </a:moveTo>
                <a:lnTo>
                  <a:pt x="1118" y="15200"/>
                </a:lnTo>
                <a:lnTo>
                  <a:pt x="1666" y="14653"/>
                </a:lnTo>
                <a:lnTo>
                  <a:pt x="38" y="14541"/>
                </a:lnTo>
                <a:close/>
              </a:path>
              <a:path w="40004" h="33020">
                <a:moveTo>
                  <a:pt x="13830" y="0"/>
                </a:moveTo>
                <a:lnTo>
                  <a:pt x="0" y="12407"/>
                </a:lnTo>
                <a:lnTo>
                  <a:pt x="38" y="14541"/>
                </a:lnTo>
                <a:lnTo>
                  <a:pt x="1666" y="14653"/>
                </a:lnTo>
                <a:lnTo>
                  <a:pt x="4902" y="11417"/>
                </a:lnTo>
                <a:lnTo>
                  <a:pt x="17431" y="11417"/>
                </a:lnTo>
                <a:lnTo>
                  <a:pt x="20967" y="1917"/>
                </a:lnTo>
                <a:lnTo>
                  <a:pt x="17449" y="368"/>
                </a:lnTo>
                <a:lnTo>
                  <a:pt x="13830" y="0"/>
                </a:lnTo>
                <a:close/>
              </a:path>
              <a:path w="40004" h="33020">
                <a:moveTo>
                  <a:pt x="17431" y="11417"/>
                </a:moveTo>
                <a:lnTo>
                  <a:pt x="15151" y="11417"/>
                </a:lnTo>
                <a:lnTo>
                  <a:pt x="16812" y="13078"/>
                </a:lnTo>
                <a:lnTo>
                  <a:pt x="17431" y="1141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96656" y="4228287"/>
            <a:ext cx="71462" cy="8765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99792" y="3754577"/>
            <a:ext cx="398145" cy="612775"/>
          </a:xfrm>
          <a:custGeom>
            <a:avLst/>
            <a:gdLst/>
            <a:ahLst/>
            <a:cxnLst/>
            <a:rect l="l" t="t" r="r" b="b"/>
            <a:pathLst>
              <a:path w="398145" h="612775">
                <a:moveTo>
                  <a:pt x="398132" y="545249"/>
                </a:moveTo>
                <a:lnTo>
                  <a:pt x="394144" y="541261"/>
                </a:lnTo>
                <a:lnTo>
                  <a:pt x="386994" y="541261"/>
                </a:lnTo>
                <a:lnTo>
                  <a:pt x="380390" y="540905"/>
                </a:lnTo>
                <a:lnTo>
                  <a:pt x="348056" y="518782"/>
                </a:lnTo>
                <a:lnTo>
                  <a:pt x="315658" y="487349"/>
                </a:lnTo>
                <a:lnTo>
                  <a:pt x="287210" y="451104"/>
                </a:lnTo>
                <a:lnTo>
                  <a:pt x="261239" y="414832"/>
                </a:lnTo>
                <a:lnTo>
                  <a:pt x="227990" y="367245"/>
                </a:lnTo>
                <a:lnTo>
                  <a:pt x="195046" y="319430"/>
                </a:lnTo>
                <a:lnTo>
                  <a:pt x="160604" y="268884"/>
                </a:lnTo>
                <a:lnTo>
                  <a:pt x="149352" y="252107"/>
                </a:lnTo>
                <a:lnTo>
                  <a:pt x="155295" y="242049"/>
                </a:lnTo>
                <a:lnTo>
                  <a:pt x="180187" y="202171"/>
                </a:lnTo>
                <a:lnTo>
                  <a:pt x="205041" y="166103"/>
                </a:lnTo>
                <a:lnTo>
                  <a:pt x="229260" y="134023"/>
                </a:lnTo>
                <a:lnTo>
                  <a:pt x="254927" y="103212"/>
                </a:lnTo>
                <a:lnTo>
                  <a:pt x="287159" y="68872"/>
                </a:lnTo>
                <a:lnTo>
                  <a:pt x="318973" y="40233"/>
                </a:lnTo>
                <a:lnTo>
                  <a:pt x="358851" y="22720"/>
                </a:lnTo>
                <a:lnTo>
                  <a:pt x="362635" y="22263"/>
                </a:lnTo>
                <a:lnTo>
                  <a:pt x="366420" y="22072"/>
                </a:lnTo>
                <a:lnTo>
                  <a:pt x="367207" y="22098"/>
                </a:lnTo>
                <a:lnTo>
                  <a:pt x="367207" y="25857"/>
                </a:lnTo>
                <a:lnTo>
                  <a:pt x="371360" y="30022"/>
                </a:lnTo>
                <a:lnTo>
                  <a:pt x="381596" y="30022"/>
                </a:lnTo>
                <a:lnTo>
                  <a:pt x="385762" y="25857"/>
                </a:lnTo>
                <a:lnTo>
                  <a:pt x="385762" y="22148"/>
                </a:lnTo>
                <a:lnTo>
                  <a:pt x="385762" y="16167"/>
                </a:lnTo>
                <a:lnTo>
                  <a:pt x="385737" y="15595"/>
                </a:lnTo>
                <a:lnTo>
                  <a:pt x="385699" y="13728"/>
                </a:lnTo>
                <a:lnTo>
                  <a:pt x="384975" y="11455"/>
                </a:lnTo>
                <a:lnTo>
                  <a:pt x="352145" y="0"/>
                </a:lnTo>
                <a:lnTo>
                  <a:pt x="345478" y="63"/>
                </a:lnTo>
                <a:lnTo>
                  <a:pt x="307187" y="14579"/>
                </a:lnTo>
                <a:lnTo>
                  <a:pt x="276618" y="39598"/>
                </a:lnTo>
                <a:lnTo>
                  <a:pt x="241465" y="75209"/>
                </a:lnTo>
                <a:lnTo>
                  <a:pt x="212725" y="108496"/>
                </a:lnTo>
                <a:lnTo>
                  <a:pt x="187934" y="140677"/>
                </a:lnTo>
                <a:lnTo>
                  <a:pt x="162433" y="176682"/>
                </a:lnTo>
                <a:lnTo>
                  <a:pt x="136740" y="216662"/>
                </a:lnTo>
                <a:lnTo>
                  <a:pt x="131483" y="225298"/>
                </a:lnTo>
                <a:lnTo>
                  <a:pt x="126657" y="217995"/>
                </a:lnTo>
                <a:lnTo>
                  <a:pt x="102946" y="181559"/>
                </a:lnTo>
                <a:lnTo>
                  <a:pt x="79629" y="144894"/>
                </a:lnTo>
                <a:lnTo>
                  <a:pt x="55016" y="104762"/>
                </a:lnTo>
                <a:lnTo>
                  <a:pt x="34061" y="67208"/>
                </a:lnTo>
                <a:lnTo>
                  <a:pt x="25958" y="48615"/>
                </a:lnTo>
                <a:lnTo>
                  <a:pt x="25958" y="47066"/>
                </a:lnTo>
                <a:lnTo>
                  <a:pt x="25958" y="45339"/>
                </a:lnTo>
                <a:lnTo>
                  <a:pt x="21805" y="41173"/>
                </a:lnTo>
                <a:lnTo>
                  <a:pt x="11569" y="41173"/>
                </a:lnTo>
                <a:lnTo>
                  <a:pt x="7404" y="45339"/>
                </a:lnTo>
                <a:lnTo>
                  <a:pt x="7404" y="55575"/>
                </a:lnTo>
                <a:lnTo>
                  <a:pt x="9461" y="57645"/>
                </a:lnTo>
                <a:lnTo>
                  <a:pt x="12547" y="65887"/>
                </a:lnTo>
                <a:lnTo>
                  <a:pt x="29591" y="101053"/>
                </a:lnTo>
                <a:lnTo>
                  <a:pt x="53454" y="142379"/>
                </a:lnTo>
                <a:lnTo>
                  <a:pt x="84874" y="193065"/>
                </a:lnTo>
                <a:lnTo>
                  <a:pt x="108470" y="229857"/>
                </a:lnTo>
                <a:lnTo>
                  <a:pt x="119126" y="246138"/>
                </a:lnTo>
                <a:lnTo>
                  <a:pt x="118211" y="247700"/>
                </a:lnTo>
                <a:lnTo>
                  <a:pt x="95885" y="287985"/>
                </a:lnTo>
                <a:lnTo>
                  <a:pt x="76873" y="326783"/>
                </a:lnTo>
                <a:lnTo>
                  <a:pt x="60731" y="364883"/>
                </a:lnTo>
                <a:lnTo>
                  <a:pt x="46494" y="406095"/>
                </a:lnTo>
                <a:lnTo>
                  <a:pt x="35547" y="444639"/>
                </a:lnTo>
                <a:lnTo>
                  <a:pt x="23177" y="496303"/>
                </a:lnTo>
                <a:lnTo>
                  <a:pt x="14160" y="541286"/>
                </a:lnTo>
                <a:lnTo>
                  <a:pt x="7581" y="575665"/>
                </a:lnTo>
                <a:lnTo>
                  <a:pt x="6172" y="582333"/>
                </a:lnTo>
                <a:lnTo>
                  <a:pt x="4610" y="588975"/>
                </a:lnTo>
                <a:lnTo>
                  <a:pt x="2908" y="595579"/>
                </a:lnTo>
                <a:lnTo>
                  <a:pt x="1155" y="601281"/>
                </a:lnTo>
                <a:lnTo>
                  <a:pt x="0" y="602437"/>
                </a:lnTo>
                <a:lnTo>
                  <a:pt x="0" y="609663"/>
                </a:lnTo>
                <a:lnTo>
                  <a:pt x="2933" y="612597"/>
                </a:lnTo>
                <a:lnTo>
                  <a:pt x="10160" y="612597"/>
                </a:lnTo>
                <a:lnTo>
                  <a:pt x="13093" y="609663"/>
                </a:lnTo>
                <a:lnTo>
                  <a:pt x="13093" y="608228"/>
                </a:lnTo>
                <a:lnTo>
                  <a:pt x="13093" y="607314"/>
                </a:lnTo>
                <a:lnTo>
                  <a:pt x="29413" y="559587"/>
                </a:lnTo>
                <a:lnTo>
                  <a:pt x="41109" y="518744"/>
                </a:lnTo>
                <a:lnTo>
                  <a:pt x="45808" y="501992"/>
                </a:lnTo>
                <a:lnTo>
                  <a:pt x="60794" y="451993"/>
                </a:lnTo>
                <a:lnTo>
                  <a:pt x="73012" y="415048"/>
                </a:lnTo>
                <a:lnTo>
                  <a:pt x="87998" y="375716"/>
                </a:lnTo>
                <a:lnTo>
                  <a:pt x="103784" y="339013"/>
                </a:lnTo>
                <a:lnTo>
                  <a:pt x="121932" y="301536"/>
                </a:lnTo>
                <a:lnTo>
                  <a:pt x="137071" y="273570"/>
                </a:lnTo>
                <a:lnTo>
                  <a:pt x="142074" y="281190"/>
                </a:lnTo>
                <a:lnTo>
                  <a:pt x="175971" y="332333"/>
                </a:lnTo>
                <a:lnTo>
                  <a:pt x="208330" y="380746"/>
                </a:lnTo>
                <a:lnTo>
                  <a:pt x="241033" y="428917"/>
                </a:lnTo>
                <a:lnTo>
                  <a:pt x="267131" y="466090"/>
                </a:lnTo>
                <a:lnTo>
                  <a:pt x="291668" y="497535"/>
                </a:lnTo>
                <a:lnTo>
                  <a:pt x="325424" y="531126"/>
                </a:lnTo>
                <a:lnTo>
                  <a:pt x="356120" y="554736"/>
                </a:lnTo>
                <a:lnTo>
                  <a:pt x="375666" y="561962"/>
                </a:lnTo>
                <a:lnTo>
                  <a:pt x="379234" y="561949"/>
                </a:lnTo>
                <a:lnTo>
                  <a:pt x="382803" y="561251"/>
                </a:lnTo>
                <a:lnTo>
                  <a:pt x="390055" y="559079"/>
                </a:lnTo>
                <a:lnTo>
                  <a:pt x="394144" y="559079"/>
                </a:lnTo>
                <a:lnTo>
                  <a:pt x="398132" y="555091"/>
                </a:lnTo>
                <a:lnTo>
                  <a:pt x="398132" y="54524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17303" y="4805375"/>
            <a:ext cx="115963" cy="795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4734" y="4675085"/>
            <a:ext cx="95250" cy="307340"/>
          </a:xfrm>
          <a:custGeom>
            <a:avLst/>
            <a:gdLst/>
            <a:ahLst/>
            <a:cxnLst/>
            <a:rect l="l" t="t" r="r" b="b"/>
            <a:pathLst>
              <a:path w="95250" h="307339">
                <a:moveTo>
                  <a:pt x="35890" y="294866"/>
                </a:moveTo>
                <a:lnTo>
                  <a:pt x="34899" y="295909"/>
                </a:lnTo>
                <a:lnTo>
                  <a:pt x="34899" y="304800"/>
                </a:lnTo>
                <a:lnTo>
                  <a:pt x="38519" y="307339"/>
                </a:lnTo>
                <a:lnTo>
                  <a:pt x="47459" y="307339"/>
                </a:lnTo>
                <a:lnTo>
                  <a:pt x="51079" y="304800"/>
                </a:lnTo>
                <a:lnTo>
                  <a:pt x="49415" y="304800"/>
                </a:lnTo>
                <a:lnTo>
                  <a:pt x="39129" y="296668"/>
                </a:lnTo>
                <a:lnTo>
                  <a:pt x="35890" y="294866"/>
                </a:lnTo>
                <a:close/>
              </a:path>
              <a:path w="95250" h="307339">
                <a:moveTo>
                  <a:pt x="39129" y="296668"/>
                </a:moveTo>
                <a:lnTo>
                  <a:pt x="49415" y="304800"/>
                </a:lnTo>
                <a:lnTo>
                  <a:pt x="51079" y="303766"/>
                </a:lnTo>
                <a:lnTo>
                  <a:pt x="51079" y="303317"/>
                </a:lnTo>
                <a:lnTo>
                  <a:pt x="39129" y="296668"/>
                </a:lnTo>
                <a:close/>
              </a:path>
              <a:path w="95250" h="307339">
                <a:moveTo>
                  <a:pt x="51079" y="303766"/>
                </a:moveTo>
                <a:lnTo>
                  <a:pt x="49415" y="304800"/>
                </a:lnTo>
                <a:lnTo>
                  <a:pt x="51079" y="304800"/>
                </a:lnTo>
                <a:lnTo>
                  <a:pt x="51079" y="303766"/>
                </a:lnTo>
                <a:close/>
              </a:path>
              <a:path w="95250" h="307339">
                <a:moveTo>
                  <a:pt x="51079" y="303317"/>
                </a:moveTo>
                <a:lnTo>
                  <a:pt x="51079" y="303766"/>
                </a:lnTo>
                <a:lnTo>
                  <a:pt x="51460" y="303529"/>
                </a:lnTo>
                <a:lnTo>
                  <a:pt x="51079" y="303317"/>
                </a:lnTo>
                <a:close/>
              </a:path>
              <a:path w="95250" h="307339">
                <a:moveTo>
                  <a:pt x="51079" y="303228"/>
                </a:moveTo>
                <a:lnTo>
                  <a:pt x="51460" y="303529"/>
                </a:lnTo>
                <a:lnTo>
                  <a:pt x="51079" y="303228"/>
                </a:lnTo>
                <a:close/>
              </a:path>
              <a:path w="95250" h="307339">
                <a:moveTo>
                  <a:pt x="55689" y="292100"/>
                </a:moveTo>
                <a:lnTo>
                  <a:pt x="47459" y="292100"/>
                </a:lnTo>
                <a:lnTo>
                  <a:pt x="51079" y="295909"/>
                </a:lnTo>
                <a:lnTo>
                  <a:pt x="51192" y="303317"/>
                </a:lnTo>
                <a:lnTo>
                  <a:pt x="51460" y="303529"/>
                </a:lnTo>
                <a:lnTo>
                  <a:pt x="53009" y="302259"/>
                </a:lnTo>
                <a:lnTo>
                  <a:pt x="54076" y="299719"/>
                </a:lnTo>
                <a:lnTo>
                  <a:pt x="55689" y="292100"/>
                </a:lnTo>
                <a:close/>
              </a:path>
              <a:path w="95250" h="307339">
                <a:moveTo>
                  <a:pt x="37881" y="292771"/>
                </a:moveTo>
                <a:lnTo>
                  <a:pt x="36673" y="294042"/>
                </a:lnTo>
                <a:lnTo>
                  <a:pt x="36563" y="294639"/>
                </a:lnTo>
                <a:lnTo>
                  <a:pt x="39129" y="296668"/>
                </a:lnTo>
                <a:lnTo>
                  <a:pt x="51079" y="303317"/>
                </a:lnTo>
                <a:lnTo>
                  <a:pt x="37881" y="292771"/>
                </a:lnTo>
                <a:close/>
              </a:path>
              <a:path w="95250" h="307339">
                <a:moveTo>
                  <a:pt x="47459" y="292100"/>
                </a:moveTo>
                <a:lnTo>
                  <a:pt x="38519" y="292100"/>
                </a:lnTo>
                <a:lnTo>
                  <a:pt x="37881" y="292771"/>
                </a:lnTo>
                <a:lnTo>
                  <a:pt x="51079" y="303228"/>
                </a:lnTo>
                <a:lnTo>
                  <a:pt x="51079" y="295909"/>
                </a:lnTo>
                <a:lnTo>
                  <a:pt x="47459" y="292100"/>
                </a:lnTo>
                <a:close/>
              </a:path>
              <a:path w="95250" h="307339">
                <a:moveTo>
                  <a:pt x="36673" y="294042"/>
                </a:moveTo>
                <a:lnTo>
                  <a:pt x="35890" y="294866"/>
                </a:lnTo>
                <a:lnTo>
                  <a:pt x="39129" y="296668"/>
                </a:lnTo>
                <a:lnTo>
                  <a:pt x="36563" y="294639"/>
                </a:lnTo>
                <a:lnTo>
                  <a:pt x="36673" y="294042"/>
                </a:lnTo>
                <a:close/>
              </a:path>
              <a:path w="95250" h="307339">
                <a:moveTo>
                  <a:pt x="56311" y="252729"/>
                </a:moveTo>
                <a:lnTo>
                  <a:pt x="33020" y="255269"/>
                </a:lnTo>
                <a:lnTo>
                  <a:pt x="33624" y="261619"/>
                </a:lnTo>
                <a:lnTo>
                  <a:pt x="34124" y="267969"/>
                </a:lnTo>
                <a:lnTo>
                  <a:pt x="34520" y="274319"/>
                </a:lnTo>
                <a:lnTo>
                  <a:pt x="34810" y="280669"/>
                </a:lnTo>
                <a:lnTo>
                  <a:pt x="35318" y="294639"/>
                </a:lnTo>
                <a:lnTo>
                  <a:pt x="35483" y="294639"/>
                </a:lnTo>
                <a:lnTo>
                  <a:pt x="35890" y="294866"/>
                </a:lnTo>
                <a:lnTo>
                  <a:pt x="36673" y="294042"/>
                </a:lnTo>
                <a:lnTo>
                  <a:pt x="37033" y="292100"/>
                </a:lnTo>
                <a:lnTo>
                  <a:pt x="55689" y="292100"/>
                </a:lnTo>
                <a:lnTo>
                  <a:pt x="56337" y="287019"/>
                </a:lnTo>
                <a:lnTo>
                  <a:pt x="56565" y="280669"/>
                </a:lnTo>
                <a:lnTo>
                  <a:pt x="56913" y="274319"/>
                </a:lnTo>
                <a:lnTo>
                  <a:pt x="56986" y="266700"/>
                </a:lnTo>
                <a:lnTo>
                  <a:pt x="56785" y="259079"/>
                </a:lnTo>
                <a:lnTo>
                  <a:pt x="56311" y="252729"/>
                </a:lnTo>
                <a:close/>
              </a:path>
              <a:path w="95250" h="307339">
                <a:moveTo>
                  <a:pt x="37033" y="292100"/>
                </a:moveTo>
                <a:lnTo>
                  <a:pt x="36673" y="294042"/>
                </a:lnTo>
                <a:lnTo>
                  <a:pt x="37881" y="292771"/>
                </a:lnTo>
                <a:lnTo>
                  <a:pt x="37033" y="292100"/>
                </a:lnTo>
                <a:close/>
              </a:path>
              <a:path w="95250" h="307339">
                <a:moveTo>
                  <a:pt x="38519" y="292100"/>
                </a:moveTo>
                <a:lnTo>
                  <a:pt x="37033" y="292100"/>
                </a:lnTo>
                <a:lnTo>
                  <a:pt x="37881" y="292771"/>
                </a:lnTo>
                <a:lnTo>
                  <a:pt x="38519" y="292100"/>
                </a:lnTo>
                <a:close/>
              </a:path>
              <a:path w="95250" h="307339">
                <a:moveTo>
                  <a:pt x="49580" y="222250"/>
                </a:moveTo>
                <a:lnTo>
                  <a:pt x="27101" y="229869"/>
                </a:lnTo>
                <a:lnTo>
                  <a:pt x="29028" y="236219"/>
                </a:lnTo>
                <a:lnTo>
                  <a:pt x="30656" y="242569"/>
                </a:lnTo>
                <a:lnTo>
                  <a:pt x="31986" y="248919"/>
                </a:lnTo>
                <a:lnTo>
                  <a:pt x="33020" y="255269"/>
                </a:lnTo>
                <a:lnTo>
                  <a:pt x="56311" y="252729"/>
                </a:lnTo>
                <a:lnTo>
                  <a:pt x="55183" y="245109"/>
                </a:lnTo>
                <a:lnTo>
                  <a:pt x="53684" y="237489"/>
                </a:lnTo>
                <a:lnTo>
                  <a:pt x="51816" y="229869"/>
                </a:lnTo>
                <a:lnTo>
                  <a:pt x="49580" y="222250"/>
                </a:lnTo>
                <a:close/>
              </a:path>
              <a:path w="95250" h="307339">
                <a:moveTo>
                  <a:pt x="22250" y="165100"/>
                </a:moveTo>
                <a:lnTo>
                  <a:pt x="21405" y="172719"/>
                </a:lnTo>
                <a:lnTo>
                  <a:pt x="20889" y="179069"/>
                </a:lnTo>
                <a:lnTo>
                  <a:pt x="20705" y="186689"/>
                </a:lnTo>
                <a:lnTo>
                  <a:pt x="20853" y="194309"/>
                </a:lnTo>
                <a:lnTo>
                  <a:pt x="21536" y="203200"/>
                </a:lnTo>
                <a:lnTo>
                  <a:pt x="22806" y="212089"/>
                </a:lnTo>
                <a:lnTo>
                  <a:pt x="24661" y="220979"/>
                </a:lnTo>
                <a:lnTo>
                  <a:pt x="27101" y="229869"/>
                </a:lnTo>
                <a:lnTo>
                  <a:pt x="49580" y="222250"/>
                </a:lnTo>
                <a:lnTo>
                  <a:pt x="47597" y="215900"/>
                </a:lnTo>
                <a:lnTo>
                  <a:pt x="46085" y="208279"/>
                </a:lnTo>
                <a:lnTo>
                  <a:pt x="45044" y="200659"/>
                </a:lnTo>
                <a:lnTo>
                  <a:pt x="44475" y="194309"/>
                </a:lnTo>
                <a:lnTo>
                  <a:pt x="44474" y="179069"/>
                </a:lnTo>
                <a:lnTo>
                  <a:pt x="44739" y="173989"/>
                </a:lnTo>
                <a:lnTo>
                  <a:pt x="45313" y="167639"/>
                </a:lnTo>
                <a:lnTo>
                  <a:pt x="22250" y="165100"/>
                </a:lnTo>
                <a:close/>
              </a:path>
              <a:path w="95250" h="307339">
                <a:moveTo>
                  <a:pt x="31343" y="142239"/>
                </a:moveTo>
                <a:lnTo>
                  <a:pt x="22250" y="165100"/>
                </a:lnTo>
                <a:lnTo>
                  <a:pt x="45313" y="167639"/>
                </a:lnTo>
                <a:lnTo>
                  <a:pt x="45593" y="163829"/>
                </a:lnTo>
                <a:lnTo>
                  <a:pt x="46380" y="161289"/>
                </a:lnTo>
                <a:lnTo>
                  <a:pt x="47650" y="157479"/>
                </a:lnTo>
                <a:lnTo>
                  <a:pt x="47472" y="157479"/>
                </a:lnTo>
                <a:lnTo>
                  <a:pt x="31343" y="142239"/>
                </a:lnTo>
                <a:close/>
              </a:path>
              <a:path w="95250" h="307339">
                <a:moveTo>
                  <a:pt x="31343" y="142239"/>
                </a:moveTo>
                <a:lnTo>
                  <a:pt x="47472" y="157479"/>
                </a:lnTo>
                <a:lnTo>
                  <a:pt x="47650" y="157479"/>
                </a:lnTo>
                <a:lnTo>
                  <a:pt x="31343" y="142239"/>
                </a:lnTo>
                <a:close/>
              </a:path>
              <a:path w="95250" h="307339">
                <a:moveTo>
                  <a:pt x="51638" y="130809"/>
                </a:moveTo>
                <a:lnTo>
                  <a:pt x="31343" y="142239"/>
                </a:lnTo>
                <a:lnTo>
                  <a:pt x="47650" y="157479"/>
                </a:lnTo>
                <a:lnTo>
                  <a:pt x="48425" y="157479"/>
                </a:lnTo>
                <a:lnTo>
                  <a:pt x="52425" y="154939"/>
                </a:lnTo>
                <a:lnTo>
                  <a:pt x="56045" y="152400"/>
                </a:lnTo>
                <a:lnTo>
                  <a:pt x="59829" y="151129"/>
                </a:lnTo>
                <a:lnTo>
                  <a:pt x="51638" y="130809"/>
                </a:lnTo>
                <a:close/>
              </a:path>
              <a:path w="95250" h="307339">
                <a:moveTo>
                  <a:pt x="56755" y="127975"/>
                </a:moveTo>
                <a:lnTo>
                  <a:pt x="56197" y="128269"/>
                </a:lnTo>
                <a:lnTo>
                  <a:pt x="53962" y="129539"/>
                </a:lnTo>
                <a:lnTo>
                  <a:pt x="51638" y="130809"/>
                </a:lnTo>
                <a:lnTo>
                  <a:pt x="59829" y="151129"/>
                </a:lnTo>
                <a:lnTo>
                  <a:pt x="64312" y="149859"/>
                </a:lnTo>
                <a:lnTo>
                  <a:pt x="68541" y="147319"/>
                </a:lnTo>
                <a:lnTo>
                  <a:pt x="72529" y="144779"/>
                </a:lnTo>
                <a:lnTo>
                  <a:pt x="73482" y="143509"/>
                </a:lnTo>
                <a:lnTo>
                  <a:pt x="74371" y="143509"/>
                </a:lnTo>
                <a:lnTo>
                  <a:pt x="75222" y="142239"/>
                </a:lnTo>
                <a:lnTo>
                  <a:pt x="76301" y="140969"/>
                </a:lnTo>
                <a:lnTo>
                  <a:pt x="57556" y="140969"/>
                </a:lnTo>
                <a:lnTo>
                  <a:pt x="56755" y="127975"/>
                </a:lnTo>
                <a:close/>
              </a:path>
              <a:path w="95250" h="307339">
                <a:moveTo>
                  <a:pt x="812" y="120650"/>
                </a:moveTo>
                <a:lnTo>
                  <a:pt x="0" y="123189"/>
                </a:lnTo>
                <a:lnTo>
                  <a:pt x="0" y="127000"/>
                </a:lnTo>
                <a:lnTo>
                  <a:pt x="825" y="129539"/>
                </a:lnTo>
                <a:lnTo>
                  <a:pt x="1562" y="130809"/>
                </a:lnTo>
                <a:lnTo>
                  <a:pt x="2705" y="133350"/>
                </a:lnTo>
                <a:lnTo>
                  <a:pt x="4229" y="134619"/>
                </a:lnTo>
                <a:lnTo>
                  <a:pt x="5422" y="135889"/>
                </a:lnTo>
                <a:lnTo>
                  <a:pt x="6756" y="137159"/>
                </a:lnTo>
                <a:lnTo>
                  <a:pt x="8204" y="137159"/>
                </a:lnTo>
                <a:lnTo>
                  <a:pt x="9385" y="138429"/>
                </a:lnTo>
                <a:lnTo>
                  <a:pt x="11861" y="138429"/>
                </a:lnTo>
                <a:lnTo>
                  <a:pt x="21805" y="140969"/>
                </a:lnTo>
                <a:lnTo>
                  <a:pt x="26936" y="140969"/>
                </a:lnTo>
                <a:lnTo>
                  <a:pt x="27060" y="127000"/>
                </a:lnTo>
                <a:lnTo>
                  <a:pt x="20231" y="127000"/>
                </a:lnTo>
                <a:lnTo>
                  <a:pt x="812" y="120650"/>
                </a:lnTo>
                <a:close/>
              </a:path>
              <a:path w="95250" h="307339">
                <a:moveTo>
                  <a:pt x="56146" y="118109"/>
                </a:moveTo>
                <a:lnTo>
                  <a:pt x="27139" y="118109"/>
                </a:lnTo>
                <a:lnTo>
                  <a:pt x="26936" y="140969"/>
                </a:lnTo>
                <a:lnTo>
                  <a:pt x="32435" y="140969"/>
                </a:lnTo>
                <a:lnTo>
                  <a:pt x="33591" y="139700"/>
                </a:lnTo>
                <a:lnTo>
                  <a:pt x="34823" y="138429"/>
                </a:lnTo>
                <a:lnTo>
                  <a:pt x="40106" y="135889"/>
                </a:lnTo>
                <a:lnTo>
                  <a:pt x="45707" y="133350"/>
                </a:lnTo>
                <a:lnTo>
                  <a:pt x="51638" y="130809"/>
                </a:lnTo>
                <a:lnTo>
                  <a:pt x="53962" y="129539"/>
                </a:lnTo>
                <a:lnTo>
                  <a:pt x="56197" y="128269"/>
                </a:lnTo>
                <a:lnTo>
                  <a:pt x="56755" y="127975"/>
                </a:lnTo>
                <a:lnTo>
                  <a:pt x="56146" y="118109"/>
                </a:lnTo>
                <a:close/>
              </a:path>
              <a:path w="95250" h="307339">
                <a:moveTo>
                  <a:pt x="59042" y="127000"/>
                </a:moveTo>
                <a:lnTo>
                  <a:pt x="58597" y="127000"/>
                </a:lnTo>
                <a:lnTo>
                  <a:pt x="56755" y="127975"/>
                </a:lnTo>
                <a:lnTo>
                  <a:pt x="57556" y="140969"/>
                </a:lnTo>
                <a:lnTo>
                  <a:pt x="62496" y="140969"/>
                </a:lnTo>
                <a:lnTo>
                  <a:pt x="79819" y="133350"/>
                </a:lnTo>
                <a:lnTo>
                  <a:pt x="59042" y="127000"/>
                </a:lnTo>
                <a:close/>
              </a:path>
              <a:path w="95250" h="307339">
                <a:moveTo>
                  <a:pt x="79819" y="133350"/>
                </a:moveTo>
                <a:lnTo>
                  <a:pt x="62496" y="140969"/>
                </a:lnTo>
                <a:lnTo>
                  <a:pt x="76301" y="140969"/>
                </a:lnTo>
                <a:lnTo>
                  <a:pt x="77228" y="139700"/>
                </a:lnTo>
                <a:lnTo>
                  <a:pt x="78003" y="138429"/>
                </a:lnTo>
                <a:lnTo>
                  <a:pt x="79019" y="137159"/>
                </a:lnTo>
                <a:lnTo>
                  <a:pt x="79616" y="134619"/>
                </a:lnTo>
                <a:lnTo>
                  <a:pt x="79819" y="133350"/>
                </a:lnTo>
                <a:close/>
              </a:path>
              <a:path w="95250" h="307339">
                <a:moveTo>
                  <a:pt x="78790" y="127000"/>
                </a:moveTo>
                <a:lnTo>
                  <a:pt x="59042" y="127000"/>
                </a:lnTo>
                <a:lnTo>
                  <a:pt x="79819" y="133350"/>
                </a:lnTo>
                <a:lnTo>
                  <a:pt x="79984" y="130809"/>
                </a:lnTo>
                <a:lnTo>
                  <a:pt x="79425" y="128269"/>
                </a:lnTo>
                <a:lnTo>
                  <a:pt x="78790" y="127000"/>
                </a:lnTo>
                <a:close/>
              </a:path>
              <a:path w="95250" h="307339">
                <a:moveTo>
                  <a:pt x="64363" y="116839"/>
                </a:moveTo>
                <a:lnTo>
                  <a:pt x="60274" y="116839"/>
                </a:lnTo>
                <a:lnTo>
                  <a:pt x="56146" y="118109"/>
                </a:lnTo>
                <a:lnTo>
                  <a:pt x="56755" y="127975"/>
                </a:lnTo>
                <a:lnTo>
                  <a:pt x="58597" y="127000"/>
                </a:lnTo>
                <a:lnTo>
                  <a:pt x="78790" y="127000"/>
                </a:lnTo>
                <a:lnTo>
                  <a:pt x="78155" y="125729"/>
                </a:lnTo>
                <a:lnTo>
                  <a:pt x="75869" y="121919"/>
                </a:lnTo>
                <a:lnTo>
                  <a:pt x="72618" y="119379"/>
                </a:lnTo>
                <a:lnTo>
                  <a:pt x="68414" y="118109"/>
                </a:lnTo>
                <a:lnTo>
                  <a:pt x="64363" y="116839"/>
                </a:lnTo>
                <a:close/>
              </a:path>
              <a:path w="95250" h="307339">
                <a:moveTo>
                  <a:pt x="23418" y="118109"/>
                </a:moveTo>
                <a:lnTo>
                  <a:pt x="17424" y="118109"/>
                </a:lnTo>
                <a:lnTo>
                  <a:pt x="812" y="120650"/>
                </a:lnTo>
                <a:lnTo>
                  <a:pt x="20231" y="127000"/>
                </a:lnTo>
                <a:lnTo>
                  <a:pt x="20383" y="125729"/>
                </a:lnTo>
                <a:lnTo>
                  <a:pt x="20637" y="124459"/>
                </a:lnTo>
                <a:lnTo>
                  <a:pt x="20993" y="123189"/>
                </a:lnTo>
                <a:lnTo>
                  <a:pt x="23418" y="118109"/>
                </a:lnTo>
                <a:close/>
              </a:path>
              <a:path w="95250" h="307339">
                <a:moveTo>
                  <a:pt x="27139" y="118109"/>
                </a:moveTo>
                <a:lnTo>
                  <a:pt x="23418" y="118109"/>
                </a:lnTo>
                <a:lnTo>
                  <a:pt x="20993" y="123189"/>
                </a:lnTo>
                <a:lnTo>
                  <a:pt x="20637" y="124459"/>
                </a:lnTo>
                <a:lnTo>
                  <a:pt x="20383" y="125729"/>
                </a:lnTo>
                <a:lnTo>
                  <a:pt x="20231" y="127000"/>
                </a:lnTo>
                <a:lnTo>
                  <a:pt x="27060" y="127000"/>
                </a:lnTo>
                <a:lnTo>
                  <a:pt x="27139" y="118109"/>
                </a:lnTo>
                <a:close/>
              </a:path>
              <a:path w="95250" h="307339">
                <a:moveTo>
                  <a:pt x="11074" y="97789"/>
                </a:moveTo>
                <a:lnTo>
                  <a:pt x="8440" y="102869"/>
                </a:lnTo>
                <a:lnTo>
                  <a:pt x="5853" y="109219"/>
                </a:lnTo>
                <a:lnTo>
                  <a:pt x="3310" y="115569"/>
                </a:lnTo>
                <a:lnTo>
                  <a:pt x="812" y="120650"/>
                </a:lnTo>
                <a:lnTo>
                  <a:pt x="17424" y="118109"/>
                </a:lnTo>
                <a:lnTo>
                  <a:pt x="23418" y="118109"/>
                </a:lnTo>
                <a:lnTo>
                  <a:pt x="26301" y="111759"/>
                </a:lnTo>
                <a:lnTo>
                  <a:pt x="29616" y="106679"/>
                </a:lnTo>
                <a:lnTo>
                  <a:pt x="11074" y="97789"/>
                </a:lnTo>
                <a:close/>
              </a:path>
              <a:path w="95250" h="307339">
                <a:moveTo>
                  <a:pt x="37058" y="50800"/>
                </a:moveTo>
                <a:lnTo>
                  <a:pt x="30048" y="62229"/>
                </a:lnTo>
                <a:lnTo>
                  <a:pt x="23380" y="73659"/>
                </a:lnTo>
                <a:lnTo>
                  <a:pt x="17056" y="85089"/>
                </a:lnTo>
                <a:lnTo>
                  <a:pt x="11074" y="97789"/>
                </a:lnTo>
                <a:lnTo>
                  <a:pt x="29616" y="106679"/>
                </a:lnTo>
                <a:lnTo>
                  <a:pt x="36445" y="96519"/>
                </a:lnTo>
                <a:lnTo>
                  <a:pt x="43460" y="85089"/>
                </a:lnTo>
                <a:lnTo>
                  <a:pt x="50660" y="74929"/>
                </a:lnTo>
                <a:lnTo>
                  <a:pt x="58039" y="64769"/>
                </a:lnTo>
                <a:lnTo>
                  <a:pt x="37058" y="50800"/>
                </a:lnTo>
                <a:close/>
              </a:path>
              <a:path w="95250" h="307339">
                <a:moveTo>
                  <a:pt x="64439" y="8889"/>
                </a:moveTo>
                <a:lnTo>
                  <a:pt x="57236" y="19050"/>
                </a:lnTo>
                <a:lnTo>
                  <a:pt x="50272" y="29209"/>
                </a:lnTo>
                <a:lnTo>
                  <a:pt x="43547" y="40639"/>
                </a:lnTo>
                <a:lnTo>
                  <a:pt x="37058" y="50800"/>
                </a:lnTo>
                <a:lnTo>
                  <a:pt x="58039" y="64769"/>
                </a:lnTo>
                <a:lnTo>
                  <a:pt x="64823" y="54609"/>
                </a:lnTo>
                <a:lnTo>
                  <a:pt x="65145" y="54196"/>
                </a:lnTo>
                <a:lnTo>
                  <a:pt x="62826" y="52069"/>
                </a:lnTo>
                <a:lnTo>
                  <a:pt x="62826" y="41909"/>
                </a:lnTo>
                <a:lnTo>
                  <a:pt x="66163" y="37828"/>
                </a:lnTo>
                <a:lnTo>
                  <a:pt x="68021" y="34289"/>
                </a:lnTo>
                <a:lnTo>
                  <a:pt x="68516" y="34289"/>
                </a:lnTo>
                <a:lnTo>
                  <a:pt x="68922" y="33019"/>
                </a:lnTo>
                <a:lnTo>
                  <a:pt x="69240" y="31750"/>
                </a:lnTo>
                <a:lnTo>
                  <a:pt x="70434" y="27939"/>
                </a:lnTo>
                <a:lnTo>
                  <a:pt x="70637" y="25400"/>
                </a:lnTo>
                <a:lnTo>
                  <a:pt x="70724" y="21361"/>
                </a:lnTo>
                <a:lnTo>
                  <a:pt x="70446" y="17779"/>
                </a:lnTo>
                <a:lnTo>
                  <a:pt x="70276" y="16717"/>
                </a:lnTo>
                <a:lnTo>
                  <a:pt x="69862" y="16509"/>
                </a:lnTo>
                <a:lnTo>
                  <a:pt x="73681" y="16509"/>
                </a:lnTo>
                <a:lnTo>
                  <a:pt x="64439" y="8889"/>
                </a:lnTo>
                <a:close/>
              </a:path>
              <a:path w="95250" h="307339">
                <a:moveTo>
                  <a:pt x="71506" y="46026"/>
                </a:moveTo>
                <a:lnTo>
                  <a:pt x="65145" y="54196"/>
                </a:lnTo>
                <a:lnTo>
                  <a:pt x="66979" y="55879"/>
                </a:lnTo>
                <a:lnTo>
                  <a:pt x="77228" y="55879"/>
                </a:lnTo>
                <a:lnTo>
                  <a:pt x="81381" y="52069"/>
                </a:lnTo>
                <a:lnTo>
                  <a:pt x="81381" y="50800"/>
                </a:lnTo>
                <a:lnTo>
                  <a:pt x="80187" y="50800"/>
                </a:lnTo>
                <a:lnTo>
                  <a:pt x="71506" y="46026"/>
                </a:lnTo>
                <a:close/>
              </a:path>
              <a:path w="95250" h="307339">
                <a:moveTo>
                  <a:pt x="66163" y="37828"/>
                </a:moveTo>
                <a:lnTo>
                  <a:pt x="62826" y="41909"/>
                </a:lnTo>
                <a:lnTo>
                  <a:pt x="62826" y="52069"/>
                </a:lnTo>
                <a:lnTo>
                  <a:pt x="65145" y="54196"/>
                </a:lnTo>
                <a:lnTo>
                  <a:pt x="71506" y="46026"/>
                </a:lnTo>
                <a:lnTo>
                  <a:pt x="64020" y="41909"/>
                </a:lnTo>
                <a:lnTo>
                  <a:pt x="66163" y="37828"/>
                </a:lnTo>
                <a:close/>
              </a:path>
              <a:path w="95250" h="307339">
                <a:moveTo>
                  <a:pt x="76141" y="39393"/>
                </a:moveTo>
                <a:lnTo>
                  <a:pt x="71745" y="45719"/>
                </a:lnTo>
                <a:lnTo>
                  <a:pt x="71506" y="46026"/>
                </a:lnTo>
                <a:lnTo>
                  <a:pt x="80187" y="50800"/>
                </a:lnTo>
                <a:lnTo>
                  <a:pt x="81381" y="48905"/>
                </a:lnTo>
                <a:lnTo>
                  <a:pt x="81381" y="42686"/>
                </a:lnTo>
                <a:lnTo>
                  <a:pt x="76141" y="39393"/>
                </a:lnTo>
                <a:close/>
              </a:path>
              <a:path w="95250" h="307339">
                <a:moveTo>
                  <a:pt x="81381" y="48905"/>
                </a:moveTo>
                <a:lnTo>
                  <a:pt x="80187" y="50800"/>
                </a:lnTo>
                <a:lnTo>
                  <a:pt x="81381" y="50800"/>
                </a:lnTo>
                <a:lnTo>
                  <a:pt x="81381" y="48905"/>
                </a:lnTo>
                <a:close/>
              </a:path>
              <a:path w="95250" h="307339">
                <a:moveTo>
                  <a:pt x="81381" y="42686"/>
                </a:moveTo>
                <a:lnTo>
                  <a:pt x="81381" y="48905"/>
                </a:lnTo>
                <a:lnTo>
                  <a:pt x="84188" y="44450"/>
                </a:lnTo>
                <a:lnTo>
                  <a:pt x="81381" y="42686"/>
                </a:lnTo>
                <a:close/>
              </a:path>
              <a:path w="95250" h="307339">
                <a:moveTo>
                  <a:pt x="72062" y="36829"/>
                </a:moveTo>
                <a:lnTo>
                  <a:pt x="66979" y="36829"/>
                </a:lnTo>
                <a:lnTo>
                  <a:pt x="66163" y="37828"/>
                </a:lnTo>
                <a:lnTo>
                  <a:pt x="64020" y="41909"/>
                </a:lnTo>
                <a:lnTo>
                  <a:pt x="71506" y="46026"/>
                </a:lnTo>
                <a:lnTo>
                  <a:pt x="71745" y="45719"/>
                </a:lnTo>
                <a:lnTo>
                  <a:pt x="76141" y="39393"/>
                </a:lnTo>
                <a:lnTo>
                  <a:pt x="72062" y="36829"/>
                </a:lnTo>
                <a:close/>
              </a:path>
              <a:path w="95250" h="307339">
                <a:moveTo>
                  <a:pt x="76420" y="18767"/>
                </a:moveTo>
                <a:lnTo>
                  <a:pt x="79566" y="21361"/>
                </a:lnTo>
                <a:lnTo>
                  <a:pt x="87642" y="25400"/>
                </a:lnTo>
                <a:lnTo>
                  <a:pt x="86004" y="26669"/>
                </a:lnTo>
                <a:lnTo>
                  <a:pt x="78805" y="35559"/>
                </a:lnTo>
                <a:lnTo>
                  <a:pt x="77604" y="37289"/>
                </a:lnTo>
                <a:lnTo>
                  <a:pt x="81381" y="41909"/>
                </a:lnTo>
                <a:lnTo>
                  <a:pt x="81381" y="42686"/>
                </a:lnTo>
                <a:lnTo>
                  <a:pt x="84188" y="44450"/>
                </a:lnTo>
                <a:lnTo>
                  <a:pt x="87972" y="36829"/>
                </a:lnTo>
                <a:lnTo>
                  <a:pt x="91071" y="29209"/>
                </a:lnTo>
                <a:lnTo>
                  <a:pt x="93484" y="21589"/>
                </a:lnTo>
                <a:lnTo>
                  <a:pt x="76420" y="18767"/>
                </a:lnTo>
                <a:close/>
              </a:path>
              <a:path w="95250" h="307339">
                <a:moveTo>
                  <a:pt x="77604" y="37289"/>
                </a:moveTo>
                <a:lnTo>
                  <a:pt x="76141" y="39393"/>
                </a:lnTo>
                <a:lnTo>
                  <a:pt x="81381" y="42686"/>
                </a:lnTo>
                <a:lnTo>
                  <a:pt x="81381" y="41909"/>
                </a:lnTo>
                <a:lnTo>
                  <a:pt x="77604" y="37289"/>
                </a:lnTo>
                <a:close/>
              </a:path>
              <a:path w="95250" h="307339">
                <a:moveTo>
                  <a:pt x="70446" y="17779"/>
                </a:moveTo>
                <a:lnTo>
                  <a:pt x="70840" y="22859"/>
                </a:lnTo>
                <a:lnTo>
                  <a:pt x="70434" y="27939"/>
                </a:lnTo>
                <a:lnTo>
                  <a:pt x="69240" y="31750"/>
                </a:lnTo>
                <a:lnTo>
                  <a:pt x="68922" y="33019"/>
                </a:lnTo>
                <a:lnTo>
                  <a:pt x="68516" y="34289"/>
                </a:lnTo>
                <a:lnTo>
                  <a:pt x="68021" y="34289"/>
                </a:lnTo>
                <a:lnTo>
                  <a:pt x="76141" y="39393"/>
                </a:lnTo>
                <a:lnTo>
                  <a:pt x="77604" y="37289"/>
                </a:lnTo>
                <a:lnTo>
                  <a:pt x="77228" y="36829"/>
                </a:lnTo>
                <a:lnTo>
                  <a:pt x="77923" y="36829"/>
                </a:lnTo>
                <a:lnTo>
                  <a:pt x="78805" y="35559"/>
                </a:lnTo>
                <a:lnTo>
                  <a:pt x="86004" y="26669"/>
                </a:lnTo>
                <a:lnTo>
                  <a:pt x="79566" y="21361"/>
                </a:lnTo>
                <a:lnTo>
                  <a:pt x="73369" y="18263"/>
                </a:lnTo>
                <a:lnTo>
                  <a:pt x="70446" y="17779"/>
                </a:lnTo>
                <a:close/>
              </a:path>
              <a:path w="95250" h="307339">
                <a:moveTo>
                  <a:pt x="68021" y="34289"/>
                </a:moveTo>
                <a:lnTo>
                  <a:pt x="66163" y="37828"/>
                </a:lnTo>
                <a:lnTo>
                  <a:pt x="66979" y="36829"/>
                </a:lnTo>
                <a:lnTo>
                  <a:pt x="72062" y="36829"/>
                </a:lnTo>
                <a:lnTo>
                  <a:pt x="68021" y="34289"/>
                </a:lnTo>
                <a:close/>
              </a:path>
              <a:path w="95250" h="307339">
                <a:moveTo>
                  <a:pt x="77923" y="36829"/>
                </a:moveTo>
                <a:lnTo>
                  <a:pt x="77228" y="36829"/>
                </a:lnTo>
                <a:lnTo>
                  <a:pt x="77604" y="37289"/>
                </a:lnTo>
                <a:lnTo>
                  <a:pt x="77923" y="36829"/>
                </a:lnTo>
                <a:close/>
              </a:path>
              <a:path w="95250" h="307339">
                <a:moveTo>
                  <a:pt x="79566" y="21361"/>
                </a:moveTo>
                <a:lnTo>
                  <a:pt x="86004" y="26669"/>
                </a:lnTo>
                <a:lnTo>
                  <a:pt x="87642" y="25400"/>
                </a:lnTo>
                <a:lnTo>
                  <a:pt x="79566" y="21361"/>
                </a:lnTo>
                <a:close/>
              </a:path>
              <a:path w="95250" h="307339">
                <a:moveTo>
                  <a:pt x="84874" y="0"/>
                </a:moveTo>
                <a:lnTo>
                  <a:pt x="75298" y="0"/>
                </a:lnTo>
                <a:lnTo>
                  <a:pt x="70916" y="2539"/>
                </a:lnTo>
                <a:lnTo>
                  <a:pt x="67297" y="5079"/>
                </a:lnTo>
                <a:lnTo>
                  <a:pt x="64439" y="8889"/>
                </a:lnTo>
                <a:lnTo>
                  <a:pt x="76420" y="18767"/>
                </a:lnTo>
                <a:lnTo>
                  <a:pt x="93484" y="21589"/>
                </a:lnTo>
                <a:lnTo>
                  <a:pt x="94742" y="17779"/>
                </a:lnTo>
                <a:lnTo>
                  <a:pt x="95059" y="13969"/>
                </a:lnTo>
                <a:lnTo>
                  <a:pt x="94437" y="10159"/>
                </a:lnTo>
                <a:lnTo>
                  <a:pt x="93738" y="7619"/>
                </a:lnTo>
                <a:lnTo>
                  <a:pt x="92405" y="5079"/>
                </a:lnTo>
                <a:lnTo>
                  <a:pt x="90462" y="3809"/>
                </a:lnTo>
                <a:lnTo>
                  <a:pt x="88823" y="2539"/>
                </a:lnTo>
                <a:lnTo>
                  <a:pt x="86969" y="1269"/>
                </a:lnTo>
                <a:lnTo>
                  <a:pt x="84874" y="0"/>
                </a:lnTo>
                <a:close/>
              </a:path>
              <a:path w="95250" h="307339">
                <a:moveTo>
                  <a:pt x="73369" y="18263"/>
                </a:moveTo>
                <a:lnTo>
                  <a:pt x="79566" y="21361"/>
                </a:lnTo>
                <a:lnTo>
                  <a:pt x="76420" y="18767"/>
                </a:lnTo>
                <a:lnTo>
                  <a:pt x="73369" y="18263"/>
                </a:lnTo>
                <a:close/>
              </a:path>
              <a:path w="95250" h="307339">
                <a:moveTo>
                  <a:pt x="73681" y="16509"/>
                </a:moveTo>
                <a:lnTo>
                  <a:pt x="70243" y="16509"/>
                </a:lnTo>
                <a:lnTo>
                  <a:pt x="70276" y="16717"/>
                </a:lnTo>
                <a:lnTo>
                  <a:pt x="73369" y="18263"/>
                </a:lnTo>
                <a:lnTo>
                  <a:pt x="76420" y="18767"/>
                </a:lnTo>
                <a:lnTo>
                  <a:pt x="73681" y="16509"/>
                </a:lnTo>
                <a:close/>
              </a:path>
              <a:path w="95250" h="307339">
                <a:moveTo>
                  <a:pt x="70276" y="16717"/>
                </a:moveTo>
                <a:lnTo>
                  <a:pt x="70446" y="17779"/>
                </a:lnTo>
                <a:lnTo>
                  <a:pt x="73369" y="18263"/>
                </a:lnTo>
                <a:lnTo>
                  <a:pt x="70276" y="16717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5835" y="915377"/>
            <a:ext cx="460677" cy="2159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958981" y="960018"/>
            <a:ext cx="1666239" cy="872490"/>
            <a:chOff x="1958981" y="960018"/>
            <a:chExt cx="1666239" cy="872490"/>
          </a:xfrm>
        </p:grpSpPr>
        <p:sp>
          <p:nvSpPr>
            <p:cNvPr id="42" name="object 42"/>
            <p:cNvSpPr/>
            <p:nvPr/>
          </p:nvSpPr>
          <p:spPr>
            <a:xfrm>
              <a:off x="1958981" y="1427183"/>
              <a:ext cx="593725" cy="356870"/>
            </a:xfrm>
            <a:custGeom>
              <a:avLst/>
              <a:gdLst/>
              <a:ahLst/>
              <a:cxnLst/>
              <a:rect l="l" t="t" r="r" b="b"/>
              <a:pathLst>
                <a:path w="593725" h="356869">
                  <a:moveTo>
                    <a:pt x="179622" y="331470"/>
                  </a:moveTo>
                  <a:lnTo>
                    <a:pt x="177971" y="355600"/>
                  </a:lnTo>
                  <a:lnTo>
                    <a:pt x="192217" y="355600"/>
                  </a:lnTo>
                  <a:lnTo>
                    <a:pt x="206475" y="356870"/>
                  </a:lnTo>
                  <a:lnTo>
                    <a:pt x="235007" y="356870"/>
                  </a:lnTo>
                  <a:lnTo>
                    <a:pt x="235223" y="332740"/>
                  </a:lnTo>
                  <a:lnTo>
                    <a:pt x="193514" y="332740"/>
                  </a:lnTo>
                  <a:lnTo>
                    <a:pt x="179622" y="331470"/>
                  </a:lnTo>
                  <a:close/>
                </a:path>
                <a:path w="593725" h="356869">
                  <a:moveTo>
                    <a:pt x="292474" y="331470"/>
                  </a:moveTo>
                  <a:lnTo>
                    <a:pt x="278167" y="332740"/>
                  </a:lnTo>
                  <a:lnTo>
                    <a:pt x="235223" y="332740"/>
                  </a:lnTo>
                  <a:lnTo>
                    <a:pt x="235007" y="356870"/>
                  </a:lnTo>
                  <a:lnTo>
                    <a:pt x="294036" y="356870"/>
                  </a:lnTo>
                  <a:lnTo>
                    <a:pt x="292474" y="331470"/>
                  </a:lnTo>
                  <a:close/>
                </a:path>
                <a:path w="593725" h="356869">
                  <a:moveTo>
                    <a:pt x="332505" y="327660"/>
                  </a:moveTo>
                  <a:lnTo>
                    <a:pt x="302513" y="331470"/>
                  </a:lnTo>
                  <a:lnTo>
                    <a:pt x="292474" y="331470"/>
                  </a:lnTo>
                  <a:lnTo>
                    <a:pt x="294036" y="356870"/>
                  </a:lnTo>
                  <a:lnTo>
                    <a:pt x="315134" y="354330"/>
                  </a:lnTo>
                  <a:lnTo>
                    <a:pt x="325647" y="354330"/>
                  </a:lnTo>
                  <a:lnTo>
                    <a:pt x="336137" y="351790"/>
                  </a:lnTo>
                  <a:lnTo>
                    <a:pt x="332505" y="327660"/>
                  </a:lnTo>
                  <a:close/>
                </a:path>
                <a:path w="593725" h="356869">
                  <a:moveTo>
                    <a:pt x="145484" y="327660"/>
                  </a:moveTo>
                  <a:lnTo>
                    <a:pt x="141230" y="350520"/>
                  </a:lnTo>
                  <a:lnTo>
                    <a:pt x="150369" y="353060"/>
                  </a:lnTo>
                  <a:lnTo>
                    <a:pt x="159538" y="354330"/>
                  </a:lnTo>
                  <a:lnTo>
                    <a:pt x="168739" y="354330"/>
                  </a:lnTo>
                  <a:lnTo>
                    <a:pt x="177971" y="355600"/>
                  </a:lnTo>
                  <a:lnTo>
                    <a:pt x="179622" y="331470"/>
                  </a:lnTo>
                  <a:lnTo>
                    <a:pt x="171045" y="330200"/>
                  </a:lnTo>
                  <a:lnTo>
                    <a:pt x="162496" y="330200"/>
                  </a:lnTo>
                  <a:lnTo>
                    <a:pt x="145484" y="327660"/>
                  </a:lnTo>
                  <a:close/>
                </a:path>
                <a:path w="593725" h="356869">
                  <a:moveTo>
                    <a:pt x="372027" y="320040"/>
                  </a:moveTo>
                  <a:lnTo>
                    <a:pt x="362176" y="322580"/>
                  </a:lnTo>
                  <a:lnTo>
                    <a:pt x="352304" y="323850"/>
                  </a:lnTo>
                  <a:lnTo>
                    <a:pt x="342413" y="326390"/>
                  </a:lnTo>
                  <a:lnTo>
                    <a:pt x="332505" y="327660"/>
                  </a:lnTo>
                  <a:lnTo>
                    <a:pt x="336137" y="351790"/>
                  </a:lnTo>
                  <a:lnTo>
                    <a:pt x="366805" y="347980"/>
                  </a:lnTo>
                  <a:lnTo>
                    <a:pt x="376980" y="345440"/>
                  </a:lnTo>
                  <a:lnTo>
                    <a:pt x="372027" y="320040"/>
                  </a:lnTo>
                  <a:close/>
                </a:path>
                <a:path w="593725" h="356869">
                  <a:moveTo>
                    <a:pt x="113849" y="318770"/>
                  </a:moveTo>
                  <a:lnTo>
                    <a:pt x="106343" y="341630"/>
                  </a:lnTo>
                  <a:lnTo>
                    <a:pt x="114953" y="345440"/>
                  </a:lnTo>
                  <a:lnTo>
                    <a:pt x="123639" y="346710"/>
                  </a:lnTo>
                  <a:lnTo>
                    <a:pt x="132398" y="349250"/>
                  </a:lnTo>
                  <a:lnTo>
                    <a:pt x="141230" y="350520"/>
                  </a:lnTo>
                  <a:lnTo>
                    <a:pt x="145484" y="327660"/>
                  </a:lnTo>
                  <a:lnTo>
                    <a:pt x="137471" y="325120"/>
                  </a:lnTo>
                  <a:lnTo>
                    <a:pt x="129528" y="323850"/>
                  </a:lnTo>
                  <a:lnTo>
                    <a:pt x="113849" y="318770"/>
                  </a:lnTo>
                  <a:close/>
                </a:path>
                <a:path w="593725" h="356869">
                  <a:moveTo>
                    <a:pt x="425875" y="307340"/>
                  </a:moveTo>
                  <a:lnTo>
                    <a:pt x="399027" y="314960"/>
                  </a:lnTo>
                  <a:lnTo>
                    <a:pt x="372027" y="320040"/>
                  </a:lnTo>
                  <a:lnTo>
                    <a:pt x="376980" y="345440"/>
                  </a:lnTo>
                  <a:lnTo>
                    <a:pt x="390856" y="342900"/>
                  </a:lnTo>
                  <a:lnTo>
                    <a:pt x="404690" y="339090"/>
                  </a:lnTo>
                  <a:lnTo>
                    <a:pt x="418483" y="336550"/>
                  </a:lnTo>
                  <a:lnTo>
                    <a:pt x="432238" y="332740"/>
                  </a:lnTo>
                  <a:lnTo>
                    <a:pt x="425875" y="307340"/>
                  </a:lnTo>
                  <a:close/>
                </a:path>
                <a:path w="593725" h="356869">
                  <a:moveTo>
                    <a:pt x="86810" y="308610"/>
                  </a:moveTo>
                  <a:lnTo>
                    <a:pt x="76282" y="330200"/>
                  </a:lnTo>
                  <a:lnTo>
                    <a:pt x="83647" y="334010"/>
                  </a:lnTo>
                  <a:lnTo>
                    <a:pt x="106343" y="341630"/>
                  </a:lnTo>
                  <a:lnTo>
                    <a:pt x="113849" y="318770"/>
                  </a:lnTo>
                  <a:lnTo>
                    <a:pt x="106958" y="317500"/>
                  </a:lnTo>
                  <a:lnTo>
                    <a:pt x="100153" y="314960"/>
                  </a:lnTo>
                  <a:lnTo>
                    <a:pt x="93437" y="311150"/>
                  </a:lnTo>
                  <a:lnTo>
                    <a:pt x="86810" y="308610"/>
                  </a:lnTo>
                  <a:close/>
                </a:path>
                <a:path w="593725" h="356869">
                  <a:moveTo>
                    <a:pt x="488054" y="289560"/>
                  </a:moveTo>
                  <a:lnTo>
                    <a:pt x="457117" y="299720"/>
                  </a:lnTo>
                  <a:lnTo>
                    <a:pt x="425875" y="307340"/>
                  </a:lnTo>
                  <a:lnTo>
                    <a:pt x="432238" y="332740"/>
                  </a:lnTo>
                  <a:lnTo>
                    <a:pt x="448310" y="327660"/>
                  </a:lnTo>
                  <a:lnTo>
                    <a:pt x="464313" y="323850"/>
                  </a:lnTo>
                  <a:lnTo>
                    <a:pt x="496093" y="313690"/>
                  </a:lnTo>
                  <a:lnTo>
                    <a:pt x="488054" y="289560"/>
                  </a:lnTo>
                  <a:close/>
                </a:path>
                <a:path w="593725" h="356869">
                  <a:moveTo>
                    <a:pt x="66452" y="295910"/>
                  </a:moveTo>
                  <a:lnTo>
                    <a:pt x="52279" y="316230"/>
                  </a:lnTo>
                  <a:lnTo>
                    <a:pt x="58044" y="320040"/>
                  </a:lnTo>
                  <a:lnTo>
                    <a:pt x="63966" y="323850"/>
                  </a:lnTo>
                  <a:lnTo>
                    <a:pt x="70046" y="326390"/>
                  </a:lnTo>
                  <a:lnTo>
                    <a:pt x="76282" y="330200"/>
                  </a:lnTo>
                  <a:lnTo>
                    <a:pt x="86810" y="308610"/>
                  </a:lnTo>
                  <a:lnTo>
                    <a:pt x="79660" y="304800"/>
                  </a:lnTo>
                  <a:lnTo>
                    <a:pt x="72878" y="300990"/>
                  </a:lnTo>
                  <a:lnTo>
                    <a:pt x="66452" y="295910"/>
                  </a:lnTo>
                  <a:close/>
                </a:path>
                <a:path w="593725" h="356869">
                  <a:moveTo>
                    <a:pt x="49879" y="281940"/>
                  </a:moveTo>
                  <a:lnTo>
                    <a:pt x="32569" y="298450"/>
                  </a:lnTo>
                  <a:lnTo>
                    <a:pt x="37222" y="303530"/>
                  </a:lnTo>
                  <a:lnTo>
                    <a:pt x="42057" y="307340"/>
                  </a:lnTo>
                  <a:lnTo>
                    <a:pt x="47076" y="311150"/>
                  </a:lnTo>
                  <a:lnTo>
                    <a:pt x="52279" y="316230"/>
                  </a:lnTo>
                  <a:lnTo>
                    <a:pt x="66452" y="295910"/>
                  </a:lnTo>
                  <a:lnTo>
                    <a:pt x="60496" y="292100"/>
                  </a:lnTo>
                  <a:lnTo>
                    <a:pt x="54984" y="287020"/>
                  </a:lnTo>
                  <a:lnTo>
                    <a:pt x="49879" y="281940"/>
                  </a:lnTo>
                  <a:close/>
                </a:path>
                <a:path w="593725" h="356869">
                  <a:moveTo>
                    <a:pt x="538460" y="270510"/>
                  </a:moveTo>
                  <a:lnTo>
                    <a:pt x="500784" y="285750"/>
                  </a:lnTo>
                  <a:lnTo>
                    <a:pt x="488054" y="289560"/>
                  </a:lnTo>
                  <a:lnTo>
                    <a:pt x="496093" y="313690"/>
                  </a:lnTo>
                  <a:lnTo>
                    <a:pt x="509412" y="309880"/>
                  </a:lnTo>
                  <a:lnTo>
                    <a:pt x="535605" y="299720"/>
                  </a:lnTo>
                  <a:lnTo>
                    <a:pt x="548481" y="293370"/>
                  </a:lnTo>
                  <a:lnTo>
                    <a:pt x="538460" y="270510"/>
                  </a:lnTo>
                  <a:close/>
                </a:path>
                <a:path w="593725" h="356869">
                  <a:moveTo>
                    <a:pt x="36366" y="265430"/>
                  </a:moveTo>
                  <a:lnTo>
                    <a:pt x="16300" y="278130"/>
                  </a:lnTo>
                  <a:lnTo>
                    <a:pt x="20039" y="283210"/>
                  </a:lnTo>
                  <a:lnTo>
                    <a:pt x="23996" y="288290"/>
                  </a:lnTo>
                  <a:lnTo>
                    <a:pt x="28173" y="293370"/>
                  </a:lnTo>
                  <a:lnTo>
                    <a:pt x="32569" y="298450"/>
                  </a:lnTo>
                  <a:lnTo>
                    <a:pt x="49879" y="281940"/>
                  </a:lnTo>
                  <a:lnTo>
                    <a:pt x="44888" y="276860"/>
                  </a:lnTo>
                  <a:lnTo>
                    <a:pt x="40379" y="270510"/>
                  </a:lnTo>
                  <a:lnTo>
                    <a:pt x="36366" y="265430"/>
                  </a:lnTo>
                  <a:close/>
                </a:path>
                <a:path w="593725" h="356869">
                  <a:moveTo>
                    <a:pt x="567188" y="257810"/>
                  </a:moveTo>
                  <a:lnTo>
                    <a:pt x="565854" y="259080"/>
                  </a:lnTo>
                  <a:lnTo>
                    <a:pt x="564483" y="259080"/>
                  </a:lnTo>
                  <a:lnTo>
                    <a:pt x="563098" y="260350"/>
                  </a:lnTo>
                  <a:lnTo>
                    <a:pt x="538460" y="270510"/>
                  </a:lnTo>
                  <a:lnTo>
                    <a:pt x="548481" y="293370"/>
                  </a:lnTo>
                  <a:lnTo>
                    <a:pt x="555255" y="290830"/>
                  </a:lnTo>
                  <a:lnTo>
                    <a:pt x="561978" y="287020"/>
                  </a:lnTo>
                  <a:lnTo>
                    <a:pt x="568648" y="284480"/>
                  </a:lnTo>
                  <a:lnTo>
                    <a:pt x="575265" y="280670"/>
                  </a:lnTo>
                  <a:lnTo>
                    <a:pt x="578529" y="278130"/>
                  </a:lnTo>
                  <a:lnTo>
                    <a:pt x="580116" y="278130"/>
                  </a:lnTo>
                  <a:lnTo>
                    <a:pt x="567188" y="257810"/>
                  </a:lnTo>
                  <a:close/>
                </a:path>
                <a:path w="593725" h="356869">
                  <a:moveTo>
                    <a:pt x="27882" y="247650"/>
                  </a:moveTo>
                  <a:lnTo>
                    <a:pt x="5162" y="256540"/>
                  </a:lnTo>
                  <a:lnTo>
                    <a:pt x="7969" y="264160"/>
                  </a:lnTo>
                  <a:lnTo>
                    <a:pt x="11690" y="271780"/>
                  </a:lnTo>
                  <a:lnTo>
                    <a:pt x="16300" y="278130"/>
                  </a:lnTo>
                  <a:lnTo>
                    <a:pt x="36366" y="265430"/>
                  </a:lnTo>
                  <a:lnTo>
                    <a:pt x="32873" y="260350"/>
                  </a:lnTo>
                  <a:lnTo>
                    <a:pt x="30054" y="254000"/>
                  </a:lnTo>
                  <a:lnTo>
                    <a:pt x="27882" y="247650"/>
                  </a:lnTo>
                  <a:close/>
                </a:path>
                <a:path w="593725" h="356869">
                  <a:moveTo>
                    <a:pt x="570036" y="254981"/>
                  </a:moveTo>
                  <a:lnTo>
                    <a:pt x="569842" y="255270"/>
                  </a:lnTo>
                  <a:lnTo>
                    <a:pt x="568674" y="256540"/>
                  </a:lnTo>
                  <a:lnTo>
                    <a:pt x="567188" y="257810"/>
                  </a:lnTo>
                  <a:lnTo>
                    <a:pt x="580116" y="278130"/>
                  </a:lnTo>
                  <a:lnTo>
                    <a:pt x="584879" y="274320"/>
                  </a:lnTo>
                  <a:lnTo>
                    <a:pt x="588537" y="270510"/>
                  </a:lnTo>
                  <a:lnTo>
                    <a:pt x="591077" y="265430"/>
                  </a:lnTo>
                  <a:lnTo>
                    <a:pt x="591750" y="264160"/>
                  </a:lnTo>
                  <a:lnTo>
                    <a:pt x="592296" y="261620"/>
                  </a:lnTo>
                  <a:lnTo>
                    <a:pt x="592715" y="260350"/>
                  </a:lnTo>
                  <a:lnTo>
                    <a:pt x="570820" y="256540"/>
                  </a:lnTo>
                  <a:lnTo>
                    <a:pt x="570036" y="254981"/>
                  </a:lnTo>
                  <a:close/>
                </a:path>
                <a:path w="593725" h="356869">
                  <a:moveTo>
                    <a:pt x="570693" y="254000"/>
                  </a:moveTo>
                  <a:lnTo>
                    <a:pt x="570036" y="254981"/>
                  </a:lnTo>
                  <a:lnTo>
                    <a:pt x="570706" y="256540"/>
                  </a:lnTo>
                  <a:lnTo>
                    <a:pt x="592715" y="260350"/>
                  </a:lnTo>
                  <a:lnTo>
                    <a:pt x="570693" y="254000"/>
                  </a:lnTo>
                  <a:close/>
                </a:path>
                <a:path w="593725" h="356869">
                  <a:moveTo>
                    <a:pt x="593261" y="254000"/>
                  </a:moveTo>
                  <a:lnTo>
                    <a:pt x="570693" y="254000"/>
                  </a:lnTo>
                  <a:lnTo>
                    <a:pt x="592715" y="260350"/>
                  </a:lnTo>
                  <a:lnTo>
                    <a:pt x="593236" y="259080"/>
                  </a:lnTo>
                  <a:lnTo>
                    <a:pt x="593324" y="257810"/>
                  </a:lnTo>
                  <a:lnTo>
                    <a:pt x="593261" y="254000"/>
                  </a:lnTo>
                  <a:close/>
                </a:path>
                <a:path w="593725" h="356869">
                  <a:moveTo>
                    <a:pt x="2343" y="182880"/>
                  </a:moveTo>
                  <a:lnTo>
                    <a:pt x="1066" y="193040"/>
                  </a:lnTo>
                  <a:lnTo>
                    <a:pt x="285" y="203200"/>
                  </a:lnTo>
                  <a:lnTo>
                    <a:pt x="0" y="212090"/>
                  </a:lnTo>
                  <a:lnTo>
                    <a:pt x="157" y="219710"/>
                  </a:lnTo>
                  <a:lnTo>
                    <a:pt x="3854" y="251460"/>
                  </a:lnTo>
                  <a:lnTo>
                    <a:pt x="4451" y="254000"/>
                  </a:lnTo>
                  <a:lnTo>
                    <a:pt x="5162" y="256540"/>
                  </a:lnTo>
                  <a:lnTo>
                    <a:pt x="27882" y="247650"/>
                  </a:lnTo>
                  <a:lnTo>
                    <a:pt x="27387" y="246380"/>
                  </a:lnTo>
                  <a:lnTo>
                    <a:pt x="26981" y="245110"/>
                  </a:lnTo>
                  <a:lnTo>
                    <a:pt x="24001" y="214630"/>
                  </a:lnTo>
                  <a:lnTo>
                    <a:pt x="24002" y="212090"/>
                  </a:lnTo>
                  <a:lnTo>
                    <a:pt x="24195" y="204470"/>
                  </a:lnTo>
                  <a:lnTo>
                    <a:pt x="24860" y="195580"/>
                  </a:lnTo>
                  <a:lnTo>
                    <a:pt x="25965" y="186690"/>
                  </a:lnTo>
                  <a:lnTo>
                    <a:pt x="2343" y="182880"/>
                  </a:lnTo>
                  <a:close/>
                </a:path>
                <a:path w="593725" h="356869">
                  <a:moveTo>
                    <a:pt x="581742" y="234950"/>
                  </a:moveTo>
                  <a:lnTo>
                    <a:pt x="567137" y="251460"/>
                  </a:lnTo>
                  <a:lnTo>
                    <a:pt x="568471" y="252730"/>
                  </a:lnTo>
                  <a:lnTo>
                    <a:pt x="569614" y="254000"/>
                  </a:lnTo>
                  <a:lnTo>
                    <a:pt x="570036" y="254981"/>
                  </a:lnTo>
                  <a:lnTo>
                    <a:pt x="570693" y="254000"/>
                  </a:lnTo>
                  <a:lnTo>
                    <a:pt x="593261" y="254000"/>
                  </a:lnTo>
                  <a:lnTo>
                    <a:pt x="593096" y="252730"/>
                  </a:lnTo>
                  <a:lnTo>
                    <a:pt x="592753" y="251460"/>
                  </a:lnTo>
                  <a:lnTo>
                    <a:pt x="592220" y="248920"/>
                  </a:lnTo>
                  <a:lnTo>
                    <a:pt x="591762" y="247650"/>
                  </a:lnTo>
                  <a:lnTo>
                    <a:pt x="591229" y="246380"/>
                  </a:lnTo>
                  <a:lnTo>
                    <a:pt x="590594" y="246380"/>
                  </a:lnTo>
                  <a:lnTo>
                    <a:pt x="588244" y="241300"/>
                  </a:lnTo>
                  <a:lnTo>
                    <a:pt x="585298" y="238760"/>
                  </a:lnTo>
                  <a:lnTo>
                    <a:pt x="581742" y="234950"/>
                  </a:lnTo>
                  <a:close/>
                </a:path>
                <a:path w="593725" h="356869">
                  <a:moveTo>
                    <a:pt x="559466" y="219710"/>
                  </a:moveTo>
                  <a:lnTo>
                    <a:pt x="548684" y="234950"/>
                  </a:lnTo>
                  <a:lnTo>
                    <a:pt x="554958" y="240030"/>
                  </a:lnTo>
                  <a:lnTo>
                    <a:pt x="561117" y="246380"/>
                  </a:lnTo>
                  <a:lnTo>
                    <a:pt x="567137" y="251460"/>
                  </a:lnTo>
                  <a:lnTo>
                    <a:pt x="581742" y="234950"/>
                  </a:lnTo>
                  <a:lnTo>
                    <a:pt x="576443" y="231140"/>
                  </a:lnTo>
                  <a:lnTo>
                    <a:pt x="570966" y="227330"/>
                  </a:lnTo>
                  <a:lnTo>
                    <a:pt x="565308" y="223520"/>
                  </a:lnTo>
                  <a:lnTo>
                    <a:pt x="559466" y="219710"/>
                  </a:lnTo>
                  <a:close/>
                </a:path>
                <a:path w="593725" h="356869">
                  <a:moveTo>
                    <a:pt x="547287" y="213360"/>
                  </a:moveTo>
                  <a:lnTo>
                    <a:pt x="537978" y="226060"/>
                  </a:lnTo>
                  <a:lnTo>
                    <a:pt x="548684" y="234950"/>
                  </a:lnTo>
                  <a:lnTo>
                    <a:pt x="554075" y="227330"/>
                  </a:lnTo>
                  <a:lnTo>
                    <a:pt x="547135" y="227330"/>
                  </a:lnTo>
                  <a:lnTo>
                    <a:pt x="550767" y="223520"/>
                  </a:lnTo>
                  <a:lnTo>
                    <a:pt x="550767" y="215174"/>
                  </a:lnTo>
                  <a:lnTo>
                    <a:pt x="547287" y="213360"/>
                  </a:lnTo>
                  <a:close/>
                </a:path>
                <a:path w="593725" h="356869">
                  <a:moveTo>
                    <a:pt x="547135" y="212090"/>
                  </a:moveTo>
                  <a:lnTo>
                    <a:pt x="538130" y="212090"/>
                  </a:lnTo>
                  <a:lnTo>
                    <a:pt x="534498" y="214630"/>
                  </a:lnTo>
                  <a:lnTo>
                    <a:pt x="534498" y="223520"/>
                  </a:lnTo>
                  <a:lnTo>
                    <a:pt x="538130" y="227330"/>
                  </a:lnTo>
                  <a:lnTo>
                    <a:pt x="539507" y="227330"/>
                  </a:lnTo>
                  <a:lnTo>
                    <a:pt x="537978" y="226060"/>
                  </a:lnTo>
                  <a:lnTo>
                    <a:pt x="547287" y="213360"/>
                  </a:lnTo>
                  <a:lnTo>
                    <a:pt x="548951" y="213360"/>
                  </a:lnTo>
                  <a:lnTo>
                    <a:pt x="547135" y="212090"/>
                  </a:lnTo>
                  <a:close/>
                </a:path>
                <a:path w="593725" h="356869">
                  <a:moveTo>
                    <a:pt x="550767" y="215174"/>
                  </a:moveTo>
                  <a:lnTo>
                    <a:pt x="550767" y="223520"/>
                  </a:lnTo>
                  <a:lnTo>
                    <a:pt x="547135" y="227330"/>
                  </a:lnTo>
                  <a:lnTo>
                    <a:pt x="554075" y="227330"/>
                  </a:lnTo>
                  <a:lnTo>
                    <a:pt x="559466" y="219710"/>
                  </a:lnTo>
                  <a:lnTo>
                    <a:pt x="550767" y="215174"/>
                  </a:lnTo>
                  <a:close/>
                </a:path>
                <a:path w="593725" h="356869">
                  <a:moveTo>
                    <a:pt x="548951" y="213360"/>
                  </a:moveTo>
                  <a:lnTo>
                    <a:pt x="547287" y="213360"/>
                  </a:lnTo>
                  <a:lnTo>
                    <a:pt x="550767" y="215174"/>
                  </a:lnTo>
                  <a:lnTo>
                    <a:pt x="550767" y="214630"/>
                  </a:lnTo>
                  <a:lnTo>
                    <a:pt x="548951" y="213360"/>
                  </a:lnTo>
                  <a:close/>
                </a:path>
                <a:path w="593725" h="356869">
                  <a:moveTo>
                    <a:pt x="9061" y="153670"/>
                  </a:moveTo>
                  <a:lnTo>
                    <a:pt x="6906" y="161290"/>
                  </a:lnTo>
                  <a:lnTo>
                    <a:pt x="5068" y="167640"/>
                  </a:lnTo>
                  <a:lnTo>
                    <a:pt x="3548" y="175260"/>
                  </a:lnTo>
                  <a:lnTo>
                    <a:pt x="2343" y="182880"/>
                  </a:lnTo>
                  <a:lnTo>
                    <a:pt x="25965" y="186690"/>
                  </a:lnTo>
                  <a:lnTo>
                    <a:pt x="26981" y="180340"/>
                  </a:lnTo>
                  <a:lnTo>
                    <a:pt x="28352" y="172720"/>
                  </a:lnTo>
                  <a:lnTo>
                    <a:pt x="30092" y="166370"/>
                  </a:lnTo>
                  <a:lnTo>
                    <a:pt x="30486" y="165100"/>
                  </a:lnTo>
                  <a:lnTo>
                    <a:pt x="30943" y="163830"/>
                  </a:lnTo>
                  <a:lnTo>
                    <a:pt x="31438" y="162560"/>
                  </a:lnTo>
                  <a:lnTo>
                    <a:pt x="9061" y="153670"/>
                  </a:lnTo>
                  <a:close/>
                </a:path>
                <a:path w="593725" h="356869">
                  <a:moveTo>
                    <a:pt x="17621" y="135890"/>
                  </a:moveTo>
                  <a:lnTo>
                    <a:pt x="14319" y="140970"/>
                  </a:lnTo>
                  <a:lnTo>
                    <a:pt x="11461" y="147320"/>
                  </a:lnTo>
                  <a:lnTo>
                    <a:pt x="9061" y="153670"/>
                  </a:lnTo>
                  <a:lnTo>
                    <a:pt x="31438" y="162560"/>
                  </a:lnTo>
                  <a:lnTo>
                    <a:pt x="33432" y="157480"/>
                  </a:lnTo>
                  <a:lnTo>
                    <a:pt x="35794" y="152400"/>
                  </a:lnTo>
                  <a:lnTo>
                    <a:pt x="38500" y="147320"/>
                  </a:lnTo>
                  <a:lnTo>
                    <a:pt x="17621" y="135890"/>
                  </a:lnTo>
                  <a:close/>
                </a:path>
                <a:path w="593725" h="356869">
                  <a:moveTo>
                    <a:pt x="34232" y="110490"/>
                  </a:moveTo>
                  <a:lnTo>
                    <a:pt x="29801" y="116840"/>
                  </a:lnTo>
                  <a:lnTo>
                    <a:pt x="25555" y="123190"/>
                  </a:lnTo>
                  <a:lnTo>
                    <a:pt x="21495" y="129540"/>
                  </a:lnTo>
                  <a:lnTo>
                    <a:pt x="17621" y="135890"/>
                  </a:lnTo>
                  <a:lnTo>
                    <a:pt x="38500" y="147320"/>
                  </a:lnTo>
                  <a:lnTo>
                    <a:pt x="41935" y="140970"/>
                  </a:lnTo>
                  <a:lnTo>
                    <a:pt x="45537" y="135890"/>
                  </a:lnTo>
                  <a:lnTo>
                    <a:pt x="49303" y="129540"/>
                  </a:lnTo>
                  <a:lnTo>
                    <a:pt x="53232" y="124460"/>
                  </a:lnTo>
                  <a:lnTo>
                    <a:pt x="34232" y="110490"/>
                  </a:lnTo>
                  <a:close/>
                </a:path>
                <a:path w="593725" h="356869">
                  <a:moveTo>
                    <a:pt x="58743" y="81280"/>
                  </a:moveTo>
                  <a:lnTo>
                    <a:pt x="52276" y="88900"/>
                  </a:lnTo>
                  <a:lnTo>
                    <a:pt x="46035" y="95250"/>
                  </a:lnTo>
                  <a:lnTo>
                    <a:pt x="40021" y="102870"/>
                  </a:lnTo>
                  <a:lnTo>
                    <a:pt x="34232" y="110490"/>
                  </a:lnTo>
                  <a:lnTo>
                    <a:pt x="53232" y="124460"/>
                  </a:lnTo>
                  <a:lnTo>
                    <a:pt x="58535" y="118110"/>
                  </a:lnTo>
                  <a:lnTo>
                    <a:pt x="64046" y="110490"/>
                  </a:lnTo>
                  <a:lnTo>
                    <a:pt x="69766" y="104140"/>
                  </a:lnTo>
                  <a:lnTo>
                    <a:pt x="75698" y="97790"/>
                  </a:lnTo>
                  <a:lnTo>
                    <a:pt x="58743" y="81280"/>
                  </a:lnTo>
                  <a:close/>
                </a:path>
                <a:path w="593725" h="356869">
                  <a:moveTo>
                    <a:pt x="85070" y="57150"/>
                  </a:moveTo>
                  <a:lnTo>
                    <a:pt x="78224" y="63500"/>
                  </a:lnTo>
                  <a:lnTo>
                    <a:pt x="71554" y="68580"/>
                  </a:lnTo>
                  <a:lnTo>
                    <a:pt x="65061" y="74930"/>
                  </a:lnTo>
                  <a:lnTo>
                    <a:pt x="58743" y="81280"/>
                  </a:lnTo>
                  <a:lnTo>
                    <a:pt x="75698" y="97790"/>
                  </a:lnTo>
                  <a:lnTo>
                    <a:pt x="81489" y="91440"/>
                  </a:lnTo>
                  <a:lnTo>
                    <a:pt x="87450" y="86360"/>
                  </a:lnTo>
                  <a:lnTo>
                    <a:pt x="93580" y="81280"/>
                  </a:lnTo>
                  <a:lnTo>
                    <a:pt x="99879" y="74930"/>
                  </a:lnTo>
                  <a:lnTo>
                    <a:pt x="85070" y="57150"/>
                  </a:lnTo>
                  <a:close/>
                </a:path>
                <a:path w="593725" h="356869">
                  <a:moveTo>
                    <a:pt x="332784" y="60960"/>
                  </a:moveTo>
                  <a:lnTo>
                    <a:pt x="331628" y="63500"/>
                  </a:lnTo>
                  <a:lnTo>
                    <a:pt x="331440" y="67411"/>
                  </a:lnTo>
                  <a:lnTo>
                    <a:pt x="332111" y="69850"/>
                  </a:lnTo>
                  <a:lnTo>
                    <a:pt x="332365" y="71120"/>
                  </a:lnTo>
                  <a:lnTo>
                    <a:pt x="332708" y="71120"/>
                  </a:lnTo>
                  <a:lnTo>
                    <a:pt x="333736" y="73660"/>
                  </a:lnTo>
                  <a:lnTo>
                    <a:pt x="334435" y="74930"/>
                  </a:lnTo>
                  <a:lnTo>
                    <a:pt x="336365" y="76200"/>
                  </a:lnTo>
                  <a:lnTo>
                    <a:pt x="337585" y="77470"/>
                  </a:lnTo>
                  <a:lnTo>
                    <a:pt x="338943" y="77470"/>
                  </a:lnTo>
                  <a:lnTo>
                    <a:pt x="340772" y="78740"/>
                  </a:lnTo>
                  <a:lnTo>
                    <a:pt x="344595" y="78740"/>
                  </a:lnTo>
                  <a:lnTo>
                    <a:pt x="344595" y="78305"/>
                  </a:lnTo>
                  <a:lnTo>
                    <a:pt x="341242" y="74930"/>
                  </a:lnTo>
                  <a:lnTo>
                    <a:pt x="341242" y="64770"/>
                  </a:lnTo>
                  <a:lnTo>
                    <a:pt x="341409" y="64601"/>
                  </a:lnTo>
                  <a:lnTo>
                    <a:pt x="332784" y="60960"/>
                  </a:lnTo>
                  <a:close/>
                </a:path>
                <a:path w="593725" h="356869">
                  <a:moveTo>
                    <a:pt x="344595" y="78305"/>
                  </a:moveTo>
                  <a:lnTo>
                    <a:pt x="344595" y="78740"/>
                  </a:lnTo>
                  <a:lnTo>
                    <a:pt x="345027" y="78740"/>
                  </a:lnTo>
                  <a:lnTo>
                    <a:pt x="344595" y="78305"/>
                  </a:lnTo>
                  <a:close/>
                </a:path>
                <a:path w="593725" h="356869">
                  <a:moveTo>
                    <a:pt x="344595" y="65947"/>
                  </a:moveTo>
                  <a:lnTo>
                    <a:pt x="344595" y="78305"/>
                  </a:lnTo>
                  <a:lnTo>
                    <a:pt x="345027" y="78740"/>
                  </a:lnTo>
                  <a:lnTo>
                    <a:pt x="349713" y="78740"/>
                  </a:lnTo>
                  <a:lnTo>
                    <a:pt x="349713" y="68108"/>
                  </a:lnTo>
                  <a:lnTo>
                    <a:pt x="344595" y="65947"/>
                  </a:lnTo>
                  <a:close/>
                </a:path>
                <a:path w="593725" h="356869">
                  <a:moveTo>
                    <a:pt x="349713" y="68108"/>
                  </a:moveTo>
                  <a:lnTo>
                    <a:pt x="349713" y="78740"/>
                  </a:lnTo>
                  <a:lnTo>
                    <a:pt x="354399" y="78740"/>
                  </a:lnTo>
                  <a:lnTo>
                    <a:pt x="358197" y="74930"/>
                  </a:lnTo>
                  <a:lnTo>
                    <a:pt x="358197" y="68580"/>
                  </a:lnTo>
                  <a:lnTo>
                    <a:pt x="350640" y="68580"/>
                  </a:lnTo>
                  <a:lnTo>
                    <a:pt x="349713" y="68108"/>
                  </a:lnTo>
                  <a:close/>
                </a:path>
                <a:path w="593725" h="356869">
                  <a:moveTo>
                    <a:pt x="341409" y="64601"/>
                  </a:moveTo>
                  <a:lnTo>
                    <a:pt x="341242" y="64770"/>
                  </a:lnTo>
                  <a:lnTo>
                    <a:pt x="341242" y="74930"/>
                  </a:lnTo>
                  <a:lnTo>
                    <a:pt x="344595" y="78305"/>
                  </a:lnTo>
                  <a:lnTo>
                    <a:pt x="344595" y="65947"/>
                  </a:lnTo>
                  <a:lnTo>
                    <a:pt x="341409" y="64601"/>
                  </a:lnTo>
                  <a:close/>
                </a:path>
                <a:path w="593725" h="356869">
                  <a:moveTo>
                    <a:pt x="112833" y="36830"/>
                  </a:moveTo>
                  <a:lnTo>
                    <a:pt x="105682" y="41910"/>
                  </a:lnTo>
                  <a:lnTo>
                    <a:pt x="98671" y="46990"/>
                  </a:lnTo>
                  <a:lnTo>
                    <a:pt x="91800" y="52070"/>
                  </a:lnTo>
                  <a:lnTo>
                    <a:pt x="85070" y="57150"/>
                  </a:lnTo>
                  <a:lnTo>
                    <a:pt x="99879" y="74930"/>
                  </a:lnTo>
                  <a:lnTo>
                    <a:pt x="106089" y="71120"/>
                  </a:lnTo>
                  <a:lnTo>
                    <a:pt x="112549" y="65947"/>
                  </a:lnTo>
                  <a:lnTo>
                    <a:pt x="118904" y="60960"/>
                  </a:lnTo>
                  <a:lnTo>
                    <a:pt x="125507" y="57150"/>
                  </a:lnTo>
                  <a:lnTo>
                    <a:pt x="112833" y="36830"/>
                  </a:lnTo>
                  <a:close/>
                </a:path>
                <a:path w="593725" h="356869">
                  <a:moveTo>
                    <a:pt x="350544" y="68459"/>
                  </a:moveTo>
                  <a:lnTo>
                    <a:pt x="350831" y="68580"/>
                  </a:lnTo>
                  <a:lnTo>
                    <a:pt x="350544" y="68459"/>
                  </a:lnTo>
                  <a:close/>
                </a:path>
                <a:path w="593725" h="356869">
                  <a:moveTo>
                    <a:pt x="354399" y="60960"/>
                  </a:moveTo>
                  <a:lnTo>
                    <a:pt x="349713" y="60960"/>
                  </a:lnTo>
                  <a:lnTo>
                    <a:pt x="349713" y="67411"/>
                  </a:lnTo>
                  <a:lnTo>
                    <a:pt x="350544" y="68459"/>
                  </a:lnTo>
                  <a:lnTo>
                    <a:pt x="350831" y="68580"/>
                  </a:lnTo>
                  <a:lnTo>
                    <a:pt x="353701" y="64770"/>
                  </a:lnTo>
                  <a:lnTo>
                    <a:pt x="355684" y="62248"/>
                  </a:lnTo>
                  <a:lnTo>
                    <a:pt x="354399" y="60960"/>
                  </a:lnTo>
                  <a:close/>
                </a:path>
                <a:path w="593725" h="356869">
                  <a:moveTo>
                    <a:pt x="355684" y="62248"/>
                  </a:moveTo>
                  <a:lnTo>
                    <a:pt x="353701" y="64770"/>
                  </a:lnTo>
                  <a:lnTo>
                    <a:pt x="350831" y="68580"/>
                  </a:lnTo>
                  <a:lnTo>
                    <a:pt x="358197" y="68580"/>
                  </a:lnTo>
                  <a:lnTo>
                    <a:pt x="358197" y="64770"/>
                  </a:lnTo>
                  <a:lnTo>
                    <a:pt x="355684" y="62248"/>
                  </a:lnTo>
                  <a:close/>
                </a:path>
                <a:path w="593725" h="356869">
                  <a:moveTo>
                    <a:pt x="349713" y="67411"/>
                  </a:moveTo>
                  <a:lnTo>
                    <a:pt x="349713" y="68108"/>
                  </a:lnTo>
                  <a:lnTo>
                    <a:pt x="350544" y="68459"/>
                  </a:lnTo>
                  <a:lnTo>
                    <a:pt x="349713" y="67411"/>
                  </a:lnTo>
                  <a:close/>
                </a:path>
                <a:path w="593725" h="356869">
                  <a:moveTo>
                    <a:pt x="344787" y="61201"/>
                  </a:moveTo>
                  <a:lnTo>
                    <a:pt x="344595" y="61394"/>
                  </a:lnTo>
                  <a:lnTo>
                    <a:pt x="344595" y="65947"/>
                  </a:lnTo>
                  <a:lnTo>
                    <a:pt x="349713" y="68108"/>
                  </a:lnTo>
                  <a:lnTo>
                    <a:pt x="349633" y="67310"/>
                  </a:lnTo>
                  <a:lnTo>
                    <a:pt x="344787" y="61201"/>
                  </a:lnTo>
                  <a:close/>
                </a:path>
                <a:path w="593725" h="356869">
                  <a:moveTo>
                    <a:pt x="349713" y="60960"/>
                  </a:moveTo>
                  <a:lnTo>
                    <a:pt x="345027" y="60960"/>
                  </a:lnTo>
                  <a:lnTo>
                    <a:pt x="344787" y="61201"/>
                  </a:lnTo>
                  <a:lnTo>
                    <a:pt x="349713" y="67411"/>
                  </a:lnTo>
                  <a:lnTo>
                    <a:pt x="349713" y="60960"/>
                  </a:lnTo>
                  <a:close/>
                </a:path>
                <a:path w="593725" h="356869">
                  <a:moveTo>
                    <a:pt x="344595" y="61394"/>
                  </a:moveTo>
                  <a:lnTo>
                    <a:pt x="341409" y="64601"/>
                  </a:lnTo>
                  <a:lnTo>
                    <a:pt x="344595" y="65947"/>
                  </a:lnTo>
                  <a:lnTo>
                    <a:pt x="344595" y="61394"/>
                  </a:lnTo>
                  <a:close/>
                </a:path>
                <a:path w="593725" h="356869">
                  <a:moveTo>
                    <a:pt x="344443" y="43180"/>
                  </a:moveTo>
                  <a:lnTo>
                    <a:pt x="332784" y="60960"/>
                  </a:lnTo>
                  <a:lnTo>
                    <a:pt x="341409" y="64601"/>
                  </a:lnTo>
                  <a:lnTo>
                    <a:pt x="344595" y="61394"/>
                  </a:lnTo>
                  <a:lnTo>
                    <a:pt x="344595" y="60960"/>
                  </a:lnTo>
                  <a:lnTo>
                    <a:pt x="356698" y="60960"/>
                  </a:lnTo>
                  <a:lnTo>
                    <a:pt x="359822" y="58420"/>
                  </a:lnTo>
                  <a:lnTo>
                    <a:pt x="344443" y="43180"/>
                  </a:lnTo>
                  <a:close/>
                </a:path>
                <a:path w="593725" h="356869">
                  <a:moveTo>
                    <a:pt x="356698" y="60960"/>
                  </a:moveTo>
                  <a:lnTo>
                    <a:pt x="354399" y="60960"/>
                  </a:lnTo>
                  <a:lnTo>
                    <a:pt x="355684" y="62248"/>
                  </a:lnTo>
                  <a:lnTo>
                    <a:pt x="356698" y="60960"/>
                  </a:lnTo>
                  <a:close/>
                </a:path>
                <a:path w="593725" h="356869">
                  <a:moveTo>
                    <a:pt x="344595" y="60960"/>
                  </a:moveTo>
                  <a:lnTo>
                    <a:pt x="344595" y="61394"/>
                  </a:lnTo>
                  <a:lnTo>
                    <a:pt x="344787" y="61201"/>
                  </a:lnTo>
                  <a:lnTo>
                    <a:pt x="344595" y="60960"/>
                  </a:lnTo>
                  <a:close/>
                </a:path>
                <a:path w="593725" h="356869">
                  <a:moveTo>
                    <a:pt x="345027" y="60960"/>
                  </a:moveTo>
                  <a:lnTo>
                    <a:pt x="344595" y="60960"/>
                  </a:lnTo>
                  <a:lnTo>
                    <a:pt x="344787" y="61201"/>
                  </a:lnTo>
                  <a:lnTo>
                    <a:pt x="345027" y="60960"/>
                  </a:lnTo>
                  <a:close/>
                </a:path>
                <a:path w="593725" h="356869">
                  <a:moveTo>
                    <a:pt x="351567" y="33020"/>
                  </a:moveTo>
                  <a:lnTo>
                    <a:pt x="352075" y="34290"/>
                  </a:lnTo>
                  <a:lnTo>
                    <a:pt x="350881" y="34290"/>
                  </a:lnTo>
                  <a:lnTo>
                    <a:pt x="349180" y="38100"/>
                  </a:lnTo>
                  <a:lnTo>
                    <a:pt x="347033" y="40640"/>
                  </a:lnTo>
                  <a:lnTo>
                    <a:pt x="344443" y="43180"/>
                  </a:lnTo>
                  <a:lnTo>
                    <a:pt x="359822" y="58420"/>
                  </a:lnTo>
                  <a:lnTo>
                    <a:pt x="364153" y="53340"/>
                  </a:lnTo>
                  <a:lnTo>
                    <a:pt x="367671" y="48260"/>
                  </a:lnTo>
                  <a:lnTo>
                    <a:pt x="370389" y="43180"/>
                  </a:lnTo>
                  <a:lnTo>
                    <a:pt x="371049" y="40640"/>
                  </a:lnTo>
                  <a:lnTo>
                    <a:pt x="371608" y="39370"/>
                  </a:lnTo>
                  <a:lnTo>
                    <a:pt x="372052" y="38100"/>
                  </a:lnTo>
                  <a:lnTo>
                    <a:pt x="351567" y="33020"/>
                  </a:lnTo>
                  <a:close/>
                </a:path>
                <a:path w="593725" h="356869">
                  <a:moveTo>
                    <a:pt x="142259" y="20320"/>
                  </a:moveTo>
                  <a:lnTo>
                    <a:pt x="127274" y="27940"/>
                  </a:lnTo>
                  <a:lnTo>
                    <a:pt x="119986" y="33020"/>
                  </a:lnTo>
                  <a:lnTo>
                    <a:pt x="112833" y="36830"/>
                  </a:lnTo>
                  <a:lnTo>
                    <a:pt x="125507" y="57150"/>
                  </a:lnTo>
                  <a:lnTo>
                    <a:pt x="131946" y="53340"/>
                  </a:lnTo>
                  <a:lnTo>
                    <a:pt x="138520" y="49530"/>
                  </a:lnTo>
                  <a:lnTo>
                    <a:pt x="145229" y="45720"/>
                  </a:lnTo>
                  <a:lnTo>
                    <a:pt x="152076" y="43180"/>
                  </a:lnTo>
                  <a:lnTo>
                    <a:pt x="142259" y="20320"/>
                  </a:lnTo>
                  <a:close/>
                </a:path>
                <a:path w="593725" h="356869">
                  <a:moveTo>
                    <a:pt x="173234" y="8890"/>
                  </a:moveTo>
                  <a:lnTo>
                    <a:pt x="157570" y="13970"/>
                  </a:lnTo>
                  <a:lnTo>
                    <a:pt x="149872" y="17780"/>
                  </a:lnTo>
                  <a:lnTo>
                    <a:pt x="142259" y="20320"/>
                  </a:lnTo>
                  <a:lnTo>
                    <a:pt x="152076" y="43180"/>
                  </a:lnTo>
                  <a:lnTo>
                    <a:pt x="159138" y="39370"/>
                  </a:lnTo>
                  <a:lnTo>
                    <a:pt x="180727" y="31750"/>
                  </a:lnTo>
                  <a:lnTo>
                    <a:pt x="173234" y="8890"/>
                  </a:lnTo>
                  <a:close/>
                </a:path>
                <a:path w="593725" h="356869">
                  <a:moveTo>
                    <a:pt x="372770" y="33020"/>
                  </a:moveTo>
                  <a:lnTo>
                    <a:pt x="351567" y="33020"/>
                  </a:lnTo>
                  <a:lnTo>
                    <a:pt x="372052" y="38100"/>
                  </a:lnTo>
                  <a:lnTo>
                    <a:pt x="372764" y="34290"/>
                  </a:lnTo>
                  <a:lnTo>
                    <a:pt x="372770" y="33020"/>
                  </a:lnTo>
                  <a:close/>
                </a:path>
                <a:path w="593725" h="356869">
                  <a:moveTo>
                    <a:pt x="351384" y="33128"/>
                  </a:moveTo>
                  <a:lnTo>
                    <a:pt x="351186" y="34290"/>
                  </a:lnTo>
                  <a:lnTo>
                    <a:pt x="351999" y="34290"/>
                  </a:lnTo>
                  <a:lnTo>
                    <a:pt x="351384" y="33128"/>
                  </a:lnTo>
                  <a:close/>
                </a:path>
                <a:path w="593725" h="356869">
                  <a:moveTo>
                    <a:pt x="351567" y="33020"/>
                  </a:moveTo>
                  <a:lnTo>
                    <a:pt x="351402" y="33020"/>
                  </a:lnTo>
                  <a:lnTo>
                    <a:pt x="351999" y="34290"/>
                  </a:lnTo>
                  <a:lnTo>
                    <a:pt x="351567" y="33020"/>
                  </a:lnTo>
                  <a:close/>
                </a:path>
                <a:path w="593725" h="356869">
                  <a:moveTo>
                    <a:pt x="363264" y="15240"/>
                  </a:moveTo>
                  <a:lnTo>
                    <a:pt x="351326" y="33020"/>
                  </a:lnTo>
                  <a:lnTo>
                    <a:pt x="372770" y="33020"/>
                  </a:lnTo>
                  <a:lnTo>
                    <a:pt x="366655" y="17780"/>
                  </a:lnTo>
                  <a:lnTo>
                    <a:pt x="363264" y="15240"/>
                  </a:lnTo>
                  <a:close/>
                </a:path>
                <a:path w="593725" h="356869">
                  <a:moveTo>
                    <a:pt x="339566" y="6350"/>
                  </a:moveTo>
                  <a:lnTo>
                    <a:pt x="334930" y="27940"/>
                  </a:lnTo>
                  <a:lnTo>
                    <a:pt x="339718" y="29210"/>
                  </a:lnTo>
                  <a:lnTo>
                    <a:pt x="348862" y="31750"/>
                  </a:lnTo>
                  <a:lnTo>
                    <a:pt x="349726" y="33020"/>
                  </a:lnTo>
                  <a:lnTo>
                    <a:pt x="351326" y="33020"/>
                  </a:lnTo>
                  <a:lnTo>
                    <a:pt x="363264" y="15240"/>
                  </a:lnTo>
                  <a:lnTo>
                    <a:pt x="361829" y="15240"/>
                  </a:lnTo>
                  <a:lnTo>
                    <a:pt x="360356" y="13970"/>
                  </a:lnTo>
                  <a:lnTo>
                    <a:pt x="358832" y="12700"/>
                  </a:lnTo>
                  <a:lnTo>
                    <a:pt x="352647" y="10160"/>
                  </a:lnTo>
                  <a:lnTo>
                    <a:pt x="346233" y="7620"/>
                  </a:lnTo>
                  <a:lnTo>
                    <a:pt x="339566" y="6350"/>
                  </a:lnTo>
                  <a:close/>
                </a:path>
                <a:path w="593725" h="356869">
                  <a:moveTo>
                    <a:pt x="205632" y="1270"/>
                  </a:moveTo>
                  <a:lnTo>
                    <a:pt x="189261" y="3810"/>
                  </a:lnTo>
                  <a:lnTo>
                    <a:pt x="173234" y="8890"/>
                  </a:lnTo>
                  <a:lnTo>
                    <a:pt x="180727" y="31750"/>
                  </a:lnTo>
                  <a:lnTo>
                    <a:pt x="187618" y="29210"/>
                  </a:lnTo>
                  <a:lnTo>
                    <a:pt x="208692" y="25400"/>
                  </a:lnTo>
                  <a:lnTo>
                    <a:pt x="205632" y="1270"/>
                  </a:lnTo>
                  <a:close/>
                </a:path>
                <a:path w="593725" h="356869">
                  <a:moveTo>
                    <a:pt x="305034" y="1270"/>
                  </a:moveTo>
                  <a:lnTo>
                    <a:pt x="303231" y="25400"/>
                  </a:lnTo>
                  <a:lnTo>
                    <a:pt x="311192" y="25400"/>
                  </a:lnTo>
                  <a:lnTo>
                    <a:pt x="319128" y="26670"/>
                  </a:lnTo>
                  <a:lnTo>
                    <a:pt x="327041" y="26670"/>
                  </a:lnTo>
                  <a:lnTo>
                    <a:pt x="334930" y="27940"/>
                  </a:lnTo>
                  <a:lnTo>
                    <a:pt x="339566" y="6350"/>
                  </a:lnTo>
                  <a:lnTo>
                    <a:pt x="331014" y="5080"/>
                  </a:lnTo>
                  <a:lnTo>
                    <a:pt x="322410" y="2540"/>
                  </a:lnTo>
                  <a:lnTo>
                    <a:pt x="313750" y="2540"/>
                  </a:lnTo>
                  <a:lnTo>
                    <a:pt x="305034" y="1270"/>
                  </a:lnTo>
                  <a:close/>
                </a:path>
                <a:path w="593725" h="356869">
                  <a:moveTo>
                    <a:pt x="253307" y="0"/>
                  </a:moveTo>
                  <a:lnTo>
                    <a:pt x="217526" y="0"/>
                  </a:lnTo>
                  <a:lnTo>
                    <a:pt x="205632" y="1270"/>
                  </a:lnTo>
                  <a:lnTo>
                    <a:pt x="208692" y="25400"/>
                  </a:lnTo>
                  <a:lnTo>
                    <a:pt x="219825" y="24130"/>
                  </a:lnTo>
                  <a:lnTo>
                    <a:pt x="253307" y="24130"/>
                  </a:lnTo>
                  <a:lnTo>
                    <a:pt x="253307" y="0"/>
                  </a:lnTo>
                  <a:close/>
                </a:path>
                <a:path w="593725" h="356869">
                  <a:moveTo>
                    <a:pt x="292116" y="0"/>
                  </a:moveTo>
                  <a:lnTo>
                    <a:pt x="253307" y="0"/>
                  </a:lnTo>
                  <a:lnTo>
                    <a:pt x="253307" y="24130"/>
                  </a:lnTo>
                  <a:lnTo>
                    <a:pt x="290758" y="24130"/>
                  </a:lnTo>
                  <a:lnTo>
                    <a:pt x="303231" y="25400"/>
                  </a:lnTo>
                  <a:lnTo>
                    <a:pt x="305034" y="1270"/>
                  </a:lnTo>
                  <a:lnTo>
                    <a:pt x="292116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8854" y="960018"/>
              <a:ext cx="655599" cy="60944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32431" y="1739264"/>
              <a:ext cx="1193165" cy="93345"/>
            </a:xfrm>
            <a:custGeom>
              <a:avLst/>
              <a:gdLst/>
              <a:ahLst/>
              <a:cxnLst/>
              <a:rect l="l" t="t" r="r" b="b"/>
              <a:pathLst>
                <a:path w="1193164" h="93344">
                  <a:moveTo>
                    <a:pt x="278498" y="59029"/>
                  </a:moveTo>
                  <a:lnTo>
                    <a:pt x="278472" y="51485"/>
                  </a:lnTo>
                  <a:lnTo>
                    <a:pt x="276999" y="50012"/>
                  </a:lnTo>
                  <a:lnTo>
                    <a:pt x="275450" y="48450"/>
                  </a:lnTo>
                  <a:lnTo>
                    <a:pt x="267919" y="48450"/>
                  </a:lnTo>
                  <a:lnTo>
                    <a:pt x="265734" y="50622"/>
                  </a:lnTo>
                  <a:lnTo>
                    <a:pt x="223329" y="46494"/>
                  </a:lnTo>
                  <a:lnTo>
                    <a:pt x="201701" y="42468"/>
                  </a:lnTo>
                  <a:lnTo>
                    <a:pt x="193890" y="40843"/>
                  </a:lnTo>
                  <a:lnTo>
                    <a:pt x="148767" y="36156"/>
                  </a:lnTo>
                  <a:lnTo>
                    <a:pt x="138010" y="36068"/>
                  </a:lnTo>
                  <a:lnTo>
                    <a:pt x="127241" y="36233"/>
                  </a:lnTo>
                  <a:lnTo>
                    <a:pt x="84112" y="38277"/>
                  </a:lnTo>
                  <a:lnTo>
                    <a:pt x="43472" y="46761"/>
                  </a:lnTo>
                  <a:lnTo>
                    <a:pt x="6794" y="66382"/>
                  </a:lnTo>
                  <a:lnTo>
                    <a:pt x="1384" y="77012"/>
                  </a:lnTo>
                  <a:lnTo>
                    <a:pt x="3213" y="75171"/>
                  </a:lnTo>
                  <a:lnTo>
                    <a:pt x="1384" y="77012"/>
                  </a:lnTo>
                  <a:lnTo>
                    <a:pt x="0" y="78397"/>
                  </a:lnTo>
                  <a:lnTo>
                    <a:pt x="0" y="88646"/>
                  </a:lnTo>
                  <a:lnTo>
                    <a:pt x="4152" y="92798"/>
                  </a:lnTo>
                  <a:lnTo>
                    <a:pt x="14401" y="92798"/>
                  </a:lnTo>
                  <a:lnTo>
                    <a:pt x="18554" y="88646"/>
                  </a:lnTo>
                  <a:lnTo>
                    <a:pt x="18554" y="86499"/>
                  </a:lnTo>
                  <a:lnTo>
                    <a:pt x="18554" y="85382"/>
                  </a:lnTo>
                  <a:lnTo>
                    <a:pt x="20408" y="81038"/>
                  </a:lnTo>
                  <a:lnTo>
                    <a:pt x="20472" y="80899"/>
                  </a:lnTo>
                  <a:lnTo>
                    <a:pt x="20523" y="81064"/>
                  </a:lnTo>
                  <a:lnTo>
                    <a:pt x="23393" y="78714"/>
                  </a:lnTo>
                  <a:lnTo>
                    <a:pt x="64223" y="64846"/>
                  </a:lnTo>
                  <a:lnTo>
                    <a:pt x="106946" y="60413"/>
                  </a:lnTo>
                  <a:lnTo>
                    <a:pt x="117157" y="60236"/>
                  </a:lnTo>
                  <a:lnTo>
                    <a:pt x="127393" y="60274"/>
                  </a:lnTo>
                  <a:lnTo>
                    <a:pt x="167614" y="61823"/>
                  </a:lnTo>
                  <a:lnTo>
                    <a:pt x="205117" y="67094"/>
                  </a:lnTo>
                  <a:lnTo>
                    <a:pt x="212940" y="68110"/>
                  </a:lnTo>
                  <a:lnTo>
                    <a:pt x="220789" y="68948"/>
                  </a:lnTo>
                  <a:lnTo>
                    <a:pt x="228676" y="69621"/>
                  </a:lnTo>
                  <a:lnTo>
                    <a:pt x="235318" y="69888"/>
                  </a:lnTo>
                  <a:lnTo>
                    <a:pt x="241947" y="69786"/>
                  </a:lnTo>
                  <a:lnTo>
                    <a:pt x="274637" y="62077"/>
                  </a:lnTo>
                  <a:lnTo>
                    <a:pt x="275450" y="62077"/>
                  </a:lnTo>
                  <a:lnTo>
                    <a:pt x="278498" y="59029"/>
                  </a:lnTo>
                  <a:close/>
                </a:path>
                <a:path w="1193164" h="93344">
                  <a:moveTo>
                    <a:pt x="1173759" y="33642"/>
                  </a:moveTo>
                  <a:lnTo>
                    <a:pt x="1173734" y="32791"/>
                  </a:lnTo>
                  <a:lnTo>
                    <a:pt x="1173734" y="33883"/>
                  </a:lnTo>
                  <a:lnTo>
                    <a:pt x="1173759" y="33642"/>
                  </a:lnTo>
                  <a:close/>
                </a:path>
                <a:path w="1193164" h="93344">
                  <a:moveTo>
                    <a:pt x="1188313" y="34709"/>
                  </a:moveTo>
                  <a:close/>
                </a:path>
                <a:path w="1193164" h="93344">
                  <a:moveTo>
                    <a:pt x="1192707" y="24003"/>
                  </a:moveTo>
                  <a:lnTo>
                    <a:pt x="1174521" y="10528"/>
                  </a:lnTo>
                  <a:lnTo>
                    <a:pt x="1174521" y="28600"/>
                  </a:lnTo>
                  <a:lnTo>
                    <a:pt x="1174445" y="29108"/>
                  </a:lnTo>
                  <a:lnTo>
                    <a:pt x="1174407" y="28587"/>
                  </a:lnTo>
                  <a:lnTo>
                    <a:pt x="1174521" y="10528"/>
                  </a:lnTo>
                  <a:lnTo>
                    <a:pt x="1168819" y="9702"/>
                  </a:lnTo>
                  <a:lnTo>
                    <a:pt x="1160411" y="8788"/>
                  </a:lnTo>
                  <a:lnTo>
                    <a:pt x="1151966" y="8166"/>
                  </a:lnTo>
                  <a:lnTo>
                    <a:pt x="1141196" y="7162"/>
                  </a:lnTo>
                  <a:lnTo>
                    <a:pt x="1130452" y="6045"/>
                  </a:lnTo>
                  <a:lnTo>
                    <a:pt x="1119720" y="4813"/>
                  </a:lnTo>
                  <a:lnTo>
                    <a:pt x="1109002" y="3467"/>
                  </a:lnTo>
                  <a:lnTo>
                    <a:pt x="1078331" y="1676"/>
                  </a:lnTo>
                  <a:lnTo>
                    <a:pt x="1047648" y="508"/>
                  </a:lnTo>
                  <a:lnTo>
                    <a:pt x="1016939" y="0"/>
                  </a:lnTo>
                  <a:lnTo>
                    <a:pt x="986218" y="139"/>
                  </a:lnTo>
                  <a:lnTo>
                    <a:pt x="911186" y="584"/>
                  </a:lnTo>
                  <a:lnTo>
                    <a:pt x="836168" y="2146"/>
                  </a:lnTo>
                  <a:lnTo>
                    <a:pt x="786422" y="4330"/>
                  </a:lnTo>
                  <a:lnTo>
                    <a:pt x="736727" y="7607"/>
                  </a:lnTo>
                  <a:lnTo>
                    <a:pt x="649655" y="15392"/>
                  </a:lnTo>
                  <a:lnTo>
                    <a:pt x="629564" y="17297"/>
                  </a:lnTo>
                  <a:lnTo>
                    <a:pt x="589368" y="20561"/>
                  </a:lnTo>
                  <a:lnTo>
                    <a:pt x="498411" y="25831"/>
                  </a:lnTo>
                  <a:lnTo>
                    <a:pt x="431507" y="28219"/>
                  </a:lnTo>
                  <a:lnTo>
                    <a:pt x="416852" y="28625"/>
                  </a:lnTo>
                  <a:lnTo>
                    <a:pt x="402209" y="29222"/>
                  </a:lnTo>
                  <a:lnTo>
                    <a:pt x="362978" y="31864"/>
                  </a:lnTo>
                  <a:lnTo>
                    <a:pt x="326669" y="37198"/>
                  </a:lnTo>
                  <a:lnTo>
                    <a:pt x="326669" y="59575"/>
                  </a:lnTo>
                  <a:lnTo>
                    <a:pt x="321386" y="60807"/>
                  </a:lnTo>
                  <a:lnTo>
                    <a:pt x="321602" y="60744"/>
                  </a:lnTo>
                  <a:lnTo>
                    <a:pt x="326669" y="59575"/>
                  </a:lnTo>
                  <a:lnTo>
                    <a:pt x="326669" y="37198"/>
                  </a:lnTo>
                  <a:lnTo>
                    <a:pt x="322643" y="38277"/>
                  </a:lnTo>
                  <a:lnTo>
                    <a:pt x="320954" y="38900"/>
                  </a:lnTo>
                  <a:lnTo>
                    <a:pt x="320954" y="60744"/>
                  </a:lnTo>
                  <a:lnTo>
                    <a:pt x="320700" y="60871"/>
                  </a:lnTo>
                  <a:lnTo>
                    <a:pt x="320954" y="60744"/>
                  </a:lnTo>
                  <a:lnTo>
                    <a:pt x="320954" y="38900"/>
                  </a:lnTo>
                  <a:lnTo>
                    <a:pt x="318071" y="39941"/>
                  </a:lnTo>
                  <a:lnTo>
                    <a:pt x="318071" y="56502"/>
                  </a:lnTo>
                  <a:lnTo>
                    <a:pt x="317779" y="62496"/>
                  </a:lnTo>
                  <a:lnTo>
                    <a:pt x="318058" y="56502"/>
                  </a:lnTo>
                  <a:lnTo>
                    <a:pt x="314667" y="51523"/>
                  </a:lnTo>
                  <a:lnTo>
                    <a:pt x="314566" y="53428"/>
                  </a:lnTo>
                  <a:lnTo>
                    <a:pt x="314515" y="51308"/>
                  </a:lnTo>
                  <a:lnTo>
                    <a:pt x="314667" y="51523"/>
                  </a:lnTo>
                  <a:lnTo>
                    <a:pt x="314909" y="46748"/>
                  </a:lnTo>
                  <a:lnTo>
                    <a:pt x="312966" y="46761"/>
                  </a:lnTo>
                  <a:lnTo>
                    <a:pt x="314909" y="46748"/>
                  </a:lnTo>
                  <a:lnTo>
                    <a:pt x="314680" y="51523"/>
                  </a:lnTo>
                  <a:lnTo>
                    <a:pt x="318058" y="56502"/>
                  </a:lnTo>
                  <a:lnTo>
                    <a:pt x="318071" y="39941"/>
                  </a:lnTo>
                  <a:lnTo>
                    <a:pt x="312051" y="42811"/>
                  </a:lnTo>
                  <a:lnTo>
                    <a:pt x="312051" y="47675"/>
                  </a:lnTo>
                  <a:lnTo>
                    <a:pt x="308825" y="50901"/>
                  </a:lnTo>
                  <a:lnTo>
                    <a:pt x="312039" y="47675"/>
                  </a:lnTo>
                  <a:lnTo>
                    <a:pt x="312051" y="42811"/>
                  </a:lnTo>
                  <a:lnTo>
                    <a:pt x="303720" y="55854"/>
                  </a:lnTo>
                  <a:lnTo>
                    <a:pt x="303898" y="57404"/>
                  </a:lnTo>
                  <a:lnTo>
                    <a:pt x="312547" y="64897"/>
                  </a:lnTo>
                  <a:lnTo>
                    <a:pt x="312978" y="65316"/>
                  </a:lnTo>
                  <a:lnTo>
                    <a:pt x="323227" y="65303"/>
                  </a:lnTo>
                  <a:lnTo>
                    <a:pt x="327380" y="61150"/>
                  </a:lnTo>
                  <a:lnTo>
                    <a:pt x="327380" y="60820"/>
                  </a:lnTo>
                  <a:lnTo>
                    <a:pt x="327380" y="59448"/>
                  </a:lnTo>
                  <a:lnTo>
                    <a:pt x="374573" y="54559"/>
                  </a:lnTo>
                  <a:lnTo>
                    <a:pt x="417576" y="53124"/>
                  </a:lnTo>
                  <a:lnTo>
                    <a:pt x="431927" y="52933"/>
                  </a:lnTo>
                  <a:lnTo>
                    <a:pt x="465721" y="52349"/>
                  </a:lnTo>
                  <a:lnTo>
                    <a:pt x="492887" y="51523"/>
                  </a:lnTo>
                  <a:lnTo>
                    <a:pt x="499529" y="51282"/>
                  </a:lnTo>
                  <a:lnTo>
                    <a:pt x="552996" y="48704"/>
                  </a:lnTo>
                  <a:lnTo>
                    <a:pt x="570725" y="47675"/>
                  </a:lnTo>
                  <a:lnTo>
                    <a:pt x="570623" y="44411"/>
                  </a:lnTo>
                  <a:lnTo>
                    <a:pt x="570826" y="47663"/>
                  </a:lnTo>
                  <a:lnTo>
                    <a:pt x="611517" y="44767"/>
                  </a:lnTo>
                  <a:lnTo>
                    <a:pt x="652183" y="41148"/>
                  </a:lnTo>
                  <a:lnTo>
                    <a:pt x="717105" y="35356"/>
                  </a:lnTo>
                  <a:lnTo>
                    <a:pt x="738771" y="33642"/>
                  </a:lnTo>
                  <a:lnTo>
                    <a:pt x="787882" y="30594"/>
                  </a:lnTo>
                  <a:lnTo>
                    <a:pt x="837057" y="28575"/>
                  </a:lnTo>
                  <a:lnTo>
                    <a:pt x="948956" y="26733"/>
                  </a:lnTo>
                  <a:lnTo>
                    <a:pt x="1023658" y="26555"/>
                  </a:lnTo>
                  <a:lnTo>
                    <a:pt x="1045933" y="26911"/>
                  </a:lnTo>
                  <a:lnTo>
                    <a:pt x="1075740" y="28041"/>
                  </a:lnTo>
                  <a:lnTo>
                    <a:pt x="1105522" y="29832"/>
                  </a:lnTo>
                  <a:lnTo>
                    <a:pt x="1116533" y="31318"/>
                  </a:lnTo>
                  <a:lnTo>
                    <a:pt x="1127582" y="32664"/>
                  </a:lnTo>
                  <a:lnTo>
                    <a:pt x="1138694" y="33883"/>
                  </a:lnTo>
                  <a:lnTo>
                    <a:pt x="1149718" y="34963"/>
                  </a:lnTo>
                  <a:lnTo>
                    <a:pt x="1157554" y="35610"/>
                  </a:lnTo>
                  <a:lnTo>
                    <a:pt x="1165390" y="36360"/>
                  </a:lnTo>
                  <a:lnTo>
                    <a:pt x="1173226" y="37249"/>
                  </a:lnTo>
                  <a:lnTo>
                    <a:pt x="1173403" y="36029"/>
                  </a:lnTo>
                  <a:lnTo>
                    <a:pt x="1173340" y="37274"/>
                  </a:lnTo>
                  <a:lnTo>
                    <a:pt x="1173581" y="37274"/>
                  </a:lnTo>
                  <a:lnTo>
                    <a:pt x="1173734" y="33883"/>
                  </a:lnTo>
                  <a:lnTo>
                    <a:pt x="1173708" y="34048"/>
                  </a:lnTo>
                  <a:lnTo>
                    <a:pt x="1173657" y="32664"/>
                  </a:lnTo>
                  <a:lnTo>
                    <a:pt x="1173734" y="32791"/>
                  </a:lnTo>
                  <a:lnTo>
                    <a:pt x="1173734" y="29819"/>
                  </a:lnTo>
                  <a:lnTo>
                    <a:pt x="1173797" y="32918"/>
                  </a:lnTo>
                  <a:lnTo>
                    <a:pt x="1173759" y="33642"/>
                  </a:lnTo>
                  <a:lnTo>
                    <a:pt x="1173734" y="37223"/>
                  </a:lnTo>
                  <a:lnTo>
                    <a:pt x="1173734" y="37871"/>
                  </a:lnTo>
                  <a:lnTo>
                    <a:pt x="1176997" y="41135"/>
                  </a:lnTo>
                  <a:lnTo>
                    <a:pt x="1185049" y="41135"/>
                  </a:lnTo>
                  <a:lnTo>
                    <a:pt x="1188313" y="37871"/>
                  </a:lnTo>
                  <a:lnTo>
                    <a:pt x="1188250" y="34772"/>
                  </a:lnTo>
                  <a:lnTo>
                    <a:pt x="1188313" y="32004"/>
                  </a:lnTo>
                  <a:lnTo>
                    <a:pt x="1188313" y="34709"/>
                  </a:lnTo>
                  <a:lnTo>
                    <a:pt x="1191717" y="30784"/>
                  </a:lnTo>
                  <a:lnTo>
                    <a:pt x="1192517" y="26555"/>
                  </a:lnTo>
                  <a:lnTo>
                    <a:pt x="1192707" y="24003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3862081" y="4736439"/>
            <a:ext cx="590830" cy="1936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7095" y="4701692"/>
            <a:ext cx="630212" cy="21422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1113629" y="5233085"/>
            <a:ext cx="1682750" cy="164465"/>
            <a:chOff x="1113629" y="5233085"/>
            <a:chExt cx="1682750" cy="164465"/>
          </a:xfrm>
        </p:grpSpPr>
        <p:sp>
          <p:nvSpPr>
            <p:cNvPr id="48" name="object 48"/>
            <p:cNvSpPr/>
            <p:nvPr/>
          </p:nvSpPr>
          <p:spPr>
            <a:xfrm>
              <a:off x="1113629" y="5252533"/>
              <a:ext cx="1653539" cy="144780"/>
            </a:xfrm>
            <a:custGeom>
              <a:avLst/>
              <a:gdLst/>
              <a:ahLst/>
              <a:cxnLst/>
              <a:rect l="l" t="t" r="r" b="b"/>
              <a:pathLst>
                <a:path w="1653539" h="144779">
                  <a:moveTo>
                    <a:pt x="492958" y="124460"/>
                  </a:moveTo>
                  <a:lnTo>
                    <a:pt x="492145" y="143510"/>
                  </a:lnTo>
                  <a:lnTo>
                    <a:pt x="537037" y="143510"/>
                  </a:lnTo>
                  <a:lnTo>
                    <a:pt x="581931" y="144780"/>
                  </a:lnTo>
                  <a:lnTo>
                    <a:pt x="671736" y="144780"/>
                  </a:lnTo>
                  <a:lnTo>
                    <a:pt x="671761" y="127000"/>
                  </a:lnTo>
                  <a:lnTo>
                    <a:pt x="627053" y="127000"/>
                  </a:lnTo>
                  <a:lnTo>
                    <a:pt x="582350" y="125730"/>
                  </a:lnTo>
                  <a:lnTo>
                    <a:pt x="537651" y="125730"/>
                  </a:lnTo>
                  <a:lnTo>
                    <a:pt x="492958" y="124460"/>
                  </a:lnTo>
                  <a:close/>
                </a:path>
                <a:path w="1653539" h="144779">
                  <a:moveTo>
                    <a:pt x="840417" y="125730"/>
                  </a:moveTo>
                  <a:lnTo>
                    <a:pt x="756094" y="125730"/>
                  </a:lnTo>
                  <a:lnTo>
                    <a:pt x="713928" y="127000"/>
                  </a:lnTo>
                  <a:lnTo>
                    <a:pt x="671761" y="127000"/>
                  </a:lnTo>
                  <a:lnTo>
                    <a:pt x="671736" y="144780"/>
                  </a:lnTo>
                  <a:lnTo>
                    <a:pt x="841103" y="144780"/>
                  </a:lnTo>
                  <a:lnTo>
                    <a:pt x="840417" y="125730"/>
                  </a:lnTo>
                  <a:close/>
                </a:path>
                <a:path w="1653539" h="144779">
                  <a:moveTo>
                    <a:pt x="907270" y="120650"/>
                  </a:moveTo>
                  <a:lnTo>
                    <a:pt x="840417" y="125730"/>
                  </a:lnTo>
                  <a:lnTo>
                    <a:pt x="841103" y="144780"/>
                  </a:lnTo>
                  <a:lnTo>
                    <a:pt x="858026" y="143510"/>
                  </a:lnTo>
                  <a:lnTo>
                    <a:pt x="874943" y="143510"/>
                  </a:lnTo>
                  <a:lnTo>
                    <a:pt x="908756" y="140970"/>
                  </a:lnTo>
                  <a:lnTo>
                    <a:pt x="907270" y="120650"/>
                  </a:lnTo>
                  <a:close/>
                </a:path>
                <a:path w="1653539" h="144779">
                  <a:moveTo>
                    <a:pt x="450979" y="123190"/>
                  </a:moveTo>
                  <a:lnTo>
                    <a:pt x="325026" y="123190"/>
                  </a:lnTo>
                  <a:lnTo>
                    <a:pt x="325026" y="140970"/>
                  </a:lnTo>
                  <a:lnTo>
                    <a:pt x="408599" y="140970"/>
                  </a:lnTo>
                  <a:lnTo>
                    <a:pt x="492145" y="143510"/>
                  </a:lnTo>
                  <a:lnTo>
                    <a:pt x="492958" y="124460"/>
                  </a:lnTo>
                  <a:lnTo>
                    <a:pt x="450979" y="123190"/>
                  </a:lnTo>
                  <a:close/>
                </a:path>
                <a:path w="1653539" h="144779">
                  <a:moveTo>
                    <a:pt x="130980" y="119380"/>
                  </a:moveTo>
                  <a:lnTo>
                    <a:pt x="129421" y="138430"/>
                  </a:lnTo>
                  <a:lnTo>
                    <a:pt x="141690" y="138430"/>
                  </a:lnTo>
                  <a:lnTo>
                    <a:pt x="153968" y="139700"/>
                  </a:lnTo>
                  <a:lnTo>
                    <a:pt x="166256" y="139700"/>
                  </a:lnTo>
                  <a:lnTo>
                    <a:pt x="178556" y="140970"/>
                  </a:lnTo>
                  <a:lnTo>
                    <a:pt x="178950" y="121920"/>
                  </a:lnTo>
                  <a:lnTo>
                    <a:pt x="166944" y="121920"/>
                  </a:lnTo>
                  <a:lnTo>
                    <a:pt x="154947" y="120650"/>
                  </a:lnTo>
                  <a:lnTo>
                    <a:pt x="142959" y="120650"/>
                  </a:lnTo>
                  <a:lnTo>
                    <a:pt x="130980" y="119380"/>
                  </a:lnTo>
                  <a:close/>
                </a:path>
                <a:path w="1653539" h="144779">
                  <a:moveTo>
                    <a:pt x="251988" y="121920"/>
                  </a:moveTo>
                  <a:lnTo>
                    <a:pt x="178950" y="121920"/>
                  </a:lnTo>
                  <a:lnTo>
                    <a:pt x="178556" y="140970"/>
                  </a:lnTo>
                  <a:lnTo>
                    <a:pt x="325026" y="140970"/>
                  </a:lnTo>
                  <a:lnTo>
                    <a:pt x="325026" y="123190"/>
                  </a:lnTo>
                  <a:lnTo>
                    <a:pt x="288507" y="123190"/>
                  </a:lnTo>
                  <a:lnTo>
                    <a:pt x="251988" y="121920"/>
                  </a:lnTo>
                  <a:close/>
                </a:path>
                <a:path w="1653539" h="144779">
                  <a:moveTo>
                    <a:pt x="970630" y="114300"/>
                  </a:moveTo>
                  <a:lnTo>
                    <a:pt x="954811" y="116840"/>
                  </a:lnTo>
                  <a:lnTo>
                    <a:pt x="907270" y="120650"/>
                  </a:lnTo>
                  <a:lnTo>
                    <a:pt x="908756" y="140970"/>
                  </a:lnTo>
                  <a:lnTo>
                    <a:pt x="956978" y="137160"/>
                  </a:lnTo>
                  <a:lnTo>
                    <a:pt x="973018" y="134620"/>
                  </a:lnTo>
                  <a:lnTo>
                    <a:pt x="970630" y="114300"/>
                  </a:lnTo>
                  <a:close/>
                </a:path>
                <a:path w="1653539" h="144779">
                  <a:moveTo>
                    <a:pt x="86041" y="114300"/>
                  </a:moveTo>
                  <a:lnTo>
                    <a:pt x="83111" y="132080"/>
                  </a:lnTo>
                  <a:lnTo>
                    <a:pt x="94645" y="134620"/>
                  </a:lnTo>
                  <a:lnTo>
                    <a:pt x="129421" y="138430"/>
                  </a:lnTo>
                  <a:lnTo>
                    <a:pt x="130980" y="119380"/>
                  </a:lnTo>
                  <a:lnTo>
                    <a:pt x="86041" y="114300"/>
                  </a:lnTo>
                  <a:close/>
                </a:path>
                <a:path w="1653539" h="144779">
                  <a:moveTo>
                    <a:pt x="1027488" y="106680"/>
                  </a:moveTo>
                  <a:lnTo>
                    <a:pt x="999107" y="111760"/>
                  </a:lnTo>
                  <a:lnTo>
                    <a:pt x="970630" y="114300"/>
                  </a:lnTo>
                  <a:lnTo>
                    <a:pt x="973018" y="134620"/>
                  </a:lnTo>
                  <a:lnTo>
                    <a:pt x="987539" y="133350"/>
                  </a:lnTo>
                  <a:lnTo>
                    <a:pt x="1002032" y="130810"/>
                  </a:lnTo>
                  <a:lnTo>
                    <a:pt x="1016500" y="129540"/>
                  </a:lnTo>
                  <a:lnTo>
                    <a:pt x="1030942" y="127000"/>
                  </a:lnTo>
                  <a:lnTo>
                    <a:pt x="1027488" y="106680"/>
                  </a:lnTo>
                  <a:close/>
                </a:path>
                <a:path w="1653539" h="144779">
                  <a:moveTo>
                    <a:pt x="38867" y="102870"/>
                  </a:moveTo>
                  <a:lnTo>
                    <a:pt x="33545" y="120650"/>
                  </a:lnTo>
                  <a:lnTo>
                    <a:pt x="45804" y="124460"/>
                  </a:lnTo>
                  <a:lnTo>
                    <a:pt x="83111" y="132080"/>
                  </a:lnTo>
                  <a:lnTo>
                    <a:pt x="86041" y="114300"/>
                  </a:lnTo>
                  <a:lnTo>
                    <a:pt x="50515" y="106680"/>
                  </a:lnTo>
                  <a:lnTo>
                    <a:pt x="38867" y="102870"/>
                  </a:lnTo>
                  <a:close/>
                </a:path>
                <a:path w="1653539" h="144779">
                  <a:moveTo>
                    <a:pt x="1114165" y="88900"/>
                  </a:moveTo>
                  <a:lnTo>
                    <a:pt x="1092560" y="93980"/>
                  </a:lnTo>
                  <a:lnTo>
                    <a:pt x="1070912" y="97790"/>
                  </a:lnTo>
                  <a:lnTo>
                    <a:pt x="1049222" y="102870"/>
                  </a:lnTo>
                  <a:lnTo>
                    <a:pt x="1027488" y="106680"/>
                  </a:lnTo>
                  <a:lnTo>
                    <a:pt x="1030942" y="127000"/>
                  </a:lnTo>
                  <a:lnTo>
                    <a:pt x="1052948" y="123190"/>
                  </a:lnTo>
                  <a:lnTo>
                    <a:pt x="1118674" y="107950"/>
                  </a:lnTo>
                  <a:lnTo>
                    <a:pt x="1114165" y="88900"/>
                  </a:lnTo>
                  <a:close/>
                </a:path>
                <a:path w="1653539" h="144779">
                  <a:moveTo>
                    <a:pt x="11969" y="93980"/>
                  </a:moveTo>
                  <a:lnTo>
                    <a:pt x="6586" y="111760"/>
                  </a:lnTo>
                  <a:lnTo>
                    <a:pt x="33545" y="120650"/>
                  </a:lnTo>
                  <a:lnTo>
                    <a:pt x="35826" y="113030"/>
                  </a:lnTo>
                  <a:lnTo>
                    <a:pt x="14403" y="113030"/>
                  </a:lnTo>
                  <a:lnTo>
                    <a:pt x="18555" y="107950"/>
                  </a:lnTo>
                  <a:lnTo>
                    <a:pt x="18555" y="97790"/>
                  </a:lnTo>
                  <a:lnTo>
                    <a:pt x="15773" y="95237"/>
                  </a:lnTo>
                  <a:lnTo>
                    <a:pt x="11969" y="93980"/>
                  </a:lnTo>
                  <a:close/>
                </a:path>
                <a:path w="1653539" h="144779">
                  <a:moveTo>
                    <a:pt x="11969" y="93980"/>
                  </a:moveTo>
                  <a:lnTo>
                    <a:pt x="4154" y="93980"/>
                  </a:lnTo>
                  <a:lnTo>
                    <a:pt x="0" y="97790"/>
                  </a:lnTo>
                  <a:lnTo>
                    <a:pt x="0" y="107950"/>
                  </a:lnTo>
                  <a:lnTo>
                    <a:pt x="4154" y="113030"/>
                  </a:lnTo>
                  <a:lnTo>
                    <a:pt x="10437" y="113030"/>
                  </a:lnTo>
                  <a:lnTo>
                    <a:pt x="6586" y="111760"/>
                  </a:lnTo>
                  <a:lnTo>
                    <a:pt x="11969" y="93980"/>
                  </a:lnTo>
                  <a:close/>
                </a:path>
                <a:path w="1653539" h="144779">
                  <a:moveTo>
                    <a:pt x="15773" y="95237"/>
                  </a:moveTo>
                  <a:lnTo>
                    <a:pt x="18555" y="97790"/>
                  </a:lnTo>
                  <a:lnTo>
                    <a:pt x="18555" y="107950"/>
                  </a:lnTo>
                  <a:lnTo>
                    <a:pt x="14403" y="113030"/>
                  </a:lnTo>
                  <a:lnTo>
                    <a:pt x="35826" y="113030"/>
                  </a:lnTo>
                  <a:lnTo>
                    <a:pt x="38867" y="102870"/>
                  </a:lnTo>
                  <a:lnTo>
                    <a:pt x="15773" y="95237"/>
                  </a:lnTo>
                  <a:close/>
                </a:path>
                <a:path w="1653539" h="144779">
                  <a:moveTo>
                    <a:pt x="1209047" y="68580"/>
                  </a:moveTo>
                  <a:lnTo>
                    <a:pt x="1185273" y="73660"/>
                  </a:lnTo>
                  <a:lnTo>
                    <a:pt x="1161535" y="77470"/>
                  </a:lnTo>
                  <a:lnTo>
                    <a:pt x="1137833" y="83820"/>
                  </a:lnTo>
                  <a:lnTo>
                    <a:pt x="1114165" y="88900"/>
                  </a:lnTo>
                  <a:lnTo>
                    <a:pt x="1118674" y="107950"/>
                  </a:lnTo>
                  <a:lnTo>
                    <a:pt x="1212908" y="87630"/>
                  </a:lnTo>
                  <a:lnTo>
                    <a:pt x="1209047" y="68580"/>
                  </a:lnTo>
                  <a:close/>
                </a:path>
                <a:path w="1653539" h="144779">
                  <a:moveTo>
                    <a:pt x="14403" y="93980"/>
                  </a:moveTo>
                  <a:lnTo>
                    <a:pt x="11969" y="93980"/>
                  </a:lnTo>
                  <a:lnTo>
                    <a:pt x="15773" y="95237"/>
                  </a:lnTo>
                  <a:lnTo>
                    <a:pt x="14403" y="93980"/>
                  </a:lnTo>
                  <a:close/>
                </a:path>
                <a:path w="1653539" h="144779">
                  <a:moveTo>
                    <a:pt x="1273817" y="57150"/>
                  </a:moveTo>
                  <a:lnTo>
                    <a:pt x="1225182" y="64770"/>
                  </a:lnTo>
                  <a:lnTo>
                    <a:pt x="1209047" y="68580"/>
                  </a:lnTo>
                  <a:lnTo>
                    <a:pt x="1212908" y="87630"/>
                  </a:lnTo>
                  <a:lnTo>
                    <a:pt x="1276484" y="77470"/>
                  </a:lnTo>
                  <a:lnTo>
                    <a:pt x="1273817" y="57150"/>
                  </a:lnTo>
                  <a:close/>
                </a:path>
                <a:path w="1653539" h="144779">
                  <a:moveTo>
                    <a:pt x="1371925" y="49530"/>
                  </a:moveTo>
                  <a:lnTo>
                    <a:pt x="1347348" y="50800"/>
                  </a:lnTo>
                  <a:lnTo>
                    <a:pt x="1322804" y="53340"/>
                  </a:lnTo>
                  <a:lnTo>
                    <a:pt x="1298294" y="54610"/>
                  </a:lnTo>
                  <a:lnTo>
                    <a:pt x="1273817" y="57150"/>
                  </a:lnTo>
                  <a:lnTo>
                    <a:pt x="1276484" y="77470"/>
                  </a:lnTo>
                  <a:lnTo>
                    <a:pt x="1324760" y="72390"/>
                  </a:lnTo>
                  <a:lnTo>
                    <a:pt x="1373169" y="69850"/>
                  </a:lnTo>
                  <a:lnTo>
                    <a:pt x="1371925" y="49530"/>
                  </a:lnTo>
                  <a:close/>
                </a:path>
                <a:path w="1653539" h="144779">
                  <a:moveTo>
                    <a:pt x="1461612" y="43180"/>
                  </a:moveTo>
                  <a:lnTo>
                    <a:pt x="1439212" y="44450"/>
                  </a:lnTo>
                  <a:lnTo>
                    <a:pt x="1416797" y="46990"/>
                  </a:lnTo>
                  <a:lnTo>
                    <a:pt x="1371925" y="49530"/>
                  </a:lnTo>
                  <a:lnTo>
                    <a:pt x="1373169" y="69850"/>
                  </a:lnTo>
                  <a:lnTo>
                    <a:pt x="1395811" y="67310"/>
                  </a:lnTo>
                  <a:lnTo>
                    <a:pt x="1441046" y="64770"/>
                  </a:lnTo>
                  <a:lnTo>
                    <a:pt x="1463644" y="62230"/>
                  </a:lnTo>
                  <a:lnTo>
                    <a:pt x="1461612" y="43180"/>
                  </a:lnTo>
                  <a:close/>
                </a:path>
                <a:path w="1653539" h="144779">
                  <a:moveTo>
                    <a:pt x="1506367" y="36830"/>
                  </a:moveTo>
                  <a:lnTo>
                    <a:pt x="1495218" y="38100"/>
                  </a:lnTo>
                  <a:lnTo>
                    <a:pt x="1484042" y="40640"/>
                  </a:lnTo>
                  <a:lnTo>
                    <a:pt x="1461612" y="43180"/>
                  </a:lnTo>
                  <a:lnTo>
                    <a:pt x="1463644" y="62230"/>
                  </a:lnTo>
                  <a:lnTo>
                    <a:pt x="1486771" y="59690"/>
                  </a:lnTo>
                  <a:lnTo>
                    <a:pt x="1498291" y="57150"/>
                  </a:lnTo>
                  <a:lnTo>
                    <a:pt x="1509783" y="55880"/>
                  </a:lnTo>
                  <a:lnTo>
                    <a:pt x="1506367" y="36830"/>
                  </a:lnTo>
                  <a:close/>
                </a:path>
                <a:path w="1653539" h="144779">
                  <a:moveTo>
                    <a:pt x="1566908" y="22860"/>
                  </a:moveTo>
                  <a:lnTo>
                    <a:pt x="1536742" y="30480"/>
                  </a:lnTo>
                  <a:lnTo>
                    <a:pt x="1521581" y="33020"/>
                  </a:lnTo>
                  <a:lnTo>
                    <a:pt x="1506367" y="36830"/>
                  </a:lnTo>
                  <a:lnTo>
                    <a:pt x="1509783" y="55880"/>
                  </a:lnTo>
                  <a:lnTo>
                    <a:pt x="1525342" y="53340"/>
                  </a:lnTo>
                  <a:lnTo>
                    <a:pt x="1571746" y="41910"/>
                  </a:lnTo>
                  <a:lnTo>
                    <a:pt x="1566908" y="22860"/>
                  </a:lnTo>
                  <a:close/>
                </a:path>
                <a:path w="1653539" h="144779">
                  <a:moveTo>
                    <a:pt x="1611475" y="12073"/>
                  </a:moveTo>
                  <a:lnTo>
                    <a:pt x="1609149" y="12700"/>
                  </a:lnTo>
                  <a:lnTo>
                    <a:pt x="1595035" y="15240"/>
                  </a:lnTo>
                  <a:lnTo>
                    <a:pt x="1566908" y="22860"/>
                  </a:lnTo>
                  <a:lnTo>
                    <a:pt x="1571746" y="41910"/>
                  </a:lnTo>
                  <a:lnTo>
                    <a:pt x="1585601" y="39370"/>
                  </a:lnTo>
                  <a:lnTo>
                    <a:pt x="1613400" y="31750"/>
                  </a:lnTo>
                  <a:lnTo>
                    <a:pt x="1627347" y="29210"/>
                  </a:lnTo>
                  <a:lnTo>
                    <a:pt x="1624874" y="16806"/>
                  </a:lnTo>
                  <a:lnTo>
                    <a:pt x="1616933" y="15240"/>
                  </a:lnTo>
                  <a:lnTo>
                    <a:pt x="1614114" y="15240"/>
                  </a:lnTo>
                  <a:lnTo>
                    <a:pt x="1611475" y="12073"/>
                  </a:lnTo>
                  <a:close/>
                </a:path>
                <a:path w="1653539" h="144779">
                  <a:moveTo>
                    <a:pt x="1624874" y="16806"/>
                  </a:moveTo>
                  <a:lnTo>
                    <a:pt x="1627347" y="29210"/>
                  </a:lnTo>
                  <a:lnTo>
                    <a:pt x="1638841" y="26670"/>
                  </a:lnTo>
                  <a:lnTo>
                    <a:pt x="1647146" y="22860"/>
                  </a:lnTo>
                  <a:lnTo>
                    <a:pt x="1649407" y="21590"/>
                  </a:lnTo>
                  <a:lnTo>
                    <a:pt x="1650271" y="20320"/>
                  </a:lnTo>
                  <a:lnTo>
                    <a:pt x="1637101" y="20320"/>
                  </a:lnTo>
                  <a:lnTo>
                    <a:pt x="1634561" y="19050"/>
                  </a:lnTo>
                  <a:lnTo>
                    <a:pt x="1632224" y="19050"/>
                  </a:lnTo>
                  <a:lnTo>
                    <a:pt x="1629811" y="17780"/>
                  </a:lnTo>
                  <a:lnTo>
                    <a:pt x="1624874" y="16806"/>
                  </a:lnTo>
                  <a:close/>
                </a:path>
                <a:path w="1653539" h="144779">
                  <a:moveTo>
                    <a:pt x="1636783" y="6350"/>
                  </a:moveTo>
                  <a:lnTo>
                    <a:pt x="1631339" y="7898"/>
                  </a:lnTo>
                  <a:lnTo>
                    <a:pt x="1629811" y="17780"/>
                  </a:lnTo>
                  <a:lnTo>
                    <a:pt x="1632224" y="19050"/>
                  </a:lnTo>
                  <a:lnTo>
                    <a:pt x="1634561" y="19050"/>
                  </a:lnTo>
                  <a:lnTo>
                    <a:pt x="1637101" y="20320"/>
                  </a:lnTo>
                  <a:lnTo>
                    <a:pt x="1637482" y="20320"/>
                  </a:lnTo>
                  <a:lnTo>
                    <a:pt x="1651134" y="19050"/>
                  </a:lnTo>
                  <a:lnTo>
                    <a:pt x="1636783" y="6350"/>
                  </a:lnTo>
                  <a:close/>
                </a:path>
                <a:path w="1653539" h="144779">
                  <a:moveTo>
                    <a:pt x="1651134" y="19050"/>
                  </a:moveTo>
                  <a:lnTo>
                    <a:pt x="1637482" y="20320"/>
                  </a:lnTo>
                  <a:lnTo>
                    <a:pt x="1650271" y="20320"/>
                  </a:lnTo>
                  <a:lnTo>
                    <a:pt x="1651134" y="19050"/>
                  </a:lnTo>
                  <a:close/>
                </a:path>
                <a:path w="1653539" h="144779">
                  <a:moveTo>
                    <a:pt x="1649724" y="6350"/>
                  </a:moveTo>
                  <a:lnTo>
                    <a:pt x="1636783" y="6350"/>
                  </a:lnTo>
                  <a:lnTo>
                    <a:pt x="1651134" y="19050"/>
                  </a:lnTo>
                  <a:lnTo>
                    <a:pt x="1652379" y="17780"/>
                  </a:lnTo>
                  <a:lnTo>
                    <a:pt x="1652912" y="15240"/>
                  </a:lnTo>
                  <a:lnTo>
                    <a:pt x="1652734" y="12700"/>
                  </a:lnTo>
                  <a:lnTo>
                    <a:pt x="1652493" y="10160"/>
                  </a:lnTo>
                  <a:lnTo>
                    <a:pt x="1651782" y="8890"/>
                  </a:lnTo>
                  <a:lnTo>
                    <a:pt x="1650613" y="7620"/>
                  </a:lnTo>
                  <a:lnTo>
                    <a:pt x="1649724" y="6350"/>
                  </a:lnTo>
                  <a:close/>
                </a:path>
                <a:path w="1653539" h="144779">
                  <a:moveTo>
                    <a:pt x="1622168" y="293"/>
                  </a:moveTo>
                  <a:lnTo>
                    <a:pt x="1625086" y="3810"/>
                  </a:lnTo>
                  <a:lnTo>
                    <a:pt x="1625086" y="11430"/>
                  </a:lnTo>
                  <a:lnTo>
                    <a:pt x="1624051" y="12677"/>
                  </a:lnTo>
                  <a:lnTo>
                    <a:pt x="1624874" y="16806"/>
                  </a:lnTo>
                  <a:lnTo>
                    <a:pt x="1629811" y="17780"/>
                  </a:lnTo>
                  <a:lnTo>
                    <a:pt x="1631185" y="8890"/>
                  </a:lnTo>
                  <a:lnTo>
                    <a:pt x="1627855" y="8890"/>
                  </a:lnTo>
                  <a:lnTo>
                    <a:pt x="1631339" y="7898"/>
                  </a:lnTo>
                  <a:lnTo>
                    <a:pt x="1632364" y="1270"/>
                  </a:lnTo>
                  <a:lnTo>
                    <a:pt x="1622168" y="293"/>
                  </a:lnTo>
                  <a:close/>
                </a:path>
                <a:path w="1653539" h="144779">
                  <a:moveTo>
                    <a:pt x="1623296" y="8890"/>
                  </a:moveTo>
                  <a:lnTo>
                    <a:pt x="1617620" y="10418"/>
                  </a:lnTo>
                  <a:lnTo>
                    <a:pt x="1616933" y="15240"/>
                  </a:lnTo>
                  <a:lnTo>
                    <a:pt x="1624874" y="16806"/>
                  </a:lnTo>
                  <a:lnTo>
                    <a:pt x="1624562" y="15240"/>
                  </a:lnTo>
                  <a:lnTo>
                    <a:pt x="1621924" y="15240"/>
                  </a:lnTo>
                  <a:lnTo>
                    <a:pt x="1624032" y="12700"/>
                  </a:lnTo>
                  <a:lnTo>
                    <a:pt x="1623930" y="12073"/>
                  </a:lnTo>
                  <a:lnTo>
                    <a:pt x="1623296" y="8890"/>
                  </a:lnTo>
                  <a:close/>
                </a:path>
                <a:path w="1653539" h="144779">
                  <a:moveTo>
                    <a:pt x="1617620" y="10418"/>
                  </a:moveTo>
                  <a:lnTo>
                    <a:pt x="1611475" y="12073"/>
                  </a:lnTo>
                  <a:lnTo>
                    <a:pt x="1614114" y="15240"/>
                  </a:lnTo>
                  <a:lnTo>
                    <a:pt x="1616933" y="15240"/>
                  </a:lnTo>
                  <a:lnTo>
                    <a:pt x="1617620" y="10418"/>
                  </a:lnTo>
                  <a:close/>
                </a:path>
                <a:path w="1653539" h="144779">
                  <a:moveTo>
                    <a:pt x="1624051" y="12677"/>
                  </a:moveTo>
                  <a:lnTo>
                    <a:pt x="1621924" y="15240"/>
                  </a:lnTo>
                  <a:lnTo>
                    <a:pt x="1624562" y="15240"/>
                  </a:lnTo>
                  <a:lnTo>
                    <a:pt x="1624051" y="12677"/>
                  </a:lnTo>
                  <a:close/>
                </a:path>
                <a:path w="1653539" h="144779">
                  <a:moveTo>
                    <a:pt x="1625086" y="8890"/>
                  </a:moveTo>
                  <a:lnTo>
                    <a:pt x="1623296" y="8890"/>
                  </a:lnTo>
                  <a:lnTo>
                    <a:pt x="1624051" y="12677"/>
                  </a:lnTo>
                  <a:lnTo>
                    <a:pt x="1625086" y="11430"/>
                  </a:lnTo>
                  <a:lnTo>
                    <a:pt x="1625086" y="8890"/>
                  </a:lnTo>
                  <a:close/>
                </a:path>
                <a:path w="1653539" h="144779">
                  <a:moveTo>
                    <a:pt x="1619105" y="0"/>
                  </a:moveTo>
                  <a:lnTo>
                    <a:pt x="1614114" y="0"/>
                  </a:lnTo>
                  <a:lnTo>
                    <a:pt x="1610939" y="3810"/>
                  </a:lnTo>
                  <a:lnTo>
                    <a:pt x="1610939" y="11430"/>
                  </a:lnTo>
                  <a:lnTo>
                    <a:pt x="1611475" y="12073"/>
                  </a:lnTo>
                  <a:lnTo>
                    <a:pt x="1617620" y="10418"/>
                  </a:lnTo>
                  <a:lnTo>
                    <a:pt x="1619105" y="0"/>
                  </a:lnTo>
                  <a:close/>
                </a:path>
                <a:path w="1653539" h="144779">
                  <a:moveTo>
                    <a:pt x="1619105" y="0"/>
                  </a:moveTo>
                  <a:lnTo>
                    <a:pt x="1617620" y="10418"/>
                  </a:lnTo>
                  <a:lnTo>
                    <a:pt x="1623296" y="8890"/>
                  </a:lnTo>
                  <a:lnTo>
                    <a:pt x="1625086" y="8890"/>
                  </a:lnTo>
                  <a:lnTo>
                    <a:pt x="1625086" y="3810"/>
                  </a:lnTo>
                  <a:lnTo>
                    <a:pt x="1622168" y="293"/>
                  </a:lnTo>
                  <a:lnTo>
                    <a:pt x="1619105" y="0"/>
                  </a:lnTo>
                  <a:close/>
                </a:path>
                <a:path w="1653539" h="144779">
                  <a:moveTo>
                    <a:pt x="1631339" y="7898"/>
                  </a:moveTo>
                  <a:lnTo>
                    <a:pt x="1627855" y="8890"/>
                  </a:lnTo>
                  <a:lnTo>
                    <a:pt x="1631185" y="8890"/>
                  </a:lnTo>
                  <a:lnTo>
                    <a:pt x="1631339" y="7898"/>
                  </a:lnTo>
                  <a:close/>
                </a:path>
                <a:path w="1653539" h="144779">
                  <a:moveTo>
                    <a:pt x="1636580" y="1270"/>
                  </a:moveTo>
                  <a:lnTo>
                    <a:pt x="1632364" y="1270"/>
                  </a:lnTo>
                  <a:lnTo>
                    <a:pt x="1631339" y="7898"/>
                  </a:lnTo>
                  <a:lnTo>
                    <a:pt x="1636783" y="6350"/>
                  </a:lnTo>
                  <a:lnTo>
                    <a:pt x="1649724" y="6350"/>
                  </a:lnTo>
                  <a:lnTo>
                    <a:pt x="1648696" y="5080"/>
                  </a:lnTo>
                  <a:lnTo>
                    <a:pt x="1647489" y="3810"/>
                  </a:lnTo>
                  <a:lnTo>
                    <a:pt x="1645724" y="3810"/>
                  </a:lnTo>
                  <a:lnTo>
                    <a:pt x="1644784" y="2540"/>
                  </a:lnTo>
                  <a:lnTo>
                    <a:pt x="1640720" y="2540"/>
                  </a:lnTo>
                  <a:lnTo>
                    <a:pt x="1636580" y="1270"/>
                  </a:lnTo>
                  <a:close/>
                </a:path>
                <a:path w="1653539" h="144779">
                  <a:moveTo>
                    <a:pt x="1621924" y="0"/>
                  </a:moveTo>
                  <a:lnTo>
                    <a:pt x="1619105" y="0"/>
                  </a:lnTo>
                  <a:lnTo>
                    <a:pt x="1622168" y="293"/>
                  </a:lnTo>
                  <a:lnTo>
                    <a:pt x="1621924" y="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01287" y="5233085"/>
              <a:ext cx="794845" cy="10540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5272455" y="4638421"/>
            <a:ext cx="661268" cy="35675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6098870" y="4649012"/>
            <a:ext cx="86995" cy="161290"/>
            <a:chOff x="6098870" y="4649012"/>
            <a:chExt cx="86995" cy="161290"/>
          </a:xfrm>
        </p:grpSpPr>
        <p:sp>
          <p:nvSpPr>
            <p:cNvPr id="52" name="object 52"/>
            <p:cNvSpPr/>
            <p:nvPr/>
          </p:nvSpPr>
          <p:spPr>
            <a:xfrm>
              <a:off x="6125038" y="4649012"/>
              <a:ext cx="60325" cy="55244"/>
            </a:xfrm>
            <a:custGeom>
              <a:avLst/>
              <a:gdLst/>
              <a:ahLst/>
              <a:cxnLst/>
              <a:rect l="l" t="t" r="r" b="b"/>
              <a:pathLst>
                <a:path w="60325" h="55245">
                  <a:moveTo>
                    <a:pt x="1683" y="45516"/>
                  </a:moveTo>
                  <a:lnTo>
                    <a:pt x="1683" y="50901"/>
                  </a:lnTo>
                  <a:lnTo>
                    <a:pt x="5836" y="55054"/>
                  </a:lnTo>
                  <a:lnTo>
                    <a:pt x="16085" y="55054"/>
                  </a:lnTo>
                  <a:lnTo>
                    <a:pt x="20237" y="50901"/>
                  </a:lnTo>
                  <a:lnTo>
                    <a:pt x="20237" y="46037"/>
                  </a:lnTo>
                  <a:lnTo>
                    <a:pt x="1683" y="45516"/>
                  </a:lnTo>
                  <a:close/>
                </a:path>
                <a:path w="60325" h="55245">
                  <a:moveTo>
                    <a:pt x="16085" y="36499"/>
                  </a:moveTo>
                  <a:lnTo>
                    <a:pt x="5836" y="36499"/>
                  </a:lnTo>
                  <a:lnTo>
                    <a:pt x="1683" y="40652"/>
                  </a:lnTo>
                  <a:lnTo>
                    <a:pt x="1683" y="45516"/>
                  </a:lnTo>
                  <a:lnTo>
                    <a:pt x="20237" y="46037"/>
                  </a:lnTo>
                  <a:lnTo>
                    <a:pt x="20237" y="40652"/>
                  </a:lnTo>
                  <a:lnTo>
                    <a:pt x="16085" y="36499"/>
                  </a:lnTo>
                  <a:close/>
                </a:path>
                <a:path w="60325" h="55245">
                  <a:moveTo>
                    <a:pt x="21662" y="36499"/>
                  </a:moveTo>
                  <a:lnTo>
                    <a:pt x="16085" y="36499"/>
                  </a:lnTo>
                  <a:lnTo>
                    <a:pt x="20237" y="40652"/>
                  </a:lnTo>
                  <a:lnTo>
                    <a:pt x="20237" y="46037"/>
                  </a:lnTo>
                  <a:lnTo>
                    <a:pt x="21662" y="36499"/>
                  </a:lnTo>
                  <a:close/>
                </a:path>
                <a:path w="60325" h="55245">
                  <a:moveTo>
                    <a:pt x="425" y="32080"/>
                  </a:moveTo>
                  <a:lnTo>
                    <a:pt x="1683" y="45516"/>
                  </a:lnTo>
                  <a:lnTo>
                    <a:pt x="1683" y="40652"/>
                  </a:lnTo>
                  <a:lnTo>
                    <a:pt x="5836" y="36499"/>
                  </a:lnTo>
                  <a:lnTo>
                    <a:pt x="21662" y="36499"/>
                  </a:lnTo>
                  <a:lnTo>
                    <a:pt x="22231" y="32689"/>
                  </a:lnTo>
                  <a:lnTo>
                    <a:pt x="425" y="32080"/>
                  </a:lnTo>
                  <a:close/>
                </a:path>
                <a:path w="60325" h="55245">
                  <a:moveTo>
                    <a:pt x="41485" y="34685"/>
                  </a:moveTo>
                  <a:lnTo>
                    <a:pt x="41485" y="36525"/>
                  </a:lnTo>
                  <a:lnTo>
                    <a:pt x="45676" y="40728"/>
                  </a:lnTo>
                  <a:lnTo>
                    <a:pt x="56039" y="40728"/>
                  </a:lnTo>
                  <a:lnTo>
                    <a:pt x="60242" y="36525"/>
                  </a:lnTo>
                  <a:lnTo>
                    <a:pt x="42996" y="36449"/>
                  </a:lnTo>
                  <a:lnTo>
                    <a:pt x="41485" y="34685"/>
                  </a:lnTo>
                  <a:close/>
                </a:path>
                <a:path w="60325" h="55245">
                  <a:moveTo>
                    <a:pt x="54400" y="17132"/>
                  </a:moveTo>
                  <a:lnTo>
                    <a:pt x="43283" y="24358"/>
                  </a:lnTo>
                  <a:lnTo>
                    <a:pt x="41485" y="26162"/>
                  </a:lnTo>
                  <a:lnTo>
                    <a:pt x="41485" y="34685"/>
                  </a:lnTo>
                  <a:lnTo>
                    <a:pt x="42996" y="36449"/>
                  </a:lnTo>
                  <a:lnTo>
                    <a:pt x="58673" y="26263"/>
                  </a:lnTo>
                  <a:lnTo>
                    <a:pt x="57299" y="23218"/>
                  </a:lnTo>
                  <a:lnTo>
                    <a:pt x="56039" y="21958"/>
                  </a:lnTo>
                  <a:lnTo>
                    <a:pt x="56699" y="21958"/>
                  </a:lnTo>
                  <a:lnTo>
                    <a:pt x="54400" y="17132"/>
                  </a:lnTo>
                  <a:close/>
                </a:path>
                <a:path w="60325" h="55245">
                  <a:moveTo>
                    <a:pt x="57299" y="23218"/>
                  </a:moveTo>
                  <a:lnTo>
                    <a:pt x="58701" y="26162"/>
                  </a:lnTo>
                  <a:lnTo>
                    <a:pt x="42996" y="36449"/>
                  </a:lnTo>
                  <a:lnTo>
                    <a:pt x="60242" y="36449"/>
                  </a:lnTo>
                  <a:lnTo>
                    <a:pt x="60242" y="26162"/>
                  </a:lnTo>
                  <a:lnTo>
                    <a:pt x="57299" y="23218"/>
                  </a:lnTo>
                  <a:close/>
                </a:path>
                <a:path w="60325" h="55245">
                  <a:moveTo>
                    <a:pt x="43284" y="24357"/>
                  </a:moveTo>
                  <a:lnTo>
                    <a:pt x="36443" y="28803"/>
                  </a:lnTo>
                  <a:lnTo>
                    <a:pt x="41485" y="34685"/>
                  </a:lnTo>
                  <a:lnTo>
                    <a:pt x="41485" y="26162"/>
                  </a:lnTo>
                  <a:lnTo>
                    <a:pt x="43284" y="24357"/>
                  </a:lnTo>
                  <a:close/>
                </a:path>
                <a:path w="60325" h="55245">
                  <a:moveTo>
                    <a:pt x="7563" y="5575"/>
                  </a:moveTo>
                  <a:lnTo>
                    <a:pt x="0" y="27749"/>
                  </a:lnTo>
                  <a:lnTo>
                    <a:pt x="425" y="32080"/>
                  </a:lnTo>
                  <a:lnTo>
                    <a:pt x="22231" y="32689"/>
                  </a:lnTo>
                  <a:lnTo>
                    <a:pt x="22600" y="29895"/>
                  </a:lnTo>
                  <a:lnTo>
                    <a:pt x="23317" y="27343"/>
                  </a:lnTo>
                  <a:lnTo>
                    <a:pt x="23427" y="27051"/>
                  </a:lnTo>
                  <a:lnTo>
                    <a:pt x="22727" y="27051"/>
                  </a:lnTo>
                  <a:lnTo>
                    <a:pt x="7563" y="5575"/>
                  </a:lnTo>
                  <a:close/>
                </a:path>
                <a:path w="60325" h="55245">
                  <a:moveTo>
                    <a:pt x="40351" y="26263"/>
                  </a:moveTo>
                  <a:lnTo>
                    <a:pt x="30677" y="26263"/>
                  </a:lnTo>
                  <a:lnTo>
                    <a:pt x="32620" y="26543"/>
                  </a:lnTo>
                  <a:lnTo>
                    <a:pt x="34461" y="27343"/>
                  </a:lnTo>
                  <a:lnTo>
                    <a:pt x="35185" y="27749"/>
                  </a:lnTo>
                  <a:lnTo>
                    <a:pt x="35846" y="28232"/>
                  </a:lnTo>
                  <a:lnTo>
                    <a:pt x="36443" y="28803"/>
                  </a:lnTo>
                  <a:lnTo>
                    <a:pt x="40351" y="26263"/>
                  </a:lnTo>
                  <a:close/>
                </a:path>
                <a:path w="60325" h="55245">
                  <a:moveTo>
                    <a:pt x="7563" y="5575"/>
                  </a:moveTo>
                  <a:lnTo>
                    <a:pt x="22727" y="27051"/>
                  </a:lnTo>
                  <a:lnTo>
                    <a:pt x="23492" y="26901"/>
                  </a:lnTo>
                  <a:lnTo>
                    <a:pt x="24607" y="24357"/>
                  </a:lnTo>
                  <a:lnTo>
                    <a:pt x="24809" y="24142"/>
                  </a:lnTo>
                  <a:lnTo>
                    <a:pt x="25076" y="24015"/>
                  </a:lnTo>
                  <a:lnTo>
                    <a:pt x="7563" y="5575"/>
                  </a:lnTo>
                  <a:close/>
                </a:path>
                <a:path w="60325" h="55245">
                  <a:moveTo>
                    <a:pt x="23492" y="26901"/>
                  </a:moveTo>
                  <a:lnTo>
                    <a:pt x="22727" y="27051"/>
                  </a:lnTo>
                  <a:lnTo>
                    <a:pt x="23427" y="27051"/>
                  </a:lnTo>
                  <a:lnTo>
                    <a:pt x="23492" y="26901"/>
                  </a:lnTo>
                  <a:close/>
                </a:path>
                <a:path w="60325" h="55245">
                  <a:moveTo>
                    <a:pt x="25927" y="0"/>
                  </a:moveTo>
                  <a:lnTo>
                    <a:pt x="7563" y="5575"/>
                  </a:lnTo>
                  <a:lnTo>
                    <a:pt x="25076" y="24015"/>
                  </a:lnTo>
                  <a:lnTo>
                    <a:pt x="24809" y="24142"/>
                  </a:lnTo>
                  <a:lnTo>
                    <a:pt x="24606" y="24358"/>
                  </a:lnTo>
                  <a:lnTo>
                    <a:pt x="23492" y="26901"/>
                  </a:lnTo>
                  <a:lnTo>
                    <a:pt x="24682" y="26670"/>
                  </a:lnTo>
                  <a:lnTo>
                    <a:pt x="26651" y="26492"/>
                  </a:lnTo>
                  <a:lnTo>
                    <a:pt x="28659" y="26492"/>
                  </a:lnTo>
                  <a:lnTo>
                    <a:pt x="30931" y="876"/>
                  </a:lnTo>
                  <a:lnTo>
                    <a:pt x="25927" y="0"/>
                  </a:lnTo>
                  <a:close/>
                </a:path>
                <a:path w="60325" h="55245">
                  <a:moveTo>
                    <a:pt x="28659" y="26492"/>
                  </a:moveTo>
                  <a:lnTo>
                    <a:pt x="26651" y="26492"/>
                  </a:lnTo>
                  <a:lnTo>
                    <a:pt x="28658" y="26504"/>
                  </a:lnTo>
                  <a:close/>
                </a:path>
                <a:path w="60325" h="55245">
                  <a:moveTo>
                    <a:pt x="30931" y="876"/>
                  </a:moveTo>
                  <a:lnTo>
                    <a:pt x="28658" y="26504"/>
                  </a:lnTo>
                  <a:lnTo>
                    <a:pt x="30677" y="26263"/>
                  </a:lnTo>
                  <a:lnTo>
                    <a:pt x="40351" y="26263"/>
                  </a:lnTo>
                  <a:lnTo>
                    <a:pt x="43284" y="24357"/>
                  </a:lnTo>
                  <a:lnTo>
                    <a:pt x="45676" y="21958"/>
                  </a:lnTo>
                  <a:lnTo>
                    <a:pt x="46975" y="21958"/>
                  </a:lnTo>
                  <a:lnTo>
                    <a:pt x="54400" y="17132"/>
                  </a:lnTo>
                  <a:lnTo>
                    <a:pt x="52534" y="13589"/>
                  </a:lnTo>
                  <a:lnTo>
                    <a:pt x="50082" y="10515"/>
                  </a:lnTo>
                  <a:lnTo>
                    <a:pt x="47060" y="7899"/>
                  </a:lnTo>
                  <a:lnTo>
                    <a:pt x="42335" y="4076"/>
                  </a:lnTo>
                  <a:lnTo>
                    <a:pt x="36963" y="1739"/>
                  </a:lnTo>
                  <a:lnTo>
                    <a:pt x="30931" y="876"/>
                  </a:lnTo>
                  <a:close/>
                </a:path>
                <a:path w="60325" h="55245">
                  <a:moveTo>
                    <a:pt x="46975" y="21958"/>
                  </a:moveTo>
                  <a:lnTo>
                    <a:pt x="45676" y="21958"/>
                  </a:lnTo>
                  <a:lnTo>
                    <a:pt x="43284" y="24357"/>
                  </a:lnTo>
                  <a:lnTo>
                    <a:pt x="46975" y="21958"/>
                  </a:lnTo>
                  <a:close/>
                </a:path>
                <a:path w="60325" h="55245">
                  <a:moveTo>
                    <a:pt x="56699" y="21958"/>
                  </a:moveTo>
                  <a:lnTo>
                    <a:pt x="56039" y="21958"/>
                  </a:lnTo>
                  <a:lnTo>
                    <a:pt x="57299" y="23218"/>
                  </a:lnTo>
                  <a:lnTo>
                    <a:pt x="56699" y="21958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98870" y="4740770"/>
              <a:ext cx="70230" cy="691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8661984" y="2762986"/>
            <a:ext cx="614803" cy="3029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DE0DBB-5C34-4ACD-933C-460FAADCF3A3}"/>
              </a:ext>
            </a:extLst>
          </p:cNvPr>
          <p:cNvSpPr txBox="1"/>
          <p:nvPr/>
        </p:nvSpPr>
        <p:spPr>
          <a:xfrm>
            <a:off x="10058400" y="375457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Boxed Primitives!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6919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Generic </a:t>
            </a:r>
            <a:r>
              <a:rPr sz="4400" spc="-200" dirty="0"/>
              <a:t>Interfaces </a:t>
            </a:r>
            <a:r>
              <a:rPr sz="4400" spc="-150" dirty="0"/>
              <a:t>and</a:t>
            </a:r>
            <a:r>
              <a:rPr sz="4400" spc="-555" dirty="0"/>
              <a:t> </a:t>
            </a:r>
            <a:r>
              <a:rPr sz="4400" spc="-170" dirty="0"/>
              <a:t>Classes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24" y="1717790"/>
            <a:ext cx="10189210" cy="410591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14" dirty="0">
                <a:latin typeface="Trebuchet MS"/>
                <a:cs typeface="Trebuchet MS"/>
              </a:rPr>
              <a:t>write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front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name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interface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class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instead</a:t>
            </a:r>
            <a:endParaRPr sz="24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970"/>
              </a:spcBef>
            </a:pPr>
            <a:r>
              <a:rPr sz="1350" spc="-70" dirty="0">
                <a:solidFill>
                  <a:srgbClr val="24292E"/>
                </a:solidFill>
                <a:latin typeface="Verdana"/>
                <a:cs typeface="Verdana"/>
              </a:rPr>
              <a:t>interface </a:t>
            </a:r>
            <a:r>
              <a:rPr sz="1350" spc="-120" dirty="0">
                <a:solidFill>
                  <a:srgbClr val="24292E"/>
                </a:solidFill>
                <a:latin typeface="Verdana"/>
                <a:cs typeface="Verdana"/>
              </a:rPr>
              <a:t>Checker&lt;T&gt;</a:t>
            </a:r>
            <a:r>
              <a:rPr sz="1350" spc="-37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450" dirty="0">
                <a:solidFill>
                  <a:srgbClr val="24292E"/>
                </a:solidFill>
                <a:latin typeface="Verdana"/>
                <a:cs typeface="Verdana"/>
              </a:rPr>
              <a:t>{</a:t>
            </a:r>
            <a:endParaRPr sz="1350">
              <a:latin typeface="Verdana"/>
              <a:cs typeface="Verdana"/>
            </a:endParaRPr>
          </a:p>
          <a:p>
            <a:pPr marL="527050">
              <a:lnSpc>
                <a:spcPct val="100000"/>
              </a:lnSpc>
              <a:spcBef>
                <a:spcPts val="844"/>
              </a:spcBef>
            </a:pPr>
            <a:r>
              <a:rPr sz="1350" spc="-85" dirty="0">
                <a:solidFill>
                  <a:srgbClr val="24292E"/>
                </a:solidFill>
                <a:latin typeface="Verdana"/>
                <a:cs typeface="Verdana"/>
              </a:rPr>
              <a:t>boolean</a:t>
            </a:r>
            <a:r>
              <a:rPr sz="1350" spc="-22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24292E"/>
                </a:solidFill>
                <a:latin typeface="Verdana"/>
                <a:cs typeface="Verdana"/>
              </a:rPr>
              <a:t>check(T</a:t>
            </a:r>
            <a:r>
              <a:rPr sz="135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175" dirty="0">
                <a:solidFill>
                  <a:srgbClr val="24292E"/>
                </a:solidFill>
                <a:latin typeface="Verdana"/>
                <a:cs typeface="Verdana"/>
              </a:rPr>
              <a:t>t);</a:t>
            </a:r>
            <a:r>
              <a:rPr sz="135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4292E"/>
                </a:solidFill>
                <a:latin typeface="Verdana"/>
                <a:cs typeface="Verdana"/>
              </a:rPr>
              <a:t>//</a:t>
            </a:r>
            <a:r>
              <a:rPr sz="1350" spc="-22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4292E"/>
                </a:solidFill>
                <a:latin typeface="Verdana"/>
                <a:cs typeface="Verdana"/>
              </a:rPr>
              <a:t>We</a:t>
            </a:r>
            <a:r>
              <a:rPr sz="135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4292E"/>
                </a:solidFill>
                <a:latin typeface="Verdana"/>
                <a:cs typeface="Verdana"/>
              </a:rPr>
              <a:t>can</a:t>
            </a:r>
            <a:r>
              <a:rPr sz="1350" spc="-22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4292E"/>
                </a:solidFill>
                <a:latin typeface="Verdana"/>
                <a:cs typeface="Verdana"/>
              </a:rPr>
              <a:t>use</a:t>
            </a:r>
            <a:r>
              <a:rPr sz="135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24292E"/>
                </a:solidFill>
                <a:latin typeface="Verdana"/>
                <a:cs typeface="Verdana"/>
              </a:rPr>
              <a:t>T</a:t>
            </a:r>
            <a:r>
              <a:rPr sz="135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4292E"/>
                </a:solidFill>
                <a:latin typeface="Verdana"/>
                <a:cs typeface="Verdana"/>
              </a:rPr>
              <a:t>here.</a:t>
            </a:r>
            <a:endParaRPr sz="135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815"/>
              </a:spcBef>
            </a:pPr>
            <a:r>
              <a:rPr sz="1350" spc="-450" dirty="0">
                <a:solidFill>
                  <a:srgbClr val="24292E"/>
                </a:solidFill>
                <a:latin typeface="Verdana"/>
                <a:cs typeface="Verdana"/>
              </a:rPr>
              <a:t>}</a:t>
            </a:r>
            <a:endParaRPr sz="1350">
              <a:latin typeface="Verdana"/>
              <a:cs typeface="Verdana"/>
            </a:endParaRPr>
          </a:p>
          <a:p>
            <a:pPr marL="393700" marR="5080" indent="-381000">
              <a:lnSpc>
                <a:spcPct val="89700"/>
              </a:lnSpc>
              <a:spcBef>
                <a:spcPts val="89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00" dirty="0">
                <a:latin typeface="Trebuchet MS"/>
                <a:cs typeface="Trebuchet MS"/>
              </a:rPr>
              <a:t>notable </a:t>
            </a:r>
            <a:r>
              <a:rPr sz="2400" spc="-120" dirty="0">
                <a:latin typeface="Trebuchet MS"/>
                <a:cs typeface="Trebuchet MS"/>
              </a:rPr>
              <a:t>difference </a:t>
            </a:r>
            <a:r>
              <a:rPr sz="2400" spc="-100" dirty="0">
                <a:latin typeface="Trebuchet MS"/>
                <a:cs typeface="Trebuchet MS"/>
              </a:rPr>
              <a:t>between </a:t>
            </a:r>
            <a:r>
              <a:rPr sz="2400" spc="-110" dirty="0">
                <a:latin typeface="Trebuchet MS"/>
                <a:cs typeface="Trebuchet MS"/>
              </a:rPr>
              <a:t>generic </a:t>
            </a:r>
            <a:r>
              <a:rPr sz="2400" spc="-80" dirty="0">
                <a:latin typeface="Trebuchet MS"/>
                <a:cs typeface="Trebuchet MS"/>
              </a:rPr>
              <a:t>methods and </a:t>
            </a:r>
            <a:r>
              <a:rPr sz="2400" spc="-100" dirty="0">
                <a:latin typeface="Trebuchet MS"/>
                <a:cs typeface="Trebuchet MS"/>
              </a:rPr>
              <a:t>classes </a:t>
            </a:r>
            <a:r>
              <a:rPr sz="2400" spc="-90" dirty="0">
                <a:latin typeface="Trebuchet MS"/>
                <a:cs typeface="Trebuchet MS"/>
              </a:rPr>
              <a:t>is </a:t>
            </a:r>
            <a:r>
              <a:rPr sz="2400" spc="-120" dirty="0">
                <a:latin typeface="Trebuchet MS"/>
                <a:cs typeface="Trebuchet MS"/>
              </a:rPr>
              <a:t>that </a:t>
            </a:r>
            <a:r>
              <a:rPr sz="2400" spc="-75" dirty="0">
                <a:latin typeface="Trebuchet MS"/>
                <a:cs typeface="Trebuchet MS"/>
              </a:rPr>
              <a:t>when using  </a:t>
            </a:r>
            <a:r>
              <a:rPr sz="2400" spc="-110" dirty="0">
                <a:latin typeface="Trebuchet MS"/>
                <a:cs typeface="Trebuchet MS"/>
              </a:rPr>
              <a:t>generic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classes/interfaces,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Java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won't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figure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out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actual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types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us,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we  </a:t>
            </a:r>
            <a:r>
              <a:rPr sz="2400" spc="-90" dirty="0">
                <a:latin typeface="Trebuchet MS"/>
                <a:cs typeface="Trebuchet MS"/>
              </a:rPr>
              <a:t>need to provide </a:t>
            </a:r>
            <a:r>
              <a:rPr sz="2400" spc="-100" dirty="0">
                <a:latin typeface="Trebuchet MS"/>
                <a:cs typeface="Trebuchet MS"/>
              </a:rPr>
              <a:t>them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manually</a:t>
            </a:r>
            <a:endParaRPr sz="2400">
              <a:latin typeface="Trebuchet MS"/>
              <a:cs typeface="Trebuchet MS"/>
            </a:endParaRPr>
          </a:p>
          <a:p>
            <a:pPr marL="774700" marR="548005" indent="-381000">
              <a:lnSpc>
                <a:spcPct val="155600"/>
              </a:lnSpc>
              <a:spcBef>
                <a:spcPts val="70"/>
              </a:spcBef>
            </a:pPr>
            <a:r>
              <a:rPr sz="1250" spc="-5" dirty="0">
                <a:solidFill>
                  <a:srgbClr val="24292E"/>
                </a:solidFill>
                <a:latin typeface="Courier New"/>
                <a:cs typeface="Courier New"/>
              </a:rPr>
              <a:t>class LongTweet implements Checker&lt;TextTweet&gt; </a:t>
            </a:r>
            <a:r>
              <a:rPr sz="1250" spc="10" dirty="0">
                <a:solidFill>
                  <a:srgbClr val="24292E"/>
                </a:solidFill>
                <a:latin typeface="Courier New"/>
                <a:cs typeface="Courier New"/>
              </a:rPr>
              <a:t>{ </a:t>
            </a:r>
            <a:r>
              <a:rPr sz="1250" dirty="0">
                <a:solidFill>
                  <a:srgbClr val="24292E"/>
                </a:solidFill>
                <a:latin typeface="Courier New"/>
                <a:cs typeface="Courier New"/>
              </a:rPr>
              <a:t>// We </a:t>
            </a:r>
            <a:r>
              <a:rPr sz="1250" spc="-5" dirty="0">
                <a:solidFill>
                  <a:srgbClr val="24292E"/>
                </a:solidFill>
                <a:latin typeface="Courier New"/>
                <a:cs typeface="Courier New"/>
              </a:rPr>
              <a:t>need </a:t>
            </a:r>
            <a:r>
              <a:rPr sz="1250" dirty="0">
                <a:solidFill>
                  <a:srgbClr val="24292E"/>
                </a:solidFill>
                <a:latin typeface="Courier New"/>
                <a:cs typeface="Courier New"/>
              </a:rPr>
              <a:t>to </a:t>
            </a:r>
            <a:r>
              <a:rPr sz="1250" spc="-5" dirty="0">
                <a:solidFill>
                  <a:srgbClr val="24292E"/>
                </a:solidFill>
                <a:latin typeface="Courier New"/>
                <a:cs typeface="Courier New"/>
              </a:rPr>
              <a:t>provide </a:t>
            </a:r>
            <a:r>
              <a:rPr sz="1250" dirty="0">
                <a:solidFill>
                  <a:srgbClr val="24292E"/>
                </a:solidFill>
                <a:latin typeface="Courier New"/>
                <a:cs typeface="Courier New"/>
              </a:rPr>
              <a:t>the </a:t>
            </a:r>
            <a:r>
              <a:rPr sz="1250" spc="-5" dirty="0">
                <a:solidFill>
                  <a:srgbClr val="24292E"/>
                </a:solidFill>
                <a:latin typeface="Courier New"/>
                <a:cs typeface="Courier New"/>
              </a:rPr>
              <a:t>TextTweet type here ...  public boolean check(TextTweet </a:t>
            </a:r>
            <a:r>
              <a:rPr sz="1250" dirty="0">
                <a:solidFill>
                  <a:srgbClr val="24292E"/>
                </a:solidFill>
                <a:latin typeface="Courier New"/>
                <a:cs typeface="Courier New"/>
              </a:rPr>
              <a:t>t)</a:t>
            </a:r>
            <a:r>
              <a:rPr sz="1250" spc="-4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50" spc="10" dirty="0">
                <a:solidFill>
                  <a:srgbClr val="24292E"/>
                </a:solidFill>
                <a:latin typeface="Courier New"/>
                <a:cs typeface="Courier New"/>
              </a:rPr>
              <a:t>{</a:t>
            </a:r>
            <a:endParaRPr sz="125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865"/>
              </a:spcBef>
            </a:pPr>
            <a:r>
              <a:rPr sz="1250" spc="-5" dirty="0">
                <a:solidFill>
                  <a:srgbClr val="24292E"/>
                </a:solidFill>
                <a:latin typeface="Courier New"/>
                <a:cs typeface="Courier New"/>
              </a:rPr>
              <a:t>return t.content.length() </a:t>
            </a:r>
            <a:r>
              <a:rPr sz="1250" spc="10" dirty="0">
                <a:solidFill>
                  <a:srgbClr val="24292E"/>
                </a:solidFill>
                <a:latin typeface="Courier New"/>
                <a:cs typeface="Courier New"/>
              </a:rPr>
              <a:t>&gt;</a:t>
            </a:r>
            <a:r>
              <a:rPr sz="1250" spc="-95" dirty="0">
                <a:solidFill>
                  <a:srgbClr val="24292E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24292E"/>
                </a:solidFill>
                <a:latin typeface="Courier New"/>
                <a:cs typeface="Courier New"/>
              </a:rPr>
              <a:t>20;</a:t>
            </a:r>
            <a:endParaRPr sz="125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835"/>
              </a:spcBef>
            </a:pPr>
            <a:r>
              <a:rPr sz="1250" spc="1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250">
              <a:latin typeface="Courier New"/>
              <a:cs typeface="Courier New"/>
            </a:endParaRPr>
          </a:p>
          <a:p>
            <a:pPr marL="374650">
              <a:lnSpc>
                <a:spcPct val="100000"/>
              </a:lnSpc>
              <a:spcBef>
                <a:spcPts val="500"/>
              </a:spcBef>
            </a:pPr>
            <a:r>
              <a:rPr sz="1250" spc="10" dirty="0">
                <a:solidFill>
                  <a:srgbClr val="24292E"/>
                </a:solidFill>
                <a:latin typeface="Courier New"/>
                <a:cs typeface="Courier New"/>
              </a:rPr>
              <a:t>}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4123" y="3248037"/>
            <a:ext cx="819785" cy="552450"/>
          </a:xfrm>
          <a:custGeom>
            <a:avLst/>
            <a:gdLst/>
            <a:ahLst/>
            <a:cxnLst/>
            <a:rect l="l" t="t" r="r" b="b"/>
            <a:pathLst>
              <a:path w="819784" h="552450">
                <a:moveTo>
                  <a:pt x="433555" y="524510"/>
                </a:moveTo>
                <a:lnTo>
                  <a:pt x="420387" y="524510"/>
                </a:lnTo>
                <a:lnTo>
                  <a:pt x="418482" y="549910"/>
                </a:lnTo>
                <a:lnTo>
                  <a:pt x="431915" y="549910"/>
                </a:lnTo>
                <a:lnTo>
                  <a:pt x="445355" y="551180"/>
                </a:lnTo>
                <a:lnTo>
                  <a:pt x="458805" y="551180"/>
                </a:lnTo>
                <a:lnTo>
                  <a:pt x="472266" y="552450"/>
                </a:lnTo>
                <a:lnTo>
                  <a:pt x="473105" y="527050"/>
                </a:lnTo>
                <a:lnTo>
                  <a:pt x="459915" y="527050"/>
                </a:lnTo>
                <a:lnTo>
                  <a:pt x="433555" y="524510"/>
                </a:lnTo>
                <a:close/>
              </a:path>
              <a:path w="819784" h="552450">
                <a:moveTo>
                  <a:pt x="486506" y="527050"/>
                </a:moveTo>
                <a:lnTo>
                  <a:pt x="473105" y="527050"/>
                </a:lnTo>
                <a:lnTo>
                  <a:pt x="472266" y="552450"/>
                </a:lnTo>
                <a:lnTo>
                  <a:pt x="526559" y="552450"/>
                </a:lnTo>
                <a:lnTo>
                  <a:pt x="526711" y="528320"/>
                </a:lnTo>
                <a:lnTo>
                  <a:pt x="499908" y="528320"/>
                </a:lnTo>
                <a:lnTo>
                  <a:pt x="486506" y="527050"/>
                </a:lnTo>
                <a:close/>
              </a:path>
              <a:path w="819784" h="552450">
                <a:moveTo>
                  <a:pt x="575962" y="528320"/>
                </a:moveTo>
                <a:lnTo>
                  <a:pt x="526711" y="528320"/>
                </a:lnTo>
                <a:lnTo>
                  <a:pt x="526559" y="552450"/>
                </a:lnTo>
                <a:lnTo>
                  <a:pt x="576927" y="552450"/>
                </a:lnTo>
                <a:lnTo>
                  <a:pt x="575962" y="528320"/>
                </a:lnTo>
                <a:close/>
              </a:path>
              <a:path w="819784" h="552450">
                <a:moveTo>
                  <a:pt x="618062" y="524510"/>
                </a:moveTo>
                <a:lnTo>
                  <a:pt x="597069" y="527050"/>
                </a:lnTo>
                <a:lnTo>
                  <a:pt x="586530" y="527050"/>
                </a:lnTo>
                <a:lnTo>
                  <a:pt x="575962" y="528320"/>
                </a:lnTo>
                <a:lnTo>
                  <a:pt x="576927" y="552450"/>
                </a:lnTo>
                <a:lnTo>
                  <a:pt x="588190" y="551180"/>
                </a:lnTo>
                <a:lnTo>
                  <a:pt x="599424" y="551180"/>
                </a:lnTo>
                <a:lnTo>
                  <a:pt x="610626" y="549910"/>
                </a:lnTo>
                <a:lnTo>
                  <a:pt x="621796" y="547370"/>
                </a:lnTo>
                <a:lnTo>
                  <a:pt x="618062" y="524510"/>
                </a:lnTo>
                <a:close/>
              </a:path>
              <a:path w="819784" h="552450">
                <a:moveTo>
                  <a:pt x="366641" y="519430"/>
                </a:moveTo>
                <a:lnTo>
                  <a:pt x="363859" y="544830"/>
                </a:lnTo>
                <a:lnTo>
                  <a:pt x="418482" y="549910"/>
                </a:lnTo>
                <a:lnTo>
                  <a:pt x="420387" y="524510"/>
                </a:lnTo>
                <a:lnTo>
                  <a:pt x="366641" y="519430"/>
                </a:lnTo>
                <a:close/>
              </a:path>
              <a:path w="819784" h="552450">
                <a:moveTo>
                  <a:pt x="656937" y="515620"/>
                </a:moveTo>
                <a:lnTo>
                  <a:pt x="637609" y="520700"/>
                </a:lnTo>
                <a:lnTo>
                  <a:pt x="627864" y="521970"/>
                </a:lnTo>
                <a:lnTo>
                  <a:pt x="618062" y="524510"/>
                </a:lnTo>
                <a:lnTo>
                  <a:pt x="621796" y="547370"/>
                </a:lnTo>
                <a:lnTo>
                  <a:pt x="632278" y="546100"/>
                </a:lnTo>
                <a:lnTo>
                  <a:pt x="663300" y="538480"/>
                </a:lnTo>
                <a:lnTo>
                  <a:pt x="656937" y="515620"/>
                </a:lnTo>
                <a:close/>
              </a:path>
              <a:path w="819784" h="552450">
                <a:moveTo>
                  <a:pt x="312716" y="511810"/>
                </a:moveTo>
                <a:lnTo>
                  <a:pt x="308767" y="537210"/>
                </a:lnTo>
                <a:lnTo>
                  <a:pt x="322511" y="538480"/>
                </a:lnTo>
                <a:lnTo>
                  <a:pt x="336275" y="541020"/>
                </a:lnTo>
                <a:lnTo>
                  <a:pt x="350058" y="542290"/>
                </a:lnTo>
                <a:lnTo>
                  <a:pt x="363859" y="544830"/>
                </a:lnTo>
                <a:lnTo>
                  <a:pt x="366641" y="519430"/>
                </a:lnTo>
                <a:lnTo>
                  <a:pt x="353127" y="516890"/>
                </a:lnTo>
                <a:lnTo>
                  <a:pt x="326166" y="514350"/>
                </a:lnTo>
                <a:lnTo>
                  <a:pt x="312716" y="511810"/>
                </a:lnTo>
                <a:close/>
              </a:path>
              <a:path w="819784" h="552450">
                <a:moveTo>
                  <a:pt x="691176" y="504190"/>
                </a:moveTo>
                <a:lnTo>
                  <a:pt x="682735" y="508000"/>
                </a:lnTo>
                <a:lnTo>
                  <a:pt x="656937" y="515620"/>
                </a:lnTo>
                <a:lnTo>
                  <a:pt x="663300" y="538480"/>
                </a:lnTo>
                <a:lnTo>
                  <a:pt x="672613" y="535940"/>
                </a:lnTo>
                <a:lnTo>
                  <a:pt x="681823" y="532130"/>
                </a:lnTo>
                <a:lnTo>
                  <a:pt x="690928" y="529590"/>
                </a:lnTo>
                <a:lnTo>
                  <a:pt x="699927" y="525780"/>
                </a:lnTo>
                <a:lnTo>
                  <a:pt x="691176" y="504190"/>
                </a:lnTo>
                <a:close/>
              </a:path>
              <a:path w="819784" h="552450">
                <a:moveTo>
                  <a:pt x="262081" y="501650"/>
                </a:moveTo>
                <a:lnTo>
                  <a:pt x="256239" y="527050"/>
                </a:lnTo>
                <a:lnTo>
                  <a:pt x="308767" y="537210"/>
                </a:lnTo>
                <a:lnTo>
                  <a:pt x="312716" y="511810"/>
                </a:lnTo>
                <a:lnTo>
                  <a:pt x="262081" y="501650"/>
                </a:lnTo>
                <a:close/>
              </a:path>
              <a:path w="819784" h="552450">
                <a:moveTo>
                  <a:pt x="214774" y="488950"/>
                </a:moveTo>
                <a:lnTo>
                  <a:pt x="206532" y="513080"/>
                </a:lnTo>
                <a:lnTo>
                  <a:pt x="231219" y="520700"/>
                </a:lnTo>
                <a:lnTo>
                  <a:pt x="243688" y="523240"/>
                </a:lnTo>
                <a:lnTo>
                  <a:pt x="256239" y="527050"/>
                </a:lnTo>
                <a:lnTo>
                  <a:pt x="262081" y="501650"/>
                </a:lnTo>
                <a:lnTo>
                  <a:pt x="250137" y="499110"/>
                </a:lnTo>
                <a:lnTo>
                  <a:pt x="238271" y="495300"/>
                </a:lnTo>
                <a:lnTo>
                  <a:pt x="226482" y="492760"/>
                </a:lnTo>
                <a:lnTo>
                  <a:pt x="214774" y="488950"/>
                </a:lnTo>
                <a:close/>
              </a:path>
              <a:path w="819784" h="552450">
                <a:moveTo>
                  <a:pt x="719802" y="490220"/>
                </a:moveTo>
                <a:lnTo>
                  <a:pt x="712840" y="494030"/>
                </a:lnTo>
                <a:lnTo>
                  <a:pt x="698525" y="501650"/>
                </a:lnTo>
                <a:lnTo>
                  <a:pt x="691176" y="504190"/>
                </a:lnTo>
                <a:lnTo>
                  <a:pt x="699927" y="525780"/>
                </a:lnTo>
                <a:lnTo>
                  <a:pt x="715708" y="518160"/>
                </a:lnTo>
                <a:lnTo>
                  <a:pt x="723389" y="513080"/>
                </a:lnTo>
                <a:lnTo>
                  <a:pt x="730927" y="509270"/>
                </a:lnTo>
                <a:lnTo>
                  <a:pt x="719802" y="490220"/>
                </a:lnTo>
                <a:close/>
              </a:path>
              <a:path w="819784" h="552450">
                <a:moveTo>
                  <a:pt x="171226" y="471170"/>
                </a:moveTo>
                <a:lnTo>
                  <a:pt x="160697" y="495300"/>
                </a:lnTo>
                <a:lnTo>
                  <a:pt x="171999" y="500380"/>
                </a:lnTo>
                <a:lnTo>
                  <a:pt x="183405" y="504190"/>
                </a:lnTo>
                <a:lnTo>
                  <a:pt x="194916" y="509270"/>
                </a:lnTo>
                <a:lnTo>
                  <a:pt x="206532" y="513080"/>
                </a:lnTo>
                <a:lnTo>
                  <a:pt x="214774" y="488950"/>
                </a:lnTo>
                <a:lnTo>
                  <a:pt x="203737" y="485140"/>
                </a:lnTo>
                <a:lnTo>
                  <a:pt x="192800" y="480060"/>
                </a:lnTo>
                <a:lnTo>
                  <a:pt x="181963" y="476250"/>
                </a:lnTo>
                <a:lnTo>
                  <a:pt x="171226" y="471170"/>
                </a:lnTo>
                <a:close/>
              </a:path>
              <a:path w="819784" h="552450">
                <a:moveTo>
                  <a:pt x="745278" y="473710"/>
                </a:moveTo>
                <a:lnTo>
                  <a:pt x="739108" y="477520"/>
                </a:lnTo>
                <a:lnTo>
                  <a:pt x="732807" y="482600"/>
                </a:lnTo>
                <a:lnTo>
                  <a:pt x="726372" y="486410"/>
                </a:lnTo>
                <a:lnTo>
                  <a:pt x="719802" y="490220"/>
                </a:lnTo>
                <a:lnTo>
                  <a:pt x="730927" y="509270"/>
                </a:lnTo>
                <a:lnTo>
                  <a:pt x="737990" y="504190"/>
                </a:lnTo>
                <a:lnTo>
                  <a:pt x="744874" y="499110"/>
                </a:lnTo>
                <a:lnTo>
                  <a:pt x="751578" y="494030"/>
                </a:lnTo>
                <a:lnTo>
                  <a:pt x="758105" y="488950"/>
                </a:lnTo>
                <a:lnTo>
                  <a:pt x="745278" y="473710"/>
                </a:lnTo>
                <a:close/>
              </a:path>
              <a:path w="819784" h="552450">
                <a:moveTo>
                  <a:pt x="134104" y="452120"/>
                </a:moveTo>
                <a:lnTo>
                  <a:pt x="120794" y="473710"/>
                </a:lnTo>
                <a:lnTo>
                  <a:pt x="130538" y="480060"/>
                </a:lnTo>
                <a:lnTo>
                  <a:pt x="140436" y="485140"/>
                </a:lnTo>
                <a:lnTo>
                  <a:pt x="160697" y="495300"/>
                </a:lnTo>
                <a:lnTo>
                  <a:pt x="171226" y="471170"/>
                </a:lnTo>
                <a:lnTo>
                  <a:pt x="161734" y="467360"/>
                </a:lnTo>
                <a:lnTo>
                  <a:pt x="143174" y="457200"/>
                </a:lnTo>
                <a:lnTo>
                  <a:pt x="134104" y="452120"/>
                </a:lnTo>
                <a:close/>
              </a:path>
              <a:path w="819784" h="552450">
                <a:moveTo>
                  <a:pt x="767173" y="453390"/>
                </a:moveTo>
                <a:lnTo>
                  <a:pt x="762005" y="458470"/>
                </a:lnTo>
                <a:lnTo>
                  <a:pt x="756635" y="463550"/>
                </a:lnTo>
                <a:lnTo>
                  <a:pt x="751060" y="468630"/>
                </a:lnTo>
                <a:lnTo>
                  <a:pt x="745278" y="473710"/>
                </a:lnTo>
                <a:lnTo>
                  <a:pt x="758105" y="488950"/>
                </a:lnTo>
                <a:lnTo>
                  <a:pt x="764289" y="483870"/>
                </a:lnTo>
                <a:lnTo>
                  <a:pt x="770205" y="477520"/>
                </a:lnTo>
                <a:lnTo>
                  <a:pt x="775850" y="472440"/>
                </a:lnTo>
                <a:lnTo>
                  <a:pt x="781219" y="466090"/>
                </a:lnTo>
                <a:lnTo>
                  <a:pt x="767173" y="453390"/>
                </a:lnTo>
                <a:close/>
              </a:path>
              <a:path w="819784" h="552450">
                <a:moveTo>
                  <a:pt x="102976" y="430530"/>
                </a:moveTo>
                <a:lnTo>
                  <a:pt x="87190" y="450850"/>
                </a:lnTo>
                <a:lnTo>
                  <a:pt x="95334" y="457200"/>
                </a:lnTo>
                <a:lnTo>
                  <a:pt x="103649" y="463550"/>
                </a:lnTo>
                <a:lnTo>
                  <a:pt x="112136" y="468630"/>
                </a:lnTo>
                <a:lnTo>
                  <a:pt x="120794" y="473710"/>
                </a:lnTo>
                <a:lnTo>
                  <a:pt x="134104" y="452120"/>
                </a:lnTo>
                <a:lnTo>
                  <a:pt x="126093" y="447040"/>
                </a:lnTo>
                <a:lnTo>
                  <a:pt x="118235" y="441960"/>
                </a:lnTo>
                <a:lnTo>
                  <a:pt x="110529" y="436880"/>
                </a:lnTo>
                <a:lnTo>
                  <a:pt x="102976" y="430530"/>
                </a:lnTo>
                <a:close/>
              </a:path>
              <a:path w="819784" h="552450">
                <a:moveTo>
                  <a:pt x="784864" y="430530"/>
                </a:moveTo>
                <a:lnTo>
                  <a:pt x="780807" y="436880"/>
                </a:lnTo>
                <a:lnTo>
                  <a:pt x="776504" y="441960"/>
                </a:lnTo>
                <a:lnTo>
                  <a:pt x="771959" y="448310"/>
                </a:lnTo>
                <a:lnTo>
                  <a:pt x="767173" y="453390"/>
                </a:lnTo>
                <a:lnTo>
                  <a:pt x="781219" y="466090"/>
                </a:lnTo>
                <a:lnTo>
                  <a:pt x="786084" y="459740"/>
                </a:lnTo>
                <a:lnTo>
                  <a:pt x="790697" y="453390"/>
                </a:lnTo>
                <a:lnTo>
                  <a:pt x="795057" y="445770"/>
                </a:lnTo>
                <a:lnTo>
                  <a:pt x="799164" y="439420"/>
                </a:lnTo>
                <a:lnTo>
                  <a:pt x="784864" y="430530"/>
                </a:lnTo>
                <a:close/>
              </a:path>
              <a:path w="819784" h="552450">
                <a:moveTo>
                  <a:pt x="76865" y="407670"/>
                </a:moveTo>
                <a:lnTo>
                  <a:pt x="58691" y="425450"/>
                </a:lnTo>
                <a:lnTo>
                  <a:pt x="65516" y="433070"/>
                </a:lnTo>
                <a:lnTo>
                  <a:pt x="72540" y="439420"/>
                </a:lnTo>
                <a:lnTo>
                  <a:pt x="79765" y="445770"/>
                </a:lnTo>
                <a:lnTo>
                  <a:pt x="87190" y="450850"/>
                </a:lnTo>
                <a:lnTo>
                  <a:pt x="102976" y="430530"/>
                </a:lnTo>
                <a:lnTo>
                  <a:pt x="96172" y="425450"/>
                </a:lnTo>
                <a:lnTo>
                  <a:pt x="89554" y="420370"/>
                </a:lnTo>
                <a:lnTo>
                  <a:pt x="83118" y="414020"/>
                </a:lnTo>
                <a:lnTo>
                  <a:pt x="76865" y="407670"/>
                </a:lnTo>
                <a:close/>
              </a:path>
              <a:path w="819784" h="552450">
                <a:moveTo>
                  <a:pt x="799368" y="405130"/>
                </a:moveTo>
                <a:lnTo>
                  <a:pt x="796017" y="411480"/>
                </a:lnTo>
                <a:lnTo>
                  <a:pt x="792483" y="417830"/>
                </a:lnTo>
                <a:lnTo>
                  <a:pt x="788765" y="424180"/>
                </a:lnTo>
                <a:lnTo>
                  <a:pt x="784864" y="430530"/>
                </a:lnTo>
                <a:lnTo>
                  <a:pt x="799164" y="439420"/>
                </a:lnTo>
                <a:lnTo>
                  <a:pt x="802960" y="433070"/>
                </a:lnTo>
                <a:lnTo>
                  <a:pt x="806535" y="425450"/>
                </a:lnTo>
                <a:lnTo>
                  <a:pt x="809889" y="417830"/>
                </a:lnTo>
                <a:lnTo>
                  <a:pt x="813020" y="411480"/>
                </a:lnTo>
                <a:lnTo>
                  <a:pt x="799368" y="405130"/>
                </a:lnTo>
                <a:close/>
              </a:path>
              <a:path w="819784" h="552450">
                <a:moveTo>
                  <a:pt x="55541" y="383540"/>
                </a:moveTo>
                <a:lnTo>
                  <a:pt x="34904" y="397510"/>
                </a:lnTo>
                <a:lnTo>
                  <a:pt x="40469" y="405130"/>
                </a:lnTo>
                <a:lnTo>
                  <a:pt x="46288" y="412750"/>
                </a:lnTo>
                <a:lnTo>
                  <a:pt x="52361" y="419100"/>
                </a:lnTo>
                <a:lnTo>
                  <a:pt x="58691" y="425450"/>
                </a:lnTo>
                <a:lnTo>
                  <a:pt x="76865" y="407670"/>
                </a:lnTo>
                <a:lnTo>
                  <a:pt x="71188" y="402590"/>
                </a:lnTo>
                <a:lnTo>
                  <a:pt x="65741" y="396240"/>
                </a:lnTo>
                <a:lnTo>
                  <a:pt x="60525" y="389890"/>
                </a:lnTo>
                <a:lnTo>
                  <a:pt x="55541" y="383540"/>
                </a:lnTo>
                <a:close/>
              </a:path>
              <a:path w="819784" h="552450">
                <a:moveTo>
                  <a:pt x="805578" y="392408"/>
                </a:moveTo>
                <a:lnTo>
                  <a:pt x="799368" y="405130"/>
                </a:lnTo>
                <a:lnTo>
                  <a:pt x="813020" y="411480"/>
                </a:lnTo>
                <a:lnTo>
                  <a:pt x="816974" y="401320"/>
                </a:lnTo>
                <a:lnTo>
                  <a:pt x="808702" y="401320"/>
                </a:lnTo>
                <a:lnTo>
                  <a:pt x="805578" y="397510"/>
                </a:lnTo>
                <a:lnTo>
                  <a:pt x="805578" y="392408"/>
                </a:lnTo>
                <a:close/>
              </a:path>
              <a:path w="819784" h="552450">
                <a:moveTo>
                  <a:pt x="806188" y="391160"/>
                </a:moveTo>
                <a:lnTo>
                  <a:pt x="805578" y="392408"/>
                </a:lnTo>
                <a:lnTo>
                  <a:pt x="805578" y="397510"/>
                </a:lnTo>
                <a:lnTo>
                  <a:pt x="808702" y="401320"/>
                </a:lnTo>
                <a:lnTo>
                  <a:pt x="816436" y="401320"/>
                </a:lnTo>
                <a:lnTo>
                  <a:pt x="817460" y="400072"/>
                </a:lnTo>
                <a:lnTo>
                  <a:pt x="818951" y="396240"/>
                </a:lnTo>
                <a:lnTo>
                  <a:pt x="806188" y="391160"/>
                </a:lnTo>
                <a:close/>
              </a:path>
              <a:path w="819784" h="552450">
                <a:moveTo>
                  <a:pt x="817460" y="400072"/>
                </a:moveTo>
                <a:lnTo>
                  <a:pt x="816436" y="401320"/>
                </a:lnTo>
                <a:lnTo>
                  <a:pt x="816974" y="401320"/>
                </a:lnTo>
                <a:lnTo>
                  <a:pt x="817460" y="400072"/>
                </a:lnTo>
                <a:close/>
              </a:path>
              <a:path w="819784" h="552450">
                <a:moveTo>
                  <a:pt x="819561" y="391160"/>
                </a:moveTo>
                <a:lnTo>
                  <a:pt x="806188" y="391160"/>
                </a:lnTo>
                <a:lnTo>
                  <a:pt x="818951" y="396240"/>
                </a:lnTo>
                <a:lnTo>
                  <a:pt x="817460" y="400072"/>
                </a:lnTo>
                <a:lnTo>
                  <a:pt x="819561" y="397510"/>
                </a:lnTo>
                <a:lnTo>
                  <a:pt x="819561" y="391160"/>
                </a:lnTo>
                <a:close/>
              </a:path>
              <a:path w="819784" h="552450">
                <a:moveTo>
                  <a:pt x="38981" y="355600"/>
                </a:moveTo>
                <a:lnTo>
                  <a:pt x="16209" y="367030"/>
                </a:lnTo>
                <a:lnTo>
                  <a:pt x="20407" y="374650"/>
                </a:lnTo>
                <a:lnTo>
                  <a:pt x="24923" y="383540"/>
                </a:lnTo>
                <a:lnTo>
                  <a:pt x="29756" y="391160"/>
                </a:lnTo>
                <a:lnTo>
                  <a:pt x="34904" y="397510"/>
                </a:lnTo>
                <a:lnTo>
                  <a:pt x="55541" y="383540"/>
                </a:lnTo>
                <a:lnTo>
                  <a:pt x="50993" y="375920"/>
                </a:lnTo>
                <a:lnTo>
                  <a:pt x="46718" y="369570"/>
                </a:lnTo>
                <a:lnTo>
                  <a:pt x="42715" y="363220"/>
                </a:lnTo>
                <a:lnTo>
                  <a:pt x="38981" y="355600"/>
                </a:lnTo>
                <a:close/>
              </a:path>
              <a:path w="819784" h="552450">
                <a:moveTo>
                  <a:pt x="816436" y="387350"/>
                </a:moveTo>
                <a:lnTo>
                  <a:pt x="808702" y="387350"/>
                </a:lnTo>
                <a:lnTo>
                  <a:pt x="805578" y="389890"/>
                </a:lnTo>
                <a:lnTo>
                  <a:pt x="805578" y="392408"/>
                </a:lnTo>
                <a:lnTo>
                  <a:pt x="806188" y="391160"/>
                </a:lnTo>
                <a:lnTo>
                  <a:pt x="819561" y="391160"/>
                </a:lnTo>
                <a:lnTo>
                  <a:pt x="819561" y="389890"/>
                </a:lnTo>
                <a:lnTo>
                  <a:pt x="816436" y="387350"/>
                </a:lnTo>
                <a:close/>
              </a:path>
              <a:path w="819784" h="552450">
                <a:moveTo>
                  <a:pt x="28960" y="330200"/>
                </a:moveTo>
                <a:lnTo>
                  <a:pt x="4462" y="336550"/>
                </a:lnTo>
                <a:lnTo>
                  <a:pt x="6781" y="344170"/>
                </a:lnTo>
                <a:lnTo>
                  <a:pt x="9512" y="351790"/>
                </a:lnTo>
                <a:lnTo>
                  <a:pt x="12654" y="359410"/>
                </a:lnTo>
                <a:lnTo>
                  <a:pt x="16209" y="367030"/>
                </a:lnTo>
                <a:lnTo>
                  <a:pt x="38981" y="355600"/>
                </a:lnTo>
                <a:lnTo>
                  <a:pt x="35975" y="349250"/>
                </a:lnTo>
                <a:lnTo>
                  <a:pt x="33304" y="342900"/>
                </a:lnTo>
                <a:lnTo>
                  <a:pt x="30965" y="336550"/>
                </a:lnTo>
                <a:lnTo>
                  <a:pt x="28960" y="330200"/>
                </a:lnTo>
                <a:close/>
              </a:path>
              <a:path w="819784" h="552450">
                <a:moveTo>
                  <a:pt x="25226" y="306070"/>
                </a:moveTo>
                <a:lnTo>
                  <a:pt x="195" y="307340"/>
                </a:lnTo>
                <a:lnTo>
                  <a:pt x="726" y="314960"/>
                </a:lnTo>
                <a:lnTo>
                  <a:pt x="1614" y="321310"/>
                </a:lnTo>
                <a:lnTo>
                  <a:pt x="2859" y="328930"/>
                </a:lnTo>
                <a:lnTo>
                  <a:pt x="4462" y="336550"/>
                </a:lnTo>
                <a:lnTo>
                  <a:pt x="28960" y="330200"/>
                </a:lnTo>
                <a:lnTo>
                  <a:pt x="26903" y="322580"/>
                </a:lnTo>
                <a:lnTo>
                  <a:pt x="25671" y="313690"/>
                </a:lnTo>
                <a:lnTo>
                  <a:pt x="25226" y="306070"/>
                </a:lnTo>
                <a:close/>
              </a:path>
              <a:path w="819784" h="552450">
                <a:moveTo>
                  <a:pt x="271" y="279400"/>
                </a:moveTo>
                <a:lnTo>
                  <a:pt x="38" y="287020"/>
                </a:lnTo>
                <a:lnTo>
                  <a:pt x="0" y="299720"/>
                </a:lnTo>
                <a:lnTo>
                  <a:pt x="195" y="307340"/>
                </a:lnTo>
                <a:lnTo>
                  <a:pt x="25226" y="306070"/>
                </a:lnTo>
                <a:lnTo>
                  <a:pt x="25015" y="299720"/>
                </a:lnTo>
                <a:lnTo>
                  <a:pt x="24976" y="287020"/>
                </a:lnTo>
                <a:lnTo>
                  <a:pt x="25150" y="280670"/>
                </a:lnTo>
                <a:lnTo>
                  <a:pt x="271" y="279400"/>
                </a:lnTo>
                <a:close/>
              </a:path>
              <a:path w="819784" h="552450">
                <a:moveTo>
                  <a:pt x="3090" y="250190"/>
                </a:moveTo>
                <a:lnTo>
                  <a:pt x="2097" y="257905"/>
                </a:lnTo>
                <a:lnTo>
                  <a:pt x="1187" y="266700"/>
                </a:lnTo>
                <a:lnTo>
                  <a:pt x="697" y="271780"/>
                </a:lnTo>
                <a:lnTo>
                  <a:pt x="271" y="279400"/>
                </a:lnTo>
                <a:lnTo>
                  <a:pt x="25150" y="280670"/>
                </a:lnTo>
                <a:lnTo>
                  <a:pt x="25486" y="274320"/>
                </a:lnTo>
                <a:lnTo>
                  <a:pt x="25979" y="266700"/>
                </a:lnTo>
                <a:lnTo>
                  <a:pt x="26629" y="260350"/>
                </a:lnTo>
                <a:lnTo>
                  <a:pt x="27436" y="254000"/>
                </a:lnTo>
                <a:lnTo>
                  <a:pt x="3090" y="250190"/>
                </a:lnTo>
                <a:close/>
              </a:path>
              <a:path w="819784" h="552450">
                <a:moveTo>
                  <a:pt x="706543" y="245110"/>
                </a:moveTo>
                <a:lnTo>
                  <a:pt x="705289" y="245110"/>
                </a:lnTo>
                <a:lnTo>
                  <a:pt x="708931" y="250190"/>
                </a:lnTo>
                <a:lnTo>
                  <a:pt x="693894" y="260350"/>
                </a:lnTo>
                <a:lnTo>
                  <a:pt x="692142" y="260350"/>
                </a:lnTo>
                <a:lnTo>
                  <a:pt x="696294" y="264160"/>
                </a:lnTo>
                <a:lnTo>
                  <a:pt x="706543" y="264160"/>
                </a:lnTo>
                <a:lnTo>
                  <a:pt x="710696" y="260350"/>
                </a:lnTo>
                <a:lnTo>
                  <a:pt x="693894" y="260350"/>
                </a:lnTo>
                <a:lnTo>
                  <a:pt x="692142" y="257905"/>
                </a:lnTo>
                <a:lnTo>
                  <a:pt x="710696" y="257905"/>
                </a:lnTo>
                <a:lnTo>
                  <a:pt x="710696" y="250190"/>
                </a:lnTo>
                <a:lnTo>
                  <a:pt x="706543" y="245110"/>
                </a:lnTo>
                <a:close/>
              </a:path>
              <a:path w="819784" h="552450">
                <a:moveTo>
                  <a:pt x="705289" y="245110"/>
                </a:moveTo>
                <a:lnTo>
                  <a:pt x="696294" y="245110"/>
                </a:lnTo>
                <a:lnTo>
                  <a:pt x="692142" y="250190"/>
                </a:lnTo>
                <a:lnTo>
                  <a:pt x="692142" y="257905"/>
                </a:lnTo>
                <a:lnTo>
                  <a:pt x="693894" y="260350"/>
                </a:lnTo>
                <a:lnTo>
                  <a:pt x="708931" y="250190"/>
                </a:lnTo>
                <a:lnTo>
                  <a:pt x="705289" y="245110"/>
                </a:lnTo>
                <a:close/>
              </a:path>
              <a:path w="819784" h="552450">
                <a:moveTo>
                  <a:pt x="691634" y="226060"/>
                </a:moveTo>
                <a:lnTo>
                  <a:pt x="676597" y="236220"/>
                </a:lnTo>
                <a:lnTo>
                  <a:pt x="692142" y="257905"/>
                </a:lnTo>
                <a:lnTo>
                  <a:pt x="692142" y="250190"/>
                </a:lnTo>
                <a:lnTo>
                  <a:pt x="696294" y="245110"/>
                </a:lnTo>
                <a:lnTo>
                  <a:pt x="705289" y="245110"/>
                </a:lnTo>
                <a:lnTo>
                  <a:pt x="691634" y="226060"/>
                </a:lnTo>
                <a:close/>
              </a:path>
              <a:path w="819784" h="552450">
                <a:moveTo>
                  <a:pt x="9237" y="222250"/>
                </a:moveTo>
                <a:lnTo>
                  <a:pt x="7373" y="228600"/>
                </a:lnTo>
                <a:lnTo>
                  <a:pt x="5726" y="236220"/>
                </a:lnTo>
                <a:lnTo>
                  <a:pt x="3090" y="250190"/>
                </a:lnTo>
                <a:lnTo>
                  <a:pt x="27436" y="254000"/>
                </a:lnTo>
                <a:lnTo>
                  <a:pt x="28427" y="247650"/>
                </a:lnTo>
                <a:lnTo>
                  <a:pt x="29610" y="241300"/>
                </a:lnTo>
                <a:lnTo>
                  <a:pt x="30985" y="234950"/>
                </a:lnTo>
                <a:lnTo>
                  <a:pt x="32554" y="228600"/>
                </a:lnTo>
                <a:lnTo>
                  <a:pt x="9237" y="222250"/>
                </a:lnTo>
                <a:close/>
              </a:path>
              <a:path w="819784" h="552450">
                <a:moveTo>
                  <a:pt x="654638" y="176530"/>
                </a:moveTo>
                <a:lnTo>
                  <a:pt x="639360" y="190500"/>
                </a:lnTo>
                <a:lnTo>
                  <a:pt x="649081" y="200660"/>
                </a:lnTo>
                <a:lnTo>
                  <a:pt x="658526" y="212090"/>
                </a:lnTo>
                <a:lnTo>
                  <a:pt x="667698" y="224790"/>
                </a:lnTo>
                <a:lnTo>
                  <a:pt x="676597" y="236220"/>
                </a:lnTo>
                <a:lnTo>
                  <a:pt x="691634" y="226060"/>
                </a:lnTo>
                <a:lnTo>
                  <a:pt x="682606" y="213360"/>
                </a:lnTo>
                <a:lnTo>
                  <a:pt x="673431" y="200660"/>
                </a:lnTo>
                <a:lnTo>
                  <a:pt x="664109" y="189230"/>
                </a:lnTo>
                <a:lnTo>
                  <a:pt x="654638" y="176530"/>
                </a:lnTo>
                <a:close/>
              </a:path>
              <a:path w="819784" h="552450">
                <a:moveTo>
                  <a:pt x="19257" y="194310"/>
                </a:moveTo>
                <a:lnTo>
                  <a:pt x="16417" y="200660"/>
                </a:lnTo>
                <a:lnTo>
                  <a:pt x="13800" y="207010"/>
                </a:lnTo>
                <a:lnTo>
                  <a:pt x="11406" y="214630"/>
                </a:lnTo>
                <a:lnTo>
                  <a:pt x="9237" y="222250"/>
                </a:lnTo>
                <a:lnTo>
                  <a:pt x="32554" y="228600"/>
                </a:lnTo>
                <a:lnTo>
                  <a:pt x="34384" y="222250"/>
                </a:lnTo>
                <a:lnTo>
                  <a:pt x="36406" y="215900"/>
                </a:lnTo>
                <a:lnTo>
                  <a:pt x="38623" y="209550"/>
                </a:lnTo>
                <a:lnTo>
                  <a:pt x="41038" y="203200"/>
                </a:lnTo>
                <a:lnTo>
                  <a:pt x="19257" y="194310"/>
                </a:lnTo>
                <a:close/>
              </a:path>
              <a:path w="819784" h="552450">
                <a:moveTo>
                  <a:pt x="33088" y="166370"/>
                </a:moveTo>
                <a:lnTo>
                  <a:pt x="29309" y="172720"/>
                </a:lnTo>
                <a:lnTo>
                  <a:pt x="25744" y="180340"/>
                </a:lnTo>
                <a:lnTo>
                  <a:pt x="22394" y="186690"/>
                </a:lnTo>
                <a:lnTo>
                  <a:pt x="19257" y="194310"/>
                </a:lnTo>
                <a:lnTo>
                  <a:pt x="41038" y="203200"/>
                </a:lnTo>
                <a:lnTo>
                  <a:pt x="43719" y="196850"/>
                </a:lnTo>
                <a:lnTo>
                  <a:pt x="46602" y="190500"/>
                </a:lnTo>
                <a:lnTo>
                  <a:pt x="49687" y="184150"/>
                </a:lnTo>
                <a:lnTo>
                  <a:pt x="52976" y="177800"/>
                </a:lnTo>
                <a:lnTo>
                  <a:pt x="33088" y="166370"/>
                </a:lnTo>
                <a:close/>
              </a:path>
              <a:path w="819784" h="552450">
                <a:moveTo>
                  <a:pt x="608207" y="118110"/>
                </a:moveTo>
                <a:lnTo>
                  <a:pt x="591291" y="130810"/>
                </a:lnTo>
                <a:lnTo>
                  <a:pt x="603011" y="146050"/>
                </a:lnTo>
                <a:lnTo>
                  <a:pt x="614930" y="161290"/>
                </a:lnTo>
                <a:lnTo>
                  <a:pt x="627047" y="175260"/>
                </a:lnTo>
                <a:lnTo>
                  <a:pt x="639360" y="190500"/>
                </a:lnTo>
                <a:lnTo>
                  <a:pt x="654638" y="176530"/>
                </a:lnTo>
                <a:lnTo>
                  <a:pt x="642958" y="162560"/>
                </a:lnTo>
                <a:lnTo>
                  <a:pt x="631328" y="147320"/>
                </a:lnTo>
                <a:lnTo>
                  <a:pt x="619745" y="133350"/>
                </a:lnTo>
                <a:lnTo>
                  <a:pt x="608207" y="118110"/>
                </a:lnTo>
                <a:close/>
              </a:path>
              <a:path w="819784" h="552450">
                <a:moveTo>
                  <a:pt x="50106" y="142240"/>
                </a:moveTo>
                <a:lnTo>
                  <a:pt x="45555" y="148590"/>
                </a:lnTo>
                <a:lnTo>
                  <a:pt x="41201" y="153670"/>
                </a:lnTo>
                <a:lnTo>
                  <a:pt x="37045" y="160020"/>
                </a:lnTo>
                <a:lnTo>
                  <a:pt x="33088" y="166370"/>
                </a:lnTo>
                <a:lnTo>
                  <a:pt x="52976" y="177800"/>
                </a:lnTo>
                <a:lnTo>
                  <a:pt x="56434" y="172720"/>
                </a:lnTo>
                <a:lnTo>
                  <a:pt x="60083" y="167640"/>
                </a:lnTo>
                <a:lnTo>
                  <a:pt x="63926" y="161290"/>
                </a:lnTo>
                <a:lnTo>
                  <a:pt x="67962" y="156210"/>
                </a:lnTo>
                <a:lnTo>
                  <a:pt x="50106" y="142240"/>
                </a:lnTo>
                <a:close/>
              </a:path>
              <a:path w="819784" h="552450">
                <a:moveTo>
                  <a:pt x="70604" y="119380"/>
                </a:moveTo>
                <a:lnTo>
                  <a:pt x="65265" y="124460"/>
                </a:lnTo>
                <a:lnTo>
                  <a:pt x="60069" y="130810"/>
                </a:lnTo>
                <a:lnTo>
                  <a:pt x="55016" y="135890"/>
                </a:lnTo>
                <a:lnTo>
                  <a:pt x="50106" y="142240"/>
                </a:lnTo>
                <a:lnTo>
                  <a:pt x="67962" y="156210"/>
                </a:lnTo>
                <a:lnTo>
                  <a:pt x="72469" y="151130"/>
                </a:lnTo>
                <a:lnTo>
                  <a:pt x="77114" y="144780"/>
                </a:lnTo>
                <a:lnTo>
                  <a:pt x="81894" y="139700"/>
                </a:lnTo>
                <a:lnTo>
                  <a:pt x="86809" y="134620"/>
                </a:lnTo>
                <a:lnTo>
                  <a:pt x="70604" y="119380"/>
                </a:lnTo>
                <a:close/>
              </a:path>
              <a:path w="819784" h="552450">
                <a:moveTo>
                  <a:pt x="94187" y="96520"/>
                </a:moveTo>
                <a:lnTo>
                  <a:pt x="88099" y="102870"/>
                </a:lnTo>
                <a:lnTo>
                  <a:pt x="82138" y="107950"/>
                </a:lnTo>
                <a:lnTo>
                  <a:pt x="76307" y="113030"/>
                </a:lnTo>
                <a:lnTo>
                  <a:pt x="70604" y="119380"/>
                </a:lnTo>
                <a:lnTo>
                  <a:pt x="86809" y="134620"/>
                </a:lnTo>
                <a:lnTo>
                  <a:pt x="92100" y="129540"/>
                </a:lnTo>
                <a:lnTo>
                  <a:pt x="97515" y="124460"/>
                </a:lnTo>
                <a:lnTo>
                  <a:pt x="103054" y="119380"/>
                </a:lnTo>
                <a:lnTo>
                  <a:pt x="108716" y="114300"/>
                </a:lnTo>
                <a:lnTo>
                  <a:pt x="94187" y="96520"/>
                </a:lnTo>
                <a:close/>
              </a:path>
              <a:path w="819784" h="552450">
                <a:moveTo>
                  <a:pt x="570984" y="72390"/>
                </a:moveTo>
                <a:lnTo>
                  <a:pt x="555121" y="86360"/>
                </a:lnTo>
                <a:lnTo>
                  <a:pt x="564318" y="97790"/>
                </a:lnTo>
                <a:lnTo>
                  <a:pt x="573411" y="109220"/>
                </a:lnTo>
                <a:lnTo>
                  <a:pt x="582401" y="119380"/>
                </a:lnTo>
                <a:lnTo>
                  <a:pt x="591291" y="130810"/>
                </a:lnTo>
                <a:lnTo>
                  <a:pt x="608207" y="118110"/>
                </a:lnTo>
                <a:lnTo>
                  <a:pt x="599137" y="106680"/>
                </a:lnTo>
                <a:lnTo>
                  <a:pt x="589910" y="95250"/>
                </a:lnTo>
                <a:lnTo>
                  <a:pt x="580525" y="83820"/>
                </a:lnTo>
                <a:lnTo>
                  <a:pt x="570984" y="72390"/>
                </a:lnTo>
                <a:close/>
              </a:path>
              <a:path w="819784" h="552450">
                <a:moveTo>
                  <a:pt x="120464" y="77470"/>
                </a:moveTo>
                <a:lnTo>
                  <a:pt x="113693" y="82550"/>
                </a:lnTo>
                <a:lnTo>
                  <a:pt x="107059" y="86360"/>
                </a:lnTo>
                <a:lnTo>
                  <a:pt x="100558" y="91440"/>
                </a:lnTo>
                <a:lnTo>
                  <a:pt x="94187" y="96520"/>
                </a:lnTo>
                <a:lnTo>
                  <a:pt x="108716" y="114300"/>
                </a:lnTo>
                <a:lnTo>
                  <a:pt x="114596" y="109220"/>
                </a:lnTo>
                <a:lnTo>
                  <a:pt x="120594" y="104140"/>
                </a:lnTo>
                <a:lnTo>
                  <a:pt x="126711" y="100330"/>
                </a:lnTo>
                <a:lnTo>
                  <a:pt x="132948" y="95250"/>
                </a:lnTo>
                <a:lnTo>
                  <a:pt x="120464" y="77470"/>
                </a:lnTo>
                <a:close/>
              </a:path>
              <a:path w="819784" h="552450">
                <a:moveTo>
                  <a:pt x="151985" y="58420"/>
                </a:moveTo>
                <a:lnTo>
                  <a:pt x="143935" y="63500"/>
                </a:lnTo>
                <a:lnTo>
                  <a:pt x="135996" y="67310"/>
                </a:lnTo>
                <a:lnTo>
                  <a:pt x="120464" y="77470"/>
                </a:lnTo>
                <a:lnTo>
                  <a:pt x="132948" y="95250"/>
                </a:lnTo>
                <a:lnTo>
                  <a:pt x="140170" y="91440"/>
                </a:lnTo>
                <a:lnTo>
                  <a:pt x="147494" y="86360"/>
                </a:lnTo>
                <a:lnTo>
                  <a:pt x="154920" y="82550"/>
                </a:lnTo>
                <a:lnTo>
                  <a:pt x="162450" y="77470"/>
                </a:lnTo>
                <a:lnTo>
                  <a:pt x="151985" y="58420"/>
                </a:lnTo>
                <a:close/>
              </a:path>
              <a:path w="819784" h="552450">
                <a:moveTo>
                  <a:pt x="550892" y="52070"/>
                </a:moveTo>
                <a:lnTo>
                  <a:pt x="536706" y="67310"/>
                </a:lnTo>
                <a:lnTo>
                  <a:pt x="541486" y="72390"/>
                </a:lnTo>
                <a:lnTo>
                  <a:pt x="546147" y="76200"/>
                </a:lnTo>
                <a:lnTo>
                  <a:pt x="550692" y="81280"/>
                </a:lnTo>
                <a:lnTo>
                  <a:pt x="555121" y="86360"/>
                </a:lnTo>
                <a:lnTo>
                  <a:pt x="570984" y="72390"/>
                </a:lnTo>
                <a:lnTo>
                  <a:pt x="566121" y="67310"/>
                </a:lnTo>
                <a:lnTo>
                  <a:pt x="561152" y="62230"/>
                </a:lnTo>
                <a:lnTo>
                  <a:pt x="556076" y="57150"/>
                </a:lnTo>
                <a:lnTo>
                  <a:pt x="550892" y="52070"/>
                </a:lnTo>
                <a:close/>
              </a:path>
              <a:path w="819784" h="552450">
                <a:moveTo>
                  <a:pt x="187952" y="41910"/>
                </a:moveTo>
                <a:lnTo>
                  <a:pt x="169797" y="49530"/>
                </a:lnTo>
                <a:lnTo>
                  <a:pt x="160848" y="54610"/>
                </a:lnTo>
                <a:lnTo>
                  <a:pt x="151985" y="58420"/>
                </a:lnTo>
                <a:lnTo>
                  <a:pt x="162450" y="77470"/>
                </a:lnTo>
                <a:lnTo>
                  <a:pt x="170872" y="73660"/>
                </a:lnTo>
                <a:lnTo>
                  <a:pt x="179374" y="68580"/>
                </a:lnTo>
                <a:lnTo>
                  <a:pt x="196613" y="60960"/>
                </a:lnTo>
                <a:lnTo>
                  <a:pt x="187952" y="41910"/>
                </a:lnTo>
                <a:close/>
              </a:path>
              <a:path w="819784" h="552450">
                <a:moveTo>
                  <a:pt x="528223" y="34290"/>
                </a:moveTo>
                <a:lnTo>
                  <a:pt x="516399" y="50800"/>
                </a:lnTo>
                <a:lnTo>
                  <a:pt x="521690" y="54610"/>
                </a:lnTo>
                <a:lnTo>
                  <a:pt x="526838" y="58420"/>
                </a:lnTo>
                <a:lnTo>
                  <a:pt x="531844" y="62230"/>
                </a:lnTo>
                <a:lnTo>
                  <a:pt x="536706" y="67310"/>
                </a:lnTo>
                <a:lnTo>
                  <a:pt x="550892" y="52070"/>
                </a:lnTo>
                <a:lnTo>
                  <a:pt x="545453" y="46990"/>
                </a:lnTo>
                <a:lnTo>
                  <a:pt x="539862" y="41910"/>
                </a:lnTo>
                <a:lnTo>
                  <a:pt x="534119" y="38100"/>
                </a:lnTo>
                <a:lnTo>
                  <a:pt x="528223" y="34290"/>
                </a:lnTo>
                <a:close/>
              </a:path>
              <a:path w="819784" h="552450">
                <a:moveTo>
                  <a:pt x="225683" y="26670"/>
                </a:moveTo>
                <a:lnTo>
                  <a:pt x="206665" y="34290"/>
                </a:lnTo>
                <a:lnTo>
                  <a:pt x="197269" y="36830"/>
                </a:lnTo>
                <a:lnTo>
                  <a:pt x="187952" y="41910"/>
                </a:lnTo>
                <a:lnTo>
                  <a:pt x="196613" y="60960"/>
                </a:lnTo>
                <a:lnTo>
                  <a:pt x="223300" y="49530"/>
                </a:lnTo>
                <a:lnTo>
                  <a:pt x="232363" y="46990"/>
                </a:lnTo>
                <a:lnTo>
                  <a:pt x="225683" y="26670"/>
                </a:lnTo>
                <a:close/>
              </a:path>
              <a:path w="819784" h="552450">
                <a:moveTo>
                  <a:pt x="501667" y="19050"/>
                </a:moveTo>
                <a:lnTo>
                  <a:pt x="493094" y="36830"/>
                </a:lnTo>
                <a:lnTo>
                  <a:pt x="499131" y="40640"/>
                </a:lnTo>
                <a:lnTo>
                  <a:pt x="505028" y="43180"/>
                </a:lnTo>
                <a:lnTo>
                  <a:pt x="510784" y="46990"/>
                </a:lnTo>
                <a:lnTo>
                  <a:pt x="516399" y="50800"/>
                </a:lnTo>
                <a:lnTo>
                  <a:pt x="528223" y="34290"/>
                </a:lnTo>
                <a:lnTo>
                  <a:pt x="521834" y="29210"/>
                </a:lnTo>
                <a:lnTo>
                  <a:pt x="515278" y="25400"/>
                </a:lnTo>
                <a:lnTo>
                  <a:pt x="508556" y="21590"/>
                </a:lnTo>
                <a:lnTo>
                  <a:pt x="501667" y="19050"/>
                </a:lnTo>
                <a:close/>
              </a:path>
              <a:path w="819784" h="552450">
                <a:moveTo>
                  <a:pt x="265803" y="15240"/>
                </a:moveTo>
                <a:lnTo>
                  <a:pt x="245657" y="20320"/>
                </a:lnTo>
                <a:lnTo>
                  <a:pt x="235649" y="24130"/>
                </a:lnTo>
                <a:lnTo>
                  <a:pt x="225683" y="26670"/>
                </a:lnTo>
                <a:lnTo>
                  <a:pt x="232363" y="46990"/>
                </a:lnTo>
                <a:lnTo>
                  <a:pt x="241979" y="43180"/>
                </a:lnTo>
                <a:lnTo>
                  <a:pt x="251644" y="40640"/>
                </a:lnTo>
                <a:lnTo>
                  <a:pt x="261358" y="36830"/>
                </a:lnTo>
                <a:lnTo>
                  <a:pt x="271124" y="34290"/>
                </a:lnTo>
                <a:lnTo>
                  <a:pt x="265803" y="15240"/>
                </a:lnTo>
                <a:close/>
              </a:path>
              <a:path w="819784" h="552450">
                <a:moveTo>
                  <a:pt x="470806" y="7620"/>
                </a:moveTo>
                <a:lnTo>
                  <a:pt x="465815" y="27940"/>
                </a:lnTo>
                <a:lnTo>
                  <a:pt x="472799" y="29210"/>
                </a:lnTo>
                <a:lnTo>
                  <a:pt x="493094" y="36830"/>
                </a:lnTo>
                <a:lnTo>
                  <a:pt x="501667" y="19050"/>
                </a:lnTo>
                <a:lnTo>
                  <a:pt x="494130" y="15240"/>
                </a:lnTo>
                <a:lnTo>
                  <a:pt x="470806" y="7620"/>
                </a:lnTo>
                <a:close/>
              </a:path>
              <a:path w="819784" h="552450">
                <a:moveTo>
                  <a:pt x="308703" y="5080"/>
                </a:moveTo>
                <a:lnTo>
                  <a:pt x="265803" y="15240"/>
                </a:lnTo>
                <a:lnTo>
                  <a:pt x="271124" y="34290"/>
                </a:lnTo>
                <a:lnTo>
                  <a:pt x="291517" y="29210"/>
                </a:lnTo>
                <a:lnTo>
                  <a:pt x="301792" y="27940"/>
                </a:lnTo>
                <a:lnTo>
                  <a:pt x="312119" y="25400"/>
                </a:lnTo>
                <a:lnTo>
                  <a:pt x="308703" y="5080"/>
                </a:lnTo>
                <a:close/>
              </a:path>
              <a:path w="819784" h="552450">
                <a:moveTo>
                  <a:pt x="434954" y="2540"/>
                </a:moveTo>
                <a:lnTo>
                  <a:pt x="433023" y="21590"/>
                </a:lnTo>
                <a:lnTo>
                  <a:pt x="457700" y="25400"/>
                </a:lnTo>
                <a:lnTo>
                  <a:pt x="465815" y="27940"/>
                </a:lnTo>
                <a:lnTo>
                  <a:pt x="470806" y="7620"/>
                </a:lnTo>
                <a:lnTo>
                  <a:pt x="434954" y="2540"/>
                </a:lnTo>
                <a:close/>
              </a:path>
              <a:path w="819784" h="552450">
                <a:moveTo>
                  <a:pt x="352251" y="1270"/>
                </a:moveTo>
                <a:lnTo>
                  <a:pt x="341314" y="1270"/>
                </a:lnTo>
                <a:lnTo>
                  <a:pt x="308703" y="5080"/>
                </a:lnTo>
                <a:lnTo>
                  <a:pt x="312119" y="25400"/>
                </a:lnTo>
                <a:lnTo>
                  <a:pt x="353318" y="20320"/>
                </a:lnTo>
                <a:lnTo>
                  <a:pt x="352251" y="1270"/>
                </a:lnTo>
                <a:close/>
              </a:path>
              <a:path w="819784" h="552450">
                <a:moveTo>
                  <a:pt x="404839" y="0"/>
                </a:moveTo>
                <a:lnTo>
                  <a:pt x="394784" y="0"/>
                </a:lnTo>
                <a:lnTo>
                  <a:pt x="394415" y="20320"/>
                </a:lnTo>
                <a:lnTo>
                  <a:pt x="413739" y="20320"/>
                </a:lnTo>
                <a:lnTo>
                  <a:pt x="423387" y="21590"/>
                </a:lnTo>
                <a:lnTo>
                  <a:pt x="433023" y="21590"/>
                </a:lnTo>
                <a:lnTo>
                  <a:pt x="434954" y="2540"/>
                </a:lnTo>
                <a:lnTo>
                  <a:pt x="424927" y="1270"/>
                </a:lnTo>
                <a:lnTo>
                  <a:pt x="414888" y="1270"/>
                </a:lnTo>
                <a:lnTo>
                  <a:pt x="404839" y="0"/>
                </a:lnTo>
                <a:close/>
              </a:path>
              <a:path w="819784" h="552450">
                <a:moveTo>
                  <a:pt x="394784" y="0"/>
                </a:moveTo>
                <a:lnTo>
                  <a:pt x="362882" y="0"/>
                </a:lnTo>
                <a:lnTo>
                  <a:pt x="352251" y="1270"/>
                </a:lnTo>
                <a:lnTo>
                  <a:pt x="353318" y="20320"/>
                </a:lnTo>
                <a:lnTo>
                  <a:pt x="394415" y="20320"/>
                </a:lnTo>
                <a:lnTo>
                  <a:pt x="39478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5184" y="3255592"/>
            <a:ext cx="1080135" cy="499109"/>
          </a:xfrm>
          <a:custGeom>
            <a:avLst/>
            <a:gdLst/>
            <a:ahLst/>
            <a:cxnLst/>
            <a:rect l="l" t="t" r="r" b="b"/>
            <a:pathLst>
              <a:path w="1080134" h="499110">
                <a:moveTo>
                  <a:pt x="561578" y="471170"/>
                </a:moveTo>
                <a:lnTo>
                  <a:pt x="560626" y="497840"/>
                </a:lnTo>
                <a:lnTo>
                  <a:pt x="579607" y="497840"/>
                </a:lnTo>
                <a:lnTo>
                  <a:pt x="598588" y="499110"/>
                </a:lnTo>
                <a:lnTo>
                  <a:pt x="636559" y="499110"/>
                </a:lnTo>
                <a:lnTo>
                  <a:pt x="636813" y="473710"/>
                </a:lnTo>
                <a:lnTo>
                  <a:pt x="618001" y="473710"/>
                </a:lnTo>
                <a:lnTo>
                  <a:pt x="599191" y="472440"/>
                </a:lnTo>
                <a:lnTo>
                  <a:pt x="580383" y="472440"/>
                </a:lnTo>
                <a:lnTo>
                  <a:pt x="561578" y="471170"/>
                </a:lnTo>
                <a:close/>
              </a:path>
              <a:path w="1080134" h="499110">
                <a:moveTo>
                  <a:pt x="710016" y="473710"/>
                </a:moveTo>
                <a:lnTo>
                  <a:pt x="636813" y="473710"/>
                </a:lnTo>
                <a:lnTo>
                  <a:pt x="636559" y="499110"/>
                </a:lnTo>
                <a:lnTo>
                  <a:pt x="710130" y="499110"/>
                </a:lnTo>
                <a:lnTo>
                  <a:pt x="710016" y="473710"/>
                </a:lnTo>
                <a:close/>
              </a:path>
              <a:path w="1080134" h="499110">
                <a:moveTo>
                  <a:pt x="781479" y="472440"/>
                </a:moveTo>
                <a:lnTo>
                  <a:pt x="763619" y="472440"/>
                </a:lnTo>
                <a:lnTo>
                  <a:pt x="745757" y="473710"/>
                </a:lnTo>
                <a:lnTo>
                  <a:pt x="710016" y="473710"/>
                </a:lnTo>
                <a:lnTo>
                  <a:pt x="710130" y="499110"/>
                </a:lnTo>
                <a:lnTo>
                  <a:pt x="746405" y="499110"/>
                </a:lnTo>
                <a:lnTo>
                  <a:pt x="764533" y="497840"/>
                </a:lnTo>
                <a:lnTo>
                  <a:pt x="782660" y="497840"/>
                </a:lnTo>
                <a:lnTo>
                  <a:pt x="781479" y="472440"/>
                </a:lnTo>
                <a:close/>
              </a:path>
              <a:path w="1080134" h="499110">
                <a:moveTo>
                  <a:pt x="484311" y="467360"/>
                </a:moveTo>
                <a:lnTo>
                  <a:pt x="482368" y="492760"/>
                </a:lnTo>
                <a:lnTo>
                  <a:pt x="501918" y="495300"/>
                </a:lnTo>
                <a:lnTo>
                  <a:pt x="521478" y="496570"/>
                </a:lnTo>
                <a:lnTo>
                  <a:pt x="541047" y="496570"/>
                </a:lnTo>
                <a:lnTo>
                  <a:pt x="560626" y="497840"/>
                </a:lnTo>
                <a:lnTo>
                  <a:pt x="561578" y="471170"/>
                </a:lnTo>
                <a:lnTo>
                  <a:pt x="542247" y="471170"/>
                </a:lnTo>
                <a:lnTo>
                  <a:pt x="484311" y="467360"/>
                </a:lnTo>
                <a:close/>
              </a:path>
              <a:path w="1080134" h="499110">
                <a:moveTo>
                  <a:pt x="845347" y="467360"/>
                </a:moveTo>
                <a:lnTo>
                  <a:pt x="781479" y="472440"/>
                </a:lnTo>
                <a:lnTo>
                  <a:pt x="782660" y="497840"/>
                </a:lnTo>
                <a:lnTo>
                  <a:pt x="848268" y="492760"/>
                </a:lnTo>
                <a:lnTo>
                  <a:pt x="845347" y="467360"/>
                </a:lnTo>
                <a:close/>
              </a:path>
              <a:path w="1080134" h="499110">
                <a:moveTo>
                  <a:pt x="410194" y="461010"/>
                </a:moveTo>
                <a:lnTo>
                  <a:pt x="407108" y="486410"/>
                </a:lnTo>
                <a:lnTo>
                  <a:pt x="425893" y="487680"/>
                </a:lnTo>
                <a:lnTo>
                  <a:pt x="444700" y="490220"/>
                </a:lnTo>
                <a:lnTo>
                  <a:pt x="482368" y="492760"/>
                </a:lnTo>
                <a:lnTo>
                  <a:pt x="484311" y="467360"/>
                </a:lnTo>
                <a:lnTo>
                  <a:pt x="447215" y="464820"/>
                </a:lnTo>
                <a:lnTo>
                  <a:pt x="428694" y="462280"/>
                </a:lnTo>
                <a:lnTo>
                  <a:pt x="410194" y="461010"/>
                </a:lnTo>
                <a:close/>
              </a:path>
              <a:path w="1080134" h="499110">
                <a:moveTo>
                  <a:pt x="902332" y="459740"/>
                </a:moveTo>
                <a:lnTo>
                  <a:pt x="888119" y="461010"/>
                </a:lnTo>
                <a:lnTo>
                  <a:pt x="859625" y="466090"/>
                </a:lnTo>
                <a:lnTo>
                  <a:pt x="845347" y="467360"/>
                </a:lnTo>
                <a:lnTo>
                  <a:pt x="848268" y="492760"/>
                </a:lnTo>
                <a:lnTo>
                  <a:pt x="862882" y="490220"/>
                </a:lnTo>
                <a:lnTo>
                  <a:pt x="877464" y="488950"/>
                </a:lnTo>
                <a:lnTo>
                  <a:pt x="906536" y="483870"/>
                </a:lnTo>
                <a:lnTo>
                  <a:pt x="902332" y="459740"/>
                </a:lnTo>
                <a:close/>
              </a:path>
              <a:path w="1080134" h="499110">
                <a:moveTo>
                  <a:pt x="339366" y="449580"/>
                </a:moveTo>
                <a:lnTo>
                  <a:pt x="334959" y="474980"/>
                </a:lnTo>
                <a:lnTo>
                  <a:pt x="352942" y="478790"/>
                </a:lnTo>
                <a:lnTo>
                  <a:pt x="407108" y="486410"/>
                </a:lnTo>
                <a:lnTo>
                  <a:pt x="410194" y="461010"/>
                </a:lnTo>
                <a:lnTo>
                  <a:pt x="357023" y="453390"/>
                </a:lnTo>
                <a:lnTo>
                  <a:pt x="339366" y="449580"/>
                </a:lnTo>
                <a:close/>
              </a:path>
              <a:path w="1080134" h="499110">
                <a:moveTo>
                  <a:pt x="951773" y="449580"/>
                </a:moveTo>
                <a:lnTo>
                  <a:pt x="902332" y="459740"/>
                </a:lnTo>
                <a:lnTo>
                  <a:pt x="906536" y="483870"/>
                </a:lnTo>
                <a:lnTo>
                  <a:pt x="957463" y="473710"/>
                </a:lnTo>
                <a:lnTo>
                  <a:pt x="951773" y="449580"/>
                </a:lnTo>
                <a:close/>
              </a:path>
              <a:path w="1080134" h="499110">
                <a:moveTo>
                  <a:pt x="272933" y="436880"/>
                </a:moveTo>
                <a:lnTo>
                  <a:pt x="266887" y="461010"/>
                </a:lnTo>
                <a:lnTo>
                  <a:pt x="317860" y="472440"/>
                </a:lnTo>
                <a:lnTo>
                  <a:pt x="334959" y="474980"/>
                </a:lnTo>
                <a:lnTo>
                  <a:pt x="339366" y="449580"/>
                </a:lnTo>
                <a:lnTo>
                  <a:pt x="322676" y="447040"/>
                </a:lnTo>
                <a:lnTo>
                  <a:pt x="306040" y="443230"/>
                </a:lnTo>
                <a:lnTo>
                  <a:pt x="289458" y="440690"/>
                </a:lnTo>
                <a:lnTo>
                  <a:pt x="272933" y="436880"/>
                </a:lnTo>
                <a:close/>
              </a:path>
              <a:path w="1080134" h="499110">
                <a:moveTo>
                  <a:pt x="990127" y="439420"/>
                </a:moveTo>
                <a:lnTo>
                  <a:pt x="951773" y="449580"/>
                </a:lnTo>
                <a:lnTo>
                  <a:pt x="957463" y="473710"/>
                </a:lnTo>
                <a:lnTo>
                  <a:pt x="967711" y="469900"/>
                </a:lnTo>
                <a:lnTo>
                  <a:pt x="987975" y="464820"/>
                </a:lnTo>
                <a:lnTo>
                  <a:pt x="997988" y="461010"/>
                </a:lnTo>
                <a:lnTo>
                  <a:pt x="990127" y="439420"/>
                </a:lnTo>
                <a:close/>
              </a:path>
              <a:path w="1080134" h="499110">
                <a:moveTo>
                  <a:pt x="215338" y="420370"/>
                </a:moveTo>
                <a:lnTo>
                  <a:pt x="207197" y="443230"/>
                </a:lnTo>
                <a:lnTo>
                  <a:pt x="236857" y="453390"/>
                </a:lnTo>
                <a:lnTo>
                  <a:pt x="266887" y="461010"/>
                </a:lnTo>
                <a:lnTo>
                  <a:pt x="272933" y="436880"/>
                </a:lnTo>
                <a:lnTo>
                  <a:pt x="243959" y="429260"/>
                </a:lnTo>
                <a:lnTo>
                  <a:pt x="229604" y="424180"/>
                </a:lnTo>
                <a:lnTo>
                  <a:pt x="215338" y="420370"/>
                </a:lnTo>
                <a:close/>
              </a:path>
              <a:path w="1080134" h="499110">
                <a:moveTo>
                  <a:pt x="1018918" y="426720"/>
                </a:moveTo>
                <a:lnTo>
                  <a:pt x="1011932" y="429260"/>
                </a:lnTo>
                <a:lnTo>
                  <a:pt x="1004804" y="433070"/>
                </a:lnTo>
                <a:lnTo>
                  <a:pt x="997535" y="436880"/>
                </a:lnTo>
                <a:lnTo>
                  <a:pt x="990127" y="439420"/>
                </a:lnTo>
                <a:lnTo>
                  <a:pt x="997988" y="461010"/>
                </a:lnTo>
                <a:lnTo>
                  <a:pt x="1014417" y="453390"/>
                </a:lnTo>
                <a:lnTo>
                  <a:pt x="1030208" y="445770"/>
                </a:lnTo>
                <a:lnTo>
                  <a:pt x="1018918" y="426720"/>
                </a:lnTo>
                <a:close/>
              </a:path>
              <a:path w="1080134" h="499110">
                <a:moveTo>
                  <a:pt x="1040279" y="410210"/>
                </a:moveTo>
                <a:lnTo>
                  <a:pt x="1035258" y="415290"/>
                </a:lnTo>
                <a:lnTo>
                  <a:pt x="1030023" y="419100"/>
                </a:lnTo>
                <a:lnTo>
                  <a:pt x="1024576" y="422910"/>
                </a:lnTo>
                <a:lnTo>
                  <a:pt x="1018918" y="426720"/>
                </a:lnTo>
                <a:lnTo>
                  <a:pt x="1030208" y="445770"/>
                </a:lnTo>
                <a:lnTo>
                  <a:pt x="1036975" y="441960"/>
                </a:lnTo>
                <a:lnTo>
                  <a:pt x="1043424" y="436880"/>
                </a:lnTo>
                <a:lnTo>
                  <a:pt x="1049552" y="431800"/>
                </a:lnTo>
                <a:lnTo>
                  <a:pt x="1055354" y="426720"/>
                </a:lnTo>
                <a:lnTo>
                  <a:pt x="1040279" y="410210"/>
                </a:lnTo>
                <a:close/>
              </a:path>
              <a:path w="1080134" h="499110">
                <a:moveTo>
                  <a:pt x="165999" y="400050"/>
                </a:moveTo>
                <a:lnTo>
                  <a:pt x="155521" y="422910"/>
                </a:lnTo>
                <a:lnTo>
                  <a:pt x="168252" y="429260"/>
                </a:lnTo>
                <a:lnTo>
                  <a:pt x="194089" y="439420"/>
                </a:lnTo>
                <a:lnTo>
                  <a:pt x="207197" y="443230"/>
                </a:lnTo>
                <a:lnTo>
                  <a:pt x="215338" y="420370"/>
                </a:lnTo>
                <a:lnTo>
                  <a:pt x="165999" y="400050"/>
                </a:lnTo>
                <a:close/>
              </a:path>
              <a:path w="1080134" h="499110">
                <a:moveTo>
                  <a:pt x="1054224" y="393700"/>
                </a:moveTo>
                <a:lnTo>
                  <a:pt x="1050503" y="400050"/>
                </a:lnTo>
                <a:lnTo>
                  <a:pt x="1045855" y="405130"/>
                </a:lnTo>
                <a:lnTo>
                  <a:pt x="1040279" y="410210"/>
                </a:lnTo>
                <a:lnTo>
                  <a:pt x="1055354" y="426720"/>
                </a:lnTo>
                <a:lnTo>
                  <a:pt x="1060312" y="420370"/>
                </a:lnTo>
                <a:lnTo>
                  <a:pt x="1064727" y="415290"/>
                </a:lnTo>
                <a:lnTo>
                  <a:pt x="1068599" y="408940"/>
                </a:lnTo>
                <a:lnTo>
                  <a:pt x="1071928" y="402590"/>
                </a:lnTo>
                <a:lnTo>
                  <a:pt x="1054224" y="393700"/>
                </a:lnTo>
                <a:close/>
              </a:path>
              <a:path w="1080134" h="499110">
                <a:moveTo>
                  <a:pt x="123822" y="378460"/>
                </a:moveTo>
                <a:lnTo>
                  <a:pt x="110817" y="400050"/>
                </a:lnTo>
                <a:lnTo>
                  <a:pt x="121728" y="406400"/>
                </a:lnTo>
                <a:lnTo>
                  <a:pt x="132817" y="411480"/>
                </a:lnTo>
                <a:lnTo>
                  <a:pt x="144082" y="417830"/>
                </a:lnTo>
                <a:lnTo>
                  <a:pt x="155521" y="422910"/>
                </a:lnTo>
                <a:lnTo>
                  <a:pt x="165999" y="400050"/>
                </a:lnTo>
                <a:lnTo>
                  <a:pt x="144591" y="389890"/>
                </a:lnTo>
                <a:lnTo>
                  <a:pt x="134129" y="384810"/>
                </a:lnTo>
                <a:lnTo>
                  <a:pt x="123822" y="378460"/>
                </a:lnTo>
                <a:close/>
              </a:path>
              <a:path w="1080134" h="499110">
                <a:moveTo>
                  <a:pt x="1061374" y="373380"/>
                </a:moveTo>
                <a:lnTo>
                  <a:pt x="1060104" y="379730"/>
                </a:lnTo>
                <a:lnTo>
                  <a:pt x="1057716" y="387350"/>
                </a:lnTo>
                <a:lnTo>
                  <a:pt x="1054224" y="393700"/>
                </a:lnTo>
                <a:lnTo>
                  <a:pt x="1071928" y="402590"/>
                </a:lnTo>
                <a:lnTo>
                  <a:pt x="1074423" y="394970"/>
                </a:lnTo>
                <a:lnTo>
                  <a:pt x="1076420" y="388620"/>
                </a:lnTo>
                <a:lnTo>
                  <a:pt x="1077918" y="382270"/>
                </a:lnTo>
                <a:lnTo>
                  <a:pt x="1078913" y="375920"/>
                </a:lnTo>
                <a:lnTo>
                  <a:pt x="1061374" y="373380"/>
                </a:lnTo>
                <a:close/>
              </a:path>
              <a:path w="1080134" h="499110">
                <a:moveTo>
                  <a:pt x="90332" y="355600"/>
                </a:moveTo>
                <a:lnTo>
                  <a:pt x="74825" y="374650"/>
                </a:lnTo>
                <a:lnTo>
                  <a:pt x="83498" y="381000"/>
                </a:lnTo>
                <a:lnTo>
                  <a:pt x="92388" y="387350"/>
                </a:lnTo>
                <a:lnTo>
                  <a:pt x="101495" y="393700"/>
                </a:lnTo>
                <a:lnTo>
                  <a:pt x="110817" y="400050"/>
                </a:lnTo>
                <a:lnTo>
                  <a:pt x="123822" y="378460"/>
                </a:lnTo>
                <a:lnTo>
                  <a:pt x="115171" y="373380"/>
                </a:lnTo>
                <a:lnTo>
                  <a:pt x="106706" y="367030"/>
                </a:lnTo>
                <a:lnTo>
                  <a:pt x="98426" y="360680"/>
                </a:lnTo>
                <a:lnTo>
                  <a:pt x="90332" y="355600"/>
                </a:lnTo>
                <a:close/>
              </a:path>
              <a:path w="1080134" h="499110">
                <a:moveTo>
                  <a:pt x="1075230" y="322580"/>
                </a:moveTo>
                <a:lnTo>
                  <a:pt x="1061057" y="326389"/>
                </a:lnTo>
                <a:lnTo>
                  <a:pt x="1062758" y="334010"/>
                </a:lnTo>
                <a:lnTo>
                  <a:pt x="1063425" y="340360"/>
                </a:lnTo>
                <a:lnTo>
                  <a:pt x="1063482" y="349250"/>
                </a:lnTo>
                <a:lnTo>
                  <a:pt x="1063368" y="358140"/>
                </a:lnTo>
                <a:lnTo>
                  <a:pt x="1062669" y="365760"/>
                </a:lnTo>
                <a:lnTo>
                  <a:pt x="1061374" y="373380"/>
                </a:lnTo>
                <a:lnTo>
                  <a:pt x="1078913" y="375920"/>
                </a:lnTo>
                <a:lnTo>
                  <a:pt x="1079446" y="368300"/>
                </a:lnTo>
                <a:lnTo>
                  <a:pt x="1079753" y="361950"/>
                </a:lnTo>
                <a:lnTo>
                  <a:pt x="1079687" y="349250"/>
                </a:lnTo>
                <a:lnTo>
                  <a:pt x="1079187" y="342900"/>
                </a:lnTo>
                <a:lnTo>
                  <a:pt x="1078278" y="336550"/>
                </a:lnTo>
                <a:lnTo>
                  <a:pt x="1076959" y="328930"/>
                </a:lnTo>
                <a:lnTo>
                  <a:pt x="1075230" y="322580"/>
                </a:lnTo>
                <a:close/>
              </a:path>
              <a:path w="1080134" h="499110">
                <a:moveTo>
                  <a:pt x="64208" y="330200"/>
                </a:moveTo>
                <a:lnTo>
                  <a:pt x="46352" y="346710"/>
                </a:lnTo>
                <a:lnTo>
                  <a:pt x="53103" y="354330"/>
                </a:lnTo>
                <a:lnTo>
                  <a:pt x="60098" y="360680"/>
                </a:lnTo>
                <a:lnTo>
                  <a:pt x="67339" y="367030"/>
                </a:lnTo>
                <a:lnTo>
                  <a:pt x="74825" y="374650"/>
                </a:lnTo>
                <a:lnTo>
                  <a:pt x="90332" y="355600"/>
                </a:lnTo>
                <a:lnTo>
                  <a:pt x="83462" y="349250"/>
                </a:lnTo>
                <a:lnTo>
                  <a:pt x="76818" y="342900"/>
                </a:lnTo>
                <a:lnTo>
                  <a:pt x="70399" y="336550"/>
                </a:lnTo>
                <a:lnTo>
                  <a:pt x="64208" y="330200"/>
                </a:lnTo>
                <a:close/>
              </a:path>
              <a:path w="1080134" h="499110">
                <a:moveTo>
                  <a:pt x="43952" y="304800"/>
                </a:moveTo>
                <a:lnTo>
                  <a:pt x="24089" y="318770"/>
                </a:lnTo>
                <a:lnTo>
                  <a:pt x="29273" y="326389"/>
                </a:lnTo>
                <a:lnTo>
                  <a:pt x="34711" y="332739"/>
                </a:lnTo>
                <a:lnTo>
                  <a:pt x="40403" y="340360"/>
                </a:lnTo>
                <a:lnTo>
                  <a:pt x="46352" y="346710"/>
                </a:lnTo>
                <a:lnTo>
                  <a:pt x="64208" y="330200"/>
                </a:lnTo>
                <a:lnTo>
                  <a:pt x="58791" y="325120"/>
                </a:lnTo>
                <a:lnTo>
                  <a:pt x="53608" y="318770"/>
                </a:lnTo>
                <a:lnTo>
                  <a:pt x="48662" y="312420"/>
                </a:lnTo>
                <a:lnTo>
                  <a:pt x="43952" y="304800"/>
                </a:lnTo>
                <a:close/>
              </a:path>
              <a:path w="1080134" h="499110">
                <a:moveTo>
                  <a:pt x="1058979" y="317032"/>
                </a:moveTo>
                <a:lnTo>
                  <a:pt x="1061057" y="326389"/>
                </a:lnTo>
                <a:lnTo>
                  <a:pt x="1075230" y="322580"/>
                </a:lnTo>
                <a:lnTo>
                  <a:pt x="1074002" y="318770"/>
                </a:lnTo>
                <a:lnTo>
                  <a:pt x="1061082" y="318770"/>
                </a:lnTo>
                <a:lnTo>
                  <a:pt x="1058979" y="317032"/>
                </a:lnTo>
                <a:close/>
              </a:path>
              <a:path w="1080134" h="499110">
                <a:moveTo>
                  <a:pt x="30629" y="280670"/>
                </a:moveTo>
                <a:lnTo>
                  <a:pt x="8760" y="289560"/>
                </a:lnTo>
                <a:lnTo>
                  <a:pt x="12082" y="297180"/>
                </a:lnTo>
                <a:lnTo>
                  <a:pt x="15743" y="304800"/>
                </a:lnTo>
                <a:lnTo>
                  <a:pt x="19745" y="311150"/>
                </a:lnTo>
                <a:lnTo>
                  <a:pt x="24089" y="318770"/>
                </a:lnTo>
                <a:lnTo>
                  <a:pt x="43952" y="304800"/>
                </a:lnTo>
                <a:lnTo>
                  <a:pt x="40197" y="299720"/>
                </a:lnTo>
                <a:lnTo>
                  <a:pt x="36724" y="293370"/>
                </a:lnTo>
                <a:lnTo>
                  <a:pt x="33534" y="287020"/>
                </a:lnTo>
                <a:lnTo>
                  <a:pt x="30629" y="280670"/>
                </a:lnTo>
                <a:close/>
              </a:path>
              <a:path w="1080134" h="499110">
                <a:moveTo>
                  <a:pt x="1071547" y="311150"/>
                </a:moveTo>
                <a:lnTo>
                  <a:pt x="1058237" y="313689"/>
                </a:lnTo>
                <a:lnTo>
                  <a:pt x="1058979" y="317032"/>
                </a:lnTo>
                <a:lnTo>
                  <a:pt x="1061082" y="318770"/>
                </a:lnTo>
                <a:lnTo>
                  <a:pt x="1068689" y="318770"/>
                </a:lnTo>
                <a:lnTo>
                  <a:pt x="1071775" y="316230"/>
                </a:lnTo>
                <a:lnTo>
                  <a:pt x="1071775" y="311859"/>
                </a:lnTo>
                <a:lnTo>
                  <a:pt x="1071547" y="311150"/>
                </a:lnTo>
                <a:close/>
              </a:path>
              <a:path w="1080134" h="499110">
                <a:moveTo>
                  <a:pt x="1071775" y="311859"/>
                </a:moveTo>
                <a:lnTo>
                  <a:pt x="1071775" y="316230"/>
                </a:lnTo>
                <a:lnTo>
                  <a:pt x="1068689" y="318770"/>
                </a:lnTo>
                <a:lnTo>
                  <a:pt x="1074002" y="318770"/>
                </a:lnTo>
                <a:lnTo>
                  <a:pt x="1071775" y="311859"/>
                </a:lnTo>
                <a:close/>
              </a:path>
              <a:path w="1080134" h="499110">
                <a:moveTo>
                  <a:pt x="1068689" y="306070"/>
                </a:moveTo>
                <a:lnTo>
                  <a:pt x="1061082" y="306070"/>
                </a:lnTo>
                <a:lnTo>
                  <a:pt x="1058009" y="308610"/>
                </a:lnTo>
                <a:lnTo>
                  <a:pt x="1058009" y="316230"/>
                </a:lnTo>
                <a:lnTo>
                  <a:pt x="1058979" y="317032"/>
                </a:lnTo>
                <a:lnTo>
                  <a:pt x="1058237" y="313689"/>
                </a:lnTo>
                <a:lnTo>
                  <a:pt x="1071547" y="311150"/>
                </a:lnTo>
                <a:lnTo>
                  <a:pt x="1071775" y="311150"/>
                </a:lnTo>
                <a:lnTo>
                  <a:pt x="1071775" y="308610"/>
                </a:lnTo>
                <a:lnTo>
                  <a:pt x="1068689" y="306070"/>
                </a:lnTo>
                <a:close/>
              </a:path>
              <a:path w="1080134" h="499110">
                <a:moveTo>
                  <a:pt x="1071775" y="311150"/>
                </a:moveTo>
                <a:lnTo>
                  <a:pt x="1071547" y="311150"/>
                </a:lnTo>
                <a:lnTo>
                  <a:pt x="1071775" y="311859"/>
                </a:lnTo>
                <a:lnTo>
                  <a:pt x="1071775" y="311150"/>
                </a:lnTo>
                <a:close/>
              </a:path>
              <a:path w="1080134" h="499110">
                <a:moveTo>
                  <a:pt x="24394" y="259080"/>
                </a:moveTo>
                <a:lnTo>
                  <a:pt x="1229" y="261620"/>
                </a:lnTo>
                <a:lnTo>
                  <a:pt x="2422" y="269239"/>
                </a:lnTo>
                <a:lnTo>
                  <a:pt x="4075" y="275589"/>
                </a:lnTo>
                <a:lnTo>
                  <a:pt x="6188" y="283210"/>
                </a:lnTo>
                <a:lnTo>
                  <a:pt x="8760" y="289560"/>
                </a:lnTo>
                <a:lnTo>
                  <a:pt x="30629" y="280670"/>
                </a:lnTo>
                <a:lnTo>
                  <a:pt x="27607" y="274320"/>
                </a:lnTo>
                <a:lnTo>
                  <a:pt x="25524" y="266700"/>
                </a:lnTo>
                <a:lnTo>
                  <a:pt x="24394" y="259080"/>
                </a:lnTo>
                <a:close/>
              </a:path>
              <a:path w="1080134" h="499110">
                <a:moveTo>
                  <a:pt x="22" y="234950"/>
                </a:moveTo>
                <a:lnTo>
                  <a:pt x="0" y="243839"/>
                </a:lnTo>
                <a:lnTo>
                  <a:pt x="116" y="248920"/>
                </a:lnTo>
                <a:lnTo>
                  <a:pt x="546" y="255270"/>
                </a:lnTo>
                <a:lnTo>
                  <a:pt x="1229" y="261620"/>
                </a:lnTo>
                <a:lnTo>
                  <a:pt x="24394" y="259080"/>
                </a:lnTo>
                <a:lnTo>
                  <a:pt x="23352" y="251460"/>
                </a:lnTo>
                <a:lnTo>
                  <a:pt x="22920" y="243839"/>
                </a:lnTo>
                <a:lnTo>
                  <a:pt x="23086" y="236220"/>
                </a:lnTo>
                <a:lnTo>
                  <a:pt x="22" y="234950"/>
                </a:lnTo>
                <a:close/>
              </a:path>
              <a:path w="1080134" h="499110">
                <a:moveTo>
                  <a:pt x="2639" y="209550"/>
                </a:moveTo>
                <a:lnTo>
                  <a:pt x="1667" y="215900"/>
                </a:lnTo>
                <a:lnTo>
                  <a:pt x="907" y="222250"/>
                </a:lnTo>
                <a:lnTo>
                  <a:pt x="358" y="228600"/>
                </a:lnTo>
                <a:lnTo>
                  <a:pt x="22" y="234950"/>
                </a:lnTo>
                <a:lnTo>
                  <a:pt x="23086" y="236220"/>
                </a:lnTo>
                <a:lnTo>
                  <a:pt x="23276" y="228600"/>
                </a:lnTo>
                <a:lnTo>
                  <a:pt x="23987" y="220980"/>
                </a:lnTo>
                <a:lnTo>
                  <a:pt x="25219" y="213360"/>
                </a:lnTo>
                <a:lnTo>
                  <a:pt x="2639" y="209550"/>
                </a:lnTo>
                <a:close/>
              </a:path>
              <a:path w="1080134" h="499110">
                <a:moveTo>
                  <a:pt x="10957" y="182880"/>
                </a:moveTo>
                <a:lnTo>
                  <a:pt x="8273" y="189230"/>
                </a:lnTo>
                <a:lnTo>
                  <a:pt x="4082" y="203344"/>
                </a:lnTo>
                <a:lnTo>
                  <a:pt x="2639" y="209550"/>
                </a:lnTo>
                <a:lnTo>
                  <a:pt x="25219" y="213360"/>
                </a:lnTo>
                <a:lnTo>
                  <a:pt x="26540" y="207010"/>
                </a:lnTo>
                <a:lnTo>
                  <a:pt x="28737" y="199389"/>
                </a:lnTo>
                <a:lnTo>
                  <a:pt x="31785" y="193039"/>
                </a:lnTo>
                <a:lnTo>
                  <a:pt x="10957" y="182880"/>
                </a:lnTo>
                <a:close/>
              </a:path>
              <a:path w="1080134" h="499110">
                <a:moveTo>
                  <a:pt x="666728" y="186689"/>
                </a:moveTo>
                <a:lnTo>
                  <a:pt x="663140" y="186689"/>
                </a:lnTo>
                <a:lnTo>
                  <a:pt x="658987" y="190500"/>
                </a:lnTo>
                <a:lnTo>
                  <a:pt x="658987" y="200660"/>
                </a:lnTo>
                <a:lnTo>
                  <a:pt x="663140" y="204470"/>
                </a:lnTo>
                <a:lnTo>
                  <a:pt x="672348" y="204470"/>
                </a:lnTo>
                <a:lnTo>
                  <a:pt x="664169" y="187960"/>
                </a:lnTo>
                <a:lnTo>
                  <a:pt x="666728" y="186689"/>
                </a:lnTo>
                <a:close/>
              </a:path>
              <a:path w="1080134" h="499110">
                <a:moveTo>
                  <a:pt x="669287" y="185420"/>
                </a:moveTo>
                <a:lnTo>
                  <a:pt x="664169" y="187960"/>
                </a:lnTo>
                <a:lnTo>
                  <a:pt x="672348" y="204470"/>
                </a:lnTo>
                <a:lnTo>
                  <a:pt x="674616" y="203344"/>
                </a:lnTo>
                <a:lnTo>
                  <a:pt x="677057" y="201104"/>
                </a:lnTo>
                <a:lnTo>
                  <a:pt x="669287" y="185420"/>
                </a:lnTo>
                <a:close/>
              </a:path>
              <a:path w="1080134" h="499110">
                <a:moveTo>
                  <a:pt x="674616" y="203344"/>
                </a:moveTo>
                <a:lnTo>
                  <a:pt x="672348" y="204470"/>
                </a:lnTo>
                <a:lnTo>
                  <a:pt x="673389" y="204470"/>
                </a:lnTo>
                <a:lnTo>
                  <a:pt x="674616" y="203344"/>
                </a:lnTo>
                <a:close/>
              </a:path>
              <a:path w="1080134" h="499110">
                <a:moveTo>
                  <a:pt x="677057" y="201104"/>
                </a:moveTo>
                <a:lnTo>
                  <a:pt x="674616" y="203344"/>
                </a:lnTo>
                <a:lnTo>
                  <a:pt x="677466" y="201930"/>
                </a:lnTo>
                <a:lnTo>
                  <a:pt x="677057" y="201104"/>
                </a:lnTo>
                <a:close/>
              </a:path>
              <a:path w="1080134" h="499110">
                <a:moveTo>
                  <a:pt x="690090" y="186689"/>
                </a:moveTo>
                <a:lnTo>
                  <a:pt x="673389" y="186689"/>
                </a:lnTo>
                <a:lnTo>
                  <a:pt x="677542" y="190500"/>
                </a:lnTo>
                <a:lnTo>
                  <a:pt x="677542" y="200660"/>
                </a:lnTo>
                <a:lnTo>
                  <a:pt x="677057" y="201104"/>
                </a:lnTo>
                <a:lnTo>
                  <a:pt x="677466" y="201930"/>
                </a:lnTo>
                <a:lnTo>
                  <a:pt x="678748" y="200660"/>
                </a:lnTo>
                <a:lnTo>
                  <a:pt x="679968" y="200660"/>
                </a:lnTo>
                <a:lnTo>
                  <a:pt x="681111" y="199389"/>
                </a:lnTo>
                <a:lnTo>
                  <a:pt x="685048" y="195580"/>
                </a:lnTo>
                <a:lnTo>
                  <a:pt x="688045" y="191770"/>
                </a:lnTo>
                <a:lnTo>
                  <a:pt x="690090" y="186689"/>
                </a:lnTo>
                <a:close/>
              </a:path>
              <a:path w="1080134" h="499110">
                <a:moveTo>
                  <a:pt x="675637" y="179070"/>
                </a:moveTo>
                <a:lnTo>
                  <a:pt x="673935" y="181610"/>
                </a:lnTo>
                <a:lnTo>
                  <a:pt x="671827" y="182880"/>
                </a:lnTo>
                <a:lnTo>
                  <a:pt x="669287" y="185420"/>
                </a:lnTo>
                <a:lnTo>
                  <a:pt x="677057" y="201104"/>
                </a:lnTo>
                <a:lnTo>
                  <a:pt x="677542" y="200660"/>
                </a:lnTo>
                <a:lnTo>
                  <a:pt x="677542" y="190500"/>
                </a:lnTo>
                <a:lnTo>
                  <a:pt x="673389" y="186689"/>
                </a:lnTo>
                <a:lnTo>
                  <a:pt x="690090" y="186689"/>
                </a:lnTo>
                <a:lnTo>
                  <a:pt x="675637" y="179070"/>
                </a:lnTo>
                <a:close/>
              </a:path>
              <a:path w="1080134" h="499110">
                <a:moveTo>
                  <a:pt x="25854" y="157480"/>
                </a:moveTo>
                <a:lnTo>
                  <a:pt x="21637" y="163830"/>
                </a:lnTo>
                <a:lnTo>
                  <a:pt x="17748" y="170180"/>
                </a:lnTo>
                <a:lnTo>
                  <a:pt x="14188" y="176530"/>
                </a:lnTo>
                <a:lnTo>
                  <a:pt x="10957" y="182880"/>
                </a:lnTo>
                <a:lnTo>
                  <a:pt x="31785" y="193039"/>
                </a:lnTo>
                <a:lnTo>
                  <a:pt x="35189" y="185420"/>
                </a:lnTo>
                <a:lnTo>
                  <a:pt x="39303" y="177800"/>
                </a:lnTo>
                <a:lnTo>
                  <a:pt x="44142" y="171450"/>
                </a:lnTo>
                <a:lnTo>
                  <a:pt x="25854" y="157480"/>
                </a:lnTo>
                <a:close/>
              </a:path>
              <a:path w="1080134" h="499110">
                <a:moveTo>
                  <a:pt x="692947" y="128270"/>
                </a:moveTo>
                <a:lnTo>
                  <a:pt x="674926" y="134620"/>
                </a:lnTo>
                <a:lnTo>
                  <a:pt x="675561" y="135889"/>
                </a:lnTo>
                <a:lnTo>
                  <a:pt x="676107" y="138430"/>
                </a:lnTo>
                <a:lnTo>
                  <a:pt x="676577" y="139700"/>
                </a:lnTo>
                <a:lnTo>
                  <a:pt x="678240" y="146050"/>
                </a:lnTo>
                <a:lnTo>
                  <a:pt x="679155" y="152400"/>
                </a:lnTo>
                <a:lnTo>
                  <a:pt x="679320" y="158750"/>
                </a:lnTo>
                <a:lnTo>
                  <a:pt x="679574" y="163830"/>
                </a:lnTo>
                <a:lnTo>
                  <a:pt x="676907" y="176530"/>
                </a:lnTo>
                <a:lnTo>
                  <a:pt x="676348" y="177800"/>
                </a:lnTo>
                <a:lnTo>
                  <a:pt x="675637" y="179070"/>
                </a:lnTo>
                <a:lnTo>
                  <a:pt x="690090" y="186689"/>
                </a:lnTo>
                <a:lnTo>
                  <a:pt x="690877" y="185420"/>
                </a:lnTo>
                <a:lnTo>
                  <a:pt x="691563" y="184150"/>
                </a:lnTo>
                <a:lnTo>
                  <a:pt x="692147" y="181610"/>
                </a:lnTo>
                <a:lnTo>
                  <a:pt x="694281" y="173989"/>
                </a:lnTo>
                <a:lnTo>
                  <a:pt x="695652" y="166370"/>
                </a:lnTo>
                <a:lnTo>
                  <a:pt x="696274" y="158750"/>
                </a:lnTo>
                <a:lnTo>
                  <a:pt x="697163" y="151130"/>
                </a:lnTo>
                <a:lnTo>
                  <a:pt x="696757" y="142239"/>
                </a:lnTo>
                <a:lnTo>
                  <a:pt x="694496" y="132080"/>
                </a:lnTo>
                <a:lnTo>
                  <a:pt x="693798" y="129539"/>
                </a:lnTo>
                <a:lnTo>
                  <a:pt x="692947" y="128270"/>
                </a:lnTo>
                <a:close/>
              </a:path>
              <a:path w="1080134" h="499110">
                <a:moveTo>
                  <a:pt x="45171" y="135889"/>
                </a:moveTo>
                <a:lnTo>
                  <a:pt x="39999" y="140970"/>
                </a:lnTo>
                <a:lnTo>
                  <a:pt x="35055" y="146050"/>
                </a:lnTo>
                <a:lnTo>
                  <a:pt x="30340" y="152400"/>
                </a:lnTo>
                <a:lnTo>
                  <a:pt x="25854" y="157480"/>
                </a:lnTo>
                <a:lnTo>
                  <a:pt x="44142" y="171450"/>
                </a:lnTo>
                <a:lnTo>
                  <a:pt x="48014" y="166370"/>
                </a:lnTo>
                <a:lnTo>
                  <a:pt x="52086" y="161289"/>
                </a:lnTo>
                <a:lnTo>
                  <a:pt x="56358" y="156210"/>
                </a:lnTo>
                <a:lnTo>
                  <a:pt x="60830" y="152400"/>
                </a:lnTo>
                <a:lnTo>
                  <a:pt x="45171" y="135889"/>
                </a:lnTo>
                <a:close/>
              </a:path>
              <a:path w="1080134" h="499110">
                <a:moveTo>
                  <a:pt x="69034" y="115570"/>
                </a:moveTo>
                <a:lnTo>
                  <a:pt x="62834" y="120650"/>
                </a:lnTo>
                <a:lnTo>
                  <a:pt x="56788" y="125730"/>
                </a:lnTo>
                <a:lnTo>
                  <a:pt x="50900" y="130810"/>
                </a:lnTo>
                <a:lnTo>
                  <a:pt x="45171" y="135889"/>
                </a:lnTo>
                <a:lnTo>
                  <a:pt x="60830" y="152400"/>
                </a:lnTo>
                <a:lnTo>
                  <a:pt x="65983" y="147320"/>
                </a:lnTo>
                <a:lnTo>
                  <a:pt x="71287" y="142239"/>
                </a:lnTo>
                <a:lnTo>
                  <a:pt x="76741" y="138430"/>
                </a:lnTo>
                <a:lnTo>
                  <a:pt x="82344" y="133350"/>
                </a:lnTo>
                <a:lnTo>
                  <a:pt x="69034" y="115570"/>
                </a:lnTo>
                <a:close/>
              </a:path>
              <a:path w="1080134" h="499110">
                <a:moveTo>
                  <a:pt x="678037" y="101600"/>
                </a:moveTo>
                <a:lnTo>
                  <a:pt x="661832" y="113030"/>
                </a:lnTo>
                <a:lnTo>
                  <a:pt x="671433" y="127000"/>
                </a:lnTo>
                <a:lnTo>
                  <a:pt x="674926" y="134620"/>
                </a:lnTo>
                <a:lnTo>
                  <a:pt x="692947" y="128270"/>
                </a:lnTo>
                <a:lnTo>
                  <a:pt x="689808" y="120650"/>
                </a:lnTo>
                <a:lnTo>
                  <a:pt x="686278" y="114300"/>
                </a:lnTo>
                <a:lnTo>
                  <a:pt x="682355" y="107950"/>
                </a:lnTo>
                <a:lnTo>
                  <a:pt x="678037" y="101600"/>
                </a:lnTo>
                <a:close/>
              </a:path>
              <a:path w="1080134" h="499110">
                <a:moveTo>
                  <a:pt x="99286" y="95250"/>
                </a:moveTo>
                <a:lnTo>
                  <a:pt x="91530" y="100330"/>
                </a:lnTo>
                <a:lnTo>
                  <a:pt x="83903" y="105410"/>
                </a:lnTo>
                <a:lnTo>
                  <a:pt x="76404" y="110489"/>
                </a:lnTo>
                <a:lnTo>
                  <a:pt x="69034" y="115570"/>
                </a:lnTo>
                <a:lnTo>
                  <a:pt x="82344" y="133350"/>
                </a:lnTo>
                <a:lnTo>
                  <a:pt x="89240" y="128270"/>
                </a:lnTo>
                <a:lnTo>
                  <a:pt x="96250" y="123189"/>
                </a:lnTo>
                <a:lnTo>
                  <a:pt x="103375" y="119380"/>
                </a:lnTo>
                <a:lnTo>
                  <a:pt x="110614" y="114300"/>
                </a:lnTo>
                <a:lnTo>
                  <a:pt x="99286" y="95250"/>
                </a:lnTo>
                <a:close/>
              </a:path>
              <a:path w="1080134" h="499110">
                <a:moveTo>
                  <a:pt x="135023" y="76200"/>
                </a:moveTo>
                <a:lnTo>
                  <a:pt x="125953" y="81280"/>
                </a:lnTo>
                <a:lnTo>
                  <a:pt x="116974" y="85089"/>
                </a:lnTo>
                <a:lnTo>
                  <a:pt x="99286" y="95250"/>
                </a:lnTo>
                <a:lnTo>
                  <a:pt x="110614" y="114300"/>
                </a:lnTo>
                <a:lnTo>
                  <a:pt x="119010" y="109220"/>
                </a:lnTo>
                <a:lnTo>
                  <a:pt x="127494" y="105410"/>
                </a:lnTo>
                <a:lnTo>
                  <a:pt x="144726" y="95250"/>
                </a:lnTo>
                <a:lnTo>
                  <a:pt x="135023" y="76200"/>
                </a:lnTo>
                <a:close/>
              </a:path>
              <a:path w="1080134" h="499110">
                <a:moveTo>
                  <a:pt x="653679" y="72389"/>
                </a:moveTo>
                <a:lnTo>
                  <a:pt x="638667" y="87630"/>
                </a:lnTo>
                <a:lnTo>
                  <a:pt x="644744" y="93980"/>
                </a:lnTo>
                <a:lnTo>
                  <a:pt x="650631" y="100330"/>
                </a:lnTo>
                <a:lnTo>
                  <a:pt x="656327" y="106680"/>
                </a:lnTo>
                <a:lnTo>
                  <a:pt x="661832" y="113030"/>
                </a:lnTo>
                <a:lnTo>
                  <a:pt x="678037" y="101600"/>
                </a:lnTo>
                <a:lnTo>
                  <a:pt x="672313" y="93980"/>
                </a:lnTo>
                <a:lnTo>
                  <a:pt x="666344" y="86360"/>
                </a:lnTo>
                <a:lnTo>
                  <a:pt x="660131" y="80010"/>
                </a:lnTo>
                <a:lnTo>
                  <a:pt x="653679" y="72389"/>
                </a:lnTo>
                <a:close/>
              </a:path>
              <a:path w="1080134" h="499110">
                <a:moveTo>
                  <a:pt x="174863" y="58420"/>
                </a:moveTo>
                <a:lnTo>
                  <a:pt x="164786" y="62230"/>
                </a:lnTo>
                <a:lnTo>
                  <a:pt x="154786" y="67310"/>
                </a:lnTo>
                <a:lnTo>
                  <a:pt x="144865" y="71120"/>
                </a:lnTo>
                <a:lnTo>
                  <a:pt x="135023" y="76200"/>
                </a:lnTo>
                <a:lnTo>
                  <a:pt x="144726" y="95250"/>
                </a:lnTo>
                <a:lnTo>
                  <a:pt x="154177" y="91439"/>
                </a:lnTo>
                <a:lnTo>
                  <a:pt x="163710" y="86360"/>
                </a:lnTo>
                <a:lnTo>
                  <a:pt x="183017" y="78739"/>
                </a:lnTo>
                <a:lnTo>
                  <a:pt x="174863" y="58420"/>
                </a:lnTo>
                <a:close/>
              </a:path>
              <a:path w="1080134" h="499110">
                <a:moveTo>
                  <a:pt x="629536" y="49530"/>
                </a:moveTo>
                <a:lnTo>
                  <a:pt x="616201" y="66039"/>
                </a:lnTo>
                <a:lnTo>
                  <a:pt x="622026" y="71120"/>
                </a:lnTo>
                <a:lnTo>
                  <a:pt x="627710" y="76200"/>
                </a:lnTo>
                <a:lnTo>
                  <a:pt x="633257" y="81280"/>
                </a:lnTo>
                <a:lnTo>
                  <a:pt x="638667" y="87630"/>
                </a:lnTo>
                <a:lnTo>
                  <a:pt x="653679" y="72389"/>
                </a:lnTo>
                <a:lnTo>
                  <a:pt x="647878" y="66039"/>
                </a:lnTo>
                <a:lnTo>
                  <a:pt x="641922" y="60960"/>
                </a:lnTo>
                <a:lnTo>
                  <a:pt x="635809" y="54610"/>
                </a:lnTo>
                <a:lnTo>
                  <a:pt x="629536" y="49530"/>
                </a:lnTo>
                <a:close/>
              </a:path>
              <a:path w="1080134" h="499110">
                <a:moveTo>
                  <a:pt x="217027" y="43180"/>
                </a:moveTo>
                <a:lnTo>
                  <a:pt x="174863" y="58420"/>
                </a:lnTo>
                <a:lnTo>
                  <a:pt x="183017" y="78739"/>
                </a:lnTo>
                <a:lnTo>
                  <a:pt x="193187" y="74930"/>
                </a:lnTo>
                <a:lnTo>
                  <a:pt x="203411" y="69850"/>
                </a:lnTo>
                <a:lnTo>
                  <a:pt x="213690" y="67310"/>
                </a:lnTo>
                <a:lnTo>
                  <a:pt x="224025" y="63500"/>
                </a:lnTo>
                <a:lnTo>
                  <a:pt x="217027" y="43180"/>
                </a:lnTo>
                <a:close/>
              </a:path>
              <a:path w="1080134" h="499110">
                <a:moveTo>
                  <a:pt x="608784" y="34289"/>
                </a:moveTo>
                <a:lnTo>
                  <a:pt x="597608" y="53339"/>
                </a:lnTo>
                <a:lnTo>
                  <a:pt x="604098" y="57150"/>
                </a:lnTo>
                <a:lnTo>
                  <a:pt x="610295" y="60960"/>
                </a:lnTo>
                <a:lnTo>
                  <a:pt x="616201" y="66039"/>
                </a:lnTo>
                <a:lnTo>
                  <a:pt x="629536" y="49530"/>
                </a:lnTo>
                <a:lnTo>
                  <a:pt x="624524" y="45720"/>
                </a:lnTo>
                <a:lnTo>
                  <a:pt x="619393" y="41910"/>
                </a:lnTo>
                <a:lnTo>
                  <a:pt x="614147" y="38100"/>
                </a:lnTo>
                <a:lnTo>
                  <a:pt x="608784" y="34289"/>
                </a:lnTo>
                <a:close/>
              </a:path>
              <a:path w="1080134" h="499110">
                <a:moveTo>
                  <a:pt x="260334" y="29210"/>
                </a:moveTo>
                <a:lnTo>
                  <a:pt x="249455" y="31750"/>
                </a:lnTo>
                <a:lnTo>
                  <a:pt x="217027" y="43180"/>
                </a:lnTo>
                <a:lnTo>
                  <a:pt x="224025" y="63500"/>
                </a:lnTo>
                <a:lnTo>
                  <a:pt x="255806" y="52070"/>
                </a:lnTo>
                <a:lnTo>
                  <a:pt x="266468" y="49530"/>
                </a:lnTo>
                <a:lnTo>
                  <a:pt x="260334" y="29210"/>
                </a:lnTo>
                <a:close/>
              </a:path>
              <a:path w="1080134" h="499110">
                <a:moveTo>
                  <a:pt x="584527" y="21589"/>
                </a:moveTo>
                <a:lnTo>
                  <a:pt x="575739" y="41910"/>
                </a:lnTo>
                <a:lnTo>
                  <a:pt x="583270" y="44450"/>
                </a:lnTo>
                <a:lnTo>
                  <a:pt x="590560" y="48260"/>
                </a:lnTo>
                <a:lnTo>
                  <a:pt x="597608" y="53339"/>
                </a:lnTo>
                <a:lnTo>
                  <a:pt x="608784" y="34289"/>
                </a:lnTo>
                <a:lnTo>
                  <a:pt x="602874" y="31750"/>
                </a:lnTo>
                <a:lnTo>
                  <a:pt x="596860" y="27939"/>
                </a:lnTo>
                <a:lnTo>
                  <a:pt x="590744" y="25400"/>
                </a:lnTo>
                <a:lnTo>
                  <a:pt x="584527" y="21589"/>
                </a:lnTo>
                <a:close/>
              </a:path>
              <a:path w="1080134" h="499110">
                <a:moveTo>
                  <a:pt x="305864" y="16510"/>
                </a:moveTo>
                <a:lnTo>
                  <a:pt x="294431" y="19050"/>
                </a:lnTo>
                <a:lnTo>
                  <a:pt x="283032" y="22860"/>
                </a:lnTo>
                <a:lnTo>
                  <a:pt x="271667" y="25400"/>
                </a:lnTo>
                <a:lnTo>
                  <a:pt x="260334" y="29210"/>
                </a:lnTo>
                <a:lnTo>
                  <a:pt x="266468" y="49530"/>
                </a:lnTo>
                <a:lnTo>
                  <a:pt x="277570" y="45720"/>
                </a:lnTo>
                <a:lnTo>
                  <a:pt x="299869" y="40639"/>
                </a:lnTo>
                <a:lnTo>
                  <a:pt x="311071" y="36830"/>
                </a:lnTo>
                <a:lnTo>
                  <a:pt x="305864" y="16510"/>
                </a:lnTo>
                <a:close/>
              </a:path>
              <a:path w="1080134" h="499110">
                <a:moveTo>
                  <a:pt x="555330" y="11430"/>
                </a:moveTo>
                <a:lnTo>
                  <a:pt x="549399" y="31750"/>
                </a:lnTo>
                <a:lnTo>
                  <a:pt x="575739" y="41910"/>
                </a:lnTo>
                <a:lnTo>
                  <a:pt x="584527" y="21589"/>
                </a:lnTo>
                <a:lnTo>
                  <a:pt x="555330" y="11430"/>
                </a:lnTo>
                <a:close/>
              </a:path>
              <a:path w="1080134" h="499110">
                <a:moveTo>
                  <a:pt x="354060" y="6350"/>
                </a:moveTo>
                <a:lnTo>
                  <a:pt x="305864" y="16510"/>
                </a:lnTo>
                <a:lnTo>
                  <a:pt x="311071" y="36830"/>
                </a:lnTo>
                <a:lnTo>
                  <a:pt x="345734" y="29210"/>
                </a:lnTo>
                <a:lnTo>
                  <a:pt x="357388" y="27939"/>
                </a:lnTo>
                <a:lnTo>
                  <a:pt x="354060" y="6350"/>
                </a:lnTo>
                <a:close/>
              </a:path>
              <a:path w="1080134" h="499110">
                <a:moveTo>
                  <a:pt x="522602" y="3810"/>
                </a:moveTo>
                <a:lnTo>
                  <a:pt x="519249" y="25400"/>
                </a:lnTo>
                <a:lnTo>
                  <a:pt x="534419" y="27939"/>
                </a:lnTo>
                <a:lnTo>
                  <a:pt x="541934" y="30480"/>
                </a:lnTo>
                <a:lnTo>
                  <a:pt x="549399" y="31750"/>
                </a:lnTo>
                <a:lnTo>
                  <a:pt x="555330" y="11430"/>
                </a:lnTo>
                <a:lnTo>
                  <a:pt x="547226" y="8889"/>
                </a:lnTo>
                <a:lnTo>
                  <a:pt x="539071" y="7620"/>
                </a:lnTo>
                <a:lnTo>
                  <a:pt x="530863" y="5080"/>
                </a:lnTo>
                <a:lnTo>
                  <a:pt x="522602" y="3810"/>
                </a:lnTo>
                <a:close/>
              </a:path>
              <a:path w="1080134" h="499110">
                <a:moveTo>
                  <a:pt x="402066" y="1270"/>
                </a:moveTo>
                <a:lnTo>
                  <a:pt x="354060" y="6350"/>
                </a:lnTo>
                <a:lnTo>
                  <a:pt x="357388" y="27939"/>
                </a:lnTo>
                <a:lnTo>
                  <a:pt x="368804" y="25400"/>
                </a:lnTo>
                <a:lnTo>
                  <a:pt x="391726" y="22860"/>
                </a:lnTo>
                <a:lnTo>
                  <a:pt x="403235" y="22860"/>
                </a:lnTo>
                <a:lnTo>
                  <a:pt x="402066" y="1270"/>
                </a:lnTo>
                <a:close/>
              </a:path>
              <a:path w="1080134" h="499110">
                <a:moveTo>
                  <a:pt x="495816" y="1270"/>
                </a:moveTo>
                <a:lnTo>
                  <a:pt x="486839" y="1270"/>
                </a:lnTo>
                <a:lnTo>
                  <a:pt x="485988" y="22860"/>
                </a:lnTo>
                <a:lnTo>
                  <a:pt x="502666" y="22860"/>
                </a:lnTo>
                <a:lnTo>
                  <a:pt x="519249" y="25400"/>
                </a:lnTo>
                <a:lnTo>
                  <a:pt x="522602" y="3810"/>
                </a:lnTo>
                <a:lnTo>
                  <a:pt x="513696" y="2539"/>
                </a:lnTo>
                <a:lnTo>
                  <a:pt x="504768" y="2539"/>
                </a:lnTo>
                <a:lnTo>
                  <a:pt x="495816" y="1270"/>
                </a:lnTo>
                <a:close/>
              </a:path>
              <a:path w="1080134" h="499110">
                <a:moveTo>
                  <a:pt x="446834" y="0"/>
                </a:moveTo>
                <a:lnTo>
                  <a:pt x="424441" y="0"/>
                </a:lnTo>
                <a:lnTo>
                  <a:pt x="413251" y="1270"/>
                </a:lnTo>
                <a:lnTo>
                  <a:pt x="402066" y="1270"/>
                </a:lnTo>
                <a:lnTo>
                  <a:pt x="403235" y="22860"/>
                </a:lnTo>
                <a:lnTo>
                  <a:pt x="414126" y="21589"/>
                </a:lnTo>
                <a:lnTo>
                  <a:pt x="446834" y="21589"/>
                </a:lnTo>
                <a:lnTo>
                  <a:pt x="446834" y="0"/>
                </a:lnTo>
                <a:close/>
              </a:path>
              <a:path w="1080134" h="499110">
                <a:moveTo>
                  <a:pt x="476838" y="0"/>
                </a:moveTo>
                <a:lnTo>
                  <a:pt x="446834" y="0"/>
                </a:lnTo>
                <a:lnTo>
                  <a:pt x="446834" y="21589"/>
                </a:lnTo>
                <a:lnTo>
                  <a:pt x="476204" y="21589"/>
                </a:lnTo>
                <a:lnTo>
                  <a:pt x="485988" y="22860"/>
                </a:lnTo>
                <a:lnTo>
                  <a:pt x="486839" y="1270"/>
                </a:lnTo>
                <a:lnTo>
                  <a:pt x="47683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0644" y="2369375"/>
            <a:ext cx="1755428" cy="644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140" y="4683175"/>
            <a:ext cx="824230" cy="88900"/>
          </a:xfrm>
          <a:custGeom>
            <a:avLst/>
            <a:gdLst/>
            <a:ahLst/>
            <a:cxnLst/>
            <a:rect l="l" t="t" r="r" b="b"/>
            <a:pathLst>
              <a:path w="824230" h="88900">
                <a:moveTo>
                  <a:pt x="823734" y="20713"/>
                </a:moveTo>
                <a:lnTo>
                  <a:pt x="823696" y="12674"/>
                </a:lnTo>
                <a:lnTo>
                  <a:pt x="820496" y="9461"/>
                </a:lnTo>
                <a:lnTo>
                  <a:pt x="818172" y="9461"/>
                </a:lnTo>
                <a:lnTo>
                  <a:pt x="810895" y="5041"/>
                </a:lnTo>
                <a:lnTo>
                  <a:pt x="772414" y="0"/>
                </a:lnTo>
                <a:lnTo>
                  <a:pt x="764374" y="38"/>
                </a:lnTo>
                <a:lnTo>
                  <a:pt x="685558" y="1854"/>
                </a:lnTo>
                <a:lnTo>
                  <a:pt x="615911" y="5168"/>
                </a:lnTo>
                <a:lnTo>
                  <a:pt x="567664" y="9766"/>
                </a:lnTo>
                <a:lnTo>
                  <a:pt x="554736" y="11264"/>
                </a:lnTo>
                <a:lnTo>
                  <a:pt x="515937" y="15252"/>
                </a:lnTo>
                <a:lnTo>
                  <a:pt x="440690" y="21399"/>
                </a:lnTo>
                <a:lnTo>
                  <a:pt x="370052" y="25806"/>
                </a:lnTo>
                <a:lnTo>
                  <a:pt x="356984" y="26479"/>
                </a:lnTo>
                <a:lnTo>
                  <a:pt x="343928" y="27305"/>
                </a:lnTo>
                <a:lnTo>
                  <a:pt x="304406" y="30822"/>
                </a:lnTo>
                <a:lnTo>
                  <a:pt x="264160" y="36068"/>
                </a:lnTo>
                <a:lnTo>
                  <a:pt x="197218" y="46202"/>
                </a:lnTo>
                <a:lnTo>
                  <a:pt x="161290" y="51409"/>
                </a:lnTo>
                <a:lnTo>
                  <a:pt x="109969" y="57734"/>
                </a:lnTo>
                <a:lnTo>
                  <a:pt x="63868" y="60312"/>
                </a:lnTo>
                <a:lnTo>
                  <a:pt x="53035" y="60464"/>
                </a:lnTo>
                <a:lnTo>
                  <a:pt x="49022" y="60604"/>
                </a:lnTo>
                <a:lnTo>
                  <a:pt x="49034" y="59715"/>
                </a:lnTo>
                <a:lnTo>
                  <a:pt x="46888" y="57569"/>
                </a:lnTo>
                <a:lnTo>
                  <a:pt x="43230" y="53898"/>
                </a:lnTo>
                <a:lnTo>
                  <a:pt x="28905" y="53898"/>
                </a:lnTo>
                <a:lnTo>
                  <a:pt x="23101" y="59715"/>
                </a:lnTo>
                <a:lnTo>
                  <a:pt x="23101" y="61391"/>
                </a:lnTo>
                <a:lnTo>
                  <a:pt x="22529" y="61937"/>
                </a:lnTo>
                <a:lnTo>
                  <a:pt x="20599" y="62064"/>
                </a:lnTo>
                <a:lnTo>
                  <a:pt x="8839" y="63309"/>
                </a:lnTo>
                <a:lnTo>
                  <a:pt x="4152" y="63309"/>
                </a:lnTo>
                <a:lnTo>
                  <a:pt x="0" y="67462"/>
                </a:lnTo>
                <a:lnTo>
                  <a:pt x="0" y="77711"/>
                </a:lnTo>
                <a:lnTo>
                  <a:pt x="4152" y="81864"/>
                </a:lnTo>
                <a:lnTo>
                  <a:pt x="8775" y="81864"/>
                </a:lnTo>
                <a:lnTo>
                  <a:pt x="8763" y="84162"/>
                </a:lnTo>
                <a:lnTo>
                  <a:pt x="12827" y="88226"/>
                </a:lnTo>
                <a:lnTo>
                  <a:pt x="22847" y="88226"/>
                </a:lnTo>
                <a:lnTo>
                  <a:pt x="23622" y="87452"/>
                </a:lnTo>
                <a:lnTo>
                  <a:pt x="25285" y="85788"/>
                </a:lnTo>
                <a:lnTo>
                  <a:pt x="37172" y="80556"/>
                </a:lnTo>
                <a:lnTo>
                  <a:pt x="43103" y="80416"/>
                </a:lnTo>
                <a:lnTo>
                  <a:pt x="46736" y="80403"/>
                </a:lnTo>
                <a:lnTo>
                  <a:pt x="47917" y="81572"/>
                </a:lnTo>
                <a:lnTo>
                  <a:pt x="49885" y="81572"/>
                </a:lnTo>
                <a:lnTo>
                  <a:pt x="69418" y="87020"/>
                </a:lnTo>
                <a:lnTo>
                  <a:pt x="73863" y="87642"/>
                </a:lnTo>
                <a:lnTo>
                  <a:pt x="74663" y="88430"/>
                </a:lnTo>
                <a:lnTo>
                  <a:pt x="79629" y="88430"/>
                </a:lnTo>
                <a:lnTo>
                  <a:pt x="84912" y="88430"/>
                </a:lnTo>
                <a:lnTo>
                  <a:pt x="89065" y="84277"/>
                </a:lnTo>
                <a:lnTo>
                  <a:pt x="89065" y="79756"/>
                </a:lnTo>
                <a:lnTo>
                  <a:pt x="95859" y="79476"/>
                </a:lnTo>
                <a:lnTo>
                  <a:pt x="164058" y="72542"/>
                </a:lnTo>
                <a:lnTo>
                  <a:pt x="267474" y="57353"/>
                </a:lnTo>
                <a:lnTo>
                  <a:pt x="280543" y="55372"/>
                </a:lnTo>
                <a:lnTo>
                  <a:pt x="293636" y="53581"/>
                </a:lnTo>
                <a:lnTo>
                  <a:pt x="332651" y="49453"/>
                </a:lnTo>
                <a:lnTo>
                  <a:pt x="370979" y="46964"/>
                </a:lnTo>
                <a:lnTo>
                  <a:pt x="442087" y="43345"/>
                </a:lnTo>
                <a:lnTo>
                  <a:pt x="480060" y="41084"/>
                </a:lnTo>
                <a:lnTo>
                  <a:pt x="531152" y="37096"/>
                </a:lnTo>
                <a:lnTo>
                  <a:pt x="570547" y="32804"/>
                </a:lnTo>
                <a:lnTo>
                  <a:pt x="582269" y="31419"/>
                </a:lnTo>
                <a:lnTo>
                  <a:pt x="669175" y="25412"/>
                </a:lnTo>
                <a:lnTo>
                  <a:pt x="725487" y="23279"/>
                </a:lnTo>
                <a:lnTo>
                  <a:pt x="764603" y="22504"/>
                </a:lnTo>
                <a:lnTo>
                  <a:pt x="788517" y="22479"/>
                </a:lnTo>
                <a:lnTo>
                  <a:pt x="804964" y="22580"/>
                </a:lnTo>
                <a:lnTo>
                  <a:pt x="811847" y="23342"/>
                </a:lnTo>
                <a:lnTo>
                  <a:pt x="812482" y="23964"/>
                </a:lnTo>
                <a:lnTo>
                  <a:pt x="820496" y="23964"/>
                </a:lnTo>
                <a:lnTo>
                  <a:pt x="820864" y="23583"/>
                </a:lnTo>
                <a:lnTo>
                  <a:pt x="823734" y="2071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8105" y="4993144"/>
            <a:ext cx="706120" cy="48895"/>
          </a:xfrm>
          <a:custGeom>
            <a:avLst/>
            <a:gdLst/>
            <a:ahLst/>
            <a:cxnLst/>
            <a:rect l="l" t="t" r="r" b="b"/>
            <a:pathLst>
              <a:path w="706120" h="48895">
                <a:moveTo>
                  <a:pt x="669387" y="26924"/>
                </a:moveTo>
                <a:lnTo>
                  <a:pt x="662479" y="27812"/>
                </a:lnTo>
                <a:lnTo>
                  <a:pt x="655544" y="28193"/>
                </a:lnTo>
                <a:lnTo>
                  <a:pt x="648598" y="28320"/>
                </a:lnTo>
                <a:lnTo>
                  <a:pt x="648598" y="48768"/>
                </a:lnTo>
                <a:lnTo>
                  <a:pt x="656345" y="48894"/>
                </a:lnTo>
                <a:lnTo>
                  <a:pt x="664079" y="48768"/>
                </a:lnTo>
                <a:lnTo>
                  <a:pt x="671800" y="48006"/>
                </a:lnTo>
                <a:lnTo>
                  <a:pt x="669387" y="26924"/>
                </a:lnTo>
                <a:close/>
              </a:path>
              <a:path w="706120" h="48895">
                <a:moveTo>
                  <a:pt x="627084" y="26415"/>
                </a:moveTo>
                <a:lnTo>
                  <a:pt x="648598" y="48768"/>
                </a:lnTo>
                <a:lnTo>
                  <a:pt x="648598" y="28575"/>
                </a:lnTo>
                <a:lnTo>
                  <a:pt x="641346" y="28575"/>
                </a:lnTo>
                <a:lnTo>
                  <a:pt x="634183" y="27939"/>
                </a:lnTo>
                <a:lnTo>
                  <a:pt x="627084" y="26415"/>
                </a:lnTo>
                <a:close/>
              </a:path>
              <a:path w="706120" h="48895">
                <a:moveTo>
                  <a:pt x="680449" y="24383"/>
                </a:moveTo>
                <a:lnTo>
                  <a:pt x="676868" y="25653"/>
                </a:lnTo>
                <a:lnTo>
                  <a:pt x="673172" y="26415"/>
                </a:lnTo>
                <a:lnTo>
                  <a:pt x="669387" y="26924"/>
                </a:lnTo>
                <a:lnTo>
                  <a:pt x="671800" y="48006"/>
                </a:lnTo>
                <a:lnTo>
                  <a:pt x="689911" y="42398"/>
                </a:lnTo>
                <a:lnTo>
                  <a:pt x="689911" y="41010"/>
                </a:lnTo>
                <a:lnTo>
                  <a:pt x="680449" y="24383"/>
                </a:lnTo>
                <a:close/>
              </a:path>
              <a:path w="706120" h="48895">
                <a:moveTo>
                  <a:pt x="694311" y="39144"/>
                </a:moveTo>
                <a:lnTo>
                  <a:pt x="694305" y="39369"/>
                </a:lnTo>
                <a:lnTo>
                  <a:pt x="691790" y="41147"/>
                </a:lnTo>
                <a:lnTo>
                  <a:pt x="690495" y="42037"/>
                </a:lnTo>
                <a:lnTo>
                  <a:pt x="689911" y="42398"/>
                </a:lnTo>
                <a:lnTo>
                  <a:pt x="689911" y="43180"/>
                </a:lnTo>
                <a:lnTo>
                  <a:pt x="693124" y="46481"/>
                </a:lnTo>
                <a:lnTo>
                  <a:pt x="701074" y="46481"/>
                </a:lnTo>
                <a:lnTo>
                  <a:pt x="704300" y="43180"/>
                </a:lnTo>
                <a:lnTo>
                  <a:pt x="704300" y="39496"/>
                </a:lnTo>
                <a:lnTo>
                  <a:pt x="694311" y="39144"/>
                </a:lnTo>
                <a:close/>
              </a:path>
              <a:path w="706120" h="48895">
                <a:moveTo>
                  <a:pt x="600084" y="14224"/>
                </a:moveTo>
                <a:lnTo>
                  <a:pt x="590139" y="31622"/>
                </a:lnTo>
                <a:lnTo>
                  <a:pt x="596474" y="35178"/>
                </a:lnTo>
                <a:lnTo>
                  <a:pt x="602943" y="38481"/>
                </a:lnTo>
                <a:lnTo>
                  <a:pt x="622855" y="45974"/>
                </a:lnTo>
                <a:lnTo>
                  <a:pt x="627084" y="26415"/>
                </a:lnTo>
                <a:lnTo>
                  <a:pt x="625407" y="26034"/>
                </a:lnTo>
                <a:lnTo>
                  <a:pt x="622118" y="25018"/>
                </a:lnTo>
                <a:lnTo>
                  <a:pt x="614485" y="21970"/>
                </a:lnTo>
                <a:lnTo>
                  <a:pt x="607145" y="18414"/>
                </a:lnTo>
                <a:lnTo>
                  <a:pt x="600084" y="14224"/>
                </a:lnTo>
                <a:close/>
              </a:path>
              <a:path w="706120" h="48895">
                <a:moveTo>
                  <a:pt x="689911" y="41010"/>
                </a:moveTo>
                <a:lnTo>
                  <a:pt x="689911" y="42398"/>
                </a:lnTo>
                <a:lnTo>
                  <a:pt x="690495" y="42037"/>
                </a:lnTo>
                <a:lnTo>
                  <a:pt x="689911" y="41010"/>
                </a:lnTo>
                <a:close/>
              </a:path>
              <a:path w="706120" h="48895">
                <a:moveTo>
                  <a:pt x="689911" y="38988"/>
                </a:moveTo>
                <a:lnTo>
                  <a:pt x="689989" y="41147"/>
                </a:lnTo>
                <a:lnTo>
                  <a:pt x="690495" y="42037"/>
                </a:lnTo>
                <a:lnTo>
                  <a:pt x="691790" y="41147"/>
                </a:lnTo>
                <a:lnTo>
                  <a:pt x="694305" y="39369"/>
                </a:lnTo>
                <a:lnTo>
                  <a:pt x="694311" y="39144"/>
                </a:lnTo>
                <a:lnTo>
                  <a:pt x="689911" y="38988"/>
                </a:lnTo>
                <a:close/>
              </a:path>
              <a:path w="706120" h="48895">
                <a:moveTo>
                  <a:pt x="693797" y="20827"/>
                </a:moveTo>
                <a:lnTo>
                  <a:pt x="692755" y="20827"/>
                </a:lnTo>
                <a:lnTo>
                  <a:pt x="691714" y="20955"/>
                </a:lnTo>
                <a:lnTo>
                  <a:pt x="687777" y="21336"/>
                </a:lnTo>
                <a:lnTo>
                  <a:pt x="684018" y="22478"/>
                </a:lnTo>
                <a:lnTo>
                  <a:pt x="680449" y="24383"/>
                </a:lnTo>
                <a:lnTo>
                  <a:pt x="689911" y="41010"/>
                </a:lnTo>
                <a:lnTo>
                  <a:pt x="689841" y="38481"/>
                </a:lnTo>
                <a:lnTo>
                  <a:pt x="689263" y="34289"/>
                </a:lnTo>
                <a:lnTo>
                  <a:pt x="689072" y="34162"/>
                </a:lnTo>
                <a:lnTo>
                  <a:pt x="694838" y="20955"/>
                </a:lnTo>
                <a:lnTo>
                  <a:pt x="693797" y="20827"/>
                </a:lnTo>
                <a:close/>
              </a:path>
              <a:path w="706120" h="48895">
                <a:moveTo>
                  <a:pt x="15795" y="18668"/>
                </a:moveTo>
                <a:lnTo>
                  <a:pt x="0" y="30861"/>
                </a:lnTo>
                <a:lnTo>
                  <a:pt x="225" y="32580"/>
                </a:lnTo>
                <a:lnTo>
                  <a:pt x="8391" y="40131"/>
                </a:lnTo>
                <a:lnTo>
                  <a:pt x="11210" y="39877"/>
                </a:lnTo>
                <a:lnTo>
                  <a:pt x="10816" y="39877"/>
                </a:lnTo>
                <a:lnTo>
                  <a:pt x="6663" y="35687"/>
                </a:lnTo>
                <a:lnTo>
                  <a:pt x="6663" y="25400"/>
                </a:lnTo>
                <a:lnTo>
                  <a:pt x="8870" y="23240"/>
                </a:lnTo>
                <a:lnTo>
                  <a:pt x="8899" y="22732"/>
                </a:lnTo>
                <a:lnTo>
                  <a:pt x="9127" y="22732"/>
                </a:lnTo>
                <a:lnTo>
                  <a:pt x="9476" y="22647"/>
                </a:lnTo>
                <a:lnTo>
                  <a:pt x="10816" y="21336"/>
                </a:lnTo>
                <a:lnTo>
                  <a:pt x="16765" y="21336"/>
                </a:lnTo>
                <a:lnTo>
                  <a:pt x="15795" y="18668"/>
                </a:lnTo>
                <a:close/>
              </a:path>
              <a:path w="706120" h="48895">
                <a:moveTo>
                  <a:pt x="8930" y="23181"/>
                </a:moveTo>
                <a:lnTo>
                  <a:pt x="6663" y="25400"/>
                </a:lnTo>
                <a:lnTo>
                  <a:pt x="6663" y="35687"/>
                </a:lnTo>
                <a:lnTo>
                  <a:pt x="10816" y="39877"/>
                </a:lnTo>
                <a:lnTo>
                  <a:pt x="11210" y="39877"/>
                </a:lnTo>
                <a:lnTo>
                  <a:pt x="10323" y="32580"/>
                </a:lnTo>
                <a:lnTo>
                  <a:pt x="9475" y="30861"/>
                </a:lnTo>
                <a:lnTo>
                  <a:pt x="8930" y="23181"/>
                </a:lnTo>
                <a:close/>
              </a:path>
              <a:path w="706120" h="48895">
                <a:moveTo>
                  <a:pt x="10323" y="32580"/>
                </a:moveTo>
                <a:lnTo>
                  <a:pt x="11210" y="39877"/>
                </a:lnTo>
                <a:lnTo>
                  <a:pt x="17052" y="39750"/>
                </a:lnTo>
                <a:lnTo>
                  <a:pt x="16697" y="36830"/>
                </a:lnTo>
                <a:lnTo>
                  <a:pt x="15857" y="36830"/>
                </a:lnTo>
                <a:lnTo>
                  <a:pt x="11794" y="35559"/>
                </a:lnTo>
                <a:lnTo>
                  <a:pt x="10323" y="32580"/>
                </a:lnTo>
                <a:close/>
              </a:path>
              <a:path w="706120" h="48895">
                <a:moveTo>
                  <a:pt x="25218" y="33573"/>
                </a:moveTo>
                <a:lnTo>
                  <a:pt x="16663" y="36547"/>
                </a:lnTo>
                <a:lnTo>
                  <a:pt x="17052" y="39750"/>
                </a:lnTo>
                <a:lnTo>
                  <a:pt x="11210" y="39877"/>
                </a:lnTo>
                <a:lnTo>
                  <a:pt x="21065" y="39877"/>
                </a:lnTo>
                <a:lnTo>
                  <a:pt x="25218" y="35687"/>
                </a:lnTo>
                <a:lnTo>
                  <a:pt x="25218" y="33573"/>
                </a:lnTo>
                <a:close/>
              </a:path>
              <a:path w="706120" h="48895">
                <a:moveTo>
                  <a:pt x="694441" y="34667"/>
                </a:moveTo>
                <a:lnTo>
                  <a:pt x="694311" y="39144"/>
                </a:lnTo>
                <a:lnTo>
                  <a:pt x="704300" y="39496"/>
                </a:lnTo>
                <a:lnTo>
                  <a:pt x="704176" y="35178"/>
                </a:lnTo>
                <a:lnTo>
                  <a:pt x="703897" y="34894"/>
                </a:lnTo>
                <a:lnTo>
                  <a:pt x="694441" y="34667"/>
                </a:lnTo>
                <a:close/>
              </a:path>
              <a:path w="706120" h="48895">
                <a:moveTo>
                  <a:pt x="703897" y="34894"/>
                </a:moveTo>
                <a:lnTo>
                  <a:pt x="704176" y="35178"/>
                </a:lnTo>
                <a:lnTo>
                  <a:pt x="704300" y="39496"/>
                </a:lnTo>
                <a:lnTo>
                  <a:pt x="705189" y="34925"/>
                </a:lnTo>
                <a:lnTo>
                  <a:pt x="703897" y="34894"/>
                </a:lnTo>
                <a:close/>
              </a:path>
              <a:path w="706120" h="48895">
                <a:moveTo>
                  <a:pt x="690621" y="34575"/>
                </a:moveTo>
                <a:lnTo>
                  <a:pt x="690034" y="35178"/>
                </a:lnTo>
                <a:lnTo>
                  <a:pt x="689911" y="38988"/>
                </a:lnTo>
                <a:lnTo>
                  <a:pt x="694311" y="39144"/>
                </a:lnTo>
                <a:lnTo>
                  <a:pt x="694441" y="34667"/>
                </a:lnTo>
                <a:lnTo>
                  <a:pt x="690621" y="34575"/>
                </a:lnTo>
                <a:close/>
              </a:path>
              <a:path w="706120" h="48895">
                <a:moveTo>
                  <a:pt x="689301" y="34543"/>
                </a:moveTo>
                <a:lnTo>
                  <a:pt x="689911" y="38988"/>
                </a:lnTo>
                <a:lnTo>
                  <a:pt x="690034" y="35178"/>
                </a:lnTo>
                <a:lnTo>
                  <a:pt x="690621" y="34575"/>
                </a:lnTo>
                <a:lnTo>
                  <a:pt x="689301" y="34543"/>
                </a:lnTo>
                <a:close/>
              </a:path>
              <a:path w="706120" h="48895">
                <a:moveTo>
                  <a:pt x="14817" y="21336"/>
                </a:moveTo>
                <a:lnTo>
                  <a:pt x="9476" y="22647"/>
                </a:lnTo>
                <a:lnTo>
                  <a:pt x="9155" y="22961"/>
                </a:lnTo>
                <a:lnTo>
                  <a:pt x="10323" y="32580"/>
                </a:lnTo>
                <a:lnTo>
                  <a:pt x="11794" y="35559"/>
                </a:lnTo>
                <a:lnTo>
                  <a:pt x="15857" y="36830"/>
                </a:lnTo>
                <a:lnTo>
                  <a:pt x="16582" y="36575"/>
                </a:lnTo>
                <a:lnTo>
                  <a:pt x="16462" y="34894"/>
                </a:lnTo>
                <a:lnTo>
                  <a:pt x="14817" y="21336"/>
                </a:lnTo>
                <a:close/>
              </a:path>
              <a:path w="706120" h="48895">
                <a:moveTo>
                  <a:pt x="16663" y="36547"/>
                </a:moveTo>
                <a:lnTo>
                  <a:pt x="15857" y="36830"/>
                </a:lnTo>
                <a:lnTo>
                  <a:pt x="16697" y="36830"/>
                </a:lnTo>
                <a:lnTo>
                  <a:pt x="16663" y="36547"/>
                </a:lnTo>
                <a:close/>
              </a:path>
              <a:path w="706120" h="48895">
                <a:moveTo>
                  <a:pt x="16765" y="21336"/>
                </a:moveTo>
                <a:lnTo>
                  <a:pt x="14817" y="21336"/>
                </a:lnTo>
                <a:lnTo>
                  <a:pt x="16663" y="36547"/>
                </a:lnTo>
                <a:lnTo>
                  <a:pt x="21662" y="34797"/>
                </a:lnTo>
                <a:lnTo>
                  <a:pt x="16765" y="21336"/>
                </a:lnTo>
                <a:close/>
              </a:path>
              <a:path w="706120" h="48895">
                <a:moveTo>
                  <a:pt x="71141" y="13334"/>
                </a:moveTo>
                <a:lnTo>
                  <a:pt x="95233" y="34925"/>
                </a:lnTo>
                <a:lnTo>
                  <a:pt x="95513" y="15747"/>
                </a:lnTo>
                <a:lnTo>
                  <a:pt x="87321" y="15620"/>
                </a:lnTo>
                <a:lnTo>
                  <a:pt x="79193" y="14858"/>
                </a:lnTo>
                <a:lnTo>
                  <a:pt x="71141" y="13334"/>
                </a:lnTo>
                <a:close/>
              </a:path>
              <a:path w="706120" h="48895">
                <a:moveTo>
                  <a:pt x="127783" y="11811"/>
                </a:moveTo>
                <a:lnTo>
                  <a:pt x="119787" y="13462"/>
                </a:lnTo>
                <a:lnTo>
                  <a:pt x="111743" y="14731"/>
                </a:lnTo>
                <a:lnTo>
                  <a:pt x="103652" y="15493"/>
                </a:lnTo>
                <a:lnTo>
                  <a:pt x="95513" y="15747"/>
                </a:lnTo>
                <a:lnTo>
                  <a:pt x="95233" y="34925"/>
                </a:lnTo>
                <a:lnTo>
                  <a:pt x="104456" y="34543"/>
                </a:lnTo>
                <a:lnTo>
                  <a:pt x="113624" y="33655"/>
                </a:lnTo>
                <a:lnTo>
                  <a:pt x="122738" y="32257"/>
                </a:lnTo>
                <a:lnTo>
                  <a:pt x="131796" y="30480"/>
                </a:lnTo>
                <a:lnTo>
                  <a:pt x="127783" y="11811"/>
                </a:lnTo>
                <a:close/>
              </a:path>
              <a:path w="706120" h="48895">
                <a:moveTo>
                  <a:pt x="705644" y="32003"/>
                </a:moveTo>
                <a:lnTo>
                  <a:pt x="701074" y="32003"/>
                </a:lnTo>
                <a:lnTo>
                  <a:pt x="703897" y="34894"/>
                </a:lnTo>
                <a:lnTo>
                  <a:pt x="705189" y="34925"/>
                </a:lnTo>
                <a:lnTo>
                  <a:pt x="705644" y="32003"/>
                </a:lnTo>
                <a:close/>
              </a:path>
              <a:path w="706120" h="48895">
                <a:moveTo>
                  <a:pt x="694838" y="20955"/>
                </a:moveTo>
                <a:lnTo>
                  <a:pt x="694441" y="34667"/>
                </a:lnTo>
                <a:lnTo>
                  <a:pt x="703897" y="34894"/>
                </a:lnTo>
                <a:lnTo>
                  <a:pt x="701074" y="32003"/>
                </a:lnTo>
                <a:lnTo>
                  <a:pt x="705644" y="32003"/>
                </a:lnTo>
                <a:lnTo>
                  <a:pt x="696261" y="21081"/>
                </a:lnTo>
                <a:lnTo>
                  <a:pt x="694838" y="20955"/>
                </a:lnTo>
                <a:close/>
              </a:path>
              <a:path w="706120" h="48895">
                <a:moveTo>
                  <a:pt x="44941" y="11683"/>
                </a:moveTo>
                <a:lnTo>
                  <a:pt x="37455" y="12572"/>
                </a:lnTo>
                <a:lnTo>
                  <a:pt x="30101" y="14096"/>
                </a:lnTo>
                <a:lnTo>
                  <a:pt x="22881" y="16128"/>
                </a:lnTo>
                <a:lnTo>
                  <a:pt x="15795" y="18668"/>
                </a:lnTo>
                <a:lnTo>
                  <a:pt x="21662" y="34797"/>
                </a:lnTo>
                <a:lnTo>
                  <a:pt x="25218" y="33573"/>
                </a:lnTo>
                <a:lnTo>
                  <a:pt x="25218" y="25400"/>
                </a:lnTo>
                <a:lnTo>
                  <a:pt x="21065" y="21336"/>
                </a:lnTo>
                <a:lnTo>
                  <a:pt x="45246" y="21336"/>
                </a:lnTo>
                <a:lnTo>
                  <a:pt x="44941" y="11683"/>
                </a:lnTo>
                <a:close/>
              </a:path>
              <a:path w="706120" h="48895">
                <a:moveTo>
                  <a:pt x="694518" y="32003"/>
                </a:moveTo>
                <a:lnTo>
                  <a:pt x="693124" y="32003"/>
                </a:lnTo>
                <a:lnTo>
                  <a:pt x="690621" y="34575"/>
                </a:lnTo>
                <a:lnTo>
                  <a:pt x="694441" y="34667"/>
                </a:lnTo>
                <a:lnTo>
                  <a:pt x="694518" y="32003"/>
                </a:lnTo>
                <a:close/>
              </a:path>
              <a:path w="706120" h="48895">
                <a:moveTo>
                  <a:pt x="694838" y="20955"/>
                </a:moveTo>
                <a:lnTo>
                  <a:pt x="689294" y="33655"/>
                </a:lnTo>
                <a:lnTo>
                  <a:pt x="689187" y="34289"/>
                </a:lnTo>
                <a:lnTo>
                  <a:pt x="689301" y="34543"/>
                </a:lnTo>
                <a:lnTo>
                  <a:pt x="690621" y="34575"/>
                </a:lnTo>
                <a:lnTo>
                  <a:pt x="693124" y="32003"/>
                </a:lnTo>
                <a:lnTo>
                  <a:pt x="694518" y="32003"/>
                </a:lnTo>
                <a:lnTo>
                  <a:pt x="694838" y="20955"/>
                </a:lnTo>
                <a:close/>
              </a:path>
              <a:path w="706120" h="48895">
                <a:moveTo>
                  <a:pt x="45246" y="21336"/>
                </a:moveTo>
                <a:lnTo>
                  <a:pt x="21065" y="21336"/>
                </a:lnTo>
                <a:lnTo>
                  <a:pt x="25218" y="25400"/>
                </a:lnTo>
                <a:lnTo>
                  <a:pt x="25218" y="33573"/>
                </a:lnTo>
                <a:lnTo>
                  <a:pt x="29409" y="32131"/>
                </a:lnTo>
                <a:lnTo>
                  <a:pt x="37372" y="30733"/>
                </a:lnTo>
                <a:lnTo>
                  <a:pt x="45538" y="30606"/>
                </a:lnTo>
                <a:lnTo>
                  <a:pt x="45246" y="21336"/>
                </a:lnTo>
                <a:close/>
              </a:path>
              <a:path w="706120" h="48895">
                <a:moveTo>
                  <a:pt x="9155" y="22961"/>
                </a:moveTo>
                <a:lnTo>
                  <a:pt x="8930" y="23181"/>
                </a:lnTo>
                <a:lnTo>
                  <a:pt x="9475" y="30861"/>
                </a:lnTo>
                <a:lnTo>
                  <a:pt x="10323" y="32580"/>
                </a:lnTo>
                <a:lnTo>
                  <a:pt x="9155" y="22961"/>
                </a:lnTo>
                <a:close/>
              </a:path>
              <a:path w="706120" h="48895">
                <a:moveTo>
                  <a:pt x="51528" y="11556"/>
                </a:moveTo>
                <a:lnTo>
                  <a:pt x="44941" y="11683"/>
                </a:lnTo>
                <a:lnTo>
                  <a:pt x="45538" y="30606"/>
                </a:lnTo>
                <a:lnTo>
                  <a:pt x="52955" y="30606"/>
                </a:lnTo>
                <a:lnTo>
                  <a:pt x="60308" y="31242"/>
                </a:lnTo>
                <a:lnTo>
                  <a:pt x="67611" y="32512"/>
                </a:lnTo>
                <a:lnTo>
                  <a:pt x="71141" y="13334"/>
                </a:lnTo>
                <a:lnTo>
                  <a:pt x="64626" y="12318"/>
                </a:lnTo>
                <a:lnTo>
                  <a:pt x="58089" y="11683"/>
                </a:lnTo>
                <a:lnTo>
                  <a:pt x="51528" y="11556"/>
                </a:lnTo>
                <a:close/>
              </a:path>
              <a:path w="706120" h="48895">
                <a:moveTo>
                  <a:pt x="569540" y="888"/>
                </a:moveTo>
                <a:lnTo>
                  <a:pt x="566454" y="20574"/>
                </a:lnTo>
                <a:lnTo>
                  <a:pt x="567724" y="20827"/>
                </a:lnTo>
                <a:lnTo>
                  <a:pt x="568969" y="21208"/>
                </a:lnTo>
                <a:lnTo>
                  <a:pt x="577071" y="24511"/>
                </a:lnTo>
                <a:lnTo>
                  <a:pt x="583726" y="27812"/>
                </a:lnTo>
                <a:lnTo>
                  <a:pt x="590139" y="31622"/>
                </a:lnTo>
                <a:lnTo>
                  <a:pt x="600084" y="14224"/>
                </a:lnTo>
                <a:lnTo>
                  <a:pt x="571483" y="1269"/>
                </a:lnTo>
                <a:lnTo>
                  <a:pt x="569540" y="888"/>
                </a:lnTo>
                <a:close/>
              </a:path>
              <a:path w="706120" h="48895">
                <a:moveTo>
                  <a:pt x="164855" y="5968"/>
                </a:moveTo>
                <a:lnTo>
                  <a:pt x="155515" y="6984"/>
                </a:lnTo>
                <a:lnTo>
                  <a:pt x="146224" y="8381"/>
                </a:lnTo>
                <a:lnTo>
                  <a:pt x="136980" y="9906"/>
                </a:lnTo>
                <a:lnTo>
                  <a:pt x="127783" y="11811"/>
                </a:lnTo>
                <a:lnTo>
                  <a:pt x="131796" y="30480"/>
                </a:lnTo>
                <a:lnTo>
                  <a:pt x="140345" y="28701"/>
                </a:lnTo>
                <a:lnTo>
                  <a:pt x="148938" y="27305"/>
                </a:lnTo>
                <a:lnTo>
                  <a:pt x="157575" y="26162"/>
                </a:lnTo>
                <a:lnTo>
                  <a:pt x="166252" y="25272"/>
                </a:lnTo>
                <a:lnTo>
                  <a:pt x="164855" y="5968"/>
                </a:lnTo>
                <a:close/>
              </a:path>
              <a:path w="706120" h="48895">
                <a:moveTo>
                  <a:pt x="202307" y="7112"/>
                </a:moveTo>
                <a:lnTo>
                  <a:pt x="199970" y="26796"/>
                </a:lnTo>
                <a:lnTo>
                  <a:pt x="210779" y="27812"/>
                </a:lnTo>
                <a:lnTo>
                  <a:pt x="221605" y="28575"/>
                </a:lnTo>
                <a:lnTo>
                  <a:pt x="232449" y="28956"/>
                </a:lnTo>
                <a:lnTo>
                  <a:pt x="243315" y="28956"/>
                </a:lnTo>
                <a:lnTo>
                  <a:pt x="243315" y="9651"/>
                </a:lnTo>
                <a:lnTo>
                  <a:pt x="233037" y="9397"/>
                </a:lnTo>
                <a:lnTo>
                  <a:pt x="222778" y="8889"/>
                </a:lnTo>
                <a:lnTo>
                  <a:pt x="212535" y="8127"/>
                </a:lnTo>
                <a:lnTo>
                  <a:pt x="202307" y="7112"/>
                </a:lnTo>
                <a:close/>
              </a:path>
              <a:path w="706120" h="48895">
                <a:moveTo>
                  <a:pt x="288057" y="6857"/>
                </a:moveTo>
                <a:lnTo>
                  <a:pt x="276910" y="8127"/>
                </a:lnTo>
                <a:lnTo>
                  <a:pt x="265739" y="9017"/>
                </a:lnTo>
                <a:lnTo>
                  <a:pt x="254541" y="9525"/>
                </a:lnTo>
                <a:lnTo>
                  <a:pt x="243315" y="9651"/>
                </a:lnTo>
                <a:lnTo>
                  <a:pt x="243315" y="28956"/>
                </a:lnTo>
                <a:lnTo>
                  <a:pt x="255176" y="28575"/>
                </a:lnTo>
                <a:lnTo>
                  <a:pt x="267005" y="27812"/>
                </a:lnTo>
                <a:lnTo>
                  <a:pt x="278804" y="26796"/>
                </a:lnTo>
                <a:lnTo>
                  <a:pt x="290572" y="25272"/>
                </a:lnTo>
                <a:lnTo>
                  <a:pt x="288057" y="6857"/>
                </a:lnTo>
                <a:close/>
              </a:path>
              <a:path w="706120" h="48895">
                <a:moveTo>
                  <a:pt x="648598" y="28320"/>
                </a:moveTo>
                <a:lnTo>
                  <a:pt x="641346" y="28575"/>
                </a:lnTo>
                <a:lnTo>
                  <a:pt x="648598" y="28575"/>
                </a:lnTo>
                <a:lnTo>
                  <a:pt x="648598" y="28320"/>
                </a:lnTo>
                <a:close/>
              </a:path>
              <a:path w="706120" h="48895">
                <a:moveTo>
                  <a:pt x="200166" y="25145"/>
                </a:moveTo>
                <a:lnTo>
                  <a:pt x="174703" y="25145"/>
                </a:lnTo>
                <a:lnTo>
                  <a:pt x="183139" y="25272"/>
                </a:lnTo>
                <a:lnTo>
                  <a:pt x="191562" y="25781"/>
                </a:lnTo>
                <a:lnTo>
                  <a:pt x="199970" y="26796"/>
                </a:lnTo>
                <a:lnTo>
                  <a:pt x="200166" y="25145"/>
                </a:lnTo>
                <a:close/>
              </a:path>
              <a:path w="706120" h="48895">
                <a:moveTo>
                  <a:pt x="174232" y="5587"/>
                </a:moveTo>
                <a:lnTo>
                  <a:pt x="164855" y="5968"/>
                </a:lnTo>
                <a:lnTo>
                  <a:pt x="166252" y="25272"/>
                </a:lnTo>
                <a:lnTo>
                  <a:pt x="174703" y="25145"/>
                </a:lnTo>
                <a:lnTo>
                  <a:pt x="200166" y="25145"/>
                </a:lnTo>
                <a:lnTo>
                  <a:pt x="202307" y="7112"/>
                </a:lnTo>
                <a:lnTo>
                  <a:pt x="192958" y="6222"/>
                </a:lnTo>
                <a:lnTo>
                  <a:pt x="183600" y="5714"/>
                </a:lnTo>
                <a:lnTo>
                  <a:pt x="174232" y="5587"/>
                </a:lnTo>
                <a:close/>
              </a:path>
              <a:path w="706120" h="48895">
                <a:moveTo>
                  <a:pt x="338006" y="2920"/>
                </a:moveTo>
                <a:lnTo>
                  <a:pt x="325476" y="3428"/>
                </a:lnTo>
                <a:lnTo>
                  <a:pt x="312975" y="4190"/>
                </a:lnTo>
                <a:lnTo>
                  <a:pt x="300502" y="5333"/>
                </a:lnTo>
                <a:lnTo>
                  <a:pt x="288057" y="6857"/>
                </a:lnTo>
                <a:lnTo>
                  <a:pt x="290572" y="25272"/>
                </a:lnTo>
                <a:lnTo>
                  <a:pt x="302490" y="23875"/>
                </a:lnTo>
                <a:lnTo>
                  <a:pt x="314432" y="22732"/>
                </a:lnTo>
                <a:lnTo>
                  <a:pt x="326398" y="21970"/>
                </a:lnTo>
                <a:lnTo>
                  <a:pt x="338387" y="21589"/>
                </a:lnTo>
                <a:lnTo>
                  <a:pt x="338006" y="2920"/>
                </a:lnTo>
                <a:close/>
              </a:path>
              <a:path w="706120" h="48895">
                <a:moveTo>
                  <a:pt x="9127" y="22732"/>
                </a:moveTo>
                <a:lnTo>
                  <a:pt x="8899" y="22732"/>
                </a:lnTo>
                <a:lnTo>
                  <a:pt x="8930" y="23181"/>
                </a:lnTo>
                <a:lnTo>
                  <a:pt x="9155" y="22961"/>
                </a:lnTo>
                <a:lnTo>
                  <a:pt x="9127" y="22732"/>
                </a:lnTo>
                <a:close/>
              </a:path>
              <a:path w="706120" h="48895">
                <a:moveTo>
                  <a:pt x="9476" y="22647"/>
                </a:moveTo>
                <a:lnTo>
                  <a:pt x="9127" y="22732"/>
                </a:lnTo>
                <a:lnTo>
                  <a:pt x="9155" y="22961"/>
                </a:lnTo>
                <a:lnTo>
                  <a:pt x="9476" y="22647"/>
                </a:lnTo>
                <a:close/>
              </a:path>
              <a:path w="706120" h="48895">
                <a:moveTo>
                  <a:pt x="14817" y="21336"/>
                </a:moveTo>
                <a:lnTo>
                  <a:pt x="10816" y="21336"/>
                </a:lnTo>
                <a:lnTo>
                  <a:pt x="9476" y="22647"/>
                </a:lnTo>
                <a:lnTo>
                  <a:pt x="14817" y="21336"/>
                </a:lnTo>
                <a:close/>
              </a:path>
              <a:path w="706120" h="48895">
                <a:moveTo>
                  <a:pt x="385612" y="2667"/>
                </a:moveTo>
                <a:lnTo>
                  <a:pt x="369744" y="2667"/>
                </a:lnTo>
                <a:lnTo>
                  <a:pt x="338006" y="2920"/>
                </a:lnTo>
                <a:lnTo>
                  <a:pt x="338387" y="21589"/>
                </a:lnTo>
                <a:lnTo>
                  <a:pt x="354121" y="21336"/>
                </a:lnTo>
                <a:lnTo>
                  <a:pt x="401317" y="21336"/>
                </a:lnTo>
                <a:lnTo>
                  <a:pt x="401481" y="2793"/>
                </a:lnTo>
                <a:lnTo>
                  <a:pt x="385612" y="2667"/>
                </a:lnTo>
                <a:close/>
              </a:path>
              <a:path w="706120" h="48895">
                <a:moveTo>
                  <a:pt x="461895" y="1777"/>
                </a:moveTo>
                <a:lnTo>
                  <a:pt x="446797" y="2412"/>
                </a:lnTo>
                <a:lnTo>
                  <a:pt x="416593" y="2793"/>
                </a:lnTo>
                <a:lnTo>
                  <a:pt x="401481" y="2793"/>
                </a:lnTo>
                <a:lnTo>
                  <a:pt x="401316" y="21462"/>
                </a:lnTo>
                <a:lnTo>
                  <a:pt x="416732" y="21589"/>
                </a:lnTo>
                <a:lnTo>
                  <a:pt x="432142" y="21462"/>
                </a:lnTo>
                <a:lnTo>
                  <a:pt x="447547" y="21081"/>
                </a:lnTo>
                <a:lnTo>
                  <a:pt x="462949" y="20446"/>
                </a:lnTo>
                <a:lnTo>
                  <a:pt x="461895" y="1777"/>
                </a:lnTo>
                <a:close/>
              </a:path>
              <a:path w="706120" h="48895">
                <a:moveTo>
                  <a:pt x="401317" y="21336"/>
                </a:moveTo>
                <a:lnTo>
                  <a:pt x="385583" y="21336"/>
                </a:lnTo>
                <a:lnTo>
                  <a:pt x="401316" y="21462"/>
                </a:lnTo>
                <a:close/>
              </a:path>
              <a:path w="706120" h="48895">
                <a:moveTo>
                  <a:pt x="542767" y="0"/>
                </a:moveTo>
                <a:lnTo>
                  <a:pt x="532639" y="0"/>
                </a:lnTo>
                <a:lnTo>
                  <a:pt x="522512" y="126"/>
                </a:lnTo>
                <a:lnTo>
                  <a:pt x="522601" y="19303"/>
                </a:lnTo>
                <a:lnTo>
                  <a:pt x="532107" y="19303"/>
                </a:lnTo>
                <a:lnTo>
                  <a:pt x="541611" y="19431"/>
                </a:lnTo>
                <a:lnTo>
                  <a:pt x="551113" y="19684"/>
                </a:lnTo>
                <a:lnTo>
                  <a:pt x="560612" y="20065"/>
                </a:lnTo>
                <a:lnTo>
                  <a:pt x="564511" y="20319"/>
                </a:lnTo>
                <a:lnTo>
                  <a:pt x="566454" y="20574"/>
                </a:lnTo>
                <a:lnTo>
                  <a:pt x="569540" y="888"/>
                </a:lnTo>
                <a:lnTo>
                  <a:pt x="567368" y="634"/>
                </a:lnTo>
                <a:lnTo>
                  <a:pt x="563012" y="381"/>
                </a:lnTo>
                <a:lnTo>
                  <a:pt x="552893" y="126"/>
                </a:lnTo>
                <a:lnTo>
                  <a:pt x="542767" y="0"/>
                </a:lnTo>
                <a:close/>
              </a:path>
              <a:path w="706120" h="48895">
                <a:moveTo>
                  <a:pt x="522512" y="126"/>
                </a:moveTo>
                <a:lnTo>
                  <a:pt x="507351" y="253"/>
                </a:lnTo>
                <a:lnTo>
                  <a:pt x="492194" y="634"/>
                </a:lnTo>
                <a:lnTo>
                  <a:pt x="461895" y="1777"/>
                </a:lnTo>
                <a:lnTo>
                  <a:pt x="462949" y="20446"/>
                </a:lnTo>
                <a:lnTo>
                  <a:pt x="492770" y="19557"/>
                </a:lnTo>
                <a:lnTo>
                  <a:pt x="507685" y="19303"/>
                </a:lnTo>
                <a:lnTo>
                  <a:pt x="522601" y="19303"/>
                </a:lnTo>
                <a:lnTo>
                  <a:pt x="522512" y="12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2415" y="4642768"/>
            <a:ext cx="1484507" cy="161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4350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Lists </a:t>
            </a:r>
            <a:r>
              <a:rPr sz="4400" spc="-150" dirty="0"/>
              <a:t>and</a:t>
            </a:r>
            <a:r>
              <a:rPr sz="4400" spc="-505" dirty="0"/>
              <a:t> </a:t>
            </a:r>
            <a:r>
              <a:rPr sz="4400" spc="-180" dirty="0"/>
              <a:t>ArrayLists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124" y="1930407"/>
            <a:ext cx="9760585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10" dirty="0">
                <a:latin typeface="Trebuchet MS"/>
                <a:cs typeface="Trebuchet MS"/>
              </a:rPr>
              <a:t>ArrayList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implementation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List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interface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provided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Java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ct val="89700"/>
              </a:lnSpc>
              <a:spcBef>
                <a:spcPts val="15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100" dirty="0">
                <a:latin typeface="Trebuchet MS"/>
                <a:cs typeface="Trebuchet MS"/>
              </a:rPr>
              <a:t>we </a:t>
            </a:r>
            <a:r>
              <a:rPr sz="2400" spc="-70" dirty="0">
                <a:latin typeface="Trebuchet MS"/>
                <a:cs typeface="Trebuchet MS"/>
              </a:rPr>
              <a:t>used </a:t>
            </a:r>
            <a:r>
              <a:rPr sz="2400" spc="-105" dirty="0">
                <a:latin typeface="Trebuchet MS"/>
                <a:cs typeface="Trebuchet MS"/>
              </a:rPr>
              <a:t>regular </a:t>
            </a:r>
            <a:r>
              <a:rPr sz="2400" spc="-95" dirty="0">
                <a:latin typeface="Trebuchet MS"/>
                <a:cs typeface="Trebuchet MS"/>
              </a:rPr>
              <a:t>arrays </a:t>
            </a:r>
            <a:r>
              <a:rPr sz="2400" spc="-90" dirty="0">
                <a:latin typeface="Trebuchet MS"/>
                <a:cs typeface="Trebuchet MS"/>
              </a:rPr>
              <a:t>to store </a:t>
            </a:r>
            <a:r>
              <a:rPr sz="2400" spc="-105" dirty="0">
                <a:latin typeface="Trebuchet MS"/>
                <a:cs typeface="Trebuchet MS"/>
              </a:rPr>
              <a:t>lists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150" dirty="0">
                <a:latin typeface="Trebuchet MS"/>
                <a:cs typeface="Trebuchet MS"/>
              </a:rPr>
              <a:t>data, </a:t>
            </a:r>
            <a:r>
              <a:rPr sz="2400" spc="-100" dirty="0">
                <a:latin typeface="Trebuchet MS"/>
                <a:cs typeface="Trebuchet MS"/>
              </a:rPr>
              <a:t>read </a:t>
            </a:r>
            <a:r>
              <a:rPr sz="2400" spc="-140" dirty="0">
                <a:latin typeface="Trebuchet MS"/>
                <a:cs typeface="Trebuchet MS"/>
              </a:rPr>
              <a:t>them, </a:t>
            </a:r>
            <a:r>
              <a:rPr sz="2400" spc="-80" dirty="0">
                <a:latin typeface="Trebuchet MS"/>
                <a:cs typeface="Trebuchet MS"/>
              </a:rPr>
              <a:t>and </a:t>
            </a:r>
            <a:r>
              <a:rPr sz="2400" spc="-95" dirty="0">
                <a:latin typeface="Trebuchet MS"/>
                <a:cs typeface="Trebuchet MS"/>
              </a:rPr>
              <a:t>modify </a:t>
            </a:r>
            <a:r>
              <a:rPr sz="2400" spc="-135" dirty="0">
                <a:latin typeface="Trebuchet MS"/>
                <a:cs typeface="Trebuchet MS"/>
              </a:rPr>
              <a:t>them.  </a:t>
            </a:r>
            <a:r>
              <a:rPr sz="2400" spc="-105" dirty="0">
                <a:latin typeface="Trebuchet MS"/>
                <a:cs typeface="Trebuchet MS"/>
              </a:rPr>
              <a:t>ArrayLists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generic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type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75" dirty="0">
                <a:latin typeface="Trebuchet MS"/>
                <a:cs typeface="Trebuchet MS"/>
              </a:rPr>
              <a:t> Java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that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allows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us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all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same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things,  </a:t>
            </a:r>
            <a:r>
              <a:rPr sz="2400" spc="-105" dirty="0">
                <a:latin typeface="Trebuchet MS"/>
                <a:cs typeface="Trebuchet MS"/>
              </a:rPr>
              <a:t>with </a:t>
            </a:r>
            <a:r>
              <a:rPr sz="2400" spc="-114" dirty="0">
                <a:latin typeface="Trebuchet MS"/>
                <a:cs typeface="Trebuchet MS"/>
              </a:rPr>
              <a:t>slightly different</a:t>
            </a:r>
            <a:r>
              <a:rPr sz="2400" spc="-3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syntax: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8363" y="4009783"/>
          <a:ext cx="10287000" cy="158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int[] numArray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{1, 2,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3};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List&lt;Integer&gt; numList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Arrays.asList(1, 2,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3);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 one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numArray[0];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int anotherOne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numList.get(0);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numArray[1]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numList.add(1, anotherOne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2);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for (int num: numArray)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/* ...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*/}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for (Integer num: numList)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/* ...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*/}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9604" y="1254505"/>
            <a:ext cx="1004399" cy="560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4402" y="1510169"/>
            <a:ext cx="469411" cy="23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08055" y="1467523"/>
            <a:ext cx="1148080" cy="259079"/>
            <a:chOff x="4508055" y="1467523"/>
            <a:chExt cx="1148080" cy="259079"/>
          </a:xfrm>
        </p:grpSpPr>
        <p:sp>
          <p:nvSpPr>
            <p:cNvPr id="8" name="object 8"/>
            <p:cNvSpPr/>
            <p:nvPr/>
          </p:nvSpPr>
          <p:spPr>
            <a:xfrm>
              <a:off x="4508055" y="1488414"/>
              <a:ext cx="361281" cy="238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1857" y="1467523"/>
              <a:ext cx="753706" cy="2172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970066" y="1448206"/>
            <a:ext cx="505066" cy="248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2953" y="858685"/>
            <a:ext cx="192303" cy="308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105505" y="891603"/>
            <a:ext cx="2132965" cy="820419"/>
            <a:chOff x="3105505" y="891603"/>
            <a:chExt cx="2132965" cy="820419"/>
          </a:xfrm>
        </p:grpSpPr>
        <p:sp>
          <p:nvSpPr>
            <p:cNvPr id="13" name="object 13"/>
            <p:cNvSpPr/>
            <p:nvPr/>
          </p:nvSpPr>
          <p:spPr>
            <a:xfrm>
              <a:off x="3105505" y="1212710"/>
              <a:ext cx="1993900" cy="102235"/>
            </a:xfrm>
            <a:custGeom>
              <a:avLst/>
              <a:gdLst/>
              <a:ahLst/>
              <a:cxnLst/>
              <a:rect l="l" t="t" r="r" b="b"/>
              <a:pathLst>
                <a:path w="1993900" h="102234">
                  <a:moveTo>
                    <a:pt x="5898" y="83312"/>
                  </a:moveTo>
                  <a:lnTo>
                    <a:pt x="4152" y="83312"/>
                  </a:lnTo>
                  <a:lnTo>
                    <a:pt x="0" y="87502"/>
                  </a:lnTo>
                  <a:lnTo>
                    <a:pt x="0" y="97789"/>
                  </a:lnTo>
                  <a:lnTo>
                    <a:pt x="4152" y="101853"/>
                  </a:lnTo>
                  <a:lnTo>
                    <a:pt x="14401" y="101853"/>
                  </a:lnTo>
                  <a:lnTo>
                    <a:pt x="16608" y="99694"/>
                  </a:lnTo>
                  <a:lnTo>
                    <a:pt x="15227" y="99694"/>
                  </a:lnTo>
                  <a:lnTo>
                    <a:pt x="3327" y="85470"/>
                  </a:lnTo>
                  <a:lnTo>
                    <a:pt x="5898" y="83312"/>
                  </a:lnTo>
                  <a:close/>
                </a:path>
                <a:path w="1993900" h="102234">
                  <a:moveTo>
                    <a:pt x="13462" y="76962"/>
                  </a:moveTo>
                  <a:lnTo>
                    <a:pt x="3327" y="85470"/>
                  </a:lnTo>
                  <a:lnTo>
                    <a:pt x="15227" y="99694"/>
                  </a:lnTo>
                  <a:lnTo>
                    <a:pt x="18554" y="96973"/>
                  </a:lnTo>
                  <a:lnTo>
                    <a:pt x="18554" y="87502"/>
                  </a:lnTo>
                  <a:lnTo>
                    <a:pt x="14401" y="83312"/>
                  </a:lnTo>
                  <a:lnTo>
                    <a:pt x="18778" y="83312"/>
                  </a:lnTo>
                  <a:lnTo>
                    <a:pt x="13462" y="76962"/>
                  </a:lnTo>
                  <a:close/>
                </a:path>
                <a:path w="1993900" h="102234">
                  <a:moveTo>
                    <a:pt x="18554" y="96973"/>
                  </a:moveTo>
                  <a:lnTo>
                    <a:pt x="15227" y="99694"/>
                  </a:lnTo>
                  <a:lnTo>
                    <a:pt x="16608" y="99694"/>
                  </a:lnTo>
                  <a:lnTo>
                    <a:pt x="18554" y="97789"/>
                  </a:lnTo>
                  <a:lnTo>
                    <a:pt x="18554" y="96973"/>
                  </a:lnTo>
                  <a:close/>
                </a:path>
                <a:path w="1993900" h="102234">
                  <a:moveTo>
                    <a:pt x="18778" y="83312"/>
                  </a:moveTo>
                  <a:lnTo>
                    <a:pt x="14401" y="83312"/>
                  </a:lnTo>
                  <a:lnTo>
                    <a:pt x="18554" y="87502"/>
                  </a:lnTo>
                  <a:lnTo>
                    <a:pt x="18554" y="96973"/>
                  </a:lnTo>
                  <a:lnTo>
                    <a:pt x="25476" y="91312"/>
                  </a:lnTo>
                  <a:lnTo>
                    <a:pt x="18778" y="83312"/>
                  </a:lnTo>
                  <a:close/>
                </a:path>
                <a:path w="1993900" h="102234">
                  <a:moveTo>
                    <a:pt x="41236" y="61975"/>
                  </a:moveTo>
                  <a:lnTo>
                    <a:pt x="33741" y="64769"/>
                  </a:lnTo>
                  <a:lnTo>
                    <a:pt x="26611" y="68071"/>
                  </a:lnTo>
                  <a:lnTo>
                    <a:pt x="19850" y="72136"/>
                  </a:lnTo>
                  <a:lnTo>
                    <a:pt x="13462" y="76962"/>
                  </a:lnTo>
                  <a:lnTo>
                    <a:pt x="25476" y="91312"/>
                  </a:lnTo>
                  <a:lnTo>
                    <a:pt x="31800" y="86359"/>
                  </a:lnTo>
                  <a:lnTo>
                    <a:pt x="38887" y="82803"/>
                  </a:lnTo>
                  <a:lnTo>
                    <a:pt x="46710" y="80899"/>
                  </a:lnTo>
                  <a:lnTo>
                    <a:pt x="41236" y="61975"/>
                  </a:lnTo>
                  <a:close/>
                </a:path>
                <a:path w="1993900" h="102234">
                  <a:moveTo>
                    <a:pt x="300469" y="60959"/>
                  </a:moveTo>
                  <a:lnTo>
                    <a:pt x="285053" y="61721"/>
                  </a:lnTo>
                  <a:lnTo>
                    <a:pt x="269628" y="62229"/>
                  </a:lnTo>
                  <a:lnTo>
                    <a:pt x="254197" y="62356"/>
                  </a:lnTo>
                  <a:lnTo>
                    <a:pt x="238759" y="62356"/>
                  </a:lnTo>
                  <a:lnTo>
                    <a:pt x="238480" y="84200"/>
                  </a:lnTo>
                  <a:lnTo>
                    <a:pt x="254404" y="84454"/>
                  </a:lnTo>
                  <a:lnTo>
                    <a:pt x="270322" y="84454"/>
                  </a:lnTo>
                  <a:lnTo>
                    <a:pt x="286236" y="84074"/>
                  </a:lnTo>
                  <a:lnTo>
                    <a:pt x="302145" y="83438"/>
                  </a:lnTo>
                  <a:lnTo>
                    <a:pt x="300469" y="60959"/>
                  </a:lnTo>
                  <a:close/>
                </a:path>
                <a:path w="1993900" h="102234">
                  <a:moveTo>
                    <a:pt x="162788" y="59308"/>
                  </a:moveTo>
                  <a:lnTo>
                    <a:pt x="199732" y="82930"/>
                  </a:lnTo>
                  <a:lnTo>
                    <a:pt x="238480" y="84200"/>
                  </a:lnTo>
                  <a:lnTo>
                    <a:pt x="238759" y="62356"/>
                  </a:lnTo>
                  <a:lnTo>
                    <a:pt x="219745" y="62102"/>
                  </a:lnTo>
                  <a:lnTo>
                    <a:pt x="200745" y="61467"/>
                  </a:lnTo>
                  <a:lnTo>
                    <a:pt x="181760" y="60578"/>
                  </a:lnTo>
                  <a:lnTo>
                    <a:pt x="162788" y="59308"/>
                  </a:lnTo>
                  <a:close/>
                </a:path>
                <a:path w="1993900" h="102234">
                  <a:moveTo>
                    <a:pt x="352247" y="53848"/>
                  </a:moveTo>
                  <a:lnTo>
                    <a:pt x="339359" y="56006"/>
                  </a:lnTo>
                  <a:lnTo>
                    <a:pt x="326434" y="57912"/>
                  </a:lnTo>
                  <a:lnTo>
                    <a:pt x="313470" y="59562"/>
                  </a:lnTo>
                  <a:lnTo>
                    <a:pt x="300469" y="60959"/>
                  </a:lnTo>
                  <a:lnTo>
                    <a:pt x="302145" y="83438"/>
                  </a:lnTo>
                  <a:lnTo>
                    <a:pt x="315692" y="82295"/>
                  </a:lnTo>
                  <a:lnTo>
                    <a:pt x="329206" y="80771"/>
                  </a:lnTo>
                  <a:lnTo>
                    <a:pt x="342686" y="78993"/>
                  </a:lnTo>
                  <a:lnTo>
                    <a:pt x="356133" y="76834"/>
                  </a:lnTo>
                  <a:lnTo>
                    <a:pt x="352247" y="53848"/>
                  </a:lnTo>
                  <a:close/>
                </a:path>
                <a:path w="1993900" h="102234">
                  <a:moveTo>
                    <a:pt x="92240" y="56768"/>
                  </a:moveTo>
                  <a:lnTo>
                    <a:pt x="50241" y="59816"/>
                  </a:lnTo>
                  <a:lnTo>
                    <a:pt x="41236" y="61975"/>
                  </a:lnTo>
                  <a:lnTo>
                    <a:pt x="46710" y="80899"/>
                  </a:lnTo>
                  <a:lnTo>
                    <a:pt x="49250" y="80263"/>
                  </a:lnTo>
                  <a:lnTo>
                    <a:pt x="51803" y="79755"/>
                  </a:lnTo>
                  <a:lnTo>
                    <a:pt x="63843" y="78486"/>
                  </a:lnTo>
                  <a:lnTo>
                    <a:pt x="73334" y="77850"/>
                  </a:lnTo>
                  <a:lnTo>
                    <a:pt x="82841" y="77469"/>
                  </a:lnTo>
                  <a:lnTo>
                    <a:pt x="92367" y="77469"/>
                  </a:lnTo>
                  <a:lnTo>
                    <a:pt x="92240" y="56768"/>
                  </a:lnTo>
                  <a:close/>
                </a:path>
                <a:path w="1993900" h="102234">
                  <a:moveTo>
                    <a:pt x="92240" y="56768"/>
                  </a:moveTo>
                  <a:lnTo>
                    <a:pt x="92367" y="77469"/>
                  </a:lnTo>
                  <a:lnTo>
                    <a:pt x="109562" y="77596"/>
                  </a:lnTo>
                  <a:lnTo>
                    <a:pt x="126742" y="78104"/>
                  </a:lnTo>
                  <a:lnTo>
                    <a:pt x="143909" y="79120"/>
                  </a:lnTo>
                  <a:lnTo>
                    <a:pt x="161061" y="80390"/>
                  </a:lnTo>
                  <a:lnTo>
                    <a:pt x="162788" y="59308"/>
                  </a:lnTo>
                  <a:lnTo>
                    <a:pt x="145169" y="58038"/>
                  </a:lnTo>
                  <a:lnTo>
                    <a:pt x="127538" y="57276"/>
                  </a:lnTo>
                  <a:lnTo>
                    <a:pt x="109894" y="56895"/>
                  </a:lnTo>
                  <a:lnTo>
                    <a:pt x="92240" y="56768"/>
                  </a:lnTo>
                  <a:close/>
                </a:path>
                <a:path w="1993900" h="102234">
                  <a:moveTo>
                    <a:pt x="412292" y="44576"/>
                  </a:moveTo>
                  <a:lnTo>
                    <a:pt x="382217" y="48767"/>
                  </a:lnTo>
                  <a:lnTo>
                    <a:pt x="367217" y="51180"/>
                  </a:lnTo>
                  <a:lnTo>
                    <a:pt x="352247" y="53848"/>
                  </a:lnTo>
                  <a:lnTo>
                    <a:pt x="356133" y="76834"/>
                  </a:lnTo>
                  <a:lnTo>
                    <a:pt x="400505" y="70230"/>
                  </a:lnTo>
                  <a:lnTo>
                    <a:pt x="415328" y="68325"/>
                  </a:lnTo>
                  <a:lnTo>
                    <a:pt x="412292" y="44576"/>
                  </a:lnTo>
                  <a:close/>
                </a:path>
                <a:path w="1993900" h="102234">
                  <a:moveTo>
                    <a:pt x="459320" y="40131"/>
                  </a:moveTo>
                  <a:lnTo>
                    <a:pt x="447531" y="40893"/>
                  </a:lnTo>
                  <a:lnTo>
                    <a:pt x="435763" y="41909"/>
                  </a:lnTo>
                  <a:lnTo>
                    <a:pt x="424018" y="43052"/>
                  </a:lnTo>
                  <a:lnTo>
                    <a:pt x="412292" y="44576"/>
                  </a:lnTo>
                  <a:lnTo>
                    <a:pt x="415328" y="68325"/>
                  </a:lnTo>
                  <a:lnTo>
                    <a:pt x="426546" y="66928"/>
                  </a:lnTo>
                  <a:lnTo>
                    <a:pt x="437781" y="65786"/>
                  </a:lnTo>
                  <a:lnTo>
                    <a:pt x="449035" y="64769"/>
                  </a:lnTo>
                  <a:lnTo>
                    <a:pt x="460311" y="64007"/>
                  </a:lnTo>
                  <a:lnTo>
                    <a:pt x="459320" y="40131"/>
                  </a:lnTo>
                  <a:close/>
                </a:path>
                <a:path w="1993900" h="102234">
                  <a:moveTo>
                    <a:pt x="1466938" y="39877"/>
                  </a:moveTo>
                  <a:lnTo>
                    <a:pt x="1464551" y="66420"/>
                  </a:lnTo>
                  <a:lnTo>
                    <a:pt x="1474840" y="67055"/>
                  </a:lnTo>
                  <a:lnTo>
                    <a:pt x="1485136" y="67437"/>
                  </a:lnTo>
                  <a:lnTo>
                    <a:pt x="1495439" y="67690"/>
                  </a:lnTo>
                  <a:lnTo>
                    <a:pt x="1505750" y="67690"/>
                  </a:lnTo>
                  <a:lnTo>
                    <a:pt x="1505750" y="41528"/>
                  </a:lnTo>
                  <a:lnTo>
                    <a:pt x="1496031" y="41401"/>
                  </a:lnTo>
                  <a:lnTo>
                    <a:pt x="1486325" y="41148"/>
                  </a:lnTo>
                  <a:lnTo>
                    <a:pt x="1466938" y="39877"/>
                  </a:lnTo>
                  <a:close/>
                </a:path>
                <a:path w="1993900" h="102234">
                  <a:moveTo>
                    <a:pt x="1543126" y="38226"/>
                  </a:moveTo>
                  <a:lnTo>
                    <a:pt x="1533858" y="39877"/>
                  </a:lnTo>
                  <a:lnTo>
                    <a:pt x="1524538" y="40893"/>
                  </a:lnTo>
                  <a:lnTo>
                    <a:pt x="1515167" y="41528"/>
                  </a:lnTo>
                  <a:lnTo>
                    <a:pt x="1505750" y="41528"/>
                  </a:lnTo>
                  <a:lnTo>
                    <a:pt x="1505750" y="67690"/>
                  </a:lnTo>
                  <a:lnTo>
                    <a:pt x="1516634" y="67437"/>
                  </a:lnTo>
                  <a:lnTo>
                    <a:pt x="1527457" y="66675"/>
                  </a:lnTo>
                  <a:lnTo>
                    <a:pt x="1538218" y="65277"/>
                  </a:lnTo>
                  <a:lnTo>
                    <a:pt x="1548917" y="63373"/>
                  </a:lnTo>
                  <a:lnTo>
                    <a:pt x="1543126" y="38226"/>
                  </a:lnTo>
                  <a:close/>
                </a:path>
                <a:path w="1993900" h="102234">
                  <a:moveTo>
                    <a:pt x="1416926" y="33274"/>
                  </a:moveTo>
                  <a:lnTo>
                    <a:pt x="1451654" y="65150"/>
                  </a:lnTo>
                  <a:lnTo>
                    <a:pt x="1464551" y="66420"/>
                  </a:lnTo>
                  <a:lnTo>
                    <a:pt x="1466938" y="39877"/>
                  </a:lnTo>
                  <a:lnTo>
                    <a:pt x="1454418" y="38353"/>
                  </a:lnTo>
                  <a:lnTo>
                    <a:pt x="1429410" y="35051"/>
                  </a:lnTo>
                  <a:lnTo>
                    <a:pt x="1416926" y="33274"/>
                  </a:lnTo>
                  <a:close/>
                </a:path>
                <a:path w="1993900" h="102234">
                  <a:moveTo>
                    <a:pt x="607250" y="39624"/>
                  </a:moveTo>
                  <a:lnTo>
                    <a:pt x="607047" y="63753"/>
                  </a:lnTo>
                  <a:lnTo>
                    <a:pt x="665202" y="64134"/>
                  </a:lnTo>
                  <a:lnTo>
                    <a:pt x="684593" y="64134"/>
                  </a:lnTo>
                  <a:lnTo>
                    <a:pt x="684593" y="40004"/>
                  </a:lnTo>
                  <a:lnTo>
                    <a:pt x="645921" y="39877"/>
                  </a:lnTo>
                  <a:lnTo>
                    <a:pt x="607250" y="39624"/>
                  </a:lnTo>
                  <a:close/>
                </a:path>
                <a:path w="1993900" h="102234">
                  <a:moveTo>
                    <a:pt x="748360" y="38100"/>
                  </a:moveTo>
                  <a:lnTo>
                    <a:pt x="732429" y="38988"/>
                  </a:lnTo>
                  <a:lnTo>
                    <a:pt x="700545" y="39877"/>
                  </a:lnTo>
                  <a:lnTo>
                    <a:pt x="684593" y="40004"/>
                  </a:lnTo>
                  <a:lnTo>
                    <a:pt x="684593" y="64134"/>
                  </a:lnTo>
                  <a:lnTo>
                    <a:pt x="717272" y="63753"/>
                  </a:lnTo>
                  <a:lnTo>
                    <a:pt x="749922" y="62356"/>
                  </a:lnTo>
                  <a:lnTo>
                    <a:pt x="748360" y="38100"/>
                  </a:lnTo>
                  <a:close/>
                </a:path>
                <a:path w="1993900" h="102234">
                  <a:moveTo>
                    <a:pt x="522135" y="39369"/>
                  </a:moveTo>
                  <a:lnTo>
                    <a:pt x="506428" y="39369"/>
                  </a:lnTo>
                  <a:lnTo>
                    <a:pt x="490723" y="39496"/>
                  </a:lnTo>
                  <a:lnTo>
                    <a:pt x="459320" y="40131"/>
                  </a:lnTo>
                  <a:lnTo>
                    <a:pt x="460311" y="64007"/>
                  </a:lnTo>
                  <a:lnTo>
                    <a:pt x="491218" y="63373"/>
                  </a:lnTo>
                  <a:lnTo>
                    <a:pt x="522135" y="63373"/>
                  </a:lnTo>
                  <a:lnTo>
                    <a:pt x="522135" y="39369"/>
                  </a:lnTo>
                  <a:close/>
                </a:path>
                <a:path w="1993900" h="102234">
                  <a:moveTo>
                    <a:pt x="564692" y="39369"/>
                  </a:moveTo>
                  <a:lnTo>
                    <a:pt x="522135" y="39369"/>
                  </a:lnTo>
                  <a:lnTo>
                    <a:pt x="522135" y="63373"/>
                  </a:lnTo>
                  <a:lnTo>
                    <a:pt x="607047" y="63753"/>
                  </a:lnTo>
                  <a:lnTo>
                    <a:pt x="607250" y="39624"/>
                  </a:lnTo>
                  <a:lnTo>
                    <a:pt x="564692" y="39369"/>
                  </a:lnTo>
                  <a:close/>
                </a:path>
                <a:path w="1993900" h="102234">
                  <a:moveTo>
                    <a:pt x="1582940" y="27304"/>
                  </a:moveTo>
                  <a:lnTo>
                    <a:pt x="1573051" y="30352"/>
                  </a:lnTo>
                  <a:lnTo>
                    <a:pt x="1563119" y="33146"/>
                  </a:lnTo>
                  <a:lnTo>
                    <a:pt x="1543126" y="38226"/>
                  </a:lnTo>
                  <a:lnTo>
                    <a:pt x="1548917" y="63373"/>
                  </a:lnTo>
                  <a:lnTo>
                    <a:pt x="1569748" y="58038"/>
                  </a:lnTo>
                  <a:lnTo>
                    <a:pt x="1580099" y="55117"/>
                  </a:lnTo>
                  <a:lnTo>
                    <a:pt x="1590408" y="52069"/>
                  </a:lnTo>
                  <a:lnTo>
                    <a:pt x="1582940" y="27304"/>
                  </a:lnTo>
                  <a:close/>
                </a:path>
                <a:path w="1993900" h="102234">
                  <a:moveTo>
                    <a:pt x="801624" y="33400"/>
                  </a:moveTo>
                  <a:lnTo>
                    <a:pt x="788322" y="34798"/>
                  </a:lnTo>
                  <a:lnTo>
                    <a:pt x="761690" y="37211"/>
                  </a:lnTo>
                  <a:lnTo>
                    <a:pt x="748360" y="38100"/>
                  </a:lnTo>
                  <a:lnTo>
                    <a:pt x="749922" y="62356"/>
                  </a:lnTo>
                  <a:lnTo>
                    <a:pt x="777079" y="60451"/>
                  </a:lnTo>
                  <a:lnTo>
                    <a:pt x="804189" y="58038"/>
                  </a:lnTo>
                  <a:lnTo>
                    <a:pt x="801624" y="33400"/>
                  </a:lnTo>
                  <a:close/>
                </a:path>
                <a:path w="1993900" h="102234">
                  <a:moveTo>
                    <a:pt x="1363332" y="26162"/>
                  </a:moveTo>
                  <a:lnTo>
                    <a:pt x="1360170" y="53339"/>
                  </a:lnTo>
                  <a:lnTo>
                    <a:pt x="1413090" y="60325"/>
                  </a:lnTo>
                  <a:lnTo>
                    <a:pt x="1416926" y="33274"/>
                  </a:lnTo>
                  <a:lnTo>
                    <a:pt x="1390157" y="29463"/>
                  </a:lnTo>
                  <a:lnTo>
                    <a:pt x="1363332" y="26162"/>
                  </a:lnTo>
                  <a:close/>
                </a:path>
                <a:path w="1993900" h="102234">
                  <a:moveTo>
                    <a:pt x="851522" y="27558"/>
                  </a:moveTo>
                  <a:lnTo>
                    <a:pt x="826582" y="30606"/>
                  </a:lnTo>
                  <a:lnTo>
                    <a:pt x="801624" y="33400"/>
                  </a:lnTo>
                  <a:lnTo>
                    <a:pt x="804189" y="58038"/>
                  </a:lnTo>
                  <a:lnTo>
                    <a:pt x="816795" y="56768"/>
                  </a:lnTo>
                  <a:lnTo>
                    <a:pt x="854557" y="52577"/>
                  </a:lnTo>
                  <a:lnTo>
                    <a:pt x="851522" y="27558"/>
                  </a:lnTo>
                  <a:close/>
                </a:path>
                <a:path w="1993900" h="102234">
                  <a:moveTo>
                    <a:pt x="1322590" y="23367"/>
                  </a:moveTo>
                  <a:lnTo>
                    <a:pt x="1321676" y="50291"/>
                  </a:lnTo>
                  <a:lnTo>
                    <a:pt x="1331325" y="50800"/>
                  </a:lnTo>
                  <a:lnTo>
                    <a:pt x="1340956" y="51434"/>
                  </a:lnTo>
                  <a:lnTo>
                    <a:pt x="1350570" y="52324"/>
                  </a:lnTo>
                  <a:lnTo>
                    <a:pt x="1360170" y="53339"/>
                  </a:lnTo>
                  <a:lnTo>
                    <a:pt x="1363332" y="26162"/>
                  </a:lnTo>
                  <a:lnTo>
                    <a:pt x="1353169" y="25145"/>
                  </a:lnTo>
                  <a:lnTo>
                    <a:pt x="1342990" y="24383"/>
                  </a:lnTo>
                  <a:lnTo>
                    <a:pt x="1332796" y="23749"/>
                  </a:lnTo>
                  <a:lnTo>
                    <a:pt x="1322590" y="23367"/>
                  </a:lnTo>
                  <a:close/>
                </a:path>
                <a:path w="1993900" h="102234">
                  <a:moveTo>
                    <a:pt x="898842" y="22732"/>
                  </a:moveTo>
                  <a:lnTo>
                    <a:pt x="886998" y="23749"/>
                  </a:lnTo>
                  <a:lnTo>
                    <a:pt x="875163" y="24891"/>
                  </a:lnTo>
                  <a:lnTo>
                    <a:pt x="863338" y="26162"/>
                  </a:lnTo>
                  <a:lnTo>
                    <a:pt x="851522" y="27558"/>
                  </a:lnTo>
                  <a:lnTo>
                    <a:pt x="854557" y="52577"/>
                  </a:lnTo>
                  <a:lnTo>
                    <a:pt x="866154" y="51180"/>
                  </a:lnTo>
                  <a:lnTo>
                    <a:pt x="877760" y="49911"/>
                  </a:lnTo>
                  <a:lnTo>
                    <a:pt x="901001" y="47625"/>
                  </a:lnTo>
                  <a:lnTo>
                    <a:pt x="898842" y="22732"/>
                  </a:lnTo>
                  <a:close/>
                </a:path>
                <a:path w="1993900" h="102234">
                  <a:moveTo>
                    <a:pt x="1632877" y="14096"/>
                  </a:moveTo>
                  <a:lnTo>
                    <a:pt x="1620311" y="17017"/>
                  </a:lnTo>
                  <a:lnTo>
                    <a:pt x="1607799" y="20319"/>
                  </a:lnTo>
                  <a:lnTo>
                    <a:pt x="1595342" y="23749"/>
                  </a:lnTo>
                  <a:lnTo>
                    <a:pt x="1582940" y="27304"/>
                  </a:lnTo>
                  <a:lnTo>
                    <a:pt x="1590408" y="52069"/>
                  </a:lnTo>
                  <a:lnTo>
                    <a:pt x="1602405" y="48513"/>
                  </a:lnTo>
                  <a:lnTo>
                    <a:pt x="1614450" y="45212"/>
                  </a:lnTo>
                  <a:lnTo>
                    <a:pt x="1626546" y="42163"/>
                  </a:lnTo>
                  <a:lnTo>
                    <a:pt x="1638693" y="39242"/>
                  </a:lnTo>
                  <a:lnTo>
                    <a:pt x="1632877" y="14096"/>
                  </a:lnTo>
                  <a:close/>
                </a:path>
                <a:path w="1993900" h="102234">
                  <a:moveTo>
                    <a:pt x="1261306" y="22987"/>
                  </a:moveTo>
                  <a:lnTo>
                    <a:pt x="1230664" y="22987"/>
                  </a:lnTo>
                  <a:lnTo>
                    <a:pt x="1200022" y="23240"/>
                  </a:lnTo>
                  <a:lnTo>
                    <a:pt x="1199972" y="48767"/>
                  </a:lnTo>
                  <a:lnTo>
                    <a:pt x="1230402" y="48894"/>
                  </a:lnTo>
                  <a:lnTo>
                    <a:pt x="1321676" y="50291"/>
                  </a:lnTo>
                  <a:lnTo>
                    <a:pt x="1322590" y="23367"/>
                  </a:lnTo>
                  <a:lnTo>
                    <a:pt x="1261306" y="22987"/>
                  </a:lnTo>
                  <a:close/>
                </a:path>
                <a:path w="1993900" h="102234">
                  <a:moveTo>
                    <a:pt x="1067689" y="21336"/>
                  </a:moveTo>
                  <a:lnTo>
                    <a:pt x="1065999" y="45846"/>
                  </a:lnTo>
                  <a:lnTo>
                    <a:pt x="1099477" y="46989"/>
                  </a:lnTo>
                  <a:lnTo>
                    <a:pt x="1166466" y="48513"/>
                  </a:lnTo>
                  <a:lnTo>
                    <a:pt x="1199972" y="48767"/>
                  </a:lnTo>
                  <a:lnTo>
                    <a:pt x="1200022" y="23367"/>
                  </a:lnTo>
                  <a:lnTo>
                    <a:pt x="1166926" y="23367"/>
                  </a:lnTo>
                  <a:lnTo>
                    <a:pt x="1133836" y="23113"/>
                  </a:lnTo>
                  <a:lnTo>
                    <a:pt x="1100757" y="22478"/>
                  </a:lnTo>
                  <a:lnTo>
                    <a:pt x="1067689" y="21336"/>
                  </a:lnTo>
                  <a:close/>
                </a:path>
                <a:path w="1993900" h="102234">
                  <a:moveTo>
                    <a:pt x="952157" y="19684"/>
                  </a:moveTo>
                  <a:lnTo>
                    <a:pt x="938817" y="20192"/>
                  </a:lnTo>
                  <a:lnTo>
                    <a:pt x="912161" y="21716"/>
                  </a:lnTo>
                  <a:lnTo>
                    <a:pt x="898842" y="22732"/>
                  </a:lnTo>
                  <a:lnTo>
                    <a:pt x="901001" y="47625"/>
                  </a:lnTo>
                  <a:lnTo>
                    <a:pt x="927023" y="45719"/>
                  </a:lnTo>
                  <a:lnTo>
                    <a:pt x="940049" y="44957"/>
                  </a:lnTo>
                  <a:lnTo>
                    <a:pt x="953084" y="44450"/>
                  </a:lnTo>
                  <a:lnTo>
                    <a:pt x="952157" y="19684"/>
                  </a:lnTo>
                  <a:close/>
                </a:path>
                <a:path w="1993900" h="102234">
                  <a:moveTo>
                    <a:pt x="1981600" y="44996"/>
                  </a:moveTo>
                  <a:lnTo>
                    <a:pt x="1982787" y="46227"/>
                  </a:lnTo>
                  <a:lnTo>
                    <a:pt x="1990331" y="46227"/>
                  </a:lnTo>
                  <a:lnTo>
                    <a:pt x="1990818" y="45719"/>
                  </a:lnTo>
                  <a:lnTo>
                    <a:pt x="1984247" y="45719"/>
                  </a:lnTo>
                  <a:lnTo>
                    <a:pt x="1981600" y="44996"/>
                  </a:lnTo>
                  <a:close/>
                </a:path>
                <a:path w="1993900" h="102234">
                  <a:moveTo>
                    <a:pt x="1008761" y="18795"/>
                  </a:moveTo>
                  <a:lnTo>
                    <a:pt x="1008557" y="43433"/>
                  </a:lnTo>
                  <a:lnTo>
                    <a:pt x="1022928" y="43814"/>
                  </a:lnTo>
                  <a:lnTo>
                    <a:pt x="1051650" y="44957"/>
                  </a:lnTo>
                  <a:lnTo>
                    <a:pt x="1065999" y="45846"/>
                  </a:lnTo>
                  <a:lnTo>
                    <a:pt x="1067689" y="21336"/>
                  </a:lnTo>
                  <a:lnTo>
                    <a:pt x="1052970" y="20319"/>
                  </a:lnTo>
                  <a:lnTo>
                    <a:pt x="1038244" y="19557"/>
                  </a:lnTo>
                  <a:lnTo>
                    <a:pt x="1023508" y="19050"/>
                  </a:lnTo>
                  <a:lnTo>
                    <a:pt x="1008761" y="18795"/>
                  </a:lnTo>
                  <a:close/>
                </a:path>
                <a:path w="1993900" h="102234">
                  <a:moveTo>
                    <a:pt x="1988008" y="32512"/>
                  </a:moveTo>
                  <a:lnTo>
                    <a:pt x="1982787" y="32512"/>
                  </a:lnTo>
                  <a:lnTo>
                    <a:pt x="1979726" y="35559"/>
                  </a:lnTo>
                  <a:lnTo>
                    <a:pt x="1979726" y="43052"/>
                  </a:lnTo>
                  <a:lnTo>
                    <a:pt x="1981600" y="44996"/>
                  </a:lnTo>
                  <a:lnTo>
                    <a:pt x="1984247" y="45719"/>
                  </a:lnTo>
                  <a:lnTo>
                    <a:pt x="1988858" y="32892"/>
                  </a:lnTo>
                  <a:lnTo>
                    <a:pt x="1988008" y="32512"/>
                  </a:lnTo>
                  <a:close/>
                </a:path>
                <a:path w="1993900" h="102234">
                  <a:moveTo>
                    <a:pt x="1990331" y="32512"/>
                  </a:moveTo>
                  <a:lnTo>
                    <a:pt x="1988008" y="32512"/>
                  </a:lnTo>
                  <a:lnTo>
                    <a:pt x="1988858" y="32892"/>
                  </a:lnTo>
                  <a:lnTo>
                    <a:pt x="1984247" y="45719"/>
                  </a:lnTo>
                  <a:lnTo>
                    <a:pt x="1990818" y="45719"/>
                  </a:lnTo>
                  <a:lnTo>
                    <a:pt x="1993379" y="43052"/>
                  </a:lnTo>
                  <a:lnTo>
                    <a:pt x="1993379" y="35559"/>
                  </a:lnTo>
                  <a:lnTo>
                    <a:pt x="1990331" y="32512"/>
                  </a:lnTo>
                  <a:close/>
                </a:path>
                <a:path w="1993900" h="102234">
                  <a:moveTo>
                    <a:pt x="1976107" y="27177"/>
                  </a:moveTo>
                  <a:lnTo>
                    <a:pt x="1970773" y="42037"/>
                  </a:lnTo>
                  <a:lnTo>
                    <a:pt x="1981600" y="44996"/>
                  </a:lnTo>
                  <a:lnTo>
                    <a:pt x="1979726" y="43052"/>
                  </a:lnTo>
                  <a:lnTo>
                    <a:pt x="1979726" y="35559"/>
                  </a:lnTo>
                  <a:lnTo>
                    <a:pt x="1982787" y="32512"/>
                  </a:lnTo>
                  <a:lnTo>
                    <a:pt x="1988008" y="32512"/>
                  </a:lnTo>
                  <a:lnTo>
                    <a:pt x="1976107" y="27177"/>
                  </a:lnTo>
                  <a:close/>
                </a:path>
                <a:path w="1993900" h="102234">
                  <a:moveTo>
                    <a:pt x="1008761" y="18795"/>
                  </a:moveTo>
                  <a:lnTo>
                    <a:pt x="994607" y="18795"/>
                  </a:lnTo>
                  <a:lnTo>
                    <a:pt x="952157" y="19684"/>
                  </a:lnTo>
                  <a:lnTo>
                    <a:pt x="953084" y="44450"/>
                  </a:lnTo>
                  <a:lnTo>
                    <a:pt x="980821" y="43561"/>
                  </a:lnTo>
                  <a:lnTo>
                    <a:pt x="1008557" y="43433"/>
                  </a:lnTo>
                  <a:lnTo>
                    <a:pt x="1008761" y="18795"/>
                  </a:lnTo>
                  <a:close/>
                </a:path>
                <a:path w="1993900" h="102234">
                  <a:moveTo>
                    <a:pt x="1945487" y="16637"/>
                  </a:moveTo>
                  <a:lnTo>
                    <a:pt x="1941487" y="36194"/>
                  </a:lnTo>
                  <a:lnTo>
                    <a:pt x="1948875" y="37337"/>
                  </a:lnTo>
                  <a:lnTo>
                    <a:pt x="1956220" y="38734"/>
                  </a:lnTo>
                  <a:lnTo>
                    <a:pt x="1963520" y="40258"/>
                  </a:lnTo>
                  <a:lnTo>
                    <a:pt x="1970773" y="42037"/>
                  </a:lnTo>
                  <a:lnTo>
                    <a:pt x="1976107" y="27177"/>
                  </a:lnTo>
                  <a:lnTo>
                    <a:pt x="1968601" y="24129"/>
                  </a:lnTo>
                  <a:lnTo>
                    <a:pt x="1960997" y="21336"/>
                  </a:lnTo>
                  <a:lnTo>
                    <a:pt x="1953293" y="18923"/>
                  </a:lnTo>
                  <a:lnTo>
                    <a:pt x="1945487" y="16637"/>
                  </a:lnTo>
                  <a:close/>
                </a:path>
                <a:path w="1993900" h="102234">
                  <a:moveTo>
                    <a:pt x="1675942" y="5333"/>
                  </a:moveTo>
                  <a:lnTo>
                    <a:pt x="1665127" y="7238"/>
                  </a:lnTo>
                  <a:lnTo>
                    <a:pt x="1654343" y="9398"/>
                  </a:lnTo>
                  <a:lnTo>
                    <a:pt x="1643592" y="11683"/>
                  </a:lnTo>
                  <a:lnTo>
                    <a:pt x="1632877" y="14096"/>
                  </a:lnTo>
                  <a:lnTo>
                    <a:pt x="1638693" y="39242"/>
                  </a:lnTo>
                  <a:lnTo>
                    <a:pt x="1648968" y="36829"/>
                  </a:lnTo>
                  <a:lnTo>
                    <a:pt x="1659278" y="34670"/>
                  </a:lnTo>
                  <a:lnTo>
                    <a:pt x="1680006" y="30861"/>
                  </a:lnTo>
                  <a:lnTo>
                    <a:pt x="1675942" y="5333"/>
                  </a:lnTo>
                  <a:close/>
                </a:path>
                <a:path w="1993900" h="102234">
                  <a:moveTo>
                    <a:pt x="1893989" y="7619"/>
                  </a:moveTo>
                  <a:lnTo>
                    <a:pt x="1891322" y="30479"/>
                  </a:lnTo>
                  <a:lnTo>
                    <a:pt x="1903880" y="31750"/>
                  </a:lnTo>
                  <a:lnTo>
                    <a:pt x="1916428" y="33146"/>
                  </a:lnTo>
                  <a:lnTo>
                    <a:pt x="1941487" y="36194"/>
                  </a:lnTo>
                  <a:lnTo>
                    <a:pt x="1945487" y="16637"/>
                  </a:lnTo>
                  <a:lnTo>
                    <a:pt x="1932717" y="13842"/>
                  </a:lnTo>
                  <a:lnTo>
                    <a:pt x="1919876" y="11429"/>
                  </a:lnTo>
                  <a:lnTo>
                    <a:pt x="1906966" y="9270"/>
                  </a:lnTo>
                  <a:lnTo>
                    <a:pt x="1893989" y="7619"/>
                  </a:lnTo>
                  <a:close/>
                </a:path>
                <a:path w="1993900" h="102234">
                  <a:moveTo>
                    <a:pt x="1720202" y="1142"/>
                  </a:moveTo>
                  <a:lnTo>
                    <a:pt x="1709098" y="1777"/>
                  </a:lnTo>
                  <a:lnTo>
                    <a:pt x="1698020" y="2666"/>
                  </a:lnTo>
                  <a:lnTo>
                    <a:pt x="1686967" y="3937"/>
                  </a:lnTo>
                  <a:lnTo>
                    <a:pt x="1675942" y="5333"/>
                  </a:lnTo>
                  <a:lnTo>
                    <a:pt x="1680006" y="30861"/>
                  </a:lnTo>
                  <a:lnTo>
                    <a:pt x="1690336" y="29463"/>
                  </a:lnTo>
                  <a:lnTo>
                    <a:pt x="1700695" y="28448"/>
                  </a:lnTo>
                  <a:lnTo>
                    <a:pt x="1711082" y="27558"/>
                  </a:lnTo>
                  <a:lnTo>
                    <a:pt x="1721497" y="27050"/>
                  </a:lnTo>
                  <a:lnTo>
                    <a:pt x="1720202" y="1142"/>
                  </a:lnTo>
                  <a:close/>
                </a:path>
                <a:path w="1993900" h="102234">
                  <a:moveTo>
                    <a:pt x="1841030" y="1650"/>
                  </a:moveTo>
                  <a:lnTo>
                    <a:pt x="1839531" y="26288"/>
                  </a:lnTo>
                  <a:lnTo>
                    <a:pt x="1852497" y="27050"/>
                  </a:lnTo>
                  <a:lnTo>
                    <a:pt x="1865450" y="28066"/>
                  </a:lnTo>
                  <a:lnTo>
                    <a:pt x="1891322" y="30479"/>
                  </a:lnTo>
                  <a:lnTo>
                    <a:pt x="1893989" y="7619"/>
                  </a:lnTo>
                  <a:lnTo>
                    <a:pt x="1880777" y="5841"/>
                  </a:lnTo>
                  <a:lnTo>
                    <a:pt x="1854298" y="2920"/>
                  </a:lnTo>
                  <a:lnTo>
                    <a:pt x="1841030" y="1650"/>
                  </a:lnTo>
                  <a:close/>
                </a:path>
                <a:path w="1993900" h="102234">
                  <a:moveTo>
                    <a:pt x="1784286" y="0"/>
                  </a:moveTo>
                  <a:lnTo>
                    <a:pt x="1768258" y="0"/>
                  </a:lnTo>
                  <a:lnTo>
                    <a:pt x="1752234" y="253"/>
                  </a:lnTo>
                  <a:lnTo>
                    <a:pt x="1720202" y="1142"/>
                  </a:lnTo>
                  <a:lnTo>
                    <a:pt x="1721497" y="27050"/>
                  </a:lnTo>
                  <a:lnTo>
                    <a:pt x="1737187" y="26415"/>
                  </a:lnTo>
                  <a:lnTo>
                    <a:pt x="1768582" y="25653"/>
                  </a:lnTo>
                  <a:lnTo>
                    <a:pt x="1784286" y="25653"/>
                  </a:lnTo>
                  <a:lnTo>
                    <a:pt x="1784286" y="0"/>
                  </a:lnTo>
                  <a:close/>
                </a:path>
                <a:path w="1993900" h="102234">
                  <a:moveTo>
                    <a:pt x="1839577" y="25526"/>
                  </a:moveTo>
                  <a:lnTo>
                    <a:pt x="1798104" y="25526"/>
                  </a:lnTo>
                  <a:lnTo>
                    <a:pt x="1811918" y="25653"/>
                  </a:lnTo>
                  <a:lnTo>
                    <a:pt x="1839531" y="26288"/>
                  </a:lnTo>
                  <a:lnTo>
                    <a:pt x="1839577" y="25526"/>
                  </a:lnTo>
                  <a:close/>
                </a:path>
                <a:path w="1993900" h="102234">
                  <a:moveTo>
                    <a:pt x="1784286" y="0"/>
                  </a:moveTo>
                  <a:lnTo>
                    <a:pt x="1784286" y="25653"/>
                  </a:lnTo>
                  <a:lnTo>
                    <a:pt x="1839577" y="25526"/>
                  </a:lnTo>
                  <a:lnTo>
                    <a:pt x="1841030" y="1650"/>
                  </a:lnTo>
                  <a:lnTo>
                    <a:pt x="1826854" y="888"/>
                  </a:lnTo>
                  <a:lnTo>
                    <a:pt x="1812672" y="380"/>
                  </a:lnTo>
                  <a:lnTo>
                    <a:pt x="1784286" y="0"/>
                  </a:lnTo>
                  <a:close/>
                </a:path>
                <a:path w="1993900" h="102234">
                  <a:moveTo>
                    <a:pt x="1200022" y="23240"/>
                  </a:moveTo>
                  <a:lnTo>
                    <a:pt x="1166926" y="23367"/>
                  </a:lnTo>
                  <a:lnTo>
                    <a:pt x="1200022" y="23367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0955" y="1245730"/>
              <a:ext cx="576948" cy="4656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7444" y="891603"/>
              <a:ext cx="130913" cy="2870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630353" y="4361478"/>
            <a:ext cx="735898" cy="59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4374" y="3862184"/>
            <a:ext cx="1846007" cy="605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16162" y="3419157"/>
            <a:ext cx="1896986" cy="1083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9153" y="4364939"/>
            <a:ext cx="675312" cy="2197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75280" y="3416947"/>
            <a:ext cx="1837172" cy="5797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0763" y="3692399"/>
            <a:ext cx="647828" cy="2311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6418732" y="3330435"/>
            <a:ext cx="481330" cy="518159"/>
            <a:chOff x="6418732" y="3330435"/>
            <a:chExt cx="481330" cy="518159"/>
          </a:xfrm>
        </p:grpSpPr>
        <p:sp>
          <p:nvSpPr>
            <p:cNvPr id="23" name="object 23"/>
            <p:cNvSpPr/>
            <p:nvPr/>
          </p:nvSpPr>
          <p:spPr>
            <a:xfrm>
              <a:off x="6418732" y="3616160"/>
              <a:ext cx="480796" cy="23241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08838" y="3330435"/>
              <a:ext cx="244641" cy="2445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0251300" y="4630991"/>
            <a:ext cx="63500" cy="41275"/>
          </a:xfrm>
          <a:custGeom>
            <a:avLst/>
            <a:gdLst/>
            <a:ahLst/>
            <a:cxnLst/>
            <a:rect l="l" t="t" r="r" b="b"/>
            <a:pathLst>
              <a:path w="63500" h="41275">
                <a:moveTo>
                  <a:pt x="203" y="26669"/>
                </a:moveTo>
                <a:lnTo>
                  <a:pt x="0" y="26873"/>
                </a:lnTo>
                <a:lnTo>
                  <a:pt x="0" y="37109"/>
                </a:lnTo>
                <a:lnTo>
                  <a:pt x="4152" y="41275"/>
                </a:lnTo>
                <a:lnTo>
                  <a:pt x="14401" y="41275"/>
                </a:lnTo>
                <a:lnTo>
                  <a:pt x="18554" y="37109"/>
                </a:lnTo>
                <a:lnTo>
                  <a:pt x="18491" y="33121"/>
                </a:lnTo>
                <a:lnTo>
                  <a:pt x="76" y="30861"/>
                </a:lnTo>
                <a:lnTo>
                  <a:pt x="203" y="26669"/>
                </a:lnTo>
                <a:close/>
              </a:path>
              <a:path w="63500" h="41275">
                <a:moveTo>
                  <a:pt x="558" y="26313"/>
                </a:moveTo>
                <a:lnTo>
                  <a:pt x="203" y="26669"/>
                </a:lnTo>
                <a:lnTo>
                  <a:pt x="76" y="30861"/>
                </a:lnTo>
                <a:lnTo>
                  <a:pt x="18491" y="33121"/>
                </a:lnTo>
                <a:lnTo>
                  <a:pt x="18554" y="29580"/>
                </a:lnTo>
                <a:lnTo>
                  <a:pt x="558" y="26313"/>
                </a:lnTo>
                <a:close/>
              </a:path>
              <a:path w="63500" h="41275">
                <a:moveTo>
                  <a:pt x="18554" y="32828"/>
                </a:moveTo>
                <a:lnTo>
                  <a:pt x="18491" y="33121"/>
                </a:lnTo>
                <a:lnTo>
                  <a:pt x="18554" y="32828"/>
                </a:lnTo>
                <a:close/>
              </a:path>
              <a:path w="63500" h="41275">
                <a:moveTo>
                  <a:pt x="18554" y="29580"/>
                </a:moveTo>
                <a:lnTo>
                  <a:pt x="18554" y="32828"/>
                </a:lnTo>
                <a:lnTo>
                  <a:pt x="19230" y="29703"/>
                </a:lnTo>
                <a:lnTo>
                  <a:pt x="18554" y="29580"/>
                </a:lnTo>
                <a:close/>
              </a:path>
              <a:path w="63500" h="41275">
                <a:moveTo>
                  <a:pt x="19208" y="22707"/>
                </a:moveTo>
                <a:lnTo>
                  <a:pt x="14401" y="22707"/>
                </a:lnTo>
                <a:lnTo>
                  <a:pt x="18554" y="26873"/>
                </a:lnTo>
                <a:lnTo>
                  <a:pt x="18554" y="28488"/>
                </a:lnTo>
                <a:lnTo>
                  <a:pt x="19469" y="28600"/>
                </a:lnTo>
                <a:lnTo>
                  <a:pt x="19230" y="29703"/>
                </a:lnTo>
                <a:lnTo>
                  <a:pt x="19519" y="29756"/>
                </a:lnTo>
                <a:lnTo>
                  <a:pt x="20535" y="29451"/>
                </a:lnTo>
                <a:lnTo>
                  <a:pt x="21539" y="29070"/>
                </a:lnTo>
                <a:lnTo>
                  <a:pt x="22555" y="28638"/>
                </a:lnTo>
                <a:lnTo>
                  <a:pt x="19208" y="22707"/>
                </a:lnTo>
                <a:close/>
              </a:path>
              <a:path w="63500" h="41275">
                <a:moveTo>
                  <a:pt x="18554" y="28488"/>
                </a:moveTo>
                <a:lnTo>
                  <a:pt x="18554" y="29580"/>
                </a:lnTo>
                <a:lnTo>
                  <a:pt x="19230" y="29703"/>
                </a:lnTo>
                <a:lnTo>
                  <a:pt x="19469" y="28600"/>
                </a:lnTo>
                <a:lnTo>
                  <a:pt x="18554" y="28488"/>
                </a:lnTo>
                <a:close/>
              </a:path>
              <a:path w="63500" h="41275">
                <a:moveTo>
                  <a:pt x="576" y="26294"/>
                </a:moveTo>
                <a:lnTo>
                  <a:pt x="18554" y="29580"/>
                </a:lnTo>
                <a:lnTo>
                  <a:pt x="18554" y="28488"/>
                </a:lnTo>
                <a:lnTo>
                  <a:pt x="576" y="26294"/>
                </a:lnTo>
                <a:close/>
              </a:path>
              <a:path w="63500" h="41275">
                <a:moveTo>
                  <a:pt x="28994" y="1778"/>
                </a:moveTo>
                <a:lnTo>
                  <a:pt x="22758" y="3263"/>
                </a:lnTo>
                <a:lnTo>
                  <a:pt x="17018" y="5829"/>
                </a:lnTo>
                <a:lnTo>
                  <a:pt x="11734" y="9461"/>
                </a:lnTo>
                <a:lnTo>
                  <a:pt x="22555" y="28638"/>
                </a:lnTo>
                <a:lnTo>
                  <a:pt x="26416" y="27178"/>
                </a:lnTo>
                <a:lnTo>
                  <a:pt x="30365" y="25996"/>
                </a:lnTo>
                <a:lnTo>
                  <a:pt x="34404" y="25095"/>
                </a:lnTo>
                <a:lnTo>
                  <a:pt x="28994" y="1778"/>
                </a:lnTo>
                <a:close/>
              </a:path>
              <a:path w="63500" h="41275">
                <a:moveTo>
                  <a:pt x="14401" y="22707"/>
                </a:moveTo>
                <a:lnTo>
                  <a:pt x="4152" y="22707"/>
                </a:lnTo>
                <a:lnTo>
                  <a:pt x="576" y="26294"/>
                </a:lnTo>
                <a:lnTo>
                  <a:pt x="18554" y="28488"/>
                </a:lnTo>
                <a:lnTo>
                  <a:pt x="18554" y="26873"/>
                </a:lnTo>
                <a:lnTo>
                  <a:pt x="14401" y="22707"/>
                </a:lnTo>
                <a:close/>
              </a:path>
              <a:path w="63500" h="41275">
                <a:moveTo>
                  <a:pt x="215" y="26250"/>
                </a:moveTo>
                <a:lnTo>
                  <a:pt x="203" y="26669"/>
                </a:lnTo>
                <a:lnTo>
                  <a:pt x="558" y="26313"/>
                </a:lnTo>
                <a:lnTo>
                  <a:pt x="215" y="26250"/>
                </a:lnTo>
                <a:close/>
              </a:path>
              <a:path w="63500" h="41275">
                <a:moveTo>
                  <a:pt x="215" y="26250"/>
                </a:moveTo>
                <a:lnTo>
                  <a:pt x="558" y="26313"/>
                </a:lnTo>
                <a:lnTo>
                  <a:pt x="215" y="26250"/>
                </a:lnTo>
                <a:close/>
              </a:path>
              <a:path w="63500" h="41275">
                <a:moveTo>
                  <a:pt x="11734" y="9461"/>
                </a:moveTo>
                <a:lnTo>
                  <a:pt x="215" y="26250"/>
                </a:lnTo>
                <a:lnTo>
                  <a:pt x="576" y="26294"/>
                </a:lnTo>
                <a:lnTo>
                  <a:pt x="4152" y="22707"/>
                </a:lnTo>
                <a:lnTo>
                  <a:pt x="19208" y="22707"/>
                </a:lnTo>
                <a:lnTo>
                  <a:pt x="11734" y="9461"/>
                </a:lnTo>
                <a:close/>
              </a:path>
              <a:path w="63500" h="41275">
                <a:moveTo>
                  <a:pt x="40563" y="0"/>
                </a:moveTo>
                <a:lnTo>
                  <a:pt x="34747" y="381"/>
                </a:lnTo>
                <a:lnTo>
                  <a:pt x="28994" y="1778"/>
                </a:lnTo>
                <a:lnTo>
                  <a:pt x="34404" y="25095"/>
                </a:lnTo>
                <a:lnTo>
                  <a:pt x="38404" y="24193"/>
                </a:lnTo>
                <a:lnTo>
                  <a:pt x="42418" y="23368"/>
                </a:lnTo>
                <a:lnTo>
                  <a:pt x="46443" y="22593"/>
                </a:lnTo>
                <a:lnTo>
                  <a:pt x="46443" y="635"/>
                </a:lnTo>
                <a:lnTo>
                  <a:pt x="40563" y="0"/>
                </a:lnTo>
                <a:close/>
              </a:path>
              <a:path w="63500" h="41275">
                <a:moveTo>
                  <a:pt x="61919" y="9392"/>
                </a:moveTo>
                <a:lnTo>
                  <a:pt x="61975" y="10807"/>
                </a:lnTo>
                <a:lnTo>
                  <a:pt x="57042" y="13888"/>
                </a:lnTo>
                <a:lnTo>
                  <a:pt x="50051" y="21540"/>
                </a:lnTo>
                <a:lnTo>
                  <a:pt x="51142" y="22631"/>
                </a:lnTo>
                <a:lnTo>
                  <a:pt x="59690" y="22631"/>
                </a:lnTo>
                <a:lnTo>
                  <a:pt x="63157" y="19177"/>
                </a:lnTo>
                <a:lnTo>
                  <a:pt x="63157" y="10629"/>
                </a:lnTo>
                <a:lnTo>
                  <a:pt x="61919" y="9392"/>
                </a:lnTo>
                <a:close/>
              </a:path>
              <a:path w="63500" h="41275">
                <a:moveTo>
                  <a:pt x="46443" y="635"/>
                </a:moveTo>
                <a:lnTo>
                  <a:pt x="46443" y="22593"/>
                </a:lnTo>
                <a:lnTo>
                  <a:pt x="47536" y="22428"/>
                </a:lnTo>
                <a:lnTo>
                  <a:pt x="48615" y="22199"/>
                </a:lnTo>
                <a:lnTo>
                  <a:pt x="49796" y="21844"/>
                </a:lnTo>
                <a:lnTo>
                  <a:pt x="49936" y="21666"/>
                </a:lnTo>
                <a:lnTo>
                  <a:pt x="47688" y="19177"/>
                </a:lnTo>
                <a:lnTo>
                  <a:pt x="47688" y="18361"/>
                </a:lnTo>
                <a:lnTo>
                  <a:pt x="46901" y="17932"/>
                </a:lnTo>
                <a:lnTo>
                  <a:pt x="47688" y="17441"/>
                </a:lnTo>
                <a:lnTo>
                  <a:pt x="47688" y="10629"/>
                </a:lnTo>
                <a:lnTo>
                  <a:pt x="51142" y="7162"/>
                </a:lnTo>
                <a:lnTo>
                  <a:pt x="61092" y="7162"/>
                </a:lnTo>
                <a:lnTo>
                  <a:pt x="60794" y="6629"/>
                </a:lnTo>
                <a:lnTo>
                  <a:pt x="59270" y="5080"/>
                </a:lnTo>
                <a:lnTo>
                  <a:pt x="57340" y="3924"/>
                </a:lnTo>
                <a:lnTo>
                  <a:pt x="53936" y="2095"/>
                </a:lnTo>
                <a:lnTo>
                  <a:pt x="50304" y="1003"/>
                </a:lnTo>
                <a:lnTo>
                  <a:pt x="46443" y="635"/>
                </a:lnTo>
                <a:close/>
              </a:path>
              <a:path w="63500" h="41275">
                <a:moveTo>
                  <a:pt x="47688" y="18361"/>
                </a:moveTo>
                <a:lnTo>
                  <a:pt x="47688" y="19177"/>
                </a:lnTo>
                <a:lnTo>
                  <a:pt x="50051" y="21540"/>
                </a:lnTo>
                <a:lnTo>
                  <a:pt x="52372" y="18999"/>
                </a:lnTo>
                <a:lnTo>
                  <a:pt x="48856" y="18999"/>
                </a:lnTo>
                <a:lnTo>
                  <a:pt x="47688" y="18361"/>
                </a:lnTo>
                <a:close/>
              </a:path>
              <a:path w="63500" h="41275">
                <a:moveTo>
                  <a:pt x="61409" y="8882"/>
                </a:moveTo>
                <a:lnTo>
                  <a:pt x="47688" y="17441"/>
                </a:lnTo>
                <a:lnTo>
                  <a:pt x="47688" y="18361"/>
                </a:lnTo>
                <a:lnTo>
                  <a:pt x="48856" y="18999"/>
                </a:lnTo>
                <a:lnTo>
                  <a:pt x="57042" y="13888"/>
                </a:lnTo>
                <a:lnTo>
                  <a:pt x="61517" y="8990"/>
                </a:lnTo>
                <a:close/>
              </a:path>
              <a:path w="63500" h="41275">
                <a:moveTo>
                  <a:pt x="57042" y="13888"/>
                </a:moveTo>
                <a:lnTo>
                  <a:pt x="48856" y="18999"/>
                </a:lnTo>
                <a:lnTo>
                  <a:pt x="52372" y="18999"/>
                </a:lnTo>
                <a:lnTo>
                  <a:pt x="57042" y="13888"/>
                </a:lnTo>
                <a:close/>
              </a:path>
              <a:path w="63500" h="41275">
                <a:moveTo>
                  <a:pt x="47688" y="17441"/>
                </a:moveTo>
                <a:lnTo>
                  <a:pt x="46901" y="17932"/>
                </a:lnTo>
                <a:lnTo>
                  <a:pt x="47688" y="18361"/>
                </a:lnTo>
                <a:lnTo>
                  <a:pt x="47688" y="17441"/>
                </a:lnTo>
                <a:close/>
              </a:path>
              <a:path w="63500" h="41275">
                <a:moveTo>
                  <a:pt x="59690" y="7162"/>
                </a:moveTo>
                <a:lnTo>
                  <a:pt x="51142" y="7162"/>
                </a:lnTo>
                <a:lnTo>
                  <a:pt x="47688" y="10629"/>
                </a:lnTo>
                <a:lnTo>
                  <a:pt x="47688" y="17441"/>
                </a:lnTo>
                <a:lnTo>
                  <a:pt x="61409" y="8882"/>
                </a:lnTo>
                <a:lnTo>
                  <a:pt x="59690" y="7162"/>
                </a:lnTo>
                <a:close/>
              </a:path>
              <a:path w="63500" h="41275">
                <a:moveTo>
                  <a:pt x="61517" y="8990"/>
                </a:moveTo>
                <a:lnTo>
                  <a:pt x="57042" y="13888"/>
                </a:lnTo>
                <a:lnTo>
                  <a:pt x="61975" y="10807"/>
                </a:lnTo>
                <a:lnTo>
                  <a:pt x="61919" y="9392"/>
                </a:lnTo>
                <a:lnTo>
                  <a:pt x="61517" y="8990"/>
                </a:lnTo>
                <a:close/>
              </a:path>
              <a:path w="63500" h="41275">
                <a:moveTo>
                  <a:pt x="61887" y="8585"/>
                </a:moveTo>
                <a:lnTo>
                  <a:pt x="61517" y="8990"/>
                </a:lnTo>
                <a:lnTo>
                  <a:pt x="61919" y="9392"/>
                </a:lnTo>
                <a:lnTo>
                  <a:pt x="61887" y="8585"/>
                </a:lnTo>
                <a:close/>
              </a:path>
              <a:path w="63500" h="41275">
                <a:moveTo>
                  <a:pt x="61887" y="8585"/>
                </a:moveTo>
                <a:lnTo>
                  <a:pt x="61409" y="8882"/>
                </a:lnTo>
                <a:lnTo>
                  <a:pt x="61887" y="8585"/>
                </a:lnTo>
                <a:close/>
              </a:path>
              <a:path w="63500" h="41275">
                <a:moveTo>
                  <a:pt x="61092" y="7162"/>
                </a:moveTo>
                <a:lnTo>
                  <a:pt x="59690" y="7162"/>
                </a:lnTo>
                <a:lnTo>
                  <a:pt x="61409" y="8882"/>
                </a:lnTo>
                <a:lnTo>
                  <a:pt x="61887" y="8585"/>
                </a:lnTo>
                <a:lnTo>
                  <a:pt x="61092" y="716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26623" y="4702962"/>
            <a:ext cx="64122" cy="1285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6007" y="4754359"/>
            <a:ext cx="610301" cy="5028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601760" y="4613655"/>
            <a:ext cx="2552065" cy="647700"/>
            <a:chOff x="7601760" y="4613655"/>
            <a:chExt cx="2552065" cy="647700"/>
          </a:xfrm>
        </p:grpSpPr>
        <p:sp>
          <p:nvSpPr>
            <p:cNvPr id="29" name="object 29"/>
            <p:cNvSpPr/>
            <p:nvPr/>
          </p:nvSpPr>
          <p:spPr>
            <a:xfrm>
              <a:off x="7637323" y="4613655"/>
              <a:ext cx="2515976" cy="6472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01760" y="4656442"/>
              <a:ext cx="447398" cy="2178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07865" y="5491492"/>
            <a:ext cx="2698750" cy="340995"/>
            <a:chOff x="1107865" y="5491492"/>
            <a:chExt cx="2698750" cy="340995"/>
          </a:xfrm>
        </p:grpSpPr>
        <p:sp>
          <p:nvSpPr>
            <p:cNvPr id="32" name="object 32"/>
            <p:cNvSpPr/>
            <p:nvPr/>
          </p:nvSpPr>
          <p:spPr>
            <a:xfrm>
              <a:off x="1107865" y="5555049"/>
              <a:ext cx="2698750" cy="75565"/>
            </a:xfrm>
            <a:custGeom>
              <a:avLst/>
              <a:gdLst/>
              <a:ahLst/>
              <a:cxnLst/>
              <a:rect l="l" t="t" r="r" b="b"/>
              <a:pathLst>
                <a:path w="2698750" h="75564">
                  <a:moveTo>
                    <a:pt x="1495011" y="51815"/>
                  </a:moveTo>
                  <a:lnTo>
                    <a:pt x="1493487" y="74040"/>
                  </a:lnTo>
                  <a:lnTo>
                    <a:pt x="1507604" y="74675"/>
                  </a:lnTo>
                  <a:lnTo>
                    <a:pt x="1521721" y="75056"/>
                  </a:lnTo>
                  <a:lnTo>
                    <a:pt x="1535841" y="75183"/>
                  </a:lnTo>
                  <a:lnTo>
                    <a:pt x="1549964" y="75183"/>
                  </a:lnTo>
                  <a:lnTo>
                    <a:pt x="1550066" y="53593"/>
                  </a:lnTo>
                  <a:lnTo>
                    <a:pt x="1536295" y="53466"/>
                  </a:lnTo>
                  <a:lnTo>
                    <a:pt x="1508768" y="52577"/>
                  </a:lnTo>
                  <a:lnTo>
                    <a:pt x="1495011" y="51815"/>
                  </a:lnTo>
                  <a:close/>
                </a:path>
                <a:path w="2698750" h="75564">
                  <a:moveTo>
                    <a:pt x="1613782" y="51561"/>
                  </a:moveTo>
                  <a:lnTo>
                    <a:pt x="1597875" y="52577"/>
                  </a:lnTo>
                  <a:lnTo>
                    <a:pt x="1581952" y="53339"/>
                  </a:lnTo>
                  <a:lnTo>
                    <a:pt x="1566015" y="53593"/>
                  </a:lnTo>
                  <a:lnTo>
                    <a:pt x="1550066" y="53593"/>
                  </a:lnTo>
                  <a:lnTo>
                    <a:pt x="1549964" y="75183"/>
                  </a:lnTo>
                  <a:lnTo>
                    <a:pt x="1566405" y="75183"/>
                  </a:lnTo>
                  <a:lnTo>
                    <a:pt x="1582829" y="74675"/>
                  </a:lnTo>
                  <a:lnTo>
                    <a:pt x="1599238" y="73913"/>
                  </a:lnTo>
                  <a:lnTo>
                    <a:pt x="1615636" y="72897"/>
                  </a:lnTo>
                  <a:lnTo>
                    <a:pt x="1613782" y="51561"/>
                  </a:lnTo>
                  <a:close/>
                </a:path>
                <a:path w="2698750" h="75564">
                  <a:moveTo>
                    <a:pt x="1461674" y="48132"/>
                  </a:moveTo>
                  <a:lnTo>
                    <a:pt x="1493487" y="74040"/>
                  </a:lnTo>
                  <a:lnTo>
                    <a:pt x="1495011" y="51815"/>
                  </a:lnTo>
                  <a:lnTo>
                    <a:pt x="1486648" y="51180"/>
                  </a:lnTo>
                  <a:lnTo>
                    <a:pt x="1478304" y="50291"/>
                  </a:lnTo>
                  <a:lnTo>
                    <a:pt x="1469716" y="49239"/>
                  </a:lnTo>
                  <a:lnTo>
                    <a:pt x="1461674" y="48132"/>
                  </a:lnTo>
                  <a:close/>
                </a:path>
                <a:path w="2698750" h="75564">
                  <a:moveTo>
                    <a:pt x="1708486" y="48640"/>
                  </a:moveTo>
                  <a:lnTo>
                    <a:pt x="1684792" y="48767"/>
                  </a:lnTo>
                  <a:lnTo>
                    <a:pt x="1661110" y="49275"/>
                  </a:lnTo>
                  <a:lnTo>
                    <a:pt x="1637439" y="50164"/>
                  </a:lnTo>
                  <a:lnTo>
                    <a:pt x="1613782" y="51561"/>
                  </a:lnTo>
                  <a:lnTo>
                    <a:pt x="1615636" y="72897"/>
                  </a:lnTo>
                  <a:lnTo>
                    <a:pt x="1638846" y="71754"/>
                  </a:lnTo>
                  <a:lnTo>
                    <a:pt x="1662069" y="70992"/>
                  </a:lnTo>
                  <a:lnTo>
                    <a:pt x="1685303" y="70611"/>
                  </a:lnTo>
                  <a:lnTo>
                    <a:pt x="1708549" y="70611"/>
                  </a:lnTo>
                  <a:lnTo>
                    <a:pt x="1708486" y="48640"/>
                  </a:lnTo>
                  <a:close/>
                </a:path>
                <a:path w="2698750" h="75564">
                  <a:moveTo>
                    <a:pt x="1790362" y="47370"/>
                  </a:moveTo>
                  <a:lnTo>
                    <a:pt x="1769900" y="47878"/>
                  </a:lnTo>
                  <a:lnTo>
                    <a:pt x="1708486" y="48640"/>
                  </a:lnTo>
                  <a:lnTo>
                    <a:pt x="1708549" y="70611"/>
                  </a:lnTo>
                  <a:lnTo>
                    <a:pt x="1729314" y="70611"/>
                  </a:lnTo>
                  <a:lnTo>
                    <a:pt x="1770843" y="70230"/>
                  </a:lnTo>
                  <a:lnTo>
                    <a:pt x="1791607" y="69722"/>
                  </a:lnTo>
                  <a:lnTo>
                    <a:pt x="1790362" y="47370"/>
                  </a:lnTo>
                  <a:close/>
                </a:path>
                <a:path w="2698750" h="75564">
                  <a:moveTo>
                    <a:pt x="1425060" y="43052"/>
                  </a:moveTo>
                  <a:lnTo>
                    <a:pt x="1422342" y="65023"/>
                  </a:lnTo>
                  <a:lnTo>
                    <a:pt x="1440241" y="67309"/>
                  </a:lnTo>
                  <a:lnTo>
                    <a:pt x="1458092" y="70103"/>
                  </a:lnTo>
                  <a:lnTo>
                    <a:pt x="1461674" y="48132"/>
                  </a:lnTo>
                  <a:lnTo>
                    <a:pt x="1452535" y="46735"/>
                  </a:lnTo>
                  <a:lnTo>
                    <a:pt x="1434227" y="44195"/>
                  </a:lnTo>
                  <a:lnTo>
                    <a:pt x="1425060" y="43052"/>
                  </a:lnTo>
                  <a:close/>
                </a:path>
                <a:path w="2698750" h="75564">
                  <a:moveTo>
                    <a:pt x="575912" y="46100"/>
                  </a:moveTo>
                  <a:lnTo>
                    <a:pt x="570858" y="67055"/>
                  </a:lnTo>
                  <a:lnTo>
                    <a:pt x="573055" y="67563"/>
                  </a:lnTo>
                  <a:lnTo>
                    <a:pt x="577525" y="68325"/>
                  </a:lnTo>
                  <a:lnTo>
                    <a:pt x="584850" y="69087"/>
                  </a:lnTo>
                  <a:lnTo>
                    <a:pt x="592192" y="69595"/>
                  </a:lnTo>
                  <a:lnTo>
                    <a:pt x="599551" y="69976"/>
                  </a:lnTo>
                  <a:lnTo>
                    <a:pt x="606926" y="69976"/>
                  </a:lnTo>
                  <a:lnTo>
                    <a:pt x="607091" y="48513"/>
                  </a:lnTo>
                  <a:lnTo>
                    <a:pt x="600594" y="48386"/>
                  </a:lnTo>
                  <a:lnTo>
                    <a:pt x="594113" y="48132"/>
                  </a:lnTo>
                  <a:lnTo>
                    <a:pt x="587644" y="47624"/>
                  </a:lnTo>
                  <a:lnTo>
                    <a:pt x="581183" y="46989"/>
                  </a:lnTo>
                  <a:lnTo>
                    <a:pt x="577652" y="46481"/>
                  </a:lnTo>
                  <a:lnTo>
                    <a:pt x="575912" y="46100"/>
                  </a:lnTo>
                  <a:close/>
                </a:path>
                <a:path w="2698750" h="75564">
                  <a:moveTo>
                    <a:pt x="672915" y="43941"/>
                  </a:moveTo>
                  <a:lnTo>
                    <a:pt x="656499" y="45719"/>
                  </a:lnTo>
                  <a:lnTo>
                    <a:pt x="640055" y="46989"/>
                  </a:lnTo>
                  <a:lnTo>
                    <a:pt x="623585" y="48005"/>
                  </a:lnTo>
                  <a:lnTo>
                    <a:pt x="607091" y="48513"/>
                  </a:lnTo>
                  <a:lnTo>
                    <a:pt x="606926" y="69976"/>
                  </a:lnTo>
                  <a:lnTo>
                    <a:pt x="624040" y="69468"/>
                  </a:lnTo>
                  <a:lnTo>
                    <a:pt x="641128" y="68579"/>
                  </a:lnTo>
                  <a:lnTo>
                    <a:pt x="658191" y="67309"/>
                  </a:lnTo>
                  <a:lnTo>
                    <a:pt x="675226" y="65531"/>
                  </a:lnTo>
                  <a:lnTo>
                    <a:pt x="672915" y="43941"/>
                  </a:lnTo>
                  <a:close/>
                </a:path>
                <a:path w="2698750" h="75564">
                  <a:moveTo>
                    <a:pt x="1859285" y="39242"/>
                  </a:moveTo>
                  <a:lnTo>
                    <a:pt x="1842090" y="41655"/>
                  </a:lnTo>
                  <a:lnTo>
                    <a:pt x="1824872" y="43814"/>
                  </a:lnTo>
                  <a:lnTo>
                    <a:pt x="1790362" y="47370"/>
                  </a:lnTo>
                  <a:lnTo>
                    <a:pt x="1791607" y="69722"/>
                  </a:lnTo>
                  <a:lnTo>
                    <a:pt x="1809319" y="68071"/>
                  </a:lnTo>
                  <a:lnTo>
                    <a:pt x="1844662" y="63880"/>
                  </a:lnTo>
                  <a:lnTo>
                    <a:pt x="1862295" y="61467"/>
                  </a:lnTo>
                  <a:lnTo>
                    <a:pt x="1859285" y="39242"/>
                  </a:lnTo>
                  <a:close/>
                </a:path>
                <a:path w="2698750" h="75564">
                  <a:moveTo>
                    <a:pt x="554208" y="37337"/>
                  </a:moveTo>
                  <a:lnTo>
                    <a:pt x="544264" y="56387"/>
                  </a:lnTo>
                  <a:lnTo>
                    <a:pt x="550684" y="59689"/>
                  </a:lnTo>
                  <a:lnTo>
                    <a:pt x="557256" y="62483"/>
                  </a:lnTo>
                  <a:lnTo>
                    <a:pt x="563981" y="64896"/>
                  </a:lnTo>
                  <a:lnTo>
                    <a:pt x="570858" y="67055"/>
                  </a:lnTo>
                  <a:lnTo>
                    <a:pt x="575912" y="46100"/>
                  </a:lnTo>
                  <a:lnTo>
                    <a:pt x="568356" y="43941"/>
                  </a:lnTo>
                  <a:lnTo>
                    <a:pt x="561117" y="41147"/>
                  </a:lnTo>
                  <a:lnTo>
                    <a:pt x="554208" y="37337"/>
                  </a:lnTo>
                  <a:close/>
                </a:path>
                <a:path w="2698750" h="75564">
                  <a:moveTo>
                    <a:pt x="751388" y="38607"/>
                  </a:moveTo>
                  <a:lnTo>
                    <a:pt x="731724" y="39242"/>
                  </a:lnTo>
                  <a:lnTo>
                    <a:pt x="712090" y="40385"/>
                  </a:lnTo>
                  <a:lnTo>
                    <a:pt x="692486" y="41909"/>
                  </a:lnTo>
                  <a:lnTo>
                    <a:pt x="672915" y="43941"/>
                  </a:lnTo>
                  <a:lnTo>
                    <a:pt x="675226" y="65531"/>
                  </a:lnTo>
                  <a:lnTo>
                    <a:pt x="694288" y="63626"/>
                  </a:lnTo>
                  <a:lnTo>
                    <a:pt x="713375" y="62229"/>
                  </a:lnTo>
                  <a:lnTo>
                    <a:pt x="732489" y="61213"/>
                  </a:lnTo>
                  <a:lnTo>
                    <a:pt x="751629" y="60578"/>
                  </a:lnTo>
                  <a:lnTo>
                    <a:pt x="751388" y="38607"/>
                  </a:lnTo>
                  <a:close/>
                </a:path>
                <a:path w="2698750" h="75564">
                  <a:moveTo>
                    <a:pt x="1384455" y="40893"/>
                  </a:moveTo>
                  <a:lnTo>
                    <a:pt x="1370881" y="41020"/>
                  </a:lnTo>
                  <a:lnTo>
                    <a:pt x="1371123" y="62610"/>
                  </a:lnTo>
                  <a:lnTo>
                    <a:pt x="1383955" y="62610"/>
                  </a:lnTo>
                  <a:lnTo>
                    <a:pt x="1396770" y="62991"/>
                  </a:lnTo>
                  <a:lnTo>
                    <a:pt x="1409567" y="63753"/>
                  </a:lnTo>
                  <a:lnTo>
                    <a:pt x="1422342" y="65023"/>
                  </a:lnTo>
                  <a:lnTo>
                    <a:pt x="1425060" y="43052"/>
                  </a:lnTo>
                  <a:lnTo>
                    <a:pt x="1411544" y="41909"/>
                  </a:lnTo>
                  <a:lnTo>
                    <a:pt x="1398009" y="41147"/>
                  </a:lnTo>
                  <a:lnTo>
                    <a:pt x="1384455" y="40893"/>
                  </a:lnTo>
                  <a:close/>
                </a:path>
                <a:path w="2698750" h="75564">
                  <a:moveTo>
                    <a:pt x="1232744" y="39877"/>
                  </a:moveTo>
                  <a:lnTo>
                    <a:pt x="1231232" y="61213"/>
                  </a:lnTo>
                  <a:lnTo>
                    <a:pt x="1246982" y="61975"/>
                  </a:lnTo>
                  <a:lnTo>
                    <a:pt x="1262739" y="62356"/>
                  </a:lnTo>
                  <a:lnTo>
                    <a:pt x="1294275" y="62737"/>
                  </a:lnTo>
                  <a:lnTo>
                    <a:pt x="1294351" y="41274"/>
                  </a:lnTo>
                  <a:lnTo>
                    <a:pt x="1278942" y="41274"/>
                  </a:lnTo>
                  <a:lnTo>
                    <a:pt x="1263538" y="41020"/>
                  </a:lnTo>
                  <a:lnTo>
                    <a:pt x="1232744" y="39877"/>
                  </a:lnTo>
                  <a:close/>
                </a:path>
                <a:path w="2698750" h="75564">
                  <a:moveTo>
                    <a:pt x="1294351" y="41274"/>
                  </a:moveTo>
                  <a:lnTo>
                    <a:pt x="1294275" y="62737"/>
                  </a:lnTo>
                  <a:lnTo>
                    <a:pt x="1351911" y="62737"/>
                  </a:lnTo>
                  <a:lnTo>
                    <a:pt x="1371123" y="62610"/>
                  </a:lnTo>
                  <a:lnTo>
                    <a:pt x="1370886" y="41401"/>
                  </a:lnTo>
                  <a:lnTo>
                    <a:pt x="1313487" y="41401"/>
                  </a:lnTo>
                  <a:lnTo>
                    <a:pt x="1294351" y="41274"/>
                  </a:lnTo>
                  <a:close/>
                </a:path>
                <a:path w="2698750" h="75564">
                  <a:moveTo>
                    <a:pt x="1934304" y="30352"/>
                  </a:moveTo>
                  <a:lnTo>
                    <a:pt x="1915514" y="32257"/>
                  </a:lnTo>
                  <a:lnTo>
                    <a:pt x="1909994" y="32892"/>
                  </a:lnTo>
                  <a:lnTo>
                    <a:pt x="1878004" y="36702"/>
                  </a:lnTo>
                  <a:lnTo>
                    <a:pt x="1859285" y="39242"/>
                  </a:lnTo>
                  <a:lnTo>
                    <a:pt x="1862295" y="61467"/>
                  </a:lnTo>
                  <a:lnTo>
                    <a:pt x="1880690" y="58927"/>
                  </a:lnTo>
                  <a:lnTo>
                    <a:pt x="1917547" y="54482"/>
                  </a:lnTo>
                  <a:lnTo>
                    <a:pt x="1936006" y="52577"/>
                  </a:lnTo>
                  <a:lnTo>
                    <a:pt x="1934304" y="30352"/>
                  </a:lnTo>
                  <a:close/>
                </a:path>
                <a:path w="2698750" h="75564">
                  <a:moveTo>
                    <a:pt x="1186058" y="34543"/>
                  </a:moveTo>
                  <a:lnTo>
                    <a:pt x="1183137" y="56006"/>
                  </a:lnTo>
                  <a:lnTo>
                    <a:pt x="1195137" y="57657"/>
                  </a:lnTo>
                  <a:lnTo>
                    <a:pt x="1219183" y="60197"/>
                  </a:lnTo>
                  <a:lnTo>
                    <a:pt x="1231232" y="61213"/>
                  </a:lnTo>
                  <a:lnTo>
                    <a:pt x="1232744" y="39877"/>
                  </a:lnTo>
                  <a:lnTo>
                    <a:pt x="1221040" y="38861"/>
                  </a:lnTo>
                  <a:lnTo>
                    <a:pt x="1209358" y="37591"/>
                  </a:lnTo>
                  <a:lnTo>
                    <a:pt x="1197698" y="36194"/>
                  </a:lnTo>
                  <a:lnTo>
                    <a:pt x="1186058" y="34543"/>
                  </a:lnTo>
                  <a:close/>
                </a:path>
                <a:path w="2698750" h="75564">
                  <a:moveTo>
                    <a:pt x="818516" y="38353"/>
                  </a:moveTo>
                  <a:lnTo>
                    <a:pt x="796138" y="38353"/>
                  </a:lnTo>
                  <a:lnTo>
                    <a:pt x="751388" y="38607"/>
                  </a:lnTo>
                  <a:lnTo>
                    <a:pt x="751629" y="60578"/>
                  </a:lnTo>
                  <a:lnTo>
                    <a:pt x="840898" y="60070"/>
                  </a:lnTo>
                  <a:lnTo>
                    <a:pt x="840898" y="38480"/>
                  </a:lnTo>
                  <a:lnTo>
                    <a:pt x="818516" y="38353"/>
                  </a:lnTo>
                  <a:close/>
                </a:path>
                <a:path w="2698750" h="75564">
                  <a:moveTo>
                    <a:pt x="912018" y="37464"/>
                  </a:moveTo>
                  <a:lnTo>
                    <a:pt x="894249" y="38099"/>
                  </a:lnTo>
                  <a:lnTo>
                    <a:pt x="858688" y="38480"/>
                  </a:lnTo>
                  <a:lnTo>
                    <a:pt x="840898" y="38480"/>
                  </a:lnTo>
                  <a:lnTo>
                    <a:pt x="840898" y="60070"/>
                  </a:lnTo>
                  <a:lnTo>
                    <a:pt x="859105" y="60070"/>
                  </a:lnTo>
                  <a:lnTo>
                    <a:pt x="895490" y="59181"/>
                  </a:lnTo>
                  <a:lnTo>
                    <a:pt x="913669" y="58419"/>
                  </a:lnTo>
                  <a:lnTo>
                    <a:pt x="912018" y="37464"/>
                  </a:lnTo>
                  <a:close/>
                </a:path>
                <a:path w="2698750" h="75564">
                  <a:moveTo>
                    <a:pt x="957039" y="32384"/>
                  </a:moveTo>
                  <a:lnTo>
                    <a:pt x="945809" y="33908"/>
                  </a:lnTo>
                  <a:lnTo>
                    <a:pt x="923298" y="36448"/>
                  </a:lnTo>
                  <a:lnTo>
                    <a:pt x="912018" y="37464"/>
                  </a:lnTo>
                  <a:lnTo>
                    <a:pt x="913669" y="58419"/>
                  </a:lnTo>
                  <a:lnTo>
                    <a:pt x="925259" y="57276"/>
                  </a:lnTo>
                  <a:lnTo>
                    <a:pt x="936827" y="56006"/>
                  </a:lnTo>
                  <a:lnTo>
                    <a:pt x="948377" y="54482"/>
                  </a:lnTo>
                  <a:lnTo>
                    <a:pt x="959909" y="52831"/>
                  </a:lnTo>
                  <a:lnTo>
                    <a:pt x="957039" y="32384"/>
                  </a:lnTo>
                  <a:close/>
                </a:path>
                <a:path w="2698750" h="75564">
                  <a:moveTo>
                    <a:pt x="530180" y="27177"/>
                  </a:moveTo>
                  <a:lnTo>
                    <a:pt x="524401" y="47878"/>
                  </a:lnTo>
                  <a:lnTo>
                    <a:pt x="531284" y="50037"/>
                  </a:lnTo>
                  <a:lnTo>
                    <a:pt x="537901" y="52958"/>
                  </a:lnTo>
                  <a:lnTo>
                    <a:pt x="544264" y="56387"/>
                  </a:lnTo>
                  <a:lnTo>
                    <a:pt x="554208" y="37337"/>
                  </a:lnTo>
                  <a:lnTo>
                    <a:pt x="548384" y="34416"/>
                  </a:lnTo>
                  <a:lnTo>
                    <a:pt x="542437" y="31622"/>
                  </a:lnTo>
                  <a:lnTo>
                    <a:pt x="536368" y="29209"/>
                  </a:lnTo>
                  <a:lnTo>
                    <a:pt x="530180" y="27177"/>
                  </a:lnTo>
                  <a:close/>
                </a:path>
                <a:path w="2698750" h="75564">
                  <a:moveTo>
                    <a:pt x="1127207" y="26796"/>
                  </a:moveTo>
                  <a:lnTo>
                    <a:pt x="1124514" y="48513"/>
                  </a:lnTo>
                  <a:lnTo>
                    <a:pt x="1130616" y="49254"/>
                  </a:lnTo>
                  <a:lnTo>
                    <a:pt x="1183137" y="56006"/>
                  </a:lnTo>
                  <a:lnTo>
                    <a:pt x="1186058" y="34543"/>
                  </a:lnTo>
                  <a:lnTo>
                    <a:pt x="1174083" y="32888"/>
                  </a:lnTo>
                  <a:lnTo>
                    <a:pt x="1127207" y="26796"/>
                  </a:lnTo>
                  <a:close/>
                </a:path>
                <a:path w="2698750" h="75564">
                  <a:moveTo>
                    <a:pt x="2063209" y="32765"/>
                  </a:moveTo>
                  <a:lnTo>
                    <a:pt x="2062993" y="55244"/>
                  </a:lnTo>
                  <a:lnTo>
                    <a:pt x="2070334" y="55498"/>
                  </a:lnTo>
                  <a:lnTo>
                    <a:pt x="2077662" y="55244"/>
                  </a:lnTo>
                  <a:lnTo>
                    <a:pt x="2084977" y="54609"/>
                  </a:lnTo>
                  <a:lnTo>
                    <a:pt x="2087885" y="54101"/>
                  </a:lnTo>
                  <a:lnTo>
                    <a:pt x="2089308" y="53720"/>
                  </a:lnTo>
                  <a:lnTo>
                    <a:pt x="2088131" y="49656"/>
                  </a:lnTo>
                  <a:lnTo>
                    <a:pt x="2081167" y="49656"/>
                  </a:lnTo>
                  <a:lnTo>
                    <a:pt x="2080773" y="49402"/>
                  </a:lnTo>
                  <a:lnTo>
                    <a:pt x="2069026" y="34924"/>
                  </a:lnTo>
                  <a:lnTo>
                    <a:pt x="2069191" y="32892"/>
                  </a:lnTo>
                  <a:lnTo>
                    <a:pt x="2063209" y="32765"/>
                  </a:lnTo>
                  <a:close/>
                </a:path>
                <a:path w="2698750" h="75564">
                  <a:moveTo>
                    <a:pt x="2029567" y="30352"/>
                  </a:moveTo>
                  <a:lnTo>
                    <a:pt x="2062993" y="55244"/>
                  </a:lnTo>
                  <a:lnTo>
                    <a:pt x="2063209" y="32765"/>
                  </a:lnTo>
                  <a:lnTo>
                    <a:pt x="2054770" y="32638"/>
                  </a:lnTo>
                  <a:lnTo>
                    <a:pt x="2046350" y="32130"/>
                  </a:lnTo>
                  <a:lnTo>
                    <a:pt x="2037949" y="31368"/>
                  </a:lnTo>
                  <a:lnTo>
                    <a:pt x="2029567" y="30352"/>
                  </a:lnTo>
                  <a:close/>
                </a:path>
                <a:path w="2698750" h="75564">
                  <a:moveTo>
                    <a:pt x="2085221" y="39196"/>
                  </a:moveTo>
                  <a:lnTo>
                    <a:pt x="2085225" y="39623"/>
                  </a:lnTo>
                  <a:lnTo>
                    <a:pt x="2089308" y="53720"/>
                  </a:lnTo>
                  <a:lnTo>
                    <a:pt x="2091899" y="53085"/>
                  </a:lnTo>
                  <a:lnTo>
                    <a:pt x="2100113" y="41401"/>
                  </a:lnTo>
                  <a:lnTo>
                    <a:pt x="2088063" y="41401"/>
                  </a:lnTo>
                  <a:lnTo>
                    <a:pt x="2085221" y="39196"/>
                  </a:lnTo>
                  <a:close/>
                </a:path>
                <a:path w="2698750" h="75564">
                  <a:moveTo>
                    <a:pt x="1006099" y="26288"/>
                  </a:moveTo>
                  <a:lnTo>
                    <a:pt x="993817" y="27685"/>
                  </a:lnTo>
                  <a:lnTo>
                    <a:pt x="969286" y="30733"/>
                  </a:lnTo>
                  <a:lnTo>
                    <a:pt x="957039" y="32384"/>
                  </a:lnTo>
                  <a:lnTo>
                    <a:pt x="959909" y="52831"/>
                  </a:lnTo>
                  <a:lnTo>
                    <a:pt x="971973" y="51053"/>
                  </a:lnTo>
                  <a:lnTo>
                    <a:pt x="985344" y="49239"/>
                  </a:lnTo>
                  <a:lnTo>
                    <a:pt x="996139" y="47878"/>
                  </a:lnTo>
                  <a:lnTo>
                    <a:pt x="1008246" y="46481"/>
                  </a:lnTo>
                  <a:lnTo>
                    <a:pt x="1006099" y="26288"/>
                  </a:lnTo>
                  <a:close/>
                </a:path>
                <a:path w="2698750" h="75564">
                  <a:moveTo>
                    <a:pt x="2026785" y="50672"/>
                  </a:moveTo>
                  <a:lnTo>
                    <a:pt x="1994370" y="50672"/>
                  </a:lnTo>
                  <a:lnTo>
                    <a:pt x="2005100" y="51053"/>
                  </a:lnTo>
                  <a:lnTo>
                    <a:pt x="2015812" y="51688"/>
                  </a:lnTo>
                  <a:lnTo>
                    <a:pt x="2026506" y="52704"/>
                  </a:lnTo>
                  <a:lnTo>
                    <a:pt x="2026785" y="50672"/>
                  </a:lnTo>
                  <a:close/>
                </a:path>
                <a:path w="2698750" h="75564">
                  <a:moveTo>
                    <a:pt x="1983339" y="28320"/>
                  </a:moveTo>
                  <a:lnTo>
                    <a:pt x="1971066" y="28574"/>
                  </a:lnTo>
                  <a:lnTo>
                    <a:pt x="1958803" y="28955"/>
                  </a:lnTo>
                  <a:lnTo>
                    <a:pt x="1946549" y="29590"/>
                  </a:lnTo>
                  <a:lnTo>
                    <a:pt x="1934304" y="30352"/>
                  </a:lnTo>
                  <a:lnTo>
                    <a:pt x="1936006" y="52577"/>
                  </a:lnTo>
                  <a:lnTo>
                    <a:pt x="1947898" y="51815"/>
                  </a:lnTo>
                  <a:lnTo>
                    <a:pt x="1959798" y="51307"/>
                  </a:lnTo>
                  <a:lnTo>
                    <a:pt x="1971705" y="50926"/>
                  </a:lnTo>
                  <a:lnTo>
                    <a:pt x="1983618" y="50799"/>
                  </a:lnTo>
                  <a:lnTo>
                    <a:pt x="1983339" y="28320"/>
                  </a:lnTo>
                  <a:close/>
                </a:path>
                <a:path w="2698750" h="75564">
                  <a:moveTo>
                    <a:pt x="1994923" y="28193"/>
                  </a:moveTo>
                  <a:lnTo>
                    <a:pt x="1983339" y="28320"/>
                  </a:lnTo>
                  <a:lnTo>
                    <a:pt x="1983618" y="50799"/>
                  </a:lnTo>
                  <a:lnTo>
                    <a:pt x="1994370" y="50672"/>
                  </a:lnTo>
                  <a:lnTo>
                    <a:pt x="2026785" y="50672"/>
                  </a:lnTo>
                  <a:lnTo>
                    <a:pt x="2029567" y="30352"/>
                  </a:lnTo>
                  <a:lnTo>
                    <a:pt x="2018040" y="29209"/>
                  </a:lnTo>
                  <a:lnTo>
                    <a:pt x="2006491" y="28574"/>
                  </a:lnTo>
                  <a:lnTo>
                    <a:pt x="1994923" y="28193"/>
                  </a:lnTo>
                  <a:close/>
                </a:path>
                <a:path w="2698750" h="75564">
                  <a:moveTo>
                    <a:pt x="2081316" y="48157"/>
                  </a:moveTo>
                  <a:lnTo>
                    <a:pt x="2080773" y="49402"/>
                  </a:lnTo>
                  <a:lnTo>
                    <a:pt x="2081167" y="49656"/>
                  </a:lnTo>
                  <a:lnTo>
                    <a:pt x="2081316" y="48157"/>
                  </a:lnTo>
                  <a:close/>
                </a:path>
                <a:path w="2698750" h="75564">
                  <a:moveTo>
                    <a:pt x="2085149" y="39360"/>
                  </a:moveTo>
                  <a:lnTo>
                    <a:pt x="2081382" y="48005"/>
                  </a:lnTo>
                  <a:lnTo>
                    <a:pt x="2081293" y="48386"/>
                  </a:lnTo>
                  <a:lnTo>
                    <a:pt x="2081167" y="49656"/>
                  </a:lnTo>
                  <a:lnTo>
                    <a:pt x="2088131" y="49656"/>
                  </a:lnTo>
                  <a:lnTo>
                    <a:pt x="2085149" y="39360"/>
                  </a:lnTo>
                  <a:close/>
                </a:path>
                <a:path w="2698750" h="75564">
                  <a:moveTo>
                    <a:pt x="2076714" y="32594"/>
                  </a:moveTo>
                  <a:lnTo>
                    <a:pt x="2074766" y="32765"/>
                  </a:lnTo>
                  <a:lnTo>
                    <a:pt x="2069192" y="32888"/>
                  </a:lnTo>
                  <a:lnTo>
                    <a:pt x="2069026" y="34924"/>
                  </a:lnTo>
                  <a:lnTo>
                    <a:pt x="2080773" y="49402"/>
                  </a:lnTo>
                  <a:lnTo>
                    <a:pt x="2081271" y="48259"/>
                  </a:lnTo>
                  <a:lnTo>
                    <a:pt x="2081394" y="47370"/>
                  </a:lnTo>
                  <a:lnTo>
                    <a:pt x="2082327" y="37972"/>
                  </a:lnTo>
                  <a:lnTo>
                    <a:pt x="2082335" y="36956"/>
                  </a:lnTo>
                  <a:lnTo>
                    <a:pt x="2076714" y="32594"/>
                  </a:lnTo>
                  <a:close/>
                </a:path>
                <a:path w="2698750" h="75564">
                  <a:moveTo>
                    <a:pt x="2687937" y="45917"/>
                  </a:moveTo>
                  <a:lnTo>
                    <a:pt x="2687897" y="49275"/>
                  </a:lnTo>
                  <a:lnTo>
                    <a:pt x="2684493" y="49275"/>
                  </a:lnTo>
                  <a:lnTo>
                    <a:pt x="2686398" y="49402"/>
                  </a:lnTo>
                  <a:lnTo>
                    <a:pt x="2688303" y="49275"/>
                  </a:lnTo>
                  <a:lnTo>
                    <a:pt x="2687897" y="49275"/>
                  </a:lnTo>
                  <a:lnTo>
                    <a:pt x="2688301" y="49254"/>
                  </a:lnTo>
                  <a:lnTo>
                    <a:pt x="2687937" y="45917"/>
                  </a:lnTo>
                  <a:close/>
                </a:path>
                <a:path w="2698750" h="75564">
                  <a:moveTo>
                    <a:pt x="2682133" y="49239"/>
                  </a:moveTo>
                  <a:lnTo>
                    <a:pt x="2684493" y="49275"/>
                  </a:lnTo>
                  <a:lnTo>
                    <a:pt x="2682133" y="49239"/>
                  </a:lnTo>
                  <a:close/>
                </a:path>
                <a:path w="2698750" h="75564">
                  <a:moveTo>
                    <a:pt x="2684598" y="28066"/>
                  </a:moveTo>
                  <a:lnTo>
                    <a:pt x="2682169" y="28066"/>
                  </a:lnTo>
                  <a:lnTo>
                    <a:pt x="2677419" y="32765"/>
                  </a:lnTo>
                  <a:lnTo>
                    <a:pt x="2677419" y="44449"/>
                  </a:lnTo>
                  <a:lnTo>
                    <a:pt x="2681478" y="48573"/>
                  </a:lnTo>
                  <a:lnTo>
                    <a:pt x="2682626" y="48767"/>
                  </a:lnTo>
                  <a:lnTo>
                    <a:pt x="2684413" y="49254"/>
                  </a:lnTo>
                  <a:lnTo>
                    <a:pt x="2687897" y="49275"/>
                  </a:lnTo>
                  <a:lnTo>
                    <a:pt x="2687777" y="44449"/>
                  </a:lnTo>
                  <a:lnTo>
                    <a:pt x="2686032" y="28447"/>
                  </a:lnTo>
                  <a:lnTo>
                    <a:pt x="2685255" y="28447"/>
                  </a:lnTo>
                  <a:lnTo>
                    <a:pt x="2684598" y="28066"/>
                  </a:lnTo>
                  <a:close/>
                </a:path>
                <a:path w="2698750" h="75564">
                  <a:moveTo>
                    <a:pt x="2688025" y="38614"/>
                  </a:moveTo>
                  <a:lnTo>
                    <a:pt x="2688054" y="46989"/>
                  </a:lnTo>
                  <a:lnTo>
                    <a:pt x="2688303" y="49275"/>
                  </a:lnTo>
                  <a:lnTo>
                    <a:pt x="2689180" y="49148"/>
                  </a:lnTo>
                  <a:lnTo>
                    <a:pt x="2688025" y="38614"/>
                  </a:lnTo>
                  <a:close/>
                </a:path>
                <a:path w="2698750" h="75564">
                  <a:moveTo>
                    <a:pt x="2693879" y="28066"/>
                  </a:moveTo>
                  <a:lnTo>
                    <a:pt x="2688151" y="28066"/>
                  </a:lnTo>
                  <a:lnTo>
                    <a:pt x="2688093" y="39242"/>
                  </a:lnTo>
                  <a:lnTo>
                    <a:pt x="2689180" y="49148"/>
                  </a:lnTo>
                  <a:lnTo>
                    <a:pt x="2688303" y="49275"/>
                  </a:lnTo>
                  <a:lnTo>
                    <a:pt x="2693879" y="49275"/>
                  </a:lnTo>
                  <a:lnTo>
                    <a:pt x="2698628" y="44449"/>
                  </a:lnTo>
                  <a:lnTo>
                    <a:pt x="2698628" y="32765"/>
                  </a:lnTo>
                  <a:lnTo>
                    <a:pt x="2693879" y="28066"/>
                  </a:lnTo>
                  <a:close/>
                </a:path>
                <a:path w="2698750" h="75564">
                  <a:moveTo>
                    <a:pt x="2681478" y="48573"/>
                  </a:moveTo>
                  <a:lnTo>
                    <a:pt x="2682133" y="49239"/>
                  </a:lnTo>
                  <a:lnTo>
                    <a:pt x="2684413" y="49254"/>
                  </a:lnTo>
                  <a:lnTo>
                    <a:pt x="2682626" y="48767"/>
                  </a:lnTo>
                  <a:lnTo>
                    <a:pt x="2681478" y="48573"/>
                  </a:lnTo>
                  <a:close/>
                </a:path>
                <a:path w="2698750" h="75564">
                  <a:moveTo>
                    <a:pt x="2647625" y="27304"/>
                  </a:moveTo>
                  <a:lnTo>
                    <a:pt x="2647536" y="49021"/>
                  </a:lnTo>
                  <a:lnTo>
                    <a:pt x="2682133" y="49239"/>
                  </a:lnTo>
                  <a:lnTo>
                    <a:pt x="2681478" y="48573"/>
                  </a:lnTo>
                  <a:lnTo>
                    <a:pt x="2681128" y="48513"/>
                  </a:lnTo>
                  <a:lnTo>
                    <a:pt x="2679667" y="48005"/>
                  </a:lnTo>
                  <a:lnTo>
                    <a:pt x="2678270" y="47370"/>
                  </a:lnTo>
                  <a:lnTo>
                    <a:pt x="2673495" y="44830"/>
                  </a:lnTo>
                  <a:lnTo>
                    <a:pt x="2669723" y="41147"/>
                  </a:lnTo>
                  <a:lnTo>
                    <a:pt x="2663157" y="29945"/>
                  </a:lnTo>
                  <a:lnTo>
                    <a:pt x="2660783" y="27552"/>
                  </a:lnTo>
                  <a:lnTo>
                    <a:pt x="2647625" y="27304"/>
                  </a:lnTo>
                  <a:close/>
                </a:path>
                <a:path w="2698750" h="75564">
                  <a:moveTo>
                    <a:pt x="2587770" y="25653"/>
                  </a:moveTo>
                  <a:lnTo>
                    <a:pt x="2585624" y="47497"/>
                  </a:lnTo>
                  <a:lnTo>
                    <a:pt x="2601088" y="48259"/>
                  </a:lnTo>
                  <a:lnTo>
                    <a:pt x="2616561" y="48767"/>
                  </a:lnTo>
                  <a:lnTo>
                    <a:pt x="2632044" y="49021"/>
                  </a:lnTo>
                  <a:lnTo>
                    <a:pt x="2647536" y="49021"/>
                  </a:lnTo>
                  <a:lnTo>
                    <a:pt x="2647625" y="27304"/>
                  </a:lnTo>
                  <a:lnTo>
                    <a:pt x="2632647" y="27304"/>
                  </a:lnTo>
                  <a:lnTo>
                    <a:pt x="2602720" y="26415"/>
                  </a:lnTo>
                  <a:lnTo>
                    <a:pt x="2587770" y="25653"/>
                  </a:lnTo>
                  <a:close/>
                </a:path>
                <a:path w="2698750" h="75564">
                  <a:moveTo>
                    <a:pt x="2677680" y="27870"/>
                  </a:moveTo>
                  <a:lnTo>
                    <a:pt x="2666942" y="36448"/>
                  </a:lnTo>
                  <a:lnTo>
                    <a:pt x="2669723" y="41147"/>
                  </a:lnTo>
                  <a:lnTo>
                    <a:pt x="2673495" y="44830"/>
                  </a:lnTo>
                  <a:lnTo>
                    <a:pt x="2678270" y="47370"/>
                  </a:lnTo>
                  <a:lnTo>
                    <a:pt x="2679667" y="48005"/>
                  </a:lnTo>
                  <a:lnTo>
                    <a:pt x="2681128" y="48513"/>
                  </a:lnTo>
                  <a:lnTo>
                    <a:pt x="2681478" y="48573"/>
                  </a:lnTo>
                  <a:lnTo>
                    <a:pt x="2677419" y="44449"/>
                  </a:lnTo>
                  <a:lnTo>
                    <a:pt x="2677419" y="32765"/>
                  </a:lnTo>
                  <a:lnTo>
                    <a:pt x="2682169" y="28066"/>
                  </a:lnTo>
                  <a:lnTo>
                    <a:pt x="2684598" y="28066"/>
                  </a:lnTo>
                  <a:lnTo>
                    <a:pt x="2677680" y="27870"/>
                  </a:lnTo>
                  <a:close/>
                </a:path>
                <a:path w="2698750" h="75564">
                  <a:moveTo>
                    <a:pt x="1077916" y="23748"/>
                  </a:moveTo>
                  <a:lnTo>
                    <a:pt x="1061433" y="23748"/>
                  </a:lnTo>
                  <a:lnTo>
                    <a:pt x="1061535" y="44703"/>
                  </a:lnTo>
                  <a:lnTo>
                    <a:pt x="1077323" y="44957"/>
                  </a:lnTo>
                  <a:lnTo>
                    <a:pt x="1093082" y="45592"/>
                  </a:lnTo>
                  <a:lnTo>
                    <a:pt x="1108812" y="46862"/>
                  </a:lnTo>
                  <a:lnTo>
                    <a:pt x="1124514" y="48513"/>
                  </a:lnTo>
                  <a:lnTo>
                    <a:pt x="1127207" y="26796"/>
                  </a:lnTo>
                  <a:lnTo>
                    <a:pt x="1110802" y="25272"/>
                  </a:lnTo>
                  <a:lnTo>
                    <a:pt x="1094372" y="24256"/>
                  </a:lnTo>
                  <a:lnTo>
                    <a:pt x="1077916" y="23748"/>
                  </a:lnTo>
                  <a:close/>
                </a:path>
                <a:path w="2698750" h="75564">
                  <a:moveTo>
                    <a:pt x="2082421" y="37023"/>
                  </a:moveTo>
                  <a:lnTo>
                    <a:pt x="2081316" y="48157"/>
                  </a:lnTo>
                  <a:lnTo>
                    <a:pt x="2085034" y="39623"/>
                  </a:lnTo>
                  <a:lnTo>
                    <a:pt x="2085067" y="39076"/>
                  </a:lnTo>
                  <a:lnTo>
                    <a:pt x="2082421" y="37023"/>
                  </a:lnTo>
                  <a:close/>
                </a:path>
                <a:path w="2698750" h="75564">
                  <a:moveTo>
                    <a:pt x="503535" y="21589"/>
                  </a:moveTo>
                  <a:lnTo>
                    <a:pt x="499788" y="42671"/>
                  </a:lnTo>
                  <a:lnTo>
                    <a:pt x="508069" y="44068"/>
                  </a:lnTo>
                  <a:lnTo>
                    <a:pt x="516273" y="45719"/>
                  </a:lnTo>
                  <a:lnTo>
                    <a:pt x="524401" y="47878"/>
                  </a:lnTo>
                  <a:lnTo>
                    <a:pt x="530180" y="27177"/>
                  </a:lnTo>
                  <a:lnTo>
                    <a:pt x="523564" y="25526"/>
                  </a:lnTo>
                  <a:lnTo>
                    <a:pt x="510243" y="22732"/>
                  </a:lnTo>
                  <a:lnTo>
                    <a:pt x="503535" y="21589"/>
                  </a:lnTo>
                  <a:close/>
                </a:path>
                <a:path w="2698750" h="75564">
                  <a:moveTo>
                    <a:pt x="2554140" y="21589"/>
                  </a:moveTo>
                  <a:lnTo>
                    <a:pt x="2550978" y="42925"/>
                  </a:lnTo>
                  <a:lnTo>
                    <a:pt x="2568272" y="45465"/>
                  </a:lnTo>
                  <a:lnTo>
                    <a:pt x="2585624" y="47497"/>
                  </a:lnTo>
                  <a:lnTo>
                    <a:pt x="2587770" y="25653"/>
                  </a:lnTo>
                  <a:lnTo>
                    <a:pt x="2579347" y="24764"/>
                  </a:lnTo>
                  <a:lnTo>
                    <a:pt x="2562535" y="22732"/>
                  </a:lnTo>
                  <a:lnTo>
                    <a:pt x="2554140" y="21589"/>
                  </a:lnTo>
                  <a:close/>
                </a:path>
                <a:path w="2698750" h="75564">
                  <a:moveTo>
                    <a:pt x="1061433" y="23748"/>
                  </a:moveTo>
                  <a:lnTo>
                    <a:pt x="1047580" y="24002"/>
                  </a:lnTo>
                  <a:lnTo>
                    <a:pt x="1033738" y="24510"/>
                  </a:lnTo>
                  <a:lnTo>
                    <a:pt x="1019910" y="25272"/>
                  </a:lnTo>
                  <a:lnTo>
                    <a:pt x="1006099" y="26288"/>
                  </a:lnTo>
                  <a:lnTo>
                    <a:pt x="1008246" y="46481"/>
                  </a:lnTo>
                  <a:lnTo>
                    <a:pt x="1021550" y="45592"/>
                  </a:lnTo>
                  <a:lnTo>
                    <a:pt x="1034866" y="44957"/>
                  </a:lnTo>
                  <a:lnTo>
                    <a:pt x="1048195" y="44703"/>
                  </a:lnTo>
                  <a:lnTo>
                    <a:pt x="1061535" y="44703"/>
                  </a:lnTo>
                  <a:lnTo>
                    <a:pt x="1061433" y="23748"/>
                  </a:lnTo>
                  <a:close/>
                </a:path>
                <a:path w="2698750" h="75564">
                  <a:moveTo>
                    <a:pt x="2686868" y="28066"/>
                  </a:moveTo>
                  <a:lnTo>
                    <a:pt x="2686005" y="28193"/>
                  </a:lnTo>
                  <a:lnTo>
                    <a:pt x="2687937" y="45917"/>
                  </a:lnTo>
                  <a:lnTo>
                    <a:pt x="2687815" y="36702"/>
                  </a:lnTo>
                  <a:lnTo>
                    <a:pt x="2686868" y="28066"/>
                  </a:lnTo>
                  <a:close/>
                </a:path>
                <a:path w="2698750" h="75564">
                  <a:moveTo>
                    <a:pt x="2512942" y="16255"/>
                  </a:moveTo>
                  <a:lnTo>
                    <a:pt x="2510694" y="38099"/>
                  </a:lnTo>
                  <a:lnTo>
                    <a:pt x="2520798" y="39115"/>
                  </a:lnTo>
                  <a:lnTo>
                    <a:pt x="2530879" y="40258"/>
                  </a:lnTo>
                  <a:lnTo>
                    <a:pt x="2540939" y="41528"/>
                  </a:lnTo>
                  <a:lnTo>
                    <a:pt x="2550978" y="42925"/>
                  </a:lnTo>
                  <a:lnTo>
                    <a:pt x="2554140" y="21589"/>
                  </a:lnTo>
                  <a:lnTo>
                    <a:pt x="2533555" y="18795"/>
                  </a:lnTo>
                  <a:lnTo>
                    <a:pt x="2512942" y="16255"/>
                  </a:lnTo>
                  <a:close/>
                </a:path>
                <a:path w="2698750" h="75564">
                  <a:moveTo>
                    <a:pt x="463670" y="17271"/>
                  </a:moveTo>
                  <a:lnTo>
                    <a:pt x="462552" y="38480"/>
                  </a:lnTo>
                  <a:lnTo>
                    <a:pt x="471908" y="39115"/>
                  </a:lnTo>
                  <a:lnTo>
                    <a:pt x="481232" y="40004"/>
                  </a:lnTo>
                  <a:lnTo>
                    <a:pt x="490525" y="41147"/>
                  </a:lnTo>
                  <a:lnTo>
                    <a:pt x="499788" y="42671"/>
                  </a:lnTo>
                  <a:lnTo>
                    <a:pt x="503535" y="21589"/>
                  </a:lnTo>
                  <a:lnTo>
                    <a:pt x="493620" y="20065"/>
                  </a:lnTo>
                  <a:lnTo>
                    <a:pt x="483669" y="18795"/>
                  </a:lnTo>
                  <a:lnTo>
                    <a:pt x="473685" y="17906"/>
                  </a:lnTo>
                  <a:lnTo>
                    <a:pt x="463670" y="17271"/>
                  </a:lnTo>
                  <a:close/>
                </a:path>
                <a:path w="2698750" h="75564">
                  <a:moveTo>
                    <a:pt x="1370881" y="41020"/>
                  </a:moveTo>
                  <a:lnTo>
                    <a:pt x="1332621" y="41401"/>
                  </a:lnTo>
                  <a:lnTo>
                    <a:pt x="1370886" y="41401"/>
                  </a:lnTo>
                  <a:lnTo>
                    <a:pt x="1370881" y="41020"/>
                  </a:lnTo>
                  <a:close/>
                </a:path>
                <a:path w="2698750" h="75564">
                  <a:moveTo>
                    <a:pt x="2090070" y="28066"/>
                  </a:moveTo>
                  <a:lnTo>
                    <a:pt x="2085366" y="38861"/>
                  </a:lnTo>
                  <a:lnTo>
                    <a:pt x="2085281" y="39242"/>
                  </a:lnTo>
                  <a:lnTo>
                    <a:pt x="2088063" y="41401"/>
                  </a:lnTo>
                  <a:lnTo>
                    <a:pt x="2089524" y="40893"/>
                  </a:lnTo>
                  <a:lnTo>
                    <a:pt x="2095366" y="39623"/>
                  </a:lnTo>
                  <a:lnTo>
                    <a:pt x="2099952" y="38939"/>
                  </a:lnTo>
                  <a:lnTo>
                    <a:pt x="2099846" y="38353"/>
                  </a:lnTo>
                  <a:lnTo>
                    <a:pt x="2099376" y="36956"/>
                  </a:lnTo>
                  <a:lnTo>
                    <a:pt x="2097614" y="32765"/>
                  </a:lnTo>
                  <a:lnTo>
                    <a:pt x="2094489" y="29844"/>
                  </a:lnTo>
                  <a:lnTo>
                    <a:pt x="2090070" y="28066"/>
                  </a:lnTo>
                  <a:close/>
                </a:path>
                <a:path w="2698750" h="75564">
                  <a:moveTo>
                    <a:pt x="2099952" y="38939"/>
                  </a:moveTo>
                  <a:lnTo>
                    <a:pt x="2095366" y="39623"/>
                  </a:lnTo>
                  <a:lnTo>
                    <a:pt x="2089524" y="40893"/>
                  </a:lnTo>
                  <a:lnTo>
                    <a:pt x="2088063" y="41401"/>
                  </a:lnTo>
                  <a:lnTo>
                    <a:pt x="2100113" y="41401"/>
                  </a:lnTo>
                  <a:lnTo>
                    <a:pt x="2099998" y="39196"/>
                  </a:lnTo>
                  <a:lnTo>
                    <a:pt x="2099952" y="38939"/>
                  </a:lnTo>
                  <a:close/>
                </a:path>
                <a:path w="2698750" h="75564">
                  <a:moveTo>
                    <a:pt x="2088465" y="31749"/>
                  </a:moveTo>
                  <a:lnTo>
                    <a:pt x="2082945" y="31749"/>
                  </a:lnTo>
                  <a:lnTo>
                    <a:pt x="2085005" y="38861"/>
                  </a:lnTo>
                  <a:lnTo>
                    <a:pt x="2085117" y="39115"/>
                  </a:lnTo>
                  <a:lnTo>
                    <a:pt x="2088465" y="31749"/>
                  </a:lnTo>
                  <a:close/>
                </a:path>
                <a:path w="2698750" h="75564">
                  <a:moveTo>
                    <a:pt x="2082945" y="31749"/>
                  </a:moveTo>
                  <a:lnTo>
                    <a:pt x="2082567" y="35559"/>
                  </a:lnTo>
                  <a:lnTo>
                    <a:pt x="2082499" y="37083"/>
                  </a:lnTo>
                  <a:lnTo>
                    <a:pt x="2085067" y="39076"/>
                  </a:lnTo>
                  <a:lnTo>
                    <a:pt x="2082945" y="31749"/>
                  </a:lnTo>
                  <a:close/>
                </a:path>
                <a:path w="2698750" h="75564">
                  <a:moveTo>
                    <a:pt x="2104689" y="27939"/>
                  </a:moveTo>
                  <a:lnTo>
                    <a:pt x="2089587" y="27939"/>
                  </a:lnTo>
                  <a:lnTo>
                    <a:pt x="2090070" y="28066"/>
                  </a:lnTo>
                  <a:lnTo>
                    <a:pt x="2094489" y="29844"/>
                  </a:lnTo>
                  <a:lnTo>
                    <a:pt x="2099952" y="38939"/>
                  </a:lnTo>
                  <a:lnTo>
                    <a:pt x="2100471" y="38861"/>
                  </a:lnTo>
                  <a:lnTo>
                    <a:pt x="2105640" y="38353"/>
                  </a:lnTo>
                  <a:lnTo>
                    <a:pt x="2104689" y="27939"/>
                  </a:lnTo>
                  <a:close/>
                </a:path>
                <a:path w="2698750" h="75564">
                  <a:moveTo>
                    <a:pt x="2688151" y="28066"/>
                  </a:moveTo>
                  <a:lnTo>
                    <a:pt x="2686868" y="28066"/>
                  </a:lnTo>
                  <a:lnTo>
                    <a:pt x="2688025" y="38614"/>
                  </a:lnTo>
                  <a:lnTo>
                    <a:pt x="2688151" y="28066"/>
                  </a:lnTo>
                  <a:close/>
                </a:path>
                <a:path w="2698750" h="75564">
                  <a:moveTo>
                    <a:pt x="412001" y="16001"/>
                  </a:moveTo>
                  <a:lnTo>
                    <a:pt x="394772" y="16001"/>
                  </a:lnTo>
                  <a:lnTo>
                    <a:pt x="394696" y="37210"/>
                  </a:lnTo>
                  <a:lnTo>
                    <a:pt x="428634" y="37591"/>
                  </a:lnTo>
                  <a:lnTo>
                    <a:pt x="462552" y="38480"/>
                  </a:lnTo>
                  <a:lnTo>
                    <a:pt x="463670" y="17271"/>
                  </a:lnTo>
                  <a:lnTo>
                    <a:pt x="446448" y="16636"/>
                  </a:lnTo>
                  <a:lnTo>
                    <a:pt x="412001" y="16001"/>
                  </a:lnTo>
                  <a:close/>
                </a:path>
                <a:path w="2698750" h="75564">
                  <a:moveTo>
                    <a:pt x="2155195" y="10540"/>
                  </a:moveTo>
                  <a:lnTo>
                    <a:pt x="2129438" y="13715"/>
                  </a:lnTo>
                  <a:lnTo>
                    <a:pt x="2110088" y="15747"/>
                  </a:lnTo>
                  <a:lnTo>
                    <a:pt x="2103633" y="16382"/>
                  </a:lnTo>
                  <a:lnTo>
                    <a:pt x="2105640" y="38353"/>
                  </a:lnTo>
                  <a:lnTo>
                    <a:pt x="2118768" y="37083"/>
                  </a:lnTo>
                  <a:lnTo>
                    <a:pt x="2153074" y="32888"/>
                  </a:lnTo>
                  <a:lnTo>
                    <a:pt x="2158078" y="32257"/>
                  </a:lnTo>
                  <a:lnTo>
                    <a:pt x="2155195" y="10540"/>
                  </a:lnTo>
                  <a:close/>
                </a:path>
                <a:path w="2698750" h="75564">
                  <a:moveTo>
                    <a:pt x="2462015" y="12318"/>
                  </a:moveTo>
                  <a:lnTo>
                    <a:pt x="2460884" y="34797"/>
                  </a:lnTo>
                  <a:lnTo>
                    <a:pt x="2485803" y="36321"/>
                  </a:lnTo>
                  <a:lnTo>
                    <a:pt x="2510694" y="38099"/>
                  </a:lnTo>
                  <a:lnTo>
                    <a:pt x="2512942" y="16255"/>
                  </a:lnTo>
                  <a:lnTo>
                    <a:pt x="2500236" y="14985"/>
                  </a:lnTo>
                  <a:lnTo>
                    <a:pt x="2487511" y="13842"/>
                  </a:lnTo>
                  <a:lnTo>
                    <a:pt x="2474771" y="12953"/>
                  </a:lnTo>
                  <a:lnTo>
                    <a:pt x="2462015" y="12318"/>
                  </a:lnTo>
                  <a:close/>
                </a:path>
                <a:path w="2698750" h="75564">
                  <a:moveTo>
                    <a:pt x="334028" y="14604"/>
                  </a:moveTo>
                  <a:lnTo>
                    <a:pt x="332199" y="35686"/>
                  </a:lnTo>
                  <a:lnTo>
                    <a:pt x="347813" y="36448"/>
                  </a:lnTo>
                  <a:lnTo>
                    <a:pt x="363433" y="36956"/>
                  </a:lnTo>
                  <a:lnTo>
                    <a:pt x="379060" y="37210"/>
                  </a:lnTo>
                  <a:lnTo>
                    <a:pt x="394696" y="37210"/>
                  </a:lnTo>
                  <a:lnTo>
                    <a:pt x="394772" y="16001"/>
                  </a:lnTo>
                  <a:lnTo>
                    <a:pt x="379580" y="16001"/>
                  </a:lnTo>
                  <a:lnTo>
                    <a:pt x="364389" y="15747"/>
                  </a:lnTo>
                  <a:lnTo>
                    <a:pt x="334028" y="14604"/>
                  </a:lnTo>
                  <a:close/>
                </a:path>
                <a:path w="2698750" h="75564">
                  <a:moveTo>
                    <a:pt x="2082945" y="31749"/>
                  </a:moveTo>
                  <a:lnTo>
                    <a:pt x="2082158" y="32003"/>
                  </a:lnTo>
                  <a:lnTo>
                    <a:pt x="2080532" y="32257"/>
                  </a:lnTo>
                  <a:lnTo>
                    <a:pt x="2076714" y="32594"/>
                  </a:lnTo>
                  <a:lnTo>
                    <a:pt x="2082421" y="37023"/>
                  </a:lnTo>
                  <a:lnTo>
                    <a:pt x="2082945" y="31749"/>
                  </a:lnTo>
                  <a:close/>
                </a:path>
                <a:path w="2698750" h="75564">
                  <a:moveTo>
                    <a:pt x="2673673" y="27794"/>
                  </a:moveTo>
                  <a:lnTo>
                    <a:pt x="2671387" y="30098"/>
                  </a:lnTo>
                  <a:lnTo>
                    <a:pt x="2663247" y="30098"/>
                  </a:lnTo>
                  <a:lnTo>
                    <a:pt x="2666942" y="36448"/>
                  </a:lnTo>
                  <a:lnTo>
                    <a:pt x="2677680" y="27870"/>
                  </a:lnTo>
                  <a:lnTo>
                    <a:pt x="2673673" y="27794"/>
                  </a:lnTo>
                  <a:close/>
                </a:path>
                <a:path w="2698750" h="75564">
                  <a:moveTo>
                    <a:pt x="297643" y="9270"/>
                  </a:moveTo>
                  <a:lnTo>
                    <a:pt x="332199" y="35686"/>
                  </a:lnTo>
                  <a:lnTo>
                    <a:pt x="334028" y="14604"/>
                  </a:lnTo>
                  <a:lnTo>
                    <a:pt x="324883" y="13588"/>
                  </a:lnTo>
                  <a:lnTo>
                    <a:pt x="315773" y="12318"/>
                  </a:lnTo>
                  <a:lnTo>
                    <a:pt x="306694" y="10921"/>
                  </a:lnTo>
                  <a:lnTo>
                    <a:pt x="297643" y="9270"/>
                  </a:lnTo>
                  <a:close/>
                </a:path>
                <a:path w="2698750" h="75564">
                  <a:moveTo>
                    <a:pt x="2410999" y="9016"/>
                  </a:moveTo>
                  <a:lnTo>
                    <a:pt x="2409018" y="31114"/>
                  </a:lnTo>
                  <a:lnTo>
                    <a:pt x="2430076" y="32892"/>
                  </a:lnTo>
                  <a:lnTo>
                    <a:pt x="2434937" y="33273"/>
                  </a:lnTo>
                  <a:lnTo>
                    <a:pt x="2460884" y="34797"/>
                  </a:lnTo>
                  <a:lnTo>
                    <a:pt x="2462015" y="12318"/>
                  </a:lnTo>
                  <a:lnTo>
                    <a:pt x="2436488" y="10921"/>
                  </a:lnTo>
                  <a:lnTo>
                    <a:pt x="2423738" y="10032"/>
                  </a:lnTo>
                  <a:lnTo>
                    <a:pt x="2410999" y="9016"/>
                  </a:lnTo>
                  <a:close/>
                </a:path>
                <a:path w="2698750" h="75564">
                  <a:moveTo>
                    <a:pt x="2070880" y="28066"/>
                  </a:moveTo>
                  <a:lnTo>
                    <a:pt x="2069305" y="31495"/>
                  </a:lnTo>
                  <a:lnTo>
                    <a:pt x="2069192" y="32888"/>
                  </a:lnTo>
                  <a:lnTo>
                    <a:pt x="2074766" y="32765"/>
                  </a:lnTo>
                  <a:lnTo>
                    <a:pt x="2076714" y="32594"/>
                  </a:lnTo>
                  <a:lnTo>
                    <a:pt x="2070880" y="28066"/>
                  </a:lnTo>
                  <a:close/>
                </a:path>
                <a:path w="2698750" h="75564">
                  <a:moveTo>
                    <a:pt x="2089587" y="27939"/>
                  </a:moveTo>
                  <a:lnTo>
                    <a:pt x="2070880" y="28066"/>
                  </a:lnTo>
                  <a:lnTo>
                    <a:pt x="2076714" y="32594"/>
                  </a:lnTo>
                  <a:lnTo>
                    <a:pt x="2080532" y="32257"/>
                  </a:lnTo>
                  <a:lnTo>
                    <a:pt x="2082158" y="32003"/>
                  </a:lnTo>
                  <a:lnTo>
                    <a:pt x="2082945" y="31749"/>
                  </a:lnTo>
                  <a:lnTo>
                    <a:pt x="2088465" y="31749"/>
                  </a:lnTo>
                  <a:lnTo>
                    <a:pt x="2090070" y="28066"/>
                  </a:lnTo>
                  <a:lnTo>
                    <a:pt x="2089587" y="27939"/>
                  </a:lnTo>
                  <a:close/>
                </a:path>
                <a:path w="2698750" h="75564">
                  <a:moveTo>
                    <a:pt x="2228881" y="4063"/>
                  </a:moveTo>
                  <a:lnTo>
                    <a:pt x="2210417" y="5206"/>
                  </a:lnTo>
                  <a:lnTo>
                    <a:pt x="2191981" y="6603"/>
                  </a:lnTo>
                  <a:lnTo>
                    <a:pt x="2173574" y="8381"/>
                  </a:lnTo>
                  <a:lnTo>
                    <a:pt x="2155195" y="10540"/>
                  </a:lnTo>
                  <a:lnTo>
                    <a:pt x="2158078" y="32257"/>
                  </a:lnTo>
                  <a:lnTo>
                    <a:pt x="2176076" y="30098"/>
                  </a:lnTo>
                  <a:lnTo>
                    <a:pt x="2194100" y="28193"/>
                  </a:lnTo>
                  <a:lnTo>
                    <a:pt x="2212151" y="26542"/>
                  </a:lnTo>
                  <a:lnTo>
                    <a:pt x="2230227" y="25272"/>
                  </a:lnTo>
                  <a:lnTo>
                    <a:pt x="2228881" y="4063"/>
                  </a:lnTo>
                  <a:close/>
                </a:path>
                <a:path w="2698750" h="75564">
                  <a:moveTo>
                    <a:pt x="2362853" y="3936"/>
                  </a:moveTo>
                  <a:lnTo>
                    <a:pt x="2360148" y="25653"/>
                  </a:lnTo>
                  <a:lnTo>
                    <a:pt x="2384559" y="28701"/>
                  </a:lnTo>
                  <a:lnTo>
                    <a:pt x="2396783" y="29971"/>
                  </a:lnTo>
                  <a:lnTo>
                    <a:pt x="2409018" y="31114"/>
                  </a:lnTo>
                  <a:lnTo>
                    <a:pt x="2410999" y="9016"/>
                  </a:lnTo>
                  <a:lnTo>
                    <a:pt x="2386912" y="6730"/>
                  </a:lnTo>
                  <a:lnTo>
                    <a:pt x="2362853" y="3936"/>
                  </a:lnTo>
                  <a:close/>
                </a:path>
                <a:path w="2698750" h="75564">
                  <a:moveTo>
                    <a:pt x="2663157" y="29945"/>
                  </a:moveTo>
                  <a:lnTo>
                    <a:pt x="2663247" y="30098"/>
                  </a:lnTo>
                  <a:lnTo>
                    <a:pt x="2663157" y="29945"/>
                  </a:lnTo>
                  <a:close/>
                </a:path>
                <a:path w="2698750" h="75564">
                  <a:moveTo>
                    <a:pt x="2661775" y="27571"/>
                  </a:moveTo>
                  <a:lnTo>
                    <a:pt x="2663184" y="29971"/>
                  </a:lnTo>
                  <a:lnTo>
                    <a:pt x="2663310" y="30098"/>
                  </a:lnTo>
                  <a:lnTo>
                    <a:pt x="2671387" y="30098"/>
                  </a:lnTo>
                  <a:lnTo>
                    <a:pt x="2673673" y="27794"/>
                  </a:lnTo>
                  <a:lnTo>
                    <a:pt x="2661775" y="27571"/>
                  </a:lnTo>
                  <a:close/>
                </a:path>
                <a:path w="2698750" h="75564">
                  <a:moveTo>
                    <a:pt x="2660783" y="27552"/>
                  </a:moveTo>
                  <a:lnTo>
                    <a:pt x="2663157" y="29945"/>
                  </a:lnTo>
                  <a:lnTo>
                    <a:pt x="2661775" y="27571"/>
                  </a:lnTo>
                  <a:lnTo>
                    <a:pt x="2660783" y="27552"/>
                  </a:lnTo>
                  <a:close/>
                </a:path>
                <a:path w="2698750" h="75564">
                  <a:moveTo>
                    <a:pt x="237305" y="4825"/>
                  </a:moveTo>
                  <a:lnTo>
                    <a:pt x="237406" y="25907"/>
                  </a:lnTo>
                  <a:lnTo>
                    <a:pt x="251556" y="25907"/>
                  </a:lnTo>
                  <a:lnTo>
                    <a:pt x="265656" y="26669"/>
                  </a:lnTo>
                  <a:lnTo>
                    <a:pt x="279706" y="27939"/>
                  </a:lnTo>
                  <a:lnTo>
                    <a:pt x="293706" y="29844"/>
                  </a:lnTo>
                  <a:lnTo>
                    <a:pt x="297643" y="9270"/>
                  </a:lnTo>
                  <a:lnTo>
                    <a:pt x="282641" y="7111"/>
                  </a:lnTo>
                  <a:lnTo>
                    <a:pt x="267583" y="5714"/>
                  </a:lnTo>
                  <a:lnTo>
                    <a:pt x="252471" y="4952"/>
                  </a:lnTo>
                  <a:lnTo>
                    <a:pt x="237305" y="4825"/>
                  </a:lnTo>
                  <a:close/>
                </a:path>
                <a:path w="2698750" h="75564">
                  <a:moveTo>
                    <a:pt x="56011" y="6857"/>
                  </a:moveTo>
                  <a:lnTo>
                    <a:pt x="55556" y="28193"/>
                  </a:lnTo>
                  <a:lnTo>
                    <a:pt x="98246" y="28828"/>
                  </a:lnTo>
                  <a:lnTo>
                    <a:pt x="112478" y="28828"/>
                  </a:lnTo>
                  <a:lnTo>
                    <a:pt x="112478" y="7365"/>
                  </a:lnTo>
                  <a:lnTo>
                    <a:pt x="98360" y="7365"/>
                  </a:lnTo>
                  <a:lnTo>
                    <a:pt x="56011" y="6857"/>
                  </a:lnTo>
                  <a:close/>
                </a:path>
                <a:path w="2698750" h="75564">
                  <a:moveTo>
                    <a:pt x="172014" y="6222"/>
                  </a:moveTo>
                  <a:lnTo>
                    <a:pt x="157133" y="6730"/>
                  </a:lnTo>
                  <a:lnTo>
                    <a:pt x="127366" y="7365"/>
                  </a:lnTo>
                  <a:lnTo>
                    <a:pt x="112478" y="7365"/>
                  </a:lnTo>
                  <a:lnTo>
                    <a:pt x="112478" y="28828"/>
                  </a:lnTo>
                  <a:lnTo>
                    <a:pt x="142716" y="28447"/>
                  </a:lnTo>
                  <a:lnTo>
                    <a:pt x="157830" y="28066"/>
                  </a:lnTo>
                  <a:lnTo>
                    <a:pt x="172941" y="27431"/>
                  </a:lnTo>
                  <a:lnTo>
                    <a:pt x="172014" y="6222"/>
                  </a:lnTo>
                  <a:close/>
                </a:path>
                <a:path w="2698750" h="75564">
                  <a:moveTo>
                    <a:pt x="2684479" y="27997"/>
                  </a:moveTo>
                  <a:lnTo>
                    <a:pt x="2685255" y="28447"/>
                  </a:lnTo>
                  <a:lnTo>
                    <a:pt x="2686005" y="28193"/>
                  </a:lnTo>
                  <a:lnTo>
                    <a:pt x="2686868" y="28066"/>
                  </a:lnTo>
                  <a:lnTo>
                    <a:pt x="2688151" y="28066"/>
                  </a:lnTo>
                  <a:lnTo>
                    <a:pt x="2684479" y="27997"/>
                  </a:lnTo>
                  <a:close/>
                </a:path>
                <a:path w="2698750" h="75564">
                  <a:moveTo>
                    <a:pt x="2686005" y="28193"/>
                  </a:moveTo>
                  <a:lnTo>
                    <a:pt x="2685255" y="28447"/>
                  </a:lnTo>
                  <a:lnTo>
                    <a:pt x="2686032" y="28447"/>
                  </a:lnTo>
                  <a:lnTo>
                    <a:pt x="2686005" y="28193"/>
                  </a:lnTo>
                  <a:close/>
                </a:path>
                <a:path w="2698750" h="75564">
                  <a:moveTo>
                    <a:pt x="22064" y="17144"/>
                  </a:moveTo>
                  <a:lnTo>
                    <a:pt x="18369" y="17260"/>
                  </a:lnTo>
                  <a:lnTo>
                    <a:pt x="17055" y="25145"/>
                  </a:lnTo>
                  <a:lnTo>
                    <a:pt x="19327" y="25653"/>
                  </a:lnTo>
                  <a:lnTo>
                    <a:pt x="55556" y="28193"/>
                  </a:lnTo>
                  <a:lnTo>
                    <a:pt x="55635" y="24510"/>
                  </a:lnTo>
                  <a:lnTo>
                    <a:pt x="35404" y="24510"/>
                  </a:lnTo>
                  <a:lnTo>
                    <a:pt x="32457" y="21538"/>
                  </a:lnTo>
                  <a:lnTo>
                    <a:pt x="28959" y="19764"/>
                  </a:lnTo>
                  <a:lnTo>
                    <a:pt x="25913" y="18160"/>
                  </a:lnTo>
                  <a:lnTo>
                    <a:pt x="22064" y="17144"/>
                  </a:lnTo>
                  <a:close/>
                </a:path>
                <a:path w="2698750" h="75564">
                  <a:moveTo>
                    <a:pt x="2103633" y="16382"/>
                  </a:moveTo>
                  <a:lnTo>
                    <a:pt x="2070880" y="28066"/>
                  </a:lnTo>
                  <a:lnTo>
                    <a:pt x="2104689" y="27939"/>
                  </a:lnTo>
                  <a:lnTo>
                    <a:pt x="2103633" y="16382"/>
                  </a:lnTo>
                  <a:close/>
                </a:path>
                <a:path w="2698750" h="75564">
                  <a:moveTo>
                    <a:pt x="2680772" y="25399"/>
                  </a:moveTo>
                  <a:lnTo>
                    <a:pt x="2677680" y="27870"/>
                  </a:lnTo>
                  <a:lnTo>
                    <a:pt x="2684479" y="27997"/>
                  </a:lnTo>
                  <a:lnTo>
                    <a:pt x="2683503" y="27431"/>
                  </a:lnTo>
                  <a:lnTo>
                    <a:pt x="2680772" y="25399"/>
                  </a:lnTo>
                  <a:close/>
                </a:path>
                <a:path w="2698750" h="75564">
                  <a:moveTo>
                    <a:pt x="2674663" y="19764"/>
                  </a:moveTo>
                  <a:lnTo>
                    <a:pt x="2674537" y="26923"/>
                  </a:lnTo>
                  <a:lnTo>
                    <a:pt x="2673673" y="27794"/>
                  </a:lnTo>
                  <a:lnTo>
                    <a:pt x="2677680" y="27870"/>
                  </a:lnTo>
                  <a:lnTo>
                    <a:pt x="2680772" y="25399"/>
                  </a:lnTo>
                  <a:lnTo>
                    <a:pt x="2674663" y="19764"/>
                  </a:lnTo>
                  <a:close/>
                </a:path>
                <a:path w="2698750" h="75564">
                  <a:moveTo>
                    <a:pt x="2673063" y="18287"/>
                  </a:moveTo>
                  <a:lnTo>
                    <a:pt x="2661782" y="27177"/>
                  </a:lnTo>
                  <a:lnTo>
                    <a:pt x="2661694" y="27431"/>
                  </a:lnTo>
                  <a:lnTo>
                    <a:pt x="2661775" y="27571"/>
                  </a:lnTo>
                  <a:lnTo>
                    <a:pt x="2673673" y="27794"/>
                  </a:lnTo>
                  <a:lnTo>
                    <a:pt x="2674537" y="26923"/>
                  </a:lnTo>
                  <a:lnTo>
                    <a:pt x="2674663" y="19764"/>
                  </a:lnTo>
                  <a:lnTo>
                    <a:pt x="2673063" y="18287"/>
                  </a:lnTo>
                  <a:close/>
                </a:path>
                <a:path w="2698750" h="75564">
                  <a:moveTo>
                    <a:pt x="2671387" y="15493"/>
                  </a:moveTo>
                  <a:lnTo>
                    <a:pt x="2663310" y="15493"/>
                  </a:lnTo>
                  <a:lnTo>
                    <a:pt x="2660159" y="18668"/>
                  </a:lnTo>
                  <a:lnTo>
                    <a:pt x="2660159" y="26923"/>
                  </a:lnTo>
                  <a:lnTo>
                    <a:pt x="2660783" y="27552"/>
                  </a:lnTo>
                  <a:lnTo>
                    <a:pt x="2661775" y="27571"/>
                  </a:lnTo>
                  <a:lnTo>
                    <a:pt x="2661621" y="27304"/>
                  </a:lnTo>
                  <a:lnTo>
                    <a:pt x="2673063" y="18287"/>
                  </a:lnTo>
                  <a:lnTo>
                    <a:pt x="2674159" y="18287"/>
                  </a:lnTo>
                  <a:lnTo>
                    <a:pt x="2671387" y="15493"/>
                  </a:lnTo>
                  <a:close/>
                </a:path>
                <a:path w="2698750" h="75564">
                  <a:moveTo>
                    <a:pt x="237305" y="4825"/>
                  </a:moveTo>
                  <a:lnTo>
                    <a:pt x="204650" y="5206"/>
                  </a:lnTo>
                  <a:lnTo>
                    <a:pt x="172014" y="6222"/>
                  </a:lnTo>
                  <a:lnTo>
                    <a:pt x="172941" y="27431"/>
                  </a:lnTo>
                  <a:lnTo>
                    <a:pt x="189050" y="26796"/>
                  </a:lnTo>
                  <a:lnTo>
                    <a:pt x="221283" y="26034"/>
                  </a:lnTo>
                  <a:lnTo>
                    <a:pt x="237406" y="25907"/>
                  </a:lnTo>
                  <a:lnTo>
                    <a:pt x="237305" y="4825"/>
                  </a:lnTo>
                  <a:close/>
                </a:path>
                <a:path w="2698750" h="75564">
                  <a:moveTo>
                    <a:pt x="2318512" y="1142"/>
                  </a:moveTo>
                  <a:lnTo>
                    <a:pt x="2303684" y="1142"/>
                  </a:lnTo>
                  <a:lnTo>
                    <a:pt x="2303798" y="22351"/>
                  </a:lnTo>
                  <a:lnTo>
                    <a:pt x="2317928" y="22478"/>
                  </a:lnTo>
                  <a:lnTo>
                    <a:pt x="2332030" y="23113"/>
                  </a:lnTo>
                  <a:lnTo>
                    <a:pt x="2346103" y="24256"/>
                  </a:lnTo>
                  <a:lnTo>
                    <a:pt x="2360148" y="25653"/>
                  </a:lnTo>
                  <a:lnTo>
                    <a:pt x="2362853" y="3936"/>
                  </a:lnTo>
                  <a:lnTo>
                    <a:pt x="2348096" y="2539"/>
                  </a:lnTo>
                  <a:lnTo>
                    <a:pt x="2333316" y="1650"/>
                  </a:lnTo>
                  <a:lnTo>
                    <a:pt x="2318512" y="1142"/>
                  </a:lnTo>
                  <a:close/>
                </a:path>
                <a:path w="2698750" h="75564">
                  <a:moveTo>
                    <a:pt x="2303684" y="1142"/>
                  </a:moveTo>
                  <a:lnTo>
                    <a:pt x="2266268" y="2158"/>
                  </a:lnTo>
                  <a:lnTo>
                    <a:pt x="2228881" y="4063"/>
                  </a:lnTo>
                  <a:lnTo>
                    <a:pt x="2230227" y="25272"/>
                  </a:lnTo>
                  <a:lnTo>
                    <a:pt x="2248605" y="24002"/>
                  </a:lnTo>
                  <a:lnTo>
                    <a:pt x="2266993" y="23113"/>
                  </a:lnTo>
                  <a:lnTo>
                    <a:pt x="2285391" y="22605"/>
                  </a:lnTo>
                  <a:lnTo>
                    <a:pt x="2303798" y="22351"/>
                  </a:lnTo>
                  <a:lnTo>
                    <a:pt x="2303684" y="1142"/>
                  </a:lnTo>
                  <a:close/>
                </a:path>
                <a:path w="2698750" h="75564">
                  <a:moveTo>
                    <a:pt x="2322" y="5206"/>
                  </a:moveTo>
                  <a:lnTo>
                    <a:pt x="939" y="6984"/>
                  </a:lnTo>
                  <a:lnTo>
                    <a:pt x="154" y="9016"/>
                  </a:lnTo>
                  <a:lnTo>
                    <a:pt x="66" y="10032"/>
                  </a:lnTo>
                  <a:lnTo>
                    <a:pt x="0" y="13588"/>
                  </a:lnTo>
                  <a:lnTo>
                    <a:pt x="238" y="14731"/>
                  </a:lnTo>
                  <a:lnTo>
                    <a:pt x="17055" y="25145"/>
                  </a:lnTo>
                  <a:lnTo>
                    <a:pt x="18261" y="17906"/>
                  </a:lnTo>
                  <a:lnTo>
                    <a:pt x="14897" y="17906"/>
                  </a:lnTo>
                  <a:lnTo>
                    <a:pt x="2322" y="5206"/>
                  </a:lnTo>
                  <a:close/>
                </a:path>
                <a:path w="2698750" h="75564">
                  <a:moveTo>
                    <a:pt x="32457" y="21538"/>
                  </a:moveTo>
                  <a:lnTo>
                    <a:pt x="35404" y="24510"/>
                  </a:lnTo>
                  <a:lnTo>
                    <a:pt x="45653" y="24510"/>
                  </a:lnTo>
                  <a:lnTo>
                    <a:pt x="46282" y="23875"/>
                  </a:lnTo>
                  <a:lnTo>
                    <a:pt x="37103" y="23875"/>
                  </a:lnTo>
                  <a:lnTo>
                    <a:pt x="32457" y="21538"/>
                  </a:lnTo>
                  <a:close/>
                </a:path>
                <a:path w="2698750" h="75564">
                  <a:moveTo>
                    <a:pt x="46402" y="6701"/>
                  </a:moveTo>
                  <a:lnTo>
                    <a:pt x="49807" y="10032"/>
                  </a:lnTo>
                  <a:lnTo>
                    <a:pt x="49807" y="20319"/>
                  </a:lnTo>
                  <a:lnTo>
                    <a:pt x="45653" y="24510"/>
                  </a:lnTo>
                  <a:lnTo>
                    <a:pt x="55635" y="24510"/>
                  </a:lnTo>
                  <a:lnTo>
                    <a:pt x="56011" y="6857"/>
                  </a:lnTo>
                  <a:lnTo>
                    <a:pt x="47087" y="6730"/>
                  </a:lnTo>
                  <a:lnTo>
                    <a:pt x="46402" y="6701"/>
                  </a:lnTo>
                  <a:close/>
                </a:path>
                <a:path w="2698750" h="75564">
                  <a:moveTo>
                    <a:pt x="35189" y="6179"/>
                  </a:moveTo>
                  <a:lnTo>
                    <a:pt x="35015" y="6349"/>
                  </a:lnTo>
                  <a:lnTo>
                    <a:pt x="34585" y="7365"/>
                  </a:lnTo>
                  <a:lnTo>
                    <a:pt x="31351" y="15493"/>
                  </a:lnTo>
                  <a:lnTo>
                    <a:pt x="31250" y="20319"/>
                  </a:lnTo>
                  <a:lnTo>
                    <a:pt x="32457" y="21538"/>
                  </a:lnTo>
                  <a:lnTo>
                    <a:pt x="37103" y="23875"/>
                  </a:lnTo>
                  <a:lnTo>
                    <a:pt x="43853" y="6857"/>
                  </a:lnTo>
                  <a:lnTo>
                    <a:pt x="43928" y="6595"/>
                  </a:lnTo>
                  <a:lnTo>
                    <a:pt x="38174" y="6349"/>
                  </a:lnTo>
                  <a:lnTo>
                    <a:pt x="35189" y="6179"/>
                  </a:lnTo>
                  <a:close/>
                </a:path>
                <a:path w="2698750" h="75564">
                  <a:moveTo>
                    <a:pt x="43928" y="6595"/>
                  </a:moveTo>
                  <a:lnTo>
                    <a:pt x="43853" y="6857"/>
                  </a:lnTo>
                  <a:lnTo>
                    <a:pt x="37103" y="23875"/>
                  </a:lnTo>
                  <a:lnTo>
                    <a:pt x="46282" y="23875"/>
                  </a:lnTo>
                  <a:lnTo>
                    <a:pt x="49807" y="20319"/>
                  </a:lnTo>
                  <a:lnTo>
                    <a:pt x="49807" y="10032"/>
                  </a:lnTo>
                  <a:lnTo>
                    <a:pt x="46402" y="6701"/>
                  </a:lnTo>
                  <a:lnTo>
                    <a:pt x="43928" y="6595"/>
                  </a:lnTo>
                  <a:close/>
                </a:path>
                <a:path w="2698750" h="75564">
                  <a:moveTo>
                    <a:pt x="31250" y="15747"/>
                  </a:moveTo>
                  <a:lnTo>
                    <a:pt x="29532" y="20065"/>
                  </a:lnTo>
                  <a:lnTo>
                    <a:pt x="32457" y="21538"/>
                  </a:lnTo>
                  <a:lnTo>
                    <a:pt x="31250" y="20319"/>
                  </a:lnTo>
                  <a:lnTo>
                    <a:pt x="31250" y="15747"/>
                  </a:lnTo>
                  <a:close/>
                </a:path>
                <a:path w="2698750" h="75564">
                  <a:moveTo>
                    <a:pt x="30694" y="17144"/>
                  </a:moveTo>
                  <a:lnTo>
                    <a:pt x="22064" y="17144"/>
                  </a:lnTo>
                  <a:lnTo>
                    <a:pt x="25913" y="18160"/>
                  </a:lnTo>
                  <a:lnTo>
                    <a:pt x="29532" y="20065"/>
                  </a:lnTo>
                  <a:lnTo>
                    <a:pt x="30694" y="17144"/>
                  </a:lnTo>
                  <a:close/>
                </a:path>
                <a:path w="2698750" h="75564">
                  <a:moveTo>
                    <a:pt x="2674159" y="18287"/>
                  </a:moveTo>
                  <a:lnTo>
                    <a:pt x="2673063" y="18287"/>
                  </a:lnTo>
                  <a:lnTo>
                    <a:pt x="2674663" y="19764"/>
                  </a:lnTo>
                  <a:lnTo>
                    <a:pt x="2674537" y="18668"/>
                  </a:lnTo>
                  <a:lnTo>
                    <a:pt x="2674159" y="18287"/>
                  </a:lnTo>
                  <a:close/>
                </a:path>
                <a:path w="2698750" h="75564">
                  <a:moveTo>
                    <a:pt x="15052" y="4444"/>
                  </a:moveTo>
                  <a:lnTo>
                    <a:pt x="2322" y="5206"/>
                  </a:lnTo>
                  <a:lnTo>
                    <a:pt x="14897" y="17906"/>
                  </a:lnTo>
                  <a:lnTo>
                    <a:pt x="16051" y="17398"/>
                  </a:lnTo>
                  <a:lnTo>
                    <a:pt x="17003" y="17271"/>
                  </a:lnTo>
                  <a:lnTo>
                    <a:pt x="17985" y="17271"/>
                  </a:lnTo>
                  <a:lnTo>
                    <a:pt x="18306" y="4910"/>
                  </a:lnTo>
                  <a:lnTo>
                    <a:pt x="15052" y="4444"/>
                  </a:lnTo>
                  <a:close/>
                </a:path>
                <a:path w="2698750" h="75564">
                  <a:moveTo>
                    <a:pt x="18369" y="17260"/>
                  </a:moveTo>
                  <a:lnTo>
                    <a:pt x="17985" y="17271"/>
                  </a:lnTo>
                  <a:lnTo>
                    <a:pt x="17003" y="17271"/>
                  </a:lnTo>
                  <a:lnTo>
                    <a:pt x="16051" y="17398"/>
                  </a:lnTo>
                  <a:lnTo>
                    <a:pt x="15019" y="17779"/>
                  </a:lnTo>
                  <a:lnTo>
                    <a:pt x="18261" y="17906"/>
                  </a:lnTo>
                  <a:lnTo>
                    <a:pt x="18369" y="17260"/>
                  </a:lnTo>
                  <a:close/>
                </a:path>
                <a:path w="2698750" h="75564">
                  <a:moveTo>
                    <a:pt x="18306" y="4910"/>
                  </a:moveTo>
                  <a:lnTo>
                    <a:pt x="17985" y="17271"/>
                  </a:lnTo>
                  <a:lnTo>
                    <a:pt x="18369" y="17260"/>
                  </a:lnTo>
                  <a:lnTo>
                    <a:pt x="20377" y="5206"/>
                  </a:lnTo>
                  <a:lnTo>
                    <a:pt x="18306" y="4910"/>
                  </a:lnTo>
                  <a:close/>
                </a:path>
                <a:path w="2698750" h="75564">
                  <a:moveTo>
                    <a:pt x="20377" y="5206"/>
                  </a:moveTo>
                  <a:lnTo>
                    <a:pt x="18369" y="17260"/>
                  </a:lnTo>
                  <a:lnTo>
                    <a:pt x="22064" y="17144"/>
                  </a:lnTo>
                  <a:lnTo>
                    <a:pt x="30694" y="17144"/>
                  </a:lnTo>
                  <a:lnTo>
                    <a:pt x="31149" y="16001"/>
                  </a:lnTo>
                  <a:lnTo>
                    <a:pt x="31250" y="10032"/>
                  </a:lnTo>
                  <a:lnTo>
                    <a:pt x="34974" y="6389"/>
                  </a:lnTo>
                  <a:lnTo>
                    <a:pt x="35060" y="6172"/>
                  </a:lnTo>
                  <a:lnTo>
                    <a:pt x="29270" y="5841"/>
                  </a:lnTo>
                  <a:lnTo>
                    <a:pt x="20377" y="5206"/>
                  </a:lnTo>
                  <a:close/>
                </a:path>
                <a:path w="2698750" h="75564">
                  <a:moveTo>
                    <a:pt x="34974" y="6389"/>
                  </a:moveTo>
                  <a:lnTo>
                    <a:pt x="31250" y="10032"/>
                  </a:lnTo>
                  <a:lnTo>
                    <a:pt x="31250" y="15747"/>
                  </a:lnTo>
                  <a:lnTo>
                    <a:pt x="34974" y="6389"/>
                  </a:lnTo>
                  <a:close/>
                </a:path>
                <a:path w="2698750" h="75564">
                  <a:moveTo>
                    <a:pt x="45653" y="5968"/>
                  </a:moveTo>
                  <a:lnTo>
                    <a:pt x="41940" y="5968"/>
                  </a:lnTo>
                  <a:lnTo>
                    <a:pt x="43928" y="6595"/>
                  </a:lnTo>
                  <a:lnTo>
                    <a:pt x="46402" y="6701"/>
                  </a:lnTo>
                  <a:lnTo>
                    <a:pt x="45653" y="5968"/>
                  </a:lnTo>
                  <a:close/>
                </a:path>
                <a:path w="2698750" h="75564">
                  <a:moveTo>
                    <a:pt x="41940" y="5968"/>
                  </a:moveTo>
                  <a:lnTo>
                    <a:pt x="35404" y="5968"/>
                  </a:lnTo>
                  <a:lnTo>
                    <a:pt x="35189" y="6179"/>
                  </a:lnTo>
                  <a:lnTo>
                    <a:pt x="38174" y="6349"/>
                  </a:lnTo>
                  <a:lnTo>
                    <a:pt x="43928" y="6595"/>
                  </a:lnTo>
                  <a:lnTo>
                    <a:pt x="41940" y="5968"/>
                  </a:lnTo>
                  <a:close/>
                </a:path>
                <a:path w="2698750" h="75564">
                  <a:moveTo>
                    <a:pt x="35060" y="6172"/>
                  </a:moveTo>
                  <a:lnTo>
                    <a:pt x="34974" y="6389"/>
                  </a:lnTo>
                  <a:lnTo>
                    <a:pt x="35189" y="6179"/>
                  </a:lnTo>
                  <a:lnTo>
                    <a:pt x="35060" y="6172"/>
                  </a:lnTo>
                  <a:close/>
                </a:path>
                <a:path w="2698750" h="75564">
                  <a:moveTo>
                    <a:pt x="35899" y="4063"/>
                  </a:moveTo>
                  <a:lnTo>
                    <a:pt x="35060" y="6172"/>
                  </a:lnTo>
                  <a:lnTo>
                    <a:pt x="35196" y="6172"/>
                  </a:lnTo>
                  <a:lnTo>
                    <a:pt x="35404" y="5968"/>
                  </a:lnTo>
                  <a:lnTo>
                    <a:pt x="41940" y="5968"/>
                  </a:lnTo>
                  <a:lnTo>
                    <a:pt x="35899" y="4063"/>
                  </a:lnTo>
                  <a:close/>
                </a:path>
                <a:path w="2698750" h="75564">
                  <a:moveTo>
                    <a:pt x="18424" y="380"/>
                  </a:moveTo>
                  <a:lnTo>
                    <a:pt x="18306" y="4910"/>
                  </a:lnTo>
                  <a:lnTo>
                    <a:pt x="20377" y="5206"/>
                  </a:lnTo>
                  <a:lnTo>
                    <a:pt x="29270" y="5841"/>
                  </a:lnTo>
                  <a:lnTo>
                    <a:pt x="35060" y="6172"/>
                  </a:lnTo>
                  <a:lnTo>
                    <a:pt x="35899" y="4063"/>
                  </a:lnTo>
                  <a:lnTo>
                    <a:pt x="30209" y="2158"/>
                  </a:lnTo>
                  <a:lnTo>
                    <a:pt x="24383" y="1015"/>
                  </a:lnTo>
                  <a:lnTo>
                    <a:pt x="18424" y="380"/>
                  </a:lnTo>
                  <a:close/>
                </a:path>
                <a:path w="2698750" h="75564">
                  <a:moveTo>
                    <a:pt x="14834" y="0"/>
                  </a:moveTo>
                  <a:lnTo>
                    <a:pt x="2322" y="5206"/>
                  </a:lnTo>
                  <a:lnTo>
                    <a:pt x="15052" y="4444"/>
                  </a:lnTo>
                  <a:lnTo>
                    <a:pt x="18318" y="4444"/>
                  </a:lnTo>
                  <a:lnTo>
                    <a:pt x="18424" y="380"/>
                  </a:lnTo>
                  <a:lnTo>
                    <a:pt x="14834" y="0"/>
                  </a:lnTo>
                  <a:close/>
                </a:path>
                <a:path w="2698750" h="75564">
                  <a:moveTo>
                    <a:pt x="18318" y="4444"/>
                  </a:moveTo>
                  <a:lnTo>
                    <a:pt x="15052" y="4444"/>
                  </a:lnTo>
                  <a:lnTo>
                    <a:pt x="18306" y="4910"/>
                  </a:lnTo>
                  <a:lnTo>
                    <a:pt x="18318" y="4444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5237" y="5491492"/>
              <a:ext cx="162201" cy="3404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358963" y="5931765"/>
            <a:ext cx="338569" cy="19971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6530" y="5514022"/>
            <a:ext cx="2930931" cy="26785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5703" y="5101805"/>
            <a:ext cx="2754630" cy="272415"/>
          </a:xfrm>
          <a:custGeom>
            <a:avLst/>
            <a:gdLst/>
            <a:ahLst/>
            <a:cxnLst/>
            <a:rect l="l" t="t" r="r" b="b"/>
            <a:pathLst>
              <a:path w="2754629" h="272414">
                <a:moveTo>
                  <a:pt x="2754426" y="45593"/>
                </a:moveTo>
                <a:lnTo>
                  <a:pt x="2738513" y="29464"/>
                </a:lnTo>
                <a:lnTo>
                  <a:pt x="2735338" y="29806"/>
                </a:lnTo>
                <a:lnTo>
                  <a:pt x="2735338" y="53340"/>
                </a:lnTo>
                <a:lnTo>
                  <a:pt x="2734284" y="37846"/>
                </a:lnTo>
                <a:lnTo>
                  <a:pt x="2734386" y="37719"/>
                </a:lnTo>
                <a:lnTo>
                  <a:pt x="2734424" y="37465"/>
                </a:lnTo>
                <a:lnTo>
                  <a:pt x="2734399" y="39497"/>
                </a:lnTo>
                <a:lnTo>
                  <a:pt x="2735338" y="53340"/>
                </a:lnTo>
                <a:lnTo>
                  <a:pt x="2735338" y="29806"/>
                </a:lnTo>
                <a:lnTo>
                  <a:pt x="2688590" y="39751"/>
                </a:lnTo>
                <a:lnTo>
                  <a:pt x="2646730" y="53340"/>
                </a:lnTo>
                <a:lnTo>
                  <a:pt x="2634450" y="57531"/>
                </a:lnTo>
                <a:lnTo>
                  <a:pt x="2622105" y="61595"/>
                </a:lnTo>
                <a:lnTo>
                  <a:pt x="2584767" y="70612"/>
                </a:lnTo>
                <a:lnTo>
                  <a:pt x="2578341" y="70993"/>
                </a:lnTo>
                <a:lnTo>
                  <a:pt x="2571915" y="70993"/>
                </a:lnTo>
                <a:lnTo>
                  <a:pt x="2565476" y="70612"/>
                </a:lnTo>
                <a:lnTo>
                  <a:pt x="2557653" y="70231"/>
                </a:lnTo>
                <a:lnTo>
                  <a:pt x="2549918" y="69342"/>
                </a:lnTo>
                <a:lnTo>
                  <a:pt x="2542235" y="67818"/>
                </a:lnTo>
                <a:lnTo>
                  <a:pt x="2540762" y="67564"/>
                </a:lnTo>
                <a:lnTo>
                  <a:pt x="2511234" y="52832"/>
                </a:lnTo>
                <a:lnTo>
                  <a:pt x="2502522" y="47815"/>
                </a:lnTo>
                <a:lnTo>
                  <a:pt x="2502522" y="75374"/>
                </a:lnTo>
                <a:lnTo>
                  <a:pt x="2484564" y="71399"/>
                </a:lnTo>
                <a:lnTo>
                  <a:pt x="2473033" y="70129"/>
                </a:lnTo>
                <a:lnTo>
                  <a:pt x="2461476" y="67589"/>
                </a:lnTo>
                <a:lnTo>
                  <a:pt x="2439632" y="65049"/>
                </a:lnTo>
                <a:lnTo>
                  <a:pt x="2417775" y="61239"/>
                </a:lnTo>
                <a:lnTo>
                  <a:pt x="2395918" y="58699"/>
                </a:lnTo>
                <a:lnTo>
                  <a:pt x="2374049" y="54889"/>
                </a:lnTo>
                <a:lnTo>
                  <a:pt x="2290381" y="44729"/>
                </a:lnTo>
                <a:lnTo>
                  <a:pt x="2247061" y="40919"/>
                </a:lnTo>
                <a:lnTo>
                  <a:pt x="2232609" y="40919"/>
                </a:lnTo>
                <a:lnTo>
                  <a:pt x="2205837" y="39649"/>
                </a:lnTo>
                <a:lnTo>
                  <a:pt x="2179066" y="39649"/>
                </a:lnTo>
                <a:lnTo>
                  <a:pt x="2152307" y="38379"/>
                </a:lnTo>
                <a:lnTo>
                  <a:pt x="2125535" y="38379"/>
                </a:lnTo>
                <a:lnTo>
                  <a:pt x="2028228" y="38379"/>
                </a:lnTo>
                <a:lnTo>
                  <a:pt x="1956549" y="43459"/>
                </a:lnTo>
                <a:lnTo>
                  <a:pt x="1860511" y="51079"/>
                </a:lnTo>
                <a:lnTo>
                  <a:pt x="1828533" y="54889"/>
                </a:lnTo>
                <a:lnTo>
                  <a:pt x="1795678" y="57429"/>
                </a:lnTo>
                <a:lnTo>
                  <a:pt x="1762836" y="61239"/>
                </a:lnTo>
                <a:lnTo>
                  <a:pt x="1729994" y="63779"/>
                </a:lnTo>
                <a:lnTo>
                  <a:pt x="1697177" y="67589"/>
                </a:lnTo>
                <a:lnTo>
                  <a:pt x="1630260" y="75209"/>
                </a:lnTo>
                <a:lnTo>
                  <a:pt x="1596783" y="77749"/>
                </a:lnTo>
                <a:lnTo>
                  <a:pt x="1563319" y="81559"/>
                </a:lnTo>
                <a:lnTo>
                  <a:pt x="1530464" y="84099"/>
                </a:lnTo>
                <a:lnTo>
                  <a:pt x="1497596" y="87909"/>
                </a:lnTo>
                <a:lnTo>
                  <a:pt x="1464741" y="90449"/>
                </a:lnTo>
                <a:lnTo>
                  <a:pt x="1431874" y="94259"/>
                </a:lnTo>
                <a:lnTo>
                  <a:pt x="1366837" y="99339"/>
                </a:lnTo>
                <a:lnTo>
                  <a:pt x="1334338" y="103149"/>
                </a:lnTo>
                <a:lnTo>
                  <a:pt x="1301851" y="105689"/>
                </a:lnTo>
                <a:lnTo>
                  <a:pt x="1241463" y="112649"/>
                </a:lnTo>
                <a:lnTo>
                  <a:pt x="1242758" y="111379"/>
                </a:lnTo>
                <a:lnTo>
                  <a:pt x="1242758" y="101092"/>
                </a:lnTo>
                <a:lnTo>
                  <a:pt x="1238605" y="96901"/>
                </a:lnTo>
                <a:lnTo>
                  <a:pt x="1237107" y="96901"/>
                </a:lnTo>
                <a:lnTo>
                  <a:pt x="1236306" y="96139"/>
                </a:lnTo>
                <a:lnTo>
                  <a:pt x="1235570" y="95758"/>
                </a:lnTo>
                <a:lnTo>
                  <a:pt x="1235036" y="95123"/>
                </a:lnTo>
                <a:lnTo>
                  <a:pt x="1234706" y="94234"/>
                </a:lnTo>
                <a:lnTo>
                  <a:pt x="1234503" y="94107"/>
                </a:lnTo>
                <a:lnTo>
                  <a:pt x="1234389" y="93853"/>
                </a:lnTo>
                <a:lnTo>
                  <a:pt x="1234465" y="92964"/>
                </a:lnTo>
                <a:lnTo>
                  <a:pt x="1235024" y="91821"/>
                </a:lnTo>
                <a:lnTo>
                  <a:pt x="1235837" y="90932"/>
                </a:lnTo>
                <a:lnTo>
                  <a:pt x="1236878" y="90170"/>
                </a:lnTo>
                <a:lnTo>
                  <a:pt x="1238631" y="88900"/>
                </a:lnTo>
                <a:lnTo>
                  <a:pt x="1239570" y="88519"/>
                </a:lnTo>
                <a:lnTo>
                  <a:pt x="1244257" y="86233"/>
                </a:lnTo>
                <a:lnTo>
                  <a:pt x="1299108" y="78613"/>
                </a:lnTo>
                <a:lnTo>
                  <a:pt x="1317523" y="78867"/>
                </a:lnTo>
                <a:lnTo>
                  <a:pt x="1330045" y="78994"/>
                </a:lnTo>
                <a:lnTo>
                  <a:pt x="1342567" y="78867"/>
                </a:lnTo>
                <a:lnTo>
                  <a:pt x="1355077" y="78486"/>
                </a:lnTo>
                <a:lnTo>
                  <a:pt x="1367599" y="77851"/>
                </a:lnTo>
                <a:lnTo>
                  <a:pt x="1425460" y="76327"/>
                </a:lnTo>
                <a:lnTo>
                  <a:pt x="1468856" y="76136"/>
                </a:lnTo>
                <a:lnTo>
                  <a:pt x="1483347" y="76200"/>
                </a:lnTo>
                <a:lnTo>
                  <a:pt x="1510728" y="76200"/>
                </a:lnTo>
                <a:lnTo>
                  <a:pt x="1565490" y="75565"/>
                </a:lnTo>
                <a:lnTo>
                  <a:pt x="1604518" y="73660"/>
                </a:lnTo>
                <a:lnTo>
                  <a:pt x="1688846" y="56261"/>
                </a:lnTo>
                <a:lnTo>
                  <a:pt x="1705394" y="52324"/>
                </a:lnTo>
                <a:lnTo>
                  <a:pt x="1743354" y="43434"/>
                </a:lnTo>
                <a:lnTo>
                  <a:pt x="1762379" y="39243"/>
                </a:lnTo>
                <a:lnTo>
                  <a:pt x="1781441" y="35306"/>
                </a:lnTo>
                <a:lnTo>
                  <a:pt x="1795221" y="32385"/>
                </a:lnTo>
                <a:lnTo>
                  <a:pt x="1836851" y="25527"/>
                </a:lnTo>
                <a:lnTo>
                  <a:pt x="1886013" y="23114"/>
                </a:lnTo>
                <a:lnTo>
                  <a:pt x="1929079" y="22948"/>
                </a:lnTo>
                <a:lnTo>
                  <a:pt x="1974748" y="23368"/>
                </a:lnTo>
                <a:lnTo>
                  <a:pt x="2034311" y="24130"/>
                </a:lnTo>
                <a:lnTo>
                  <a:pt x="2046935" y="24130"/>
                </a:lnTo>
                <a:lnTo>
                  <a:pt x="2094331" y="25908"/>
                </a:lnTo>
                <a:lnTo>
                  <a:pt x="2122741" y="29464"/>
                </a:lnTo>
                <a:lnTo>
                  <a:pt x="2132406" y="30861"/>
                </a:lnTo>
                <a:lnTo>
                  <a:pt x="2179828" y="34925"/>
                </a:lnTo>
                <a:lnTo>
                  <a:pt x="2234730" y="35814"/>
                </a:lnTo>
                <a:lnTo>
                  <a:pt x="2260282" y="35941"/>
                </a:lnTo>
                <a:lnTo>
                  <a:pt x="2311425" y="35941"/>
                </a:lnTo>
                <a:lnTo>
                  <a:pt x="2336990" y="35814"/>
                </a:lnTo>
                <a:lnTo>
                  <a:pt x="2361869" y="35775"/>
                </a:lnTo>
                <a:lnTo>
                  <a:pt x="2406866" y="38481"/>
                </a:lnTo>
                <a:lnTo>
                  <a:pt x="2446134" y="48260"/>
                </a:lnTo>
                <a:lnTo>
                  <a:pt x="2462149" y="54610"/>
                </a:lnTo>
                <a:lnTo>
                  <a:pt x="2462276" y="54292"/>
                </a:lnTo>
                <a:lnTo>
                  <a:pt x="2462199" y="54648"/>
                </a:lnTo>
                <a:lnTo>
                  <a:pt x="2471623" y="58928"/>
                </a:lnTo>
                <a:lnTo>
                  <a:pt x="2480945" y="63500"/>
                </a:lnTo>
                <a:lnTo>
                  <a:pt x="2490139" y="68326"/>
                </a:lnTo>
                <a:lnTo>
                  <a:pt x="2499182" y="73406"/>
                </a:lnTo>
                <a:lnTo>
                  <a:pt x="2502522" y="75374"/>
                </a:lnTo>
                <a:lnTo>
                  <a:pt x="2502522" y="47815"/>
                </a:lnTo>
                <a:lnTo>
                  <a:pt x="2462784" y="29083"/>
                </a:lnTo>
                <a:lnTo>
                  <a:pt x="2419032" y="16129"/>
                </a:lnTo>
                <a:lnTo>
                  <a:pt x="2369375" y="11938"/>
                </a:lnTo>
                <a:lnTo>
                  <a:pt x="2353094" y="11811"/>
                </a:lnTo>
                <a:lnTo>
                  <a:pt x="2336812" y="11938"/>
                </a:lnTo>
                <a:lnTo>
                  <a:pt x="2285796" y="12192"/>
                </a:lnTo>
                <a:lnTo>
                  <a:pt x="2234806" y="12192"/>
                </a:lnTo>
                <a:lnTo>
                  <a:pt x="2216924" y="12192"/>
                </a:lnTo>
                <a:lnTo>
                  <a:pt x="2199055" y="12065"/>
                </a:lnTo>
                <a:lnTo>
                  <a:pt x="2144687" y="9271"/>
                </a:lnTo>
                <a:lnTo>
                  <a:pt x="2116213" y="5334"/>
                </a:lnTo>
                <a:lnTo>
                  <a:pt x="2106257" y="4064"/>
                </a:lnTo>
                <a:lnTo>
                  <a:pt x="2096287" y="3048"/>
                </a:lnTo>
                <a:lnTo>
                  <a:pt x="2086305" y="2286"/>
                </a:lnTo>
                <a:lnTo>
                  <a:pt x="2073300" y="1651"/>
                </a:lnTo>
                <a:lnTo>
                  <a:pt x="2047316" y="1143"/>
                </a:lnTo>
                <a:lnTo>
                  <a:pt x="2034311" y="1143"/>
                </a:lnTo>
                <a:lnTo>
                  <a:pt x="2019566" y="1143"/>
                </a:lnTo>
                <a:lnTo>
                  <a:pt x="1975370" y="508"/>
                </a:lnTo>
                <a:lnTo>
                  <a:pt x="1957095" y="127"/>
                </a:lnTo>
                <a:lnTo>
                  <a:pt x="1938820" y="0"/>
                </a:lnTo>
                <a:lnTo>
                  <a:pt x="1920557" y="0"/>
                </a:lnTo>
                <a:lnTo>
                  <a:pt x="1902282" y="127"/>
                </a:lnTo>
                <a:lnTo>
                  <a:pt x="1851113" y="1651"/>
                </a:lnTo>
                <a:lnTo>
                  <a:pt x="1805393" y="7747"/>
                </a:lnTo>
                <a:lnTo>
                  <a:pt x="1757680" y="17780"/>
                </a:lnTo>
                <a:lnTo>
                  <a:pt x="1719376" y="26670"/>
                </a:lnTo>
                <a:lnTo>
                  <a:pt x="1700288" y="31369"/>
                </a:lnTo>
                <a:lnTo>
                  <a:pt x="1651025" y="43180"/>
                </a:lnTo>
                <a:lnTo>
                  <a:pt x="1634566" y="46863"/>
                </a:lnTo>
                <a:lnTo>
                  <a:pt x="1623860" y="49276"/>
                </a:lnTo>
                <a:lnTo>
                  <a:pt x="1613103" y="51181"/>
                </a:lnTo>
                <a:lnTo>
                  <a:pt x="1602295" y="52705"/>
                </a:lnTo>
                <a:lnTo>
                  <a:pt x="1591424" y="53975"/>
                </a:lnTo>
                <a:lnTo>
                  <a:pt x="1564398" y="54737"/>
                </a:lnTo>
                <a:lnTo>
                  <a:pt x="1510334" y="55499"/>
                </a:lnTo>
                <a:lnTo>
                  <a:pt x="1483296" y="55499"/>
                </a:lnTo>
                <a:lnTo>
                  <a:pt x="1454035" y="55499"/>
                </a:lnTo>
                <a:lnTo>
                  <a:pt x="1424787" y="55880"/>
                </a:lnTo>
                <a:lnTo>
                  <a:pt x="1366304" y="57404"/>
                </a:lnTo>
                <a:lnTo>
                  <a:pt x="1354112" y="58166"/>
                </a:lnTo>
                <a:lnTo>
                  <a:pt x="1341920" y="58801"/>
                </a:lnTo>
                <a:lnTo>
                  <a:pt x="1329715" y="59309"/>
                </a:lnTo>
                <a:lnTo>
                  <a:pt x="1317523" y="59563"/>
                </a:lnTo>
                <a:lnTo>
                  <a:pt x="1308011" y="59817"/>
                </a:lnTo>
                <a:lnTo>
                  <a:pt x="1264462" y="63754"/>
                </a:lnTo>
                <a:lnTo>
                  <a:pt x="1249680" y="67437"/>
                </a:lnTo>
                <a:lnTo>
                  <a:pt x="1242999" y="69215"/>
                </a:lnTo>
                <a:lnTo>
                  <a:pt x="1226718" y="78486"/>
                </a:lnTo>
                <a:lnTo>
                  <a:pt x="1223924" y="81026"/>
                </a:lnTo>
                <a:lnTo>
                  <a:pt x="1218006" y="94742"/>
                </a:lnTo>
                <a:lnTo>
                  <a:pt x="1217625" y="99187"/>
                </a:lnTo>
                <a:lnTo>
                  <a:pt x="1218717" y="103378"/>
                </a:lnTo>
                <a:lnTo>
                  <a:pt x="1221981" y="108077"/>
                </a:lnTo>
                <a:lnTo>
                  <a:pt x="1222781" y="108966"/>
                </a:lnTo>
                <a:lnTo>
                  <a:pt x="1223670" y="109728"/>
                </a:lnTo>
                <a:lnTo>
                  <a:pt x="1224203" y="110236"/>
                </a:lnTo>
                <a:lnTo>
                  <a:pt x="1224203" y="111379"/>
                </a:lnTo>
                <a:lnTo>
                  <a:pt x="1226858" y="113995"/>
                </a:lnTo>
                <a:lnTo>
                  <a:pt x="1202550" y="115849"/>
                </a:lnTo>
                <a:lnTo>
                  <a:pt x="1169479" y="119659"/>
                </a:lnTo>
                <a:lnTo>
                  <a:pt x="1161592" y="120561"/>
                </a:lnTo>
                <a:lnTo>
                  <a:pt x="1161592" y="147472"/>
                </a:lnTo>
                <a:lnTo>
                  <a:pt x="1159586" y="147599"/>
                </a:lnTo>
                <a:lnTo>
                  <a:pt x="1069403" y="155219"/>
                </a:lnTo>
                <a:lnTo>
                  <a:pt x="1039368" y="159029"/>
                </a:lnTo>
                <a:lnTo>
                  <a:pt x="882662" y="174269"/>
                </a:lnTo>
                <a:lnTo>
                  <a:pt x="850061" y="177647"/>
                </a:lnTo>
                <a:lnTo>
                  <a:pt x="901331" y="170459"/>
                </a:lnTo>
                <a:lnTo>
                  <a:pt x="935291" y="166649"/>
                </a:lnTo>
                <a:lnTo>
                  <a:pt x="969289" y="161569"/>
                </a:lnTo>
                <a:lnTo>
                  <a:pt x="1037336" y="153949"/>
                </a:lnTo>
                <a:lnTo>
                  <a:pt x="1123048" y="144221"/>
                </a:lnTo>
                <a:lnTo>
                  <a:pt x="1161592" y="147472"/>
                </a:lnTo>
                <a:lnTo>
                  <a:pt x="1161592" y="120561"/>
                </a:lnTo>
                <a:lnTo>
                  <a:pt x="1128877" y="124269"/>
                </a:lnTo>
                <a:lnTo>
                  <a:pt x="1035138" y="134899"/>
                </a:lnTo>
                <a:lnTo>
                  <a:pt x="1028065" y="135686"/>
                </a:lnTo>
                <a:lnTo>
                  <a:pt x="1128877" y="124269"/>
                </a:lnTo>
                <a:lnTo>
                  <a:pt x="1119466" y="123469"/>
                </a:lnTo>
                <a:lnTo>
                  <a:pt x="1074356" y="120929"/>
                </a:lnTo>
                <a:lnTo>
                  <a:pt x="1029246" y="117119"/>
                </a:lnTo>
                <a:lnTo>
                  <a:pt x="999312" y="115849"/>
                </a:lnTo>
                <a:lnTo>
                  <a:pt x="969378" y="113309"/>
                </a:lnTo>
                <a:lnTo>
                  <a:pt x="909497" y="110769"/>
                </a:lnTo>
                <a:lnTo>
                  <a:pt x="885317" y="109499"/>
                </a:lnTo>
                <a:lnTo>
                  <a:pt x="861161" y="106959"/>
                </a:lnTo>
                <a:lnTo>
                  <a:pt x="812876" y="104419"/>
                </a:lnTo>
                <a:lnTo>
                  <a:pt x="788390" y="101879"/>
                </a:lnTo>
                <a:lnTo>
                  <a:pt x="763917" y="100609"/>
                </a:lnTo>
                <a:lnTo>
                  <a:pt x="715010" y="95529"/>
                </a:lnTo>
                <a:lnTo>
                  <a:pt x="689965" y="94259"/>
                </a:lnTo>
                <a:lnTo>
                  <a:pt x="664895" y="91719"/>
                </a:lnTo>
                <a:lnTo>
                  <a:pt x="639787" y="91719"/>
                </a:lnTo>
                <a:lnTo>
                  <a:pt x="614667" y="90449"/>
                </a:lnTo>
                <a:lnTo>
                  <a:pt x="560539" y="90449"/>
                </a:lnTo>
                <a:lnTo>
                  <a:pt x="542518" y="91719"/>
                </a:lnTo>
                <a:lnTo>
                  <a:pt x="530733" y="91719"/>
                </a:lnTo>
                <a:lnTo>
                  <a:pt x="518972" y="92989"/>
                </a:lnTo>
                <a:lnTo>
                  <a:pt x="507225" y="92989"/>
                </a:lnTo>
                <a:lnTo>
                  <a:pt x="495503" y="94259"/>
                </a:lnTo>
                <a:lnTo>
                  <a:pt x="480110" y="96799"/>
                </a:lnTo>
                <a:lnTo>
                  <a:pt x="464743" y="98069"/>
                </a:lnTo>
                <a:lnTo>
                  <a:pt x="434073" y="103149"/>
                </a:lnTo>
                <a:lnTo>
                  <a:pt x="374205" y="108229"/>
                </a:lnTo>
                <a:lnTo>
                  <a:pt x="364401" y="108229"/>
                </a:lnTo>
                <a:lnTo>
                  <a:pt x="354622" y="106959"/>
                </a:lnTo>
                <a:lnTo>
                  <a:pt x="344868" y="106959"/>
                </a:lnTo>
                <a:lnTo>
                  <a:pt x="335140" y="105689"/>
                </a:lnTo>
                <a:lnTo>
                  <a:pt x="321754" y="103784"/>
                </a:lnTo>
                <a:lnTo>
                  <a:pt x="321068" y="103149"/>
                </a:lnTo>
                <a:lnTo>
                  <a:pt x="317334" y="103149"/>
                </a:lnTo>
                <a:lnTo>
                  <a:pt x="310819" y="103149"/>
                </a:lnTo>
                <a:lnTo>
                  <a:pt x="306666" y="106959"/>
                </a:lnTo>
                <a:lnTo>
                  <a:pt x="306666" y="117119"/>
                </a:lnTo>
                <a:lnTo>
                  <a:pt x="310819" y="120929"/>
                </a:lnTo>
                <a:lnTo>
                  <a:pt x="314566" y="120929"/>
                </a:lnTo>
                <a:lnTo>
                  <a:pt x="332384" y="123469"/>
                </a:lnTo>
                <a:lnTo>
                  <a:pt x="353161" y="126009"/>
                </a:lnTo>
                <a:lnTo>
                  <a:pt x="363601" y="126009"/>
                </a:lnTo>
                <a:lnTo>
                  <a:pt x="374053" y="127279"/>
                </a:lnTo>
                <a:lnTo>
                  <a:pt x="389788" y="126009"/>
                </a:lnTo>
                <a:lnTo>
                  <a:pt x="405498" y="126009"/>
                </a:lnTo>
                <a:lnTo>
                  <a:pt x="421157" y="123469"/>
                </a:lnTo>
                <a:lnTo>
                  <a:pt x="436778" y="122199"/>
                </a:lnTo>
                <a:lnTo>
                  <a:pt x="451929" y="119659"/>
                </a:lnTo>
                <a:lnTo>
                  <a:pt x="467106" y="118389"/>
                </a:lnTo>
                <a:lnTo>
                  <a:pt x="482295" y="115849"/>
                </a:lnTo>
                <a:lnTo>
                  <a:pt x="497497" y="114579"/>
                </a:lnTo>
                <a:lnTo>
                  <a:pt x="508876" y="113309"/>
                </a:lnTo>
                <a:lnTo>
                  <a:pt x="520280" y="113309"/>
                </a:lnTo>
                <a:lnTo>
                  <a:pt x="531698" y="112039"/>
                </a:lnTo>
                <a:lnTo>
                  <a:pt x="543128" y="112039"/>
                </a:lnTo>
                <a:lnTo>
                  <a:pt x="614591" y="112039"/>
                </a:lnTo>
                <a:lnTo>
                  <a:pt x="639229" y="112039"/>
                </a:lnTo>
                <a:lnTo>
                  <a:pt x="688454" y="114579"/>
                </a:lnTo>
                <a:lnTo>
                  <a:pt x="713028" y="117119"/>
                </a:lnTo>
                <a:lnTo>
                  <a:pt x="737577" y="119659"/>
                </a:lnTo>
                <a:lnTo>
                  <a:pt x="762152" y="120929"/>
                </a:lnTo>
                <a:lnTo>
                  <a:pt x="786739" y="123469"/>
                </a:lnTo>
                <a:lnTo>
                  <a:pt x="811339" y="124739"/>
                </a:lnTo>
                <a:lnTo>
                  <a:pt x="835596" y="127279"/>
                </a:lnTo>
                <a:lnTo>
                  <a:pt x="908469" y="131089"/>
                </a:lnTo>
                <a:lnTo>
                  <a:pt x="968222" y="133629"/>
                </a:lnTo>
                <a:lnTo>
                  <a:pt x="998093" y="136169"/>
                </a:lnTo>
                <a:lnTo>
                  <a:pt x="1016685" y="136956"/>
                </a:lnTo>
                <a:lnTo>
                  <a:pt x="1001014" y="138709"/>
                </a:lnTo>
                <a:lnTo>
                  <a:pt x="966914" y="143789"/>
                </a:lnTo>
                <a:lnTo>
                  <a:pt x="898779" y="151409"/>
                </a:lnTo>
                <a:lnTo>
                  <a:pt x="844257" y="159029"/>
                </a:lnTo>
                <a:lnTo>
                  <a:pt x="817016" y="164109"/>
                </a:lnTo>
                <a:lnTo>
                  <a:pt x="789800" y="167919"/>
                </a:lnTo>
                <a:lnTo>
                  <a:pt x="734847" y="175539"/>
                </a:lnTo>
                <a:lnTo>
                  <a:pt x="707390" y="180619"/>
                </a:lnTo>
                <a:lnTo>
                  <a:pt x="679945" y="184429"/>
                </a:lnTo>
                <a:lnTo>
                  <a:pt x="646315" y="190779"/>
                </a:lnTo>
                <a:lnTo>
                  <a:pt x="545376" y="206019"/>
                </a:lnTo>
                <a:lnTo>
                  <a:pt x="529856" y="208572"/>
                </a:lnTo>
                <a:lnTo>
                  <a:pt x="423138" y="219049"/>
                </a:lnTo>
                <a:lnTo>
                  <a:pt x="423138" y="236283"/>
                </a:lnTo>
                <a:lnTo>
                  <a:pt x="421563" y="223812"/>
                </a:lnTo>
                <a:lnTo>
                  <a:pt x="421690" y="223786"/>
                </a:lnTo>
                <a:lnTo>
                  <a:pt x="421678" y="224688"/>
                </a:lnTo>
                <a:lnTo>
                  <a:pt x="423138" y="236283"/>
                </a:lnTo>
                <a:lnTo>
                  <a:pt x="423138" y="219049"/>
                </a:lnTo>
                <a:lnTo>
                  <a:pt x="322935" y="228879"/>
                </a:lnTo>
                <a:lnTo>
                  <a:pt x="288607" y="231419"/>
                </a:lnTo>
                <a:lnTo>
                  <a:pt x="273431" y="233108"/>
                </a:lnTo>
                <a:lnTo>
                  <a:pt x="273431" y="251739"/>
                </a:lnTo>
                <a:lnTo>
                  <a:pt x="256209" y="253009"/>
                </a:lnTo>
                <a:lnTo>
                  <a:pt x="273329" y="251739"/>
                </a:lnTo>
                <a:lnTo>
                  <a:pt x="273240" y="249199"/>
                </a:lnTo>
                <a:lnTo>
                  <a:pt x="273431" y="251739"/>
                </a:lnTo>
                <a:lnTo>
                  <a:pt x="273431" y="233108"/>
                </a:lnTo>
                <a:lnTo>
                  <a:pt x="219976" y="239039"/>
                </a:lnTo>
                <a:lnTo>
                  <a:pt x="185674" y="241579"/>
                </a:lnTo>
                <a:lnTo>
                  <a:pt x="167881" y="244119"/>
                </a:lnTo>
                <a:lnTo>
                  <a:pt x="157378" y="244868"/>
                </a:lnTo>
                <a:lnTo>
                  <a:pt x="144221" y="245389"/>
                </a:lnTo>
                <a:lnTo>
                  <a:pt x="69113" y="249199"/>
                </a:lnTo>
                <a:lnTo>
                  <a:pt x="44081" y="249199"/>
                </a:lnTo>
                <a:lnTo>
                  <a:pt x="35433" y="250469"/>
                </a:lnTo>
                <a:lnTo>
                  <a:pt x="11938" y="250469"/>
                </a:lnTo>
                <a:lnTo>
                  <a:pt x="9525" y="250469"/>
                </a:lnTo>
                <a:lnTo>
                  <a:pt x="5562" y="251739"/>
                </a:lnTo>
                <a:lnTo>
                  <a:pt x="2654" y="254279"/>
                </a:lnTo>
                <a:lnTo>
                  <a:pt x="800" y="258089"/>
                </a:lnTo>
                <a:lnTo>
                  <a:pt x="215" y="259359"/>
                </a:lnTo>
                <a:lnTo>
                  <a:pt x="0" y="261899"/>
                </a:lnTo>
                <a:lnTo>
                  <a:pt x="165" y="263169"/>
                </a:lnTo>
                <a:lnTo>
                  <a:pt x="1079" y="266979"/>
                </a:lnTo>
                <a:lnTo>
                  <a:pt x="2921" y="269519"/>
                </a:lnTo>
                <a:lnTo>
                  <a:pt x="5702" y="270789"/>
                </a:lnTo>
                <a:lnTo>
                  <a:pt x="7048" y="272059"/>
                </a:lnTo>
                <a:lnTo>
                  <a:pt x="12395" y="272059"/>
                </a:lnTo>
                <a:lnTo>
                  <a:pt x="20599" y="272059"/>
                </a:lnTo>
                <a:lnTo>
                  <a:pt x="46151" y="272059"/>
                </a:lnTo>
                <a:lnTo>
                  <a:pt x="63703" y="272059"/>
                </a:lnTo>
                <a:lnTo>
                  <a:pt x="116255" y="268249"/>
                </a:lnTo>
                <a:lnTo>
                  <a:pt x="134162" y="266979"/>
                </a:lnTo>
                <a:lnTo>
                  <a:pt x="152057" y="264439"/>
                </a:lnTo>
                <a:lnTo>
                  <a:pt x="169938" y="263169"/>
                </a:lnTo>
                <a:lnTo>
                  <a:pt x="179501" y="261810"/>
                </a:lnTo>
                <a:lnTo>
                  <a:pt x="209397" y="260629"/>
                </a:lnTo>
                <a:lnTo>
                  <a:pt x="273697" y="255549"/>
                </a:lnTo>
                <a:lnTo>
                  <a:pt x="335495" y="251739"/>
                </a:lnTo>
                <a:lnTo>
                  <a:pt x="355993" y="249199"/>
                </a:lnTo>
                <a:lnTo>
                  <a:pt x="372960" y="247929"/>
                </a:lnTo>
                <a:lnTo>
                  <a:pt x="389915" y="245389"/>
                </a:lnTo>
                <a:lnTo>
                  <a:pt x="406857" y="244119"/>
                </a:lnTo>
                <a:lnTo>
                  <a:pt x="423799" y="241579"/>
                </a:lnTo>
                <a:lnTo>
                  <a:pt x="486041" y="233959"/>
                </a:lnTo>
                <a:lnTo>
                  <a:pt x="517118" y="228879"/>
                </a:lnTo>
                <a:lnTo>
                  <a:pt x="548170" y="225069"/>
                </a:lnTo>
                <a:lnTo>
                  <a:pt x="556691" y="223786"/>
                </a:lnTo>
                <a:lnTo>
                  <a:pt x="592683" y="219989"/>
                </a:lnTo>
                <a:lnTo>
                  <a:pt x="640854" y="216179"/>
                </a:lnTo>
                <a:lnTo>
                  <a:pt x="737184" y="206019"/>
                </a:lnTo>
                <a:lnTo>
                  <a:pt x="884402" y="190779"/>
                </a:lnTo>
                <a:lnTo>
                  <a:pt x="1041006" y="175539"/>
                </a:lnTo>
                <a:lnTo>
                  <a:pt x="1161046" y="165379"/>
                </a:lnTo>
                <a:lnTo>
                  <a:pt x="1242872" y="160299"/>
                </a:lnTo>
                <a:lnTo>
                  <a:pt x="1297686" y="156946"/>
                </a:lnTo>
                <a:lnTo>
                  <a:pt x="1377276" y="164109"/>
                </a:lnTo>
                <a:lnTo>
                  <a:pt x="1450327" y="167919"/>
                </a:lnTo>
                <a:lnTo>
                  <a:pt x="1474698" y="170459"/>
                </a:lnTo>
                <a:lnTo>
                  <a:pt x="1494078" y="170459"/>
                </a:lnTo>
                <a:lnTo>
                  <a:pt x="1513471" y="171729"/>
                </a:lnTo>
                <a:lnTo>
                  <a:pt x="1532864" y="171729"/>
                </a:lnTo>
                <a:lnTo>
                  <a:pt x="1552282" y="172999"/>
                </a:lnTo>
                <a:lnTo>
                  <a:pt x="1632661" y="172999"/>
                </a:lnTo>
                <a:lnTo>
                  <a:pt x="1695958" y="172999"/>
                </a:lnTo>
                <a:lnTo>
                  <a:pt x="1759038" y="167919"/>
                </a:lnTo>
                <a:lnTo>
                  <a:pt x="1835531" y="160299"/>
                </a:lnTo>
                <a:lnTo>
                  <a:pt x="1861007" y="156489"/>
                </a:lnTo>
                <a:lnTo>
                  <a:pt x="1910981" y="151409"/>
                </a:lnTo>
                <a:lnTo>
                  <a:pt x="1935949" y="147599"/>
                </a:lnTo>
                <a:lnTo>
                  <a:pt x="1960930" y="145059"/>
                </a:lnTo>
                <a:lnTo>
                  <a:pt x="1980082" y="142519"/>
                </a:lnTo>
                <a:lnTo>
                  <a:pt x="2361057" y="142519"/>
                </a:lnTo>
                <a:lnTo>
                  <a:pt x="2364702" y="138709"/>
                </a:lnTo>
                <a:lnTo>
                  <a:pt x="2364702" y="132397"/>
                </a:lnTo>
                <a:lnTo>
                  <a:pt x="2420086" y="138709"/>
                </a:lnTo>
                <a:lnTo>
                  <a:pt x="2442337" y="142519"/>
                </a:lnTo>
                <a:lnTo>
                  <a:pt x="2525471" y="152679"/>
                </a:lnTo>
                <a:lnTo>
                  <a:pt x="2541511" y="153949"/>
                </a:lnTo>
                <a:lnTo>
                  <a:pt x="2549525" y="153949"/>
                </a:lnTo>
                <a:lnTo>
                  <a:pt x="2557551" y="155219"/>
                </a:lnTo>
                <a:lnTo>
                  <a:pt x="2567292" y="155219"/>
                </a:lnTo>
                <a:lnTo>
                  <a:pt x="2571927" y="152679"/>
                </a:lnTo>
                <a:lnTo>
                  <a:pt x="2576017" y="151409"/>
                </a:lnTo>
                <a:lnTo>
                  <a:pt x="2583015" y="141249"/>
                </a:lnTo>
                <a:lnTo>
                  <a:pt x="2585123" y="134988"/>
                </a:lnTo>
                <a:lnTo>
                  <a:pt x="2581452" y="109499"/>
                </a:lnTo>
                <a:lnTo>
                  <a:pt x="2578481" y="104419"/>
                </a:lnTo>
                <a:lnTo>
                  <a:pt x="2574531" y="100609"/>
                </a:lnTo>
                <a:lnTo>
                  <a:pt x="2569578" y="96799"/>
                </a:lnTo>
                <a:lnTo>
                  <a:pt x="2564307" y="94869"/>
                </a:lnTo>
                <a:lnTo>
                  <a:pt x="2564307" y="127279"/>
                </a:lnTo>
                <a:lnTo>
                  <a:pt x="2563990" y="131089"/>
                </a:lnTo>
                <a:lnTo>
                  <a:pt x="2562936" y="134899"/>
                </a:lnTo>
                <a:lnTo>
                  <a:pt x="2563317" y="134899"/>
                </a:lnTo>
                <a:lnTo>
                  <a:pt x="2563190" y="134988"/>
                </a:lnTo>
                <a:lnTo>
                  <a:pt x="2561412" y="136169"/>
                </a:lnTo>
                <a:lnTo>
                  <a:pt x="2557805" y="136169"/>
                </a:lnTo>
                <a:lnTo>
                  <a:pt x="2534945" y="136169"/>
                </a:lnTo>
                <a:lnTo>
                  <a:pt x="2527363" y="134899"/>
                </a:lnTo>
                <a:lnTo>
                  <a:pt x="2506713" y="132346"/>
                </a:lnTo>
                <a:lnTo>
                  <a:pt x="2486202" y="128549"/>
                </a:lnTo>
                <a:lnTo>
                  <a:pt x="2465641" y="126009"/>
                </a:lnTo>
                <a:lnTo>
                  <a:pt x="2445118" y="122199"/>
                </a:lnTo>
                <a:lnTo>
                  <a:pt x="2422804" y="119659"/>
                </a:lnTo>
                <a:lnTo>
                  <a:pt x="2400477" y="115849"/>
                </a:lnTo>
                <a:lnTo>
                  <a:pt x="2378125" y="113309"/>
                </a:lnTo>
                <a:lnTo>
                  <a:pt x="2355748" y="109499"/>
                </a:lnTo>
                <a:lnTo>
                  <a:pt x="2328824" y="106959"/>
                </a:lnTo>
                <a:lnTo>
                  <a:pt x="2315337" y="106959"/>
                </a:lnTo>
                <a:lnTo>
                  <a:pt x="2301837" y="105689"/>
                </a:lnTo>
                <a:lnTo>
                  <a:pt x="2211082" y="105689"/>
                </a:lnTo>
                <a:lnTo>
                  <a:pt x="2160816" y="105689"/>
                </a:lnTo>
                <a:lnTo>
                  <a:pt x="2110625" y="108229"/>
                </a:lnTo>
                <a:lnTo>
                  <a:pt x="2091804" y="109499"/>
                </a:lnTo>
                <a:lnTo>
                  <a:pt x="2073008" y="112039"/>
                </a:lnTo>
                <a:lnTo>
                  <a:pt x="2054237" y="113309"/>
                </a:lnTo>
                <a:lnTo>
                  <a:pt x="2035479" y="115849"/>
                </a:lnTo>
                <a:lnTo>
                  <a:pt x="2016188" y="118389"/>
                </a:lnTo>
                <a:lnTo>
                  <a:pt x="1996922" y="119659"/>
                </a:lnTo>
                <a:lnTo>
                  <a:pt x="1977656" y="122199"/>
                </a:lnTo>
                <a:lnTo>
                  <a:pt x="1875840" y="122199"/>
                </a:lnTo>
                <a:lnTo>
                  <a:pt x="1807933" y="122199"/>
                </a:lnTo>
                <a:lnTo>
                  <a:pt x="1807933" y="142519"/>
                </a:lnTo>
                <a:lnTo>
                  <a:pt x="1757146" y="147599"/>
                </a:lnTo>
                <a:lnTo>
                  <a:pt x="1726196" y="150139"/>
                </a:lnTo>
                <a:lnTo>
                  <a:pt x="1710715" y="150139"/>
                </a:lnTo>
                <a:lnTo>
                  <a:pt x="1695221" y="151409"/>
                </a:lnTo>
                <a:lnTo>
                  <a:pt x="1663941" y="151409"/>
                </a:lnTo>
                <a:lnTo>
                  <a:pt x="1648294" y="152679"/>
                </a:lnTo>
                <a:lnTo>
                  <a:pt x="1632661" y="152679"/>
                </a:lnTo>
                <a:lnTo>
                  <a:pt x="1612658" y="152679"/>
                </a:lnTo>
                <a:lnTo>
                  <a:pt x="1592668" y="151409"/>
                </a:lnTo>
                <a:lnTo>
                  <a:pt x="1552689" y="151409"/>
                </a:lnTo>
                <a:lnTo>
                  <a:pt x="1533448" y="151409"/>
                </a:lnTo>
                <a:lnTo>
                  <a:pt x="1514208" y="150139"/>
                </a:lnTo>
                <a:lnTo>
                  <a:pt x="1494980" y="150139"/>
                </a:lnTo>
                <a:lnTo>
                  <a:pt x="1479016" y="149085"/>
                </a:lnTo>
                <a:lnTo>
                  <a:pt x="1579892" y="145059"/>
                </a:lnTo>
                <a:lnTo>
                  <a:pt x="1611693" y="145059"/>
                </a:lnTo>
                <a:lnTo>
                  <a:pt x="1643507" y="143789"/>
                </a:lnTo>
                <a:lnTo>
                  <a:pt x="1707134" y="143789"/>
                </a:lnTo>
                <a:lnTo>
                  <a:pt x="1749310" y="142519"/>
                </a:lnTo>
                <a:lnTo>
                  <a:pt x="1807933" y="142519"/>
                </a:lnTo>
                <a:lnTo>
                  <a:pt x="1807933" y="122199"/>
                </a:lnTo>
                <a:lnTo>
                  <a:pt x="1791373" y="122199"/>
                </a:lnTo>
                <a:lnTo>
                  <a:pt x="1749132" y="123469"/>
                </a:lnTo>
                <a:lnTo>
                  <a:pt x="1706918" y="123469"/>
                </a:lnTo>
                <a:lnTo>
                  <a:pt x="1675028" y="123469"/>
                </a:lnTo>
                <a:lnTo>
                  <a:pt x="1643138" y="124739"/>
                </a:lnTo>
                <a:lnTo>
                  <a:pt x="1611261" y="124739"/>
                </a:lnTo>
                <a:lnTo>
                  <a:pt x="1579384" y="126009"/>
                </a:lnTo>
                <a:lnTo>
                  <a:pt x="1547482" y="126009"/>
                </a:lnTo>
                <a:lnTo>
                  <a:pt x="1451813" y="129819"/>
                </a:lnTo>
                <a:lnTo>
                  <a:pt x="1420063" y="131089"/>
                </a:lnTo>
                <a:lnTo>
                  <a:pt x="1403007" y="132461"/>
                </a:lnTo>
                <a:lnTo>
                  <a:pt x="1403007" y="143789"/>
                </a:lnTo>
                <a:lnTo>
                  <a:pt x="1378775" y="142519"/>
                </a:lnTo>
                <a:lnTo>
                  <a:pt x="1336484" y="139979"/>
                </a:lnTo>
                <a:lnTo>
                  <a:pt x="1403007" y="143789"/>
                </a:lnTo>
                <a:lnTo>
                  <a:pt x="1403007" y="132461"/>
                </a:lnTo>
                <a:lnTo>
                  <a:pt x="1388313" y="133629"/>
                </a:lnTo>
                <a:lnTo>
                  <a:pt x="1324838" y="136169"/>
                </a:lnTo>
                <a:lnTo>
                  <a:pt x="1306576" y="137287"/>
                </a:lnTo>
                <a:lnTo>
                  <a:pt x="1294193" y="136169"/>
                </a:lnTo>
                <a:lnTo>
                  <a:pt x="1251927" y="133629"/>
                </a:lnTo>
                <a:lnTo>
                  <a:pt x="1237729" y="132346"/>
                </a:lnTo>
                <a:lnTo>
                  <a:pt x="1270711" y="128549"/>
                </a:lnTo>
                <a:lnTo>
                  <a:pt x="1303794" y="126009"/>
                </a:lnTo>
                <a:lnTo>
                  <a:pt x="1336243" y="122199"/>
                </a:lnTo>
                <a:lnTo>
                  <a:pt x="1401178" y="117119"/>
                </a:lnTo>
                <a:lnTo>
                  <a:pt x="1433664" y="113309"/>
                </a:lnTo>
                <a:lnTo>
                  <a:pt x="1466570" y="110769"/>
                </a:lnTo>
                <a:lnTo>
                  <a:pt x="1499463" y="106959"/>
                </a:lnTo>
                <a:lnTo>
                  <a:pt x="1532369" y="104419"/>
                </a:lnTo>
                <a:lnTo>
                  <a:pt x="1565262" y="100609"/>
                </a:lnTo>
                <a:lnTo>
                  <a:pt x="1598777" y="98069"/>
                </a:lnTo>
                <a:lnTo>
                  <a:pt x="1699298" y="86639"/>
                </a:lnTo>
                <a:lnTo>
                  <a:pt x="1732064" y="84099"/>
                </a:lnTo>
                <a:lnTo>
                  <a:pt x="1797634" y="76479"/>
                </a:lnTo>
                <a:lnTo>
                  <a:pt x="1830438" y="73939"/>
                </a:lnTo>
                <a:lnTo>
                  <a:pt x="1862289" y="70129"/>
                </a:lnTo>
                <a:lnTo>
                  <a:pt x="1894154" y="67589"/>
                </a:lnTo>
                <a:lnTo>
                  <a:pt x="1926043" y="63779"/>
                </a:lnTo>
                <a:lnTo>
                  <a:pt x="1957946" y="61239"/>
                </a:lnTo>
                <a:lnTo>
                  <a:pt x="2010968" y="57429"/>
                </a:lnTo>
                <a:lnTo>
                  <a:pt x="2028672" y="57429"/>
                </a:lnTo>
                <a:lnTo>
                  <a:pt x="2052866" y="56159"/>
                </a:lnTo>
                <a:lnTo>
                  <a:pt x="2125497" y="56159"/>
                </a:lnTo>
                <a:lnTo>
                  <a:pt x="2178647" y="56159"/>
                </a:lnTo>
                <a:lnTo>
                  <a:pt x="2205228" y="57429"/>
                </a:lnTo>
                <a:lnTo>
                  <a:pt x="2231809" y="57429"/>
                </a:lnTo>
                <a:lnTo>
                  <a:pt x="2288527" y="62509"/>
                </a:lnTo>
                <a:lnTo>
                  <a:pt x="2350693" y="70129"/>
                </a:lnTo>
                <a:lnTo>
                  <a:pt x="2371369" y="73939"/>
                </a:lnTo>
                <a:lnTo>
                  <a:pt x="2393137" y="76479"/>
                </a:lnTo>
                <a:lnTo>
                  <a:pt x="2436672" y="84099"/>
                </a:lnTo>
                <a:lnTo>
                  <a:pt x="2458440" y="86639"/>
                </a:lnTo>
                <a:lnTo>
                  <a:pt x="2469756" y="89179"/>
                </a:lnTo>
                <a:lnTo>
                  <a:pt x="2481059" y="90449"/>
                </a:lnTo>
                <a:lnTo>
                  <a:pt x="2503589" y="95529"/>
                </a:lnTo>
                <a:lnTo>
                  <a:pt x="2511539" y="96799"/>
                </a:lnTo>
                <a:lnTo>
                  <a:pt x="2519426" y="99339"/>
                </a:lnTo>
                <a:lnTo>
                  <a:pt x="2527262" y="100609"/>
                </a:lnTo>
                <a:lnTo>
                  <a:pt x="2535034" y="103149"/>
                </a:lnTo>
                <a:lnTo>
                  <a:pt x="2541854" y="105689"/>
                </a:lnTo>
                <a:lnTo>
                  <a:pt x="2548458" y="108229"/>
                </a:lnTo>
                <a:lnTo>
                  <a:pt x="2554859" y="112039"/>
                </a:lnTo>
                <a:lnTo>
                  <a:pt x="2556357" y="112039"/>
                </a:lnTo>
                <a:lnTo>
                  <a:pt x="2559266" y="114579"/>
                </a:lnTo>
                <a:lnTo>
                  <a:pt x="2560447" y="114579"/>
                </a:lnTo>
                <a:lnTo>
                  <a:pt x="2560993" y="115849"/>
                </a:lnTo>
                <a:lnTo>
                  <a:pt x="2563088" y="117119"/>
                </a:lnTo>
                <a:lnTo>
                  <a:pt x="2564168" y="119659"/>
                </a:lnTo>
                <a:lnTo>
                  <a:pt x="2564244" y="122199"/>
                </a:lnTo>
                <a:lnTo>
                  <a:pt x="2564307" y="127279"/>
                </a:lnTo>
                <a:lnTo>
                  <a:pt x="2564307" y="94869"/>
                </a:lnTo>
                <a:lnTo>
                  <a:pt x="2562771" y="94297"/>
                </a:lnTo>
                <a:lnTo>
                  <a:pt x="2564104" y="94361"/>
                </a:lnTo>
                <a:lnTo>
                  <a:pt x="2571813" y="94742"/>
                </a:lnTo>
                <a:lnTo>
                  <a:pt x="2579522" y="94742"/>
                </a:lnTo>
                <a:lnTo>
                  <a:pt x="2628747" y="84328"/>
                </a:lnTo>
                <a:lnTo>
                  <a:pt x="2667838" y="70993"/>
                </a:lnTo>
                <a:lnTo>
                  <a:pt x="2681363" y="66675"/>
                </a:lnTo>
                <a:lnTo>
                  <a:pt x="2694965" y="62484"/>
                </a:lnTo>
                <a:lnTo>
                  <a:pt x="2708630" y="58547"/>
                </a:lnTo>
                <a:lnTo>
                  <a:pt x="2714637" y="56934"/>
                </a:lnTo>
                <a:lnTo>
                  <a:pt x="2714879" y="57150"/>
                </a:lnTo>
                <a:lnTo>
                  <a:pt x="2719413" y="57150"/>
                </a:lnTo>
                <a:lnTo>
                  <a:pt x="2719374" y="55905"/>
                </a:lnTo>
                <a:lnTo>
                  <a:pt x="2719413" y="57150"/>
                </a:lnTo>
                <a:lnTo>
                  <a:pt x="2729255" y="58420"/>
                </a:lnTo>
                <a:lnTo>
                  <a:pt x="2734030" y="58928"/>
                </a:lnTo>
                <a:lnTo>
                  <a:pt x="2738704" y="58547"/>
                </a:lnTo>
                <a:lnTo>
                  <a:pt x="2743250" y="57023"/>
                </a:lnTo>
                <a:lnTo>
                  <a:pt x="2744520" y="56515"/>
                </a:lnTo>
                <a:lnTo>
                  <a:pt x="2745714" y="56007"/>
                </a:lnTo>
                <a:lnTo>
                  <a:pt x="2746870" y="55245"/>
                </a:lnTo>
                <a:lnTo>
                  <a:pt x="2748305" y="54356"/>
                </a:lnTo>
                <a:lnTo>
                  <a:pt x="2749600" y="53213"/>
                </a:lnTo>
                <a:lnTo>
                  <a:pt x="2750743" y="51943"/>
                </a:lnTo>
                <a:lnTo>
                  <a:pt x="2753309" y="49022"/>
                </a:lnTo>
                <a:lnTo>
                  <a:pt x="2754426" y="4559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16852" y="5863863"/>
            <a:ext cx="879944" cy="24833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23988" y="3005747"/>
            <a:ext cx="649846" cy="2402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84376" y="2944596"/>
            <a:ext cx="1645248" cy="2641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309040"/>
            <a:ext cx="4350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Lists </a:t>
            </a:r>
            <a:r>
              <a:rPr sz="4400" spc="-150" dirty="0"/>
              <a:t>and</a:t>
            </a:r>
            <a:r>
              <a:rPr sz="4400" spc="-505" dirty="0"/>
              <a:t> </a:t>
            </a:r>
            <a:r>
              <a:rPr sz="4400" spc="-180" dirty="0"/>
              <a:t>ArrayLists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6624" y="1921936"/>
            <a:ext cx="997712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0200" marR="5080" indent="-317500">
              <a:lnSpc>
                <a:spcPts val="3000"/>
              </a:lnSpc>
              <a:spcBef>
                <a:spcPts val="500"/>
              </a:spcBef>
              <a:buSzPct val="50000"/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key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distinction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between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arrays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ArrayLists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ArrayLists  </a:t>
            </a:r>
            <a:r>
              <a:rPr sz="2800" spc="-130" dirty="0">
                <a:latin typeface="Trebuchet MS"/>
                <a:cs typeface="Trebuchet MS"/>
              </a:rPr>
              <a:t>are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resizable,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so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add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remove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values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27" y="3175007"/>
            <a:ext cx="5904865" cy="310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5" dirty="0">
                <a:latin typeface="Verdana"/>
                <a:cs typeface="Verdana"/>
              </a:rPr>
              <a:t>List&lt;String&gt; </a:t>
            </a:r>
            <a:r>
              <a:rPr sz="1400" spc="-135" dirty="0">
                <a:latin typeface="Verdana"/>
                <a:cs typeface="Verdana"/>
              </a:rPr>
              <a:t>messages </a:t>
            </a:r>
            <a:r>
              <a:rPr sz="1400" spc="-335" dirty="0">
                <a:latin typeface="Verdana"/>
                <a:cs typeface="Verdana"/>
              </a:rPr>
              <a:t>= </a:t>
            </a:r>
            <a:r>
              <a:rPr sz="1400" spc="-90" dirty="0">
                <a:latin typeface="Verdana"/>
                <a:cs typeface="Verdana"/>
              </a:rPr>
              <a:t>Arrays.asList("Hello",</a:t>
            </a:r>
            <a:r>
              <a:rPr sz="1400" spc="-28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"CSE11");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Verdana"/>
              <a:cs typeface="Verdana"/>
            </a:endParaRPr>
          </a:p>
          <a:p>
            <a:pPr marL="12700" marR="1406525">
              <a:lnSpc>
                <a:spcPct val="148800"/>
              </a:lnSpc>
            </a:pPr>
            <a:r>
              <a:rPr sz="1400" spc="-114" dirty="0">
                <a:latin typeface="Verdana"/>
                <a:cs typeface="Verdana"/>
              </a:rPr>
              <a:t>//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Appends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"on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your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assignments!"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to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the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end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of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messages  </a:t>
            </a:r>
            <a:r>
              <a:rPr sz="1400" spc="-130" dirty="0">
                <a:latin typeface="Verdana"/>
                <a:cs typeface="Verdana"/>
              </a:rPr>
              <a:t>messages.add("on </a:t>
            </a:r>
            <a:r>
              <a:rPr sz="1400" spc="-85" dirty="0">
                <a:latin typeface="Verdana"/>
                <a:cs typeface="Verdana"/>
              </a:rPr>
              <a:t>your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assignments!");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48800"/>
              </a:lnSpc>
              <a:spcBef>
                <a:spcPts val="5"/>
              </a:spcBef>
            </a:pPr>
            <a:r>
              <a:rPr sz="1400" spc="-114" dirty="0">
                <a:latin typeface="Verdana"/>
                <a:cs typeface="Verdana"/>
              </a:rPr>
              <a:t>//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Inserts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"Good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luck"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at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index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2,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shifting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"on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your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assignments!"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to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the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right.  </a:t>
            </a:r>
            <a:r>
              <a:rPr sz="1400" spc="-140" dirty="0">
                <a:latin typeface="Verdana"/>
                <a:cs typeface="Verdana"/>
              </a:rPr>
              <a:t>messages.add(2, </a:t>
            </a:r>
            <a:r>
              <a:rPr sz="1400" spc="-85" dirty="0">
                <a:latin typeface="Verdana"/>
                <a:cs typeface="Verdana"/>
              </a:rPr>
              <a:t>"Good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luck");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Verdana"/>
              <a:cs typeface="Verdana"/>
            </a:endParaRPr>
          </a:p>
          <a:p>
            <a:pPr marL="12700" marR="2270760">
              <a:lnSpc>
                <a:spcPct val="148800"/>
              </a:lnSpc>
            </a:pPr>
            <a:r>
              <a:rPr sz="1400" spc="-114" dirty="0">
                <a:latin typeface="Verdana"/>
                <a:cs typeface="Verdana"/>
              </a:rPr>
              <a:t>//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Removes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"Hello"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from</a:t>
            </a:r>
            <a:r>
              <a:rPr sz="1400" spc="-22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the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list,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and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returns</a:t>
            </a:r>
            <a:r>
              <a:rPr sz="1400" spc="-2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it.  </a:t>
            </a:r>
            <a:r>
              <a:rPr sz="1400" spc="-100" dirty="0">
                <a:latin typeface="Verdana"/>
                <a:cs typeface="Verdana"/>
              </a:rPr>
              <a:t>String </a:t>
            </a:r>
            <a:r>
              <a:rPr sz="1400" spc="-70" dirty="0">
                <a:latin typeface="Verdana"/>
                <a:cs typeface="Verdana"/>
              </a:rPr>
              <a:t>hello</a:t>
            </a:r>
            <a:r>
              <a:rPr sz="1400" spc="-385" dirty="0">
                <a:latin typeface="Verdana"/>
                <a:cs typeface="Verdana"/>
              </a:rPr>
              <a:t> </a:t>
            </a:r>
            <a:r>
              <a:rPr sz="1400" spc="-335" dirty="0">
                <a:latin typeface="Verdana"/>
                <a:cs typeface="Verdana"/>
              </a:rPr>
              <a:t>= </a:t>
            </a:r>
            <a:r>
              <a:rPr sz="1400" spc="-145" dirty="0">
                <a:latin typeface="Verdana"/>
                <a:cs typeface="Verdana"/>
              </a:rPr>
              <a:t>messages.remove(0);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0707" y="2332586"/>
            <a:ext cx="2860675" cy="103505"/>
          </a:xfrm>
          <a:custGeom>
            <a:avLst/>
            <a:gdLst/>
            <a:ahLst/>
            <a:cxnLst/>
            <a:rect l="l" t="t" r="r" b="b"/>
            <a:pathLst>
              <a:path w="2860675" h="103505">
                <a:moveTo>
                  <a:pt x="97421" y="81914"/>
                </a:moveTo>
                <a:lnTo>
                  <a:pt x="70694" y="83312"/>
                </a:lnTo>
                <a:lnTo>
                  <a:pt x="57316" y="83692"/>
                </a:lnTo>
                <a:lnTo>
                  <a:pt x="43929" y="83819"/>
                </a:lnTo>
                <a:lnTo>
                  <a:pt x="43840" y="103377"/>
                </a:lnTo>
                <a:lnTo>
                  <a:pt x="57658" y="103504"/>
                </a:lnTo>
                <a:lnTo>
                  <a:pt x="71474" y="103504"/>
                </a:lnTo>
                <a:lnTo>
                  <a:pt x="85286" y="103124"/>
                </a:lnTo>
                <a:lnTo>
                  <a:pt x="99098" y="102488"/>
                </a:lnTo>
                <a:lnTo>
                  <a:pt x="97421" y="81914"/>
                </a:lnTo>
                <a:close/>
              </a:path>
              <a:path w="2860675" h="103505">
                <a:moveTo>
                  <a:pt x="43929" y="83819"/>
                </a:moveTo>
                <a:lnTo>
                  <a:pt x="9334" y="84200"/>
                </a:lnTo>
                <a:lnTo>
                  <a:pt x="9232" y="102742"/>
                </a:lnTo>
                <a:lnTo>
                  <a:pt x="43840" y="103377"/>
                </a:lnTo>
                <a:lnTo>
                  <a:pt x="43843" y="102742"/>
                </a:lnTo>
                <a:lnTo>
                  <a:pt x="14401" y="102742"/>
                </a:lnTo>
                <a:lnTo>
                  <a:pt x="18567" y="98551"/>
                </a:lnTo>
                <a:lnTo>
                  <a:pt x="18567" y="88264"/>
                </a:lnTo>
                <a:lnTo>
                  <a:pt x="14401" y="84200"/>
                </a:lnTo>
                <a:lnTo>
                  <a:pt x="43927" y="84200"/>
                </a:lnTo>
                <a:lnTo>
                  <a:pt x="43929" y="83819"/>
                </a:lnTo>
                <a:close/>
              </a:path>
              <a:path w="2860675" h="103505">
                <a:moveTo>
                  <a:pt x="9334" y="84200"/>
                </a:moveTo>
                <a:lnTo>
                  <a:pt x="4152" y="84200"/>
                </a:lnTo>
                <a:lnTo>
                  <a:pt x="0" y="88264"/>
                </a:lnTo>
                <a:lnTo>
                  <a:pt x="0" y="98551"/>
                </a:lnTo>
                <a:lnTo>
                  <a:pt x="4152" y="102742"/>
                </a:lnTo>
                <a:lnTo>
                  <a:pt x="9232" y="102742"/>
                </a:lnTo>
                <a:lnTo>
                  <a:pt x="9334" y="84200"/>
                </a:lnTo>
                <a:close/>
              </a:path>
              <a:path w="2860675" h="103505">
                <a:moveTo>
                  <a:pt x="43927" y="84200"/>
                </a:moveTo>
                <a:lnTo>
                  <a:pt x="14401" y="84200"/>
                </a:lnTo>
                <a:lnTo>
                  <a:pt x="18567" y="88264"/>
                </a:lnTo>
                <a:lnTo>
                  <a:pt x="18567" y="98551"/>
                </a:lnTo>
                <a:lnTo>
                  <a:pt x="14401" y="102742"/>
                </a:lnTo>
                <a:lnTo>
                  <a:pt x="43843" y="102742"/>
                </a:lnTo>
                <a:lnTo>
                  <a:pt x="43927" y="84200"/>
                </a:lnTo>
                <a:close/>
              </a:path>
              <a:path w="2860675" h="103505">
                <a:moveTo>
                  <a:pt x="141211" y="76326"/>
                </a:moveTo>
                <a:lnTo>
                  <a:pt x="130295" y="77977"/>
                </a:lnTo>
                <a:lnTo>
                  <a:pt x="119359" y="79501"/>
                </a:lnTo>
                <a:lnTo>
                  <a:pt x="108401" y="80771"/>
                </a:lnTo>
                <a:lnTo>
                  <a:pt x="97421" y="81914"/>
                </a:lnTo>
                <a:lnTo>
                  <a:pt x="99098" y="102488"/>
                </a:lnTo>
                <a:lnTo>
                  <a:pt x="110425" y="101472"/>
                </a:lnTo>
                <a:lnTo>
                  <a:pt x="121737" y="100329"/>
                </a:lnTo>
                <a:lnTo>
                  <a:pt x="133032" y="99059"/>
                </a:lnTo>
                <a:lnTo>
                  <a:pt x="144310" y="97535"/>
                </a:lnTo>
                <a:lnTo>
                  <a:pt x="141211" y="76326"/>
                </a:lnTo>
                <a:close/>
              </a:path>
              <a:path w="2860675" h="103505">
                <a:moveTo>
                  <a:pt x="227025" y="60832"/>
                </a:moveTo>
                <a:lnTo>
                  <a:pt x="162704" y="72770"/>
                </a:lnTo>
                <a:lnTo>
                  <a:pt x="141211" y="76326"/>
                </a:lnTo>
                <a:lnTo>
                  <a:pt x="144310" y="97535"/>
                </a:lnTo>
                <a:lnTo>
                  <a:pt x="209475" y="86867"/>
                </a:lnTo>
                <a:lnTo>
                  <a:pt x="231140" y="82930"/>
                </a:lnTo>
                <a:lnTo>
                  <a:pt x="227025" y="60832"/>
                </a:lnTo>
                <a:close/>
              </a:path>
              <a:path w="2860675" h="103505">
                <a:moveTo>
                  <a:pt x="324789" y="42925"/>
                </a:moveTo>
                <a:lnTo>
                  <a:pt x="275850" y="51562"/>
                </a:lnTo>
                <a:lnTo>
                  <a:pt x="227025" y="60832"/>
                </a:lnTo>
                <a:lnTo>
                  <a:pt x="231140" y="82930"/>
                </a:lnTo>
                <a:lnTo>
                  <a:pt x="304154" y="70230"/>
                </a:lnTo>
                <a:lnTo>
                  <a:pt x="328536" y="66293"/>
                </a:lnTo>
                <a:lnTo>
                  <a:pt x="324789" y="42925"/>
                </a:lnTo>
                <a:close/>
              </a:path>
              <a:path w="2860675" h="103505">
                <a:moveTo>
                  <a:pt x="396811" y="32512"/>
                </a:moveTo>
                <a:lnTo>
                  <a:pt x="378766" y="34797"/>
                </a:lnTo>
                <a:lnTo>
                  <a:pt x="360748" y="37337"/>
                </a:lnTo>
                <a:lnTo>
                  <a:pt x="324789" y="42925"/>
                </a:lnTo>
                <a:lnTo>
                  <a:pt x="328536" y="66293"/>
                </a:lnTo>
                <a:lnTo>
                  <a:pt x="364099" y="61087"/>
                </a:lnTo>
                <a:lnTo>
                  <a:pt x="381917" y="58674"/>
                </a:lnTo>
                <a:lnTo>
                  <a:pt x="399757" y="56514"/>
                </a:lnTo>
                <a:lnTo>
                  <a:pt x="396811" y="32512"/>
                </a:lnTo>
                <a:close/>
              </a:path>
              <a:path w="2860675" h="103505">
                <a:moveTo>
                  <a:pt x="1767408" y="39115"/>
                </a:moveTo>
                <a:lnTo>
                  <a:pt x="1766100" y="63626"/>
                </a:lnTo>
                <a:lnTo>
                  <a:pt x="1785293" y="64515"/>
                </a:lnTo>
                <a:lnTo>
                  <a:pt x="1842897" y="65658"/>
                </a:lnTo>
                <a:lnTo>
                  <a:pt x="1842897" y="40766"/>
                </a:lnTo>
                <a:lnTo>
                  <a:pt x="1824013" y="40766"/>
                </a:lnTo>
                <a:lnTo>
                  <a:pt x="1805138" y="40512"/>
                </a:lnTo>
                <a:lnTo>
                  <a:pt x="1767408" y="39115"/>
                </a:lnTo>
                <a:close/>
              </a:path>
              <a:path w="2860675" h="103505">
                <a:moveTo>
                  <a:pt x="1903984" y="38988"/>
                </a:moveTo>
                <a:lnTo>
                  <a:pt x="1873454" y="40385"/>
                </a:lnTo>
                <a:lnTo>
                  <a:pt x="1842897" y="40766"/>
                </a:lnTo>
                <a:lnTo>
                  <a:pt x="1842897" y="65658"/>
                </a:lnTo>
                <a:lnTo>
                  <a:pt x="1858629" y="65658"/>
                </a:lnTo>
                <a:lnTo>
                  <a:pt x="1874358" y="65531"/>
                </a:lnTo>
                <a:lnTo>
                  <a:pt x="1890081" y="65150"/>
                </a:lnTo>
                <a:lnTo>
                  <a:pt x="1905800" y="64515"/>
                </a:lnTo>
                <a:lnTo>
                  <a:pt x="1903984" y="38988"/>
                </a:lnTo>
                <a:close/>
              </a:path>
              <a:path w="2860675" h="103505">
                <a:moveTo>
                  <a:pt x="1957781" y="34162"/>
                </a:moveTo>
                <a:lnTo>
                  <a:pt x="1947526" y="35131"/>
                </a:lnTo>
                <a:lnTo>
                  <a:pt x="1903984" y="38988"/>
                </a:lnTo>
                <a:lnTo>
                  <a:pt x="1905800" y="64515"/>
                </a:lnTo>
                <a:lnTo>
                  <a:pt x="1946664" y="61213"/>
                </a:lnTo>
                <a:lnTo>
                  <a:pt x="1960270" y="59943"/>
                </a:lnTo>
                <a:lnTo>
                  <a:pt x="1957781" y="34162"/>
                </a:lnTo>
                <a:close/>
              </a:path>
              <a:path w="2860675" h="103505">
                <a:moveTo>
                  <a:pt x="1679435" y="32003"/>
                </a:moveTo>
                <a:lnTo>
                  <a:pt x="1677060" y="56641"/>
                </a:lnTo>
                <a:lnTo>
                  <a:pt x="1721551" y="60578"/>
                </a:lnTo>
                <a:lnTo>
                  <a:pt x="1743818" y="62229"/>
                </a:lnTo>
                <a:lnTo>
                  <a:pt x="1766100" y="63626"/>
                </a:lnTo>
                <a:lnTo>
                  <a:pt x="1767408" y="39115"/>
                </a:lnTo>
                <a:lnTo>
                  <a:pt x="1745388" y="37718"/>
                </a:lnTo>
                <a:lnTo>
                  <a:pt x="1713945" y="35122"/>
                </a:lnTo>
                <a:lnTo>
                  <a:pt x="1679435" y="32003"/>
                </a:lnTo>
                <a:close/>
              </a:path>
              <a:path w="2860675" h="103505">
                <a:moveTo>
                  <a:pt x="2031326" y="28066"/>
                </a:moveTo>
                <a:lnTo>
                  <a:pt x="2012922" y="29337"/>
                </a:lnTo>
                <a:lnTo>
                  <a:pt x="1976150" y="32384"/>
                </a:lnTo>
                <a:lnTo>
                  <a:pt x="1957781" y="34162"/>
                </a:lnTo>
                <a:lnTo>
                  <a:pt x="1960270" y="59943"/>
                </a:lnTo>
                <a:lnTo>
                  <a:pt x="1996686" y="56768"/>
                </a:lnTo>
                <a:lnTo>
                  <a:pt x="2033130" y="53975"/>
                </a:lnTo>
                <a:lnTo>
                  <a:pt x="2031326" y="28066"/>
                </a:lnTo>
                <a:close/>
              </a:path>
              <a:path w="2860675" h="103505">
                <a:moveTo>
                  <a:pt x="1593049" y="24256"/>
                </a:moveTo>
                <a:lnTo>
                  <a:pt x="1591183" y="49149"/>
                </a:lnTo>
                <a:lnTo>
                  <a:pt x="1677060" y="56641"/>
                </a:lnTo>
                <a:lnTo>
                  <a:pt x="1679435" y="32003"/>
                </a:lnTo>
                <a:lnTo>
                  <a:pt x="1657854" y="29844"/>
                </a:lnTo>
                <a:lnTo>
                  <a:pt x="1593049" y="24256"/>
                </a:lnTo>
                <a:close/>
              </a:path>
              <a:path w="2860675" h="103505">
                <a:moveTo>
                  <a:pt x="468591" y="25145"/>
                </a:moveTo>
                <a:lnTo>
                  <a:pt x="432663" y="28320"/>
                </a:lnTo>
                <a:lnTo>
                  <a:pt x="396811" y="32512"/>
                </a:lnTo>
                <a:lnTo>
                  <a:pt x="399757" y="56514"/>
                </a:lnTo>
                <a:lnTo>
                  <a:pt x="417407" y="54482"/>
                </a:lnTo>
                <a:lnTo>
                  <a:pt x="435076" y="52704"/>
                </a:lnTo>
                <a:lnTo>
                  <a:pt x="470471" y="49656"/>
                </a:lnTo>
                <a:lnTo>
                  <a:pt x="468591" y="25145"/>
                </a:lnTo>
                <a:close/>
              </a:path>
              <a:path w="2860675" h="103505">
                <a:moveTo>
                  <a:pt x="2097227" y="24129"/>
                </a:moveTo>
                <a:lnTo>
                  <a:pt x="2031326" y="28066"/>
                </a:lnTo>
                <a:lnTo>
                  <a:pt x="2033130" y="53975"/>
                </a:lnTo>
                <a:lnTo>
                  <a:pt x="2082134" y="50800"/>
                </a:lnTo>
                <a:lnTo>
                  <a:pt x="2098484" y="49910"/>
                </a:lnTo>
                <a:lnTo>
                  <a:pt x="2097227" y="24129"/>
                </a:lnTo>
                <a:close/>
              </a:path>
              <a:path w="2860675" h="103505">
                <a:moveTo>
                  <a:pt x="2176424" y="21462"/>
                </a:moveTo>
                <a:lnTo>
                  <a:pt x="2156622" y="21970"/>
                </a:lnTo>
                <a:lnTo>
                  <a:pt x="2097227" y="24129"/>
                </a:lnTo>
                <a:lnTo>
                  <a:pt x="2098484" y="49910"/>
                </a:lnTo>
                <a:lnTo>
                  <a:pt x="2157466" y="47751"/>
                </a:lnTo>
                <a:lnTo>
                  <a:pt x="2177135" y="47243"/>
                </a:lnTo>
                <a:lnTo>
                  <a:pt x="2176424" y="21462"/>
                </a:lnTo>
                <a:close/>
              </a:path>
              <a:path w="2860675" h="103505">
                <a:moveTo>
                  <a:pt x="542874" y="20954"/>
                </a:moveTo>
                <a:lnTo>
                  <a:pt x="505714" y="22605"/>
                </a:lnTo>
                <a:lnTo>
                  <a:pt x="487149" y="23749"/>
                </a:lnTo>
                <a:lnTo>
                  <a:pt x="468591" y="25145"/>
                </a:lnTo>
                <a:lnTo>
                  <a:pt x="470471" y="49656"/>
                </a:lnTo>
                <a:lnTo>
                  <a:pt x="507074" y="47370"/>
                </a:lnTo>
                <a:lnTo>
                  <a:pt x="543725" y="45846"/>
                </a:lnTo>
                <a:lnTo>
                  <a:pt x="542874" y="20954"/>
                </a:lnTo>
                <a:close/>
              </a:path>
              <a:path w="2860675" h="103505">
                <a:moveTo>
                  <a:pt x="1526768" y="20319"/>
                </a:moveTo>
                <a:lnTo>
                  <a:pt x="1525574" y="45084"/>
                </a:lnTo>
                <a:lnTo>
                  <a:pt x="1541985" y="45974"/>
                </a:lnTo>
                <a:lnTo>
                  <a:pt x="1591183" y="49149"/>
                </a:lnTo>
                <a:lnTo>
                  <a:pt x="1593049" y="24256"/>
                </a:lnTo>
                <a:lnTo>
                  <a:pt x="1543347" y="21081"/>
                </a:lnTo>
                <a:lnTo>
                  <a:pt x="1526768" y="20319"/>
                </a:lnTo>
                <a:close/>
              </a:path>
              <a:path w="2860675" h="103505">
                <a:moveTo>
                  <a:pt x="2272690" y="19176"/>
                </a:moveTo>
                <a:lnTo>
                  <a:pt x="2176424" y="21462"/>
                </a:lnTo>
                <a:lnTo>
                  <a:pt x="2177135" y="47243"/>
                </a:lnTo>
                <a:lnTo>
                  <a:pt x="2201131" y="46481"/>
                </a:lnTo>
                <a:lnTo>
                  <a:pt x="2273134" y="45084"/>
                </a:lnTo>
                <a:lnTo>
                  <a:pt x="2272690" y="19176"/>
                </a:lnTo>
                <a:close/>
              </a:path>
              <a:path w="2860675" h="103505">
                <a:moveTo>
                  <a:pt x="652653" y="19303"/>
                </a:moveTo>
                <a:lnTo>
                  <a:pt x="597758" y="19684"/>
                </a:lnTo>
                <a:lnTo>
                  <a:pt x="542874" y="20954"/>
                </a:lnTo>
                <a:lnTo>
                  <a:pt x="543725" y="45846"/>
                </a:lnTo>
                <a:lnTo>
                  <a:pt x="652716" y="44576"/>
                </a:lnTo>
                <a:lnTo>
                  <a:pt x="652653" y="19303"/>
                </a:lnTo>
                <a:close/>
              </a:path>
              <a:path w="2860675" h="103505">
                <a:moveTo>
                  <a:pt x="1455547" y="17906"/>
                </a:moveTo>
                <a:lnTo>
                  <a:pt x="1455026" y="42799"/>
                </a:lnTo>
                <a:lnTo>
                  <a:pt x="1490305" y="43687"/>
                </a:lnTo>
                <a:lnTo>
                  <a:pt x="1525574" y="45084"/>
                </a:lnTo>
                <a:lnTo>
                  <a:pt x="1526768" y="20319"/>
                </a:lnTo>
                <a:lnTo>
                  <a:pt x="1508966" y="19430"/>
                </a:lnTo>
                <a:lnTo>
                  <a:pt x="1473356" y="18287"/>
                </a:lnTo>
                <a:lnTo>
                  <a:pt x="1455547" y="17906"/>
                </a:lnTo>
                <a:close/>
              </a:path>
              <a:path w="2860675" h="103505">
                <a:moveTo>
                  <a:pt x="2337371" y="17525"/>
                </a:moveTo>
                <a:lnTo>
                  <a:pt x="2305040" y="18541"/>
                </a:lnTo>
                <a:lnTo>
                  <a:pt x="2272690" y="19176"/>
                </a:lnTo>
                <a:lnTo>
                  <a:pt x="2273134" y="45084"/>
                </a:lnTo>
                <a:lnTo>
                  <a:pt x="2322153" y="44068"/>
                </a:lnTo>
                <a:lnTo>
                  <a:pt x="2338489" y="43560"/>
                </a:lnTo>
                <a:lnTo>
                  <a:pt x="2337371" y="17525"/>
                </a:lnTo>
                <a:close/>
              </a:path>
              <a:path w="2860675" h="103505">
                <a:moveTo>
                  <a:pt x="958532" y="19557"/>
                </a:moveTo>
                <a:lnTo>
                  <a:pt x="958342" y="44703"/>
                </a:lnTo>
                <a:lnTo>
                  <a:pt x="1017244" y="44957"/>
                </a:lnTo>
                <a:lnTo>
                  <a:pt x="1076147" y="44957"/>
                </a:lnTo>
                <a:lnTo>
                  <a:pt x="1076147" y="19938"/>
                </a:lnTo>
                <a:lnTo>
                  <a:pt x="1046743" y="19938"/>
                </a:lnTo>
                <a:lnTo>
                  <a:pt x="958532" y="19557"/>
                </a:lnTo>
                <a:close/>
              </a:path>
              <a:path w="2860675" h="103505">
                <a:moveTo>
                  <a:pt x="1204379" y="18795"/>
                </a:moveTo>
                <a:lnTo>
                  <a:pt x="1172325" y="19430"/>
                </a:lnTo>
                <a:lnTo>
                  <a:pt x="1108208" y="19938"/>
                </a:lnTo>
                <a:lnTo>
                  <a:pt x="1076147" y="19938"/>
                </a:lnTo>
                <a:lnTo>
                  <a:pt x="1076147" y="44957"/>
                </a:lnTo>
                <a:lnTo>
                  <a:pt x="1204925" y="43560"/>
                </a:lnTo>
                <a:lnTo>
                  <a:pt x="1204379" y="18795"/>
                </a:lnTo>
                <a:close/>
              </a:path>
              <a:path w="2860675" h="103505">
                <a:moveTo>
                  <a:pt x="852942" y="19176"/>
                </a:moveTo>
                <a:lnTo>
                  <a:pt x="817740" y="19176"/>
                </a:lnTo>
                <a:lnTo>
                  <a:pt x="817740" y="44322"/>
                </a:lnTo>
                <a:lnTo>
                  <a:pt x="958342" y="44703"/>
                </a:lnTo>
                <a:lnTo>
                  <a:pt x="958532" y="19557"/>
                </a:lnTo>
                <a:lnTo>
                  <a:pt x="852942" y="19176"/>
                </a:lnTo>
                <a:close/>
              </a:path>
              <a:path w="2860675" h="103505">
                <a:moveTo>
                  <a:pt x="776468" y="19050"/>
                </a:moveTo>
                <a:lnTo>
                  <a:pt x="735196" y="19050"/>
                </a:lnTo>
                <a:lnTo>
                  <a:pt x="652653" y="19303"/>
                </a:lnTo>
                <a:lnTo>
                  <a:pt x="652716" y="44576"/>
                </a:lnTo>
                <a:lnTo>
                  <a:pt x="817740" y="44322"/>
                </a:lnTo>
                <a:lnTo>
                  <a:pt x="817740" y="19176"/>
                </a:lnTo>
                <a:lnTo>
                  <a:pt x="776468" y="19050"/>
                </a:lnTo>
                <a:close/>
              </a:path>
              <a:path w="2860675" h="103505">
                <a:moveTo>
                  <a:pt x="1340421" y="17271"/>
                </a:moveTo>
                <a:lnTo>
                  <a:pt x="1204379" y="18795"/>
                </a:lnTo>
                <a:lnTo>
                  <a:pt x="1204925" y="43560"/>
                </a:lnTo>
                <a:lnTo>
                  <a:pt x="1340485" y="42163"/>
                </a:lnTo>
                <a:lnTo>
                  <a:pt x="1340421" y="17271"/>
                </a:lnTo>
                <a:close/>
              </a:path>
              <a:path w="2860675" h="103505">
                <a:moveTo>
                  <a:pt x="2398941" y="13462"/>
                </a:moveTo>
                <a:lnTo>
                  <a:pt x="2368170" y="15747"/>
                </a:lnTo>
                <a:lnTo>
                  <a:pt x="2337371" y="17525"/>
                </a:lnTo>
                <a:lnTo>
                  <a:pt x="2338489" y="43560"/>
                </a:lnTo>
                <a:lnTo>
                  <a:pt x="2369719" y="41782"/>
                </a:lnTo>
                <a:lnTo>
                  <a:pt x="2400922" y="39496"/>
                </a:lnTo>
                <a:lnTo>
                  <a:pt x="2398941" y="13462"/>
                </a:lnTo>
                <a:close/>
              </a:path>
              <a:path w="2860675" h="103505">
                <a:moveTo>
                  <a:pt x="2827426" y="35131"/>
                </a:moveTo>
                <a:lnTo>
                  <a:pt x="2827426" y="39496"/>
                </a:lnTo>
                <a:lnTo>
                  <a:pt x="2830804" y="42925"/>
                </a:lnTo>
                <a:lnTo>
                  <a:pt x="2839135" y="42925"/>
                </a:lnTo>
                <a:lnTo>
                  <a:pt x="2841763" y="40258"/>
                </a:lnTo>
                <a:lnTo>
                  <a:pt x="2840774" y="40258"/>
                </a:lnTo>
                <a:lnTo>
                  <a:pt x="2836430" y="36647"/>
                </a:lnTo>
                <a:lnTo>
                  <a:pt x="2832735" y="35940"/>
                </a:lnTo>
                <a:lnTo>
                  <a:pt x="2827426" y="35131"/>
                </a:lnTo>
                <a:close/>
              </a:path>
              <a:path w="2860675" h="103505">
                <a:moveTo>
                  <a:pt x="1455042" y="42037"/>
                </a:moveTo>
                <a:lnTo>
                  <a:pt x="1369124" y="42037"/>
                </a:lnTo>
                <a:lnTo>
                  <a:pt x="1455026" y="42799"/>
                </a:lnTo>
                <a:lnTo>
                  <a:pt x="1455042" y="42037"/>
                </a:lnTo>
                <a:close/>
              </a:path>
              <a:path w="2860675" h="103505">
                <a:moveTo>
                  <a:pt x="1397989" y="17271"/>
                </a:moveTo>
                <a:lnTo>
                  <a:pt x="1340421" y="17271"/>
                </a:lnTo>
                <a:lnTo>
                  <a:pt x="1340485" y="42163"/>
                </a:lnTo>
                <a:lnTo>
                  <a:pt x="1455042" y="42037"/>
                </a:lnTo>
                <a:lnTo>
                  <a:pt x="1455547" y="17906"/>
                </a:lnTo>
                <a:lnTo>
                  <a:pt x="1397989" y="17271"/>
                </a:lnTo>
                <a:close/>
              </a:path>
              <a:path w="2860675" h="103505">
                <a:moveTo>
                  <a:pt x="2836430" y="36647"/>
                </a:moveTo>
                <a:lnTo>
                  <a:pt x="2840774" y="40258"/>
                </a:lnTo>
                <a:lnTo>
                  <a:pt x="2842514" y="39157"/>
                </a:lnTo>
                <a:lnTo>
                  <a:pt x="2842514" y="37827"/>
                </a:lnTo>
                <a:lnTo>
                  <a:pt x="2841574" y="37718"/>
                </a:lnTo>
                <a:lnTo>
                  <a:pt x="2839377" y="37210"/>
                </a:lnTo>
                <a:lnTo>
                  <a:pt x="2836430" y="36647"/>
                </a:lnTo>
                <a:close/>
              </a:path>
              <a:path w="2860675" h="103505">
                <a:moveTo>
                  <a:pt x="2842514" y="39157"/>
                </a:moveTo>
                <a:lnTo>
                  <a:pt x="2840774" y="40258"/>
                </a:lnTo>
                <a:lnTo>
                  <a:pt x="2841763" y="40258"/>
                </a:lnTo>
                <a:lnTo>
                  <a:pt x="2842514" y="39496"/>
                </a:lnTo>
                <a:lnTo>
                  <a:pt x="2842514" y="39157"/>
                </a:lnTo>
                <a:close/>
              </a:path>
              <a:path w="2860675" h="103505">
                <a:moveTo>
                  <a:pt x="2480335" y="6603"/>
                </a:moveTo>
                <a:lnTo>
                  <a:pt x="2398941" y="13462"/>
                </a:lnTo>
                <a:lnTo>
                  <a:pt x="2400922" y="39496"/>
                </a:lnTo>
                <a:lnTo>
                  <a:pt x="2421390" y="37972"/>
                </a:lnTo>
                <a:lnTo>
                  <a:pt x="2482761" y="32638"/>
                </a:lnTo>
                <a:lnTo>
                  <a:pt x="2480335" y="6603"/>
                </a:lnTo>
                <a:close/>
              </a:path>
              <a:path w="2860675" h="103505">
                <a:moveTo>
                  <a:pt x="2842514" y="37827"/>
                </a:moveTo>
                <a:lnTo>
                  <a:pt x="2842514" y="39157"/>
                </a:lnTo>
                <a:lnTo>
                  <a:pt x="2844584" y="37845"/>
                </a:lnTo>
                <a:lnTo>
                  <a:pt x="2842679" y="37845"/>
                </a:lnTo>
                <a:lnTo>
                  <a:pt x="2842514" y="37827"/>
                </a:lnTo>
                <a:close/>
              </a:path>
              <a:path w="2860675" h="103505">
                <a:moveTo>
                  <a:pt x="2846803" y="37112"/>
                </a:moveTo>
                <a:lnTo>
                  <a:pt x="2846870" y="38862"/>
                </a:lnTo>
                <a:lnTo>
                  <a:pt x="2850883" y="39115"/>
                </a:lnTo>
                <a:lnTo>
                  <a:pt x="2854312" y="37718"/>
                </a:lnTo>
                <a:lnTo>
                  <a:pt x="2854567" y="37464"/>
                </a:lnTo>
                <a:lnTo>
                  <a:pt x="2847225" y="37464"/>
                </a:lnTo>
                <a:lnTo>
                  <a:pt x="2846803" y="37112"/>
                </a:lnTo>
                <a:close/>
              </a:path>
              <a:path w="2860675" h="103505">
                <a:moveTo>
                  <a:pt x="2842514" y="34654"/>
                </a:moveTo>
                <a:lnTo>
                  <a:pt x="2842514" y="37827"/>
                </a:lnTo>
                <a:lnTo>
                  <a:pt x="2842679" y="37845"/>
                </a:lnTo>
                <a:lnTo>
                  <a:pt x="2843077" y="35122"/>
                </a:lnTo>
                <a:lnTo>
                  <a:pt x="2842514" y="34654"/>
                </a:lnTo>
                <a:close/>
              </a:path>
              <a:path w="2860675" h="103505">
                <a:moveTo>
                  <a:pt x="2843077" y="35122"/>
                </a:moveTo>
                <a:lnTo>
                  <a:pt x="2842679" y="37845"/>
                </a:lnTo>
                <a:lnTo>
                  <a:pt x="2844584" y="37845"/>
                </a:lnTo>
                <a:lnTo>
                  <a:pt x="2845587" y="37210"/>
                </a:lnTo>
                <a:lnTo>
                  <a:pt x="2843077" y="35122"/>
                </a:lnTo>
                <a:close/>
              </a:path>
              <a:path w="2860675" h="103505">
                <a:moveTo>
                  <a:pt x="2840384" y="32882"/>
                </a:moveTo>
                <a:lnTo>
                  <a:pt x="2839377" y="37210"/>
                </a:lnTo>
                <a:lnTo>
                  <a:pt x="2841574" y="37718"/>
                </a:lnTo>
                <a:lnTo>
                  <a:pt x="2842514" y="37827"/>
                </a:lnTo>
                <a:lnTo>
                  <a:pt x="2842514" y="34654"/>
                </a:lnTo>
                <a:lnTo>
                  <a:pt x="2840384" y="32882"/>
                </a:lnTo>
                <a:close/>
              </a:path>
              <a:path w="2860675" h="103505">
                <a:moveTo>
                  <a:pt x="2845973" y="15299"/>
                </a:moveTo>
                <a:lnTo>
                  <a:pt x="2846797" y="36956"/>
                </a:lnTo>
                <a:lnTo>
                  <a:pt x="2846920" y="37210"/>
                </a:lnTo>
                <a:lnTo>
                  <a:pt x="2847225" y="37464"/>
                </a:lnTo>
                <a:lnTo>
                  <a:pt x="2845973" y="15299"/>
                </a:lnTo>
                <a:close/>
              </a:path>
              <a:path w="2860675" h="103505">
                <a:moveTo>
                  <a:pt x="2853466" y="14985"/>
                </a:moveTo>
                <a:lnTo>
                  <a:pt x="2846019" y="14985"/>
                </a:lnTo>
                <a:lnTo>
                  <a:pt x="2846077" y="17144"/>
                </a:lnTo>
                <a:lnTo>
                  <a:pt x="2847225" y="37464"/>
                </a:lnTo>
                <a:lnTo>
                  <a:pt x="2854567" y="37464"/>
                </a:lnTo>
                <a:lnTo>
                  <a:pt x="2860342" y="27304"/>
                </a:lnTo>
                <a:lnTo>
                  <a:pt x="2860332" y="24764"/>
                </a:lnTo>
                <a:lnTo>
                  <a:pt x="2853466" y="14985"/>
                </a:lnTo>
                <a:close/>
              </a:path>
              <a:path w="2860675" h="103505">
                <a:moveTo>
                  <a:pt x="2834289" y="27812"/>
                </a:moveTo>
                <a:lnTo>
                  <a:pt x="2830804" y="27812"/>
                </a:lnTo>
                <a:lnTo>
                  <a:pt x="2829928" y="28701"/>
                </a:lnTo>
                <a:lnTo>
                  <a:pt x="2829807" y="28955"/>
                </a:lnTo>
                <a:lnTo>
                  <a:pt x="2829166" y="30606"/>
                </a:lnTo>
                <a:lnTo>
                  <a:pt x="2836430" y="36647"/>
                </a:lnTo>
                <a:lnTo>
                  <a:pt x="2839377" y="37210"/>
                </a:lnTo>
                <a:lnTo>
                  <a:pt x="2840384" y="32882"/>
                </a:lnTo>
                <a:lnTo>
                  <a:pt x="2834289" y="27812"/>
                </a:lnTo>
                <a:close/>
              </a:path>
              <a:path w="2860675" h="103505">
                <a:moveTo>
                  <a:pt x="2845968" y="15330"/>
                </a:moveTo>
                <a:lnTo>
                  <a:pt x="2843087" y="35131"/>
                </a:lnTo>
                <a:lnTo>
                  <a:pt x="2845587" y="37210"/>
                </a:lnTo>
                <a:lnTo>
                  <a:pt x="2846222" y="36956"/>
                </a:lnTo>
                <a:lnTo>
                  <a:pt x="2846797" y="36956"/>
                </a:lnTo>
                <a:lnTo>
                  <a:pt x="2845968" y="15330"/>
                </a:lnTo>
                <a:close/>
              </a:path>
              <a:path w="2860675" h="103505">
                <a:moveTo>
                  <a:pt x="2846797" y="36956"/>
                </a:moveTo>
                <a:lnTo>
                  <a:pt x="2846222" y="36956"/>
                </a:lnTo>
                <a:lnTo>
                  <a:pt x="2846768" y="37083"/>
                </a:lnTo>
                <a:close/>
              </a:path>
              <a:path w="2860675" h="103505">
                <a:moveTo>
                  <a:pt x="2829890" y="28740"/>
                </a:moveTo>
                <a:lnTo>
                  <a:pt x="2827426" y="31241"/>
                </a:lnTo>
                <a:lnTo>
                  <a:pt x="2827426" y="35131"/>
                </a:lnTo>
                <a:lnTo>
                  <a:pt x="2832735" y="35940"/>
                </a:lnTo>
                <a:lnTo>
                  <a:pt x="2836430" y="36647"/>
                </a:lnTo>
                <a:lnTo>
                  <a:pt x="2829166" y="30606"/>
                </a:lnTo>
                <a:lnTo>
                  <a:pt x="2829890" y="28740"/>
                </a:lnTo>
                <a:close/>
              </a:path>
              <a:path w="2860675" h="103505">
                <a:moveTo>
                  <a:pt x="2815501" y="7746"/>
                </a:moveTo>
                <a:lnTo>
                  <a:pt x="2812669" y="33274"/>
                </a:lnTo>
                <a:lnTo>
                  <a:pt x="2819381" y="34035"/>
                </a:lnTo>
                <a:lnTo>
                  <a:pt x="2826070" y="34925"/>
                </a:lnTo>
                <a:lnTo>
                  <a:pt x="2827426" y="35131"/>
                </a:lnTo>
                <a:lnTo>
                  <a:pt x="2827426" y="31241"/>
                </a:lnTo>
                <a:lnTo>
                  <a:pt x="2829890" y="28740"/>
                </a:lnTo>
                <a:lnTo>
                  <a:pt x="2844482" y="15266"/>
                </a:lnTo>
                <a:lnTo>
                  <a:pt x="2845168" y="12318"/>
                </a:lnTo>
                <a:lnTo>
                  <a:pt x="2837798" y="10794"/>
                </a:lnTo>
                <a:lnTo>
                  <a:pt x="2830396" y="9651"/>
                </a:lnTo>
                <a:lnTo>
                  <a:pt x="2822963" y="8635"/>
                </a:lnTo>
                <a:lnTo>
                  <a:pt x="2815501" y="7746"/>
                </a:lnTo>
                <a:close/>
              </a:path>
              <a:path w="2860675" h="103505">
                <a:moveTo>
                  <a:pt x="2845955" y="14985"/>
                </a:moveTo>
                <a:lnTo>
                  <a:pt x="2844482" y="15266"/>
                </a:lnTo>
                <a:lnTo>
                  <a:pt x="2841209" y="29337"/>
                </a:lnTo>
                <a:lnTo>
                  <a:pt x="2841137" y="29844"/>
                </a:lnTo>
                <a:lnTo>
                  <a:pt x="2842514" y="31241"/>
                </a:lnTo>
                <a:lnTo>
                  <a:pt x="2842514" y="34654"/>
                </a:lnTo>
                <a:lnTo>
                  <a:pt x="2843077" y="35122"/>
                </a:lnTo>
                <a:lnTo>
                  <a:pt x="2845944" y="15493"/>
                </a:lnTo>
                <a:lnTo>
                  <a:pt x="2845955" y="14985"/>
                </a:lnTo>
                <a:close/>
              </a:path>
              <a:path w="2860675" h="103505">
                <a:moveTo>
                  <a:pt x="2841099" y="29806"/>
                </a:moveTo>
                <a:lnTo>
                  <a:pt x="2840384" y="32882"/>
                </a:lnTo>
                <a:lnTo>
                  <a:pt x="2842514" y="34654"/>
                </a:lnTo>
                <a:lnTo>
                  <a:pt x="2842514" y="31241"/>
                </a:lnTo>
                <a:lnTo>
                  <a:pt x="2841099" y="29806"/>
                </a:lnTo>
                <a:close/>
              </a:path>
              <a:path w="2860675" h="103505">
                <a:moveTo>
                  <a:pt x="2768041" y="3428"/>
                </a:moveTo>
                <a:lnTo>
                  <a:pt x="2766009" y="28955"/>
                </a:lnTo>
                <a:lnTo>
                  <a:pt x="2777689" y="29844"/>
                </a:lnTo>
                <a:lnTo>
                  <a:pt x="2789358" y="30860"/>
                </a:lnTo>
                <a:lnTo>
                  <a:pt x="2801017" y="32003"/>
                </a:lnTo>
                <a:lnTo>
                  <a:pt x="2812669" y="33274"/>
                </a:lnTo>
                <a:lnTo>
                  <a:pt x="2815501" y="7746"/>
                </a:lnTo>
                <a:lnTo>
                  <a:pt x="2779916" y="4317"/>
                </a:lnTo>
                <a:lnTo>
                  <a:pt x="2768041" y="3428"/>
                </a:lnTo>
                <a:close/>
              </a:path>
              <a:path w="2860675" h="103505">
                <a:moveTo>
                  <a:pt x="2844482" y="15266"/>
                </a:moveTo>
                <a:lnTo>
                  <a:pt x="2831236" y="25272"/>
                </a:lnTo>
                <a:lnTo>
                  <a:pt x="2840384" y="32882"/>
                </a:lnTo>
                <a:lnTo>
                  <a:pt x="2841090" y="29844"/>
                </a:lnTo>
                <a:lnTo>
                  <a:pt x="2839135" y="27812"/>
                </a:lnTo>
                <a:lnTo>
                  <a:pt x="2841563" y="27812"/>
                </a:lnTo>
                <a:lnTo>
                  <a:pt x="2844482" y="15266"/>
                </a:lnTo>
                <a:close/>
              </a:path>
              <a:path w="2860675" h="103505">
                <a:moveTo>
                  <a:pt x="2543111" y="1396"/>
                </a:moveTo>
                <a:lnTo>
                  <a:pt x="2496016" y="5079"/>
                </a:lnTo>
                <a:lnTo>
                  <a:pt x="2480335" y="6603"/>
                </a:lnTo>
                <a:lnTo>
                  <a:pt x="2482761" y="32638"/>
                </a:lnTo>
                <a:lnTo>
                  <a:pt x="2513679" y="29844"/>
                </a:lnTo>
                <a:lnTo>
                  <a:pt x="2544635" y="27685"/>
                </a:lnTo>
                <a:lnTo>
                  <a:pt x="2543111" y="1396"/>
                </a:lnTo>
                <a:close/>
              </a:path>
              <a:path w="2860675" h="103505">
                <a:moveTo>
                  <a:pt x="2841563" y="27812"/>
                </a:moveTo>
                <a:lnTo>
                  <a:pt x="2839135" y="27812"/>
                </a:lnTo>
                <a:lnTo>
                  <a:pt x="2841099" y="29806"/>
                </a:lnTo>
                <a:lnTo>
                  <a:pt x="2841563" y="27812"/>
                </a:lnTo>
                <a:close/>
              </a:path>
              <a:path w="2860675" h="103505">
                <a:moveTo>
                  <a:pt x="2718079" y="507"/>
                </a:moveTo>
                <a:lnTo>
                  <a:pt x="2717457" y="26288"/>
                </a:lnTo>
                <a:lnTo>
                  <a:pt x="2741747" y="27304"/>
                </a:lnTo>
                <a:lnTo>
                  <a:pt x="2753881" y="28066"/>
                </a:lnTo>
                <a:lnTo>
                  <a:pt x="2766009" y="28955"/>
                </a:lnTo>
                <a:lnTo>
                  <a:pt x="2768041" y="3428"/>
                </a:lnTo>
                <a:lnTo>
                  <a:pt x="2755560" y="2412"/>
                </a:lnTo>
                <a:lnTo>
                  <a:pt x="2743074" y="1650"/>
                </a:lnTo>
                <a:lnTo>
                  <a:pt x="2730581" y="1015"/>
                </a:lnTo>
                <a:lnTo>
                  <a:pt x="2718079" y="507"/>
                </a:lnTo>
                <a:close/>
              </a:path>
              <a:path w="2860675" h="103505">
                <a:moveTo>
                  <a:pt x="2831236" y="25272"/>
                </a:moveTo>
                <a:lnTo>
                  <a:pt x="2829890" y="28740"/>
                </a:lnTo>
                <a:lnTo>
                  <a:pt x="2830804" y="27812"/>
                </a:lnTo>
                <a:lnTo>
                  <a:pt x="2834289" y="27812"/>
                </a:lnTo>
                <a:lnTo>
                  <a:pt x="2831236" y="25272"/>
                </a:lnTo>
                <a:close/>
              </a:path>
              <a:path w="2860675" h="103505">
                <a:moveTo>
                  <a:pt x="2630665" y="126"/>
                </a:moveTo>
                <a:lnTo>
                  <a:pt x="2608769" y="126"/>
                </a:lnTo>
                <a:lnTo>
                  <a:pt x="2586878" y="253"/>
                </a:lnTo>
                <a:lnTo>
                  <a:pt x="2543111" y="1396"/>
                </a:lnTo>
                <a:lnTo>
                  <a:pt x="2544635" y="27685"/>
                </a:lnTo>
                <a:lnTo>
                  <a:pt x="2566154" y="26924"/>
                </a:lnTo>
                <a:lnTo>
                  <a:pt x="2587678" y="26415"/>
                </a:lnTo>
                <a:lnTo>
                  <a:pt x="2609207" y="26162"/>
                </a:lnTo>
                <a:lnTo>
                  <a:pt x="2630741" y="26162"/>
                </a:lnTo>
                <a:lnTo>
                  <a:pt x="2630665" y="126"/>
                </a:lnTo>
                <a:close/>
              </a:path>
              <a:path w="2860675" h="103505">
                <a:moveTo>
                  <a:pt x="2717463" y="26034"/>
                </a:moveTo>
                <a:lnTo>
                  <a:pt x="2674099" y="26034"/>
                </a:lnTo>
                <a:lnTo>
                  <a:pt x="2717457" y="26288"/>
                </a:lnTo>
                <a:lnTo>
                  <a:pt x="2717463" y="26034"/>
                </a:lnTo>
                <a:close/>
              </a:path>
              <a:path w="2860675" h="103505">
                <a:moveTo>
                  <a:pt x="2652522" y="0"/>
                </a:moveTo>
                <a:lnTo>
                  <a:pt x="2630665" y="126"/>
                </a:lnTo>
                <a:lnTo>
                  <a:pt x="2630741" y="26162"/>
                </a:lnTo>
                <a:lnTo>
                  <a:pt x="2717463" y="26034"/>
                </a:lnTo>
                <a:lnTo>
                  <a:pt x="2718079" y="507"/>
                </a:lnTo>
                <a:lnTo>
                  <a:pt x="2652522" y="0"/>
                </a:lnTo>
                <a:close/>
              </a:path>
              <a:path w="2860675" h="103505">
                <a:moveTo>
                  <a:pt x="2846019" y="14985"/>
                </a:moveTo>
                <a:lnTo>
                  <a:pt x="2845973" y="15299"/>
                </a:lnTo>
                <a:lnTo>
                  <a:pt x="2846019" y="14985"/>
                </a:lnTo>
                <a:close/>
              </a:path>
              <a:path w="2860675" h="103505">
                <a:moveTo>
                  <a:pt x="2845168" y="12318"/>
                </a:moveTo>
                <a:lnTo>
                  <a:pt x="2844482" y="15266"/>
                </a:lnTo>
                <a:lnTo>
                  <a:pt x="2845955" y="14985"/>
                </a:lnTo>
                <a:lnTo>
                  <a:pt x="2853466" y="14985"/>
                </a:lnTo>
                <a:lnTo>
                  <a:pt x="2852978" y="14604"/>
                </a:lnTo>
                <a:lnTo>
                  <a:pt x="2849283" y="12953"/>
                </a:lnTo>
                <a:lnTo>
                  <a:pt x="2845168" y="1231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87462" y="2364724"/>
            <a:ext cx="1223645" cy="113030"/>
          </a:xfrm>
          <a:custGeom>
            <a:avLst/>
            <a:gdLst/>
            <a:ahLst/>
            <a:cxnLst/>
            <a:rect l="l" t="t" r="r" b="b"/>
            <a:pathLst>
              <a:path w="1223645" h="113030">
                <a:moveTo>
                  <a:pt x="1144189" y="86490"/>
                </a:moveTo>
                <a:lnTo>
                  <a:pt x="1168078" y="112626"/>
                </a:lnTo>
                <a:lnTo>
                  <a:pt x="1168078" y="88369"/>
                </a:lnTo>
                <a:lnTo>
                  <a:pt x="1160052" y="88369"/>
                </a:lnTo>
                <a:lnTo>
                  <a:pt x="1152089" y="87785"/>
                </a:lnTo>
                <a:lnTo>
                  <a:pt x="1144189" y="86490"/>
                </a:lnTo>
                <a:close/>
              </a:path>
              <a:path w="1223645" h="113030">
                <a:moveTo>
                  <a:pt x="1197301" y="86617"/>
                </a:moveTo>
                <a:lnTo>
                  <a:pt x="1190009" y="87312"/>
                </a:lnTo>
                <a:lnTo>
                  <a:pt x="1182708" y="87817"/>
                </a:lnTo>
                <a:lnTo>
                  <a:pt x="1175398" y="88131"/>
                </a:lnTo>
                <a:lnTo>
                  <a:pt x="1168078" y="88255"/>
                </a:lnTo>
                <a:lnTo>
                  <a:pt x="1168078" y="112626"/>
                </a:lnTo>
                <a:lnTo>
                  <a:pt x="1176619" y="112305"/>
                </a:lnTo>
                <a:lnTo>
                  <a:pt x="1185075" y="111378"/>
                </a:lnTo>
                <a:lnTo>
                  <a:pt x="1193444" y="109847"/>
                </a:lnTo>
                <a:lnTo>
                  <a:pt x="1201720" y="107711"/>
                </a:lnTo>
                <a:lnTo>
                  <a:pt x="1197301" y="86617"/>
                </a:lnTo>
                <a:close/>
              </a:path>
              <a:path w="1223645" h="113030">
                <a:moveTo>
                  <a:pt x="1111957" y="81435"/>
                </a:moveTo>
                <a:lnTo>
                  <a:pt x="1108934" y="103952"/>
                </a:lnTo>
                <a:lnTo>
                  <a:pt x="1116475" y="104969"/>
                </a:lnTo>
                <a:lnTo>
                  <a:pt x="1123974" y="106210"/>
                </a:lnTo>
                <a:lnTo>
                  <a:pt x="1131430" y="107674"/>
                </a:lnTo>
                <a:lnTo>
                  <a:pt x="1138843" y="109362"/>
                </a:lnTo>
                <a:lnTo>
                  <a:pt x="1144189" y="86490"/>
                </a:lnTo>
                <a:lnTo>
                  <a:pt x="1136160" y="85059"/>
                </a:lnTo>
                <a:lnTo>
                  <a:pt x="1128111" y="83739"/>
                </a:lnTo>
                <a:lnTo>
                  <a:pt x="1120043" y="82530"/>
                </a:lnTo>
                <a:lnTo>
                  <a:pt x="1111957" y="81435"/>
                </a:lnTo>
                <a:close/>
              </a:path>
              <a:path w="1223645" h="113030">
                <a:moveTo>
                  <a:pt x="1210775" y="85347"/>
                </a:moveTo>
                <a:lnTo>
                  <a:pt x="1210394" y="85385"/>
                </a:lnTo>
                <a:lnTo>
                  <a:pt x="1206013" y="85651"/>
                </a:lnTo>
                <a:lnTo>
                  <a:pt x="1201657" y="86058"/>
                </a:lnTo>
                <a:lnTo>
                  <a:pt x="1197301" y="86617"/>
                </a:lnTo>
                <a:lnTo>
                  <a:pt x="1201720" y="107711"/>
                </a:lnTo>
                <a:lnTo>
                  <a:pt x="1206800" y="106289"/>
                </a:lnTo>
                <a:lnTo>
                  <a:pt x="1211728" y="104473"/>
                </a:lnTo>
                <a:lnTo>
                  <a:pt x="1216490" y="102263"/>
                </a:lnTo>
                <a:lnTo>
                  <a:pt x="1219157" y="101069"/>
                </a:lnTo>
                <a:lnTo>
                  <a:pt x="1220501" y="99812"/>
                </a:lnTo>
                <a:lnTo>
                  <a:pt x="1210915" y="99812"/>
                </a:lnTo>
                <a:lnTo>
                  <a:pt x="1207804" y="96700"/>
                </a:lnTo>
                <a:lnTo>
                  <a:pt x="1207791" y="96091"/>
                </a:lnTo>
                <a:lnTo>
                  <a:pt x="1207270" y="96091"/>
                </a:lnTo>
                <a:lnTo>
                  <a:pt x="1207791" y="95570"/>
                </a:lnTo>
                <a:lnTo>
                  <a:pt x="1207791" y="88979"/>
                </a:lnTo>
                <a:lnTo>
                  <a:pt x="1210915" y="85855"/>
                </a:lnTo>
                <a:lnTo>
                  <a:pt x="1212184" y="85855"/>
                </a:lnTo>
                <a:lnTo>
                  <a:pt x="1211461" y="85524"/>
                </a:lnTo>
                <a:lnTo>
                  <a:pt x="1211131" y="85397"/>
                </a:lnTo>
                <a:lnTo>
                  <a:pt x="1210775" y="85347"/>
                </a:lnTo>
                <a:close/>
              </a:path>
              <a:path w="1223645" h="113030">
                <a:moveTo>
                  <a:pt x="1045955" y="73561"/>
                </a:moveTo>
                <a:lnTo>
                  <a:pt x="1043415" y="96205"/>
                </a:lnTo>
                <a:lnTo>
                  <a:pt x="1047843" y="96700"/>
                </a:lnTo>
                <a:lnTo>
                  <a:pt x="1108934" y="103952"/>
                </a:lnTo>
                <a:lnTo>
                  <a:pt x="1111957" y="81435"/>
                </a:lnTo>
                <a:lnTo>
                  <a:pt x="1078970" y="77346"/>
                </a:lnTo>
                <a:lnTo>
                  <a:pt x="1045955" y="73561"/>
                </a:lnTo>
                <a:close/>
              </a:path>
              <a:path w="1223645" h="113030">
                <a:moveTo>
                  <a:pt x="1221735" y="90950"/>
                </a:moveTo>
                <a:lnTo>
                  <a:pt x="1207791" y="95906"/>
                </a:lnTo>
                <a:lnTo>
                  <a:pt x="1207804" y="96700"/>
                </a:lnTo>
                <a:lnTo>
                  <a:pt x="1210915" y="99812"/>
                </a:lnTo>
                <a:lnTo>
                  <a:pt x="1218624" y="99812"/>
                </a:lnTo>
                <a:lnTo>
                  <a:pt x="1221723" y="96700"/>
                </a:lnTo>
                <a:lnTo>
                  <a:pt x="1221735" y="90950"/>
                </a:lnTo>
                <a:close/>
              </a:path>
              <a:path w="1223645" h="113030">
                <a:moveTo>
                  <a:pt x="1222637" y="90630"/>
                </a:moveTo>
                <a:lnTo>
                  <a:pt x="1221735" y="90950"/>
                </a:lnTo>
                <a:lnTo>
                  <a:pt x="1221723" y="96700"/>
                </a:lnTo>
                <a:lnTo>
                  <a:pt x="1218624" y="99812"/>
                </a:lnTo>
                <a:lnTo>
                  <a:pt x="1220501" y="99812"/>
                </a:lnTo>
                <a:lnTo>
                  <a:pt x="1221139" y="99215"/>
                </a:lnTo>
                <a:lnTo>
                  <a:pt x="1222477" y="96688"/>
                </a:lnTo>
                <a:lnTo>
                  <a:pt x="1223234" y="94694"/>
                </a:lnTo>
                <a:lnTo>
                  <a:pt x="1223285" y="92675"/>
                </a:lnTo>
                <a:lnTo>
                  <a:pt x="1222637" y="90630"/>
                </a:lnTo>
                <a:close/>
              </a:path>
              <a:path w="1223645" h="113030">
                <a:moveTo>
                  <a:pt x="928048" y="62207"/>
                </a:moveTo>
                <a:lnTo>
                  <a:pt x="926079" y="84953"/>
                </a:lnTo>
                <a:lnTo>
                  <a:pt x="955443" y="87506"/>
                </a:lnTo>
                <a:lnTo>
                  <a:pt x="1043415" y="96205"/>
                </a:lnTo>
                <a:lnTo>
                  <a:pt x="1045955" y="73561"/>
                </a:lnTo>
                <a:lnTo>
                  <a:pt x="957549" y="64781"/>
                </a:lnTo>
                <a:lnTo>
                  <a:pt x="928048" y="62207"/>
                </a:lnTo>
                <a:close/>
              </a:path>
              <a:path w="1223645" h="113030">
                <a:moveTo>
                  <a:pt x="1207791" y="95570"/>
                </a:moveTo>
                <a:lnTo>
                  <a:pt x="1207270" y="96091"/>
                </a:lnTo>
                <a:lnTo>
                  <a:pt x="1207791" y="95906"/>
                </a:lnTo>
                <a:lnTo>
                  <a:pt x="1207791" y="95570"/>
                </a:lnTo>
                <a:close/>
              </a:path>
              <a:path w="1223645" h="113030">
                <a:moveTo>
                  <a:pt x="1207791" y="95906"/>
                </a:moveTo>
                <a:lnTo>
                  <a:pt x="1207270" y="96091"/>
                </a:lnTo>
                <a:lnTo>
                  <a:pt x="1207791" y="96091"/>
                </a:lnTo>
                <a:lnTo>
                  <a:pt x="1207791" y="95906"/>
                </a:lnTo>
                <a:close/>
              </a:path>
              <a:path w="1223645" h="113030">
                <a:moveTo>
                  <a:pt x="1221342" y="90503"/>
                </a:moveTo>
                <a:lnTo>
                  <a:pt x="1208197" y="95164"/>
                </a:lnTo>
                <a:lnTo>
                  <a:pt x="1207791" y="95570"/>
                </a:lnTo>
                <a:lnTo>
                  <a:pt x="1207791" y="95906"/>
                </a:lnTo>
                <a:lnTo>
                  <a:pt x="1221735" y="90950"/>
                </a:lnTo>
                <a:lnTo>
                  <a:pt x="1221735" y="90541"/>
                </a:lnTo>
                <a:lnTo>
                  <a:pt x="1221342" y="90503"/>
                </a:lnTo>
                <a:close/>
              </a:path>
              <a:path w="1223645" h="113030">
                <a:moveTo>
                  <a:pt x="1212184" y="85855"/>
                </a:moveTo>
                <a:lnTo>
                  <a:pt x="1210915" y="85855"/>
                </a:lnTo>
                <a:lnTo>
                  <a:pt x="1207791" y="88979"/>
                </a:lnTo>
                <a:lnTo>
                  <a:pt x="1207791" y="95570"/>
                </a:lnTo>
                <a:lnTo>
                  <a:pt x="1208197" y="95164"/>
                </a:lnTo>
                <a:lnTo>
                  <a:pt x="1221342" y="90503"/>
                </a:lnTo>
                <a:lnTo>
                  <a:pt x="1221735" y="90503"/>
                </a:lnTo>
                <a:lnTo>
                  <a:pt x="1221735" y="90218"/>
                </a:lnTo>
                <a:lnTo>
                  <a:pt x="1212184" y="85855"/>
                </a:lnTo>
                <a:close/>
              </a:path>
              <a:path w="1223645" h="113030">
                <a:moveTo>
                  <a:pt x="1221735" y="90541"/>
                </a:moveTo>
                <a:lnTo>
                  <a:pt x="1221735" y="90950"/>
                </a:lnTo>
                <a:lnTo>
                  <a:pt x="1222637" y="90630"/>
                </a:lnTo>
                <a:lnTo>
                  <a:pt x="1221735" y="90541"/>
                </a:lnTo>
                <a:close/>
              </a:path>
              <a:path w="1223645" h="113030">
                <a:moveTo>
                  <a:pt x="1221735" y="90218"/>
                </a:moveTo>
                <a:lnTo>
                  <a:pt x="1221735" y="90541"/>
                </a:lnTo>
                <a:lnTo>
                  <a:pt x="1222637" y="90630"/>
                </a:lnTo>
                <a:lnTo>
                  <a:pt x="1221735" y="90218"/>
                </a:lnTo>
                <a:close/>
              </a:path>
              <a:path w="1223645" h="113030">
                <a:moveTo>
                  <a:pt x="1221735" y="90503"/>
                </a:moveTo>
                <a:lnTo>
                  <a:pt x="1221342" y="90503"/>
                </a:lnTo>
                <a:lnTo>
                  <a:pt x="1221735" y="90541"/>
                </a:lnTo>
                <a:close/>
              </a:path>
              <a:path w="1223645" h="113030">
                <a:moveTo>
                  <a:pt x="1218624" y="85855"/>
                </a:moveTo>
                <a:lnTo>
                  <a:pt x="1212184" y="85855"/>
                </a:lnTo>
                <a:lnTo>
                  <a:pt x="1221735" y="90218"/>
                </a:lnTo>
                <a:lnTo>
                  <a:pt x="1221735" y="88979"/>
                </a:lnTo>
                <a:lnTo>
                  <a:pt x="1218624" y="85855"/>
                </a:lnTo>
                <a:close/>
              </a:path>
              <a:path w="1223645" h="113030">
                <a:moveTo>
                  <a:pt x="1168078" y="88255"/>
                </a:moveTo>
                <a:lnTo>
                  <a:pt x="1160052" y="88369"/>
                </a:lnTo>
                <a:lnTo>
                  <a:pt x="1168078" y="88369"/>
                </a:lnTo>
                <a:close/>
              </a:path>
              <a:path w="1223645" h="113030">
                <a:moveTo>
                  <a:pt x="732836" y="47539"/>
                </a:moveTo>
                <a:lnTo>
                  <a:pt x="731274" y="70602"/>
                </a:lnTo>
                <a:lnTo>
                  <a:pt x="926079" y="84953"/>
                </a:lnTo>
                <a:lnTo>
                  <a:pt x="928048" y="62207"/>
                </a:lnTo>
                <a:lnTo>
                  <a:pt x="732836" y="47539"/>
                </a:lnTo>
                <a:close/>
              </a:path>
              <a:path w="1223645" h="113030">
                <a:moveTo>
                  <a:pt x="549804" y="36388"/>
                </a:moveTo>
                <a:lnTo>
                  <a:pt x="548737" y="59642"/>
                </a:lnTo>
                <a:lnTo>
                  <a:pt x="731274" y="70602"/>
                </a:lnTo>
                <a:lnTo>
                  <a:pt x="732836" y="47539"/>
                </a:lnTo>
                <a:lnTo>
                  <a:pt x="549804" y="36388"/>
                </a:lnTo>
                <a:close/>
              </a:path>
              <a:path w="1223645" h="113030">
                <a:moveTo>
                  <a:pt x="411412" y="29340"/>
                </a:moveTo>
                <a:lnTo>
                  <a:pt x="410129" y="52517"/>
                </a:lnTo>
                <a:lnTo>
                  <a:pt x="548737" y="59642"/>
                </a:lnTo>
                <a:lnTo>
                  <a:pt x="549804" y="36388"/>
                </a:lnTo>
                <a:lnTo>
                  <a:pt x="411412" y="29340"/>
                </a:lnTo>
                <a:close/>
              </a:path>
              <a:path w="1223645" h="113030">
                <a:moveTo>
                  <a:pt x="289746" y="22088"/>
                </a:moveTo>
                <a:lnTo>
                  <a:pt x="288184" y="45253"/>
                </a:lnTo>
                <a:lnTo>
                  <a:pt x="410129" y="52517"/>
                </a:lnTo>
                <a:lnTo>
                  <a:pt x="411412" y="29340"/>
                </a:lnTo>
                <a:lnTo>
                  <a:pt x="289746" y="22088"/>
                </a:lnTo>
                <a:close/>
              </a:path>
              <a:path w="1223645" h="113030">
                <a:moveTo>
                  <a:pt x="199627" y="14697"/>
                </a:moveTo>
                <a:lnTo>
                  <a:pt x="197379" y="37442"/>
                </a:lnTo>
                <a:lnTo>
                  <a:pt x="242748" y="41729"/>
                </a:lnTo>
                <a:lnTo>
                  <a:pt x="288184" y="45253"/>
                </a:lnTo>
                <a:lnTo>
                  <a:pt x="289746" y="22088"/>
                </a:lnTo>
                <a:lnTo>
                  <a:pt x="247732" y="18938"/>
                </a:lnTo>
                <a:lnTo>
                  <a:pt x="241095" y="18392"/>
                </a:lnTo>
                <a:lnTo>
                  <a:pt x="199627" y="14697"/>
                </a:lnTo>
                <a:close/>
              </a:path>
              <a:path w="1223645" h="113030">
                <a:moveTo>
                  <a:pt x="118525" y="6048"/>
                </a:moveTo>
                <a:lnTo>
                  <a:pt x="115705" y="27955"/>
                </a:lnTo>
                <a:lnTo>
                  <a:pt x="156617" y="33026"/>
                </a:lnTo>
                <a:lnTo>
                  <a:pt x="197379" y="37442"/>
                </a:lnTo>
                <a:lnTo>
                  <a:pt x="199627" y="14697"/>
                </a:lnTo>
                <a:lnTo>
                  <a:pt x="138780" y="8403"/>
                </a:lnTo>
                <a:lnTo>
                  <a:pt x="118525" y="6048"/>
                </a:lnTo>
                <a:close/>
              </a:path>
              <a:path w="1223645" h="113030">
                <a:moveTo>
                  <a:pt x="12264" y="29316"/>
                </a:moveTo>
                <a:lnTo>
                  <a:pt x="16417" y="33531"/>
                </a:lnTo>
                <a:lnTo>
                  <a:pt x="26665" y="33531"/>
                </a:lnTo>
                <a:lnTo>
                  <a:pt x="28024" y="32172"/>
                </a:lnTo>
                <a:lnTo>
                  <a:pt x="16709" y="32172"/>
                </a:lnTo>
                <a:lnTo>
                  <a:pt x="12264" y="29316"/>
                </a:lnTo>
                <a:close/>
              </a:path>
              <a:path w="1223645" h="113030">
                <a:moveTo>
                  <a:pt x="24354" y="18354"/>
                </a:moveTo>
                <a:lnTo>
                  <a:pt x="19663" y="18400"/>
                </a:lnTo>
                <a:lnTo>
                  <a:pt x="16409" y="18650"/>
                </a:lnTo>
                <a:lnTo>
                  <a:pt x="12264" y="25436"/>
                </a:lnTo>
                <a:lnTo>
                  <a:pt x="12360" y="29378"/>
                </a:lnTo>
                <a:lnTo>
                  <a:pt x="16709" y="32172"/>
                </a:lnTo>
                <a:lnTo>
                  <a:pt x="25113" y="18400"/>
                </a:lnTo>
                <a:lnTo>
                  <a:pt x="24354" y="18354"/>
                </a:lnTo>
                <a:close/>
              </a:path>
              <a:path w="1223645" h="113030">
                <a:moveTo>
                  <a:pt x="25113" y="18400"/>
                </a:moveTo>
                <a:lnTo>
                  <a:pt x="16709" y="32172"/>
                </a:lnTo>
                <a:lnTo>
                  <a:pt x="28024" y="32172"/>
                </a:lnTo>
                <a:lnTo>
                  <a:pt x="30818" y="29378"/>
                </a:lnTo>
                <a:lnTo>
                  <a:pt x="30785" y="19095"/>
                </a:lnTo>
                <a:lnTo>
                  <a:pt x="30397" y="18707"/>
                </a:lnTo>
                <a:lnTo>
                  <a:pt x="25113" y="18400"/>
                </a:lnTo>
                <a:close/>
              </a:path>
              <a:path w="1223645" h="113030">
                <a:moveTo>
                  <a:pt x="12264" y="25436"/>
                </a:moveTo>
                <a:lnTo>
                  <a:pt x="10562" y="28222"/>
                </a:lnTo>
                <a:lnTo>
                  <a:pt x="12264" y="29316"/>
                </a:lnTo>
                <a:lnTo>
                  <a:pt x="12264" y="25436"/>
                </a:lnTo>
                <a:close/>
              </a:path>
              <a:path w="1223645" h="113030">
                <a:moveTo>
                  <a:pt x="300" y="14989"/>
                </a:moveTo>
                <a:lnTo>
                  <a:pt x="10562" y="28222"/>
                </a:lnTo>
                <a:lnTo>
                  <a:pt x="12264" y="25436"/>
                </a:lnTo>
                <a:lnTo>
                  <a:pt x="12297" y="19095"/>
                </a:lnTo>
                <a:lnTo>
                  <a:pt x="12454" y="18939"/>
                </a:lnTo>
                <a:lnTo>
                  <a:pt x="300" y="14989"/>
                </a:lnTo>
                <a:close/>
              </a:path>
              <a:path w="1223645" h="113030">
                <a:moveTo>
                  <a:pt x="67382" y="561"/>
                </a:moveTo>
                <a:lnTo>
                  <a:pt x="65362" y="21440"/>
                </a:lnTo>
                <a:lnTo>
                  <a:pt x="115705" y="27955"/>
                </a:lnTo>
                <a:lnTo>
                  <a:pt x="118525" y="6048"/>
                </a:lnTo>
                <a:lnTo>
                  <a:pt x="92977" y="3057"/>
                </a:lnTo>
                <a:lnTo>
                  <a:pt x="67382" y="561"/>
                </a:lnTo>
                <a:close/>
              </a:path>
              <a:path w="1223645" h="113030">
                <a:moveTo>
                  <a:pt x="12454" y="18939"/>
                </a:moveTo>
                <a:lnTo>
                  <a:pt x="12297" y="19095"/>
                </a:lnTo>
                <a:lnTo>
                  <a:pt x="12264" y="25436"/>
                </a:lnTo>
                <a:lnTo>
                  <a:pt x="16116" y="19129"/>
                </a:lnTo>
                <a:lnTo>
                  <a:pt x="13038" y="19129"/>
                </a:lnTo>
                <a:lnTo>
                  <a:pt x="12454" y="18939"/>
                </a:lnTo>
                <a:close/>
              </a:path>
              <a:path w="1223645" h="113030">
                <a:moveTo>
                  <a:pt x="48009" y="0"/>
                </a:moveTo>
                <a:lnTo>
                  <a:pt x="38326" y="254"/>
                </a:lnTo>
                <a:lnTo>
                  <a:pt x="28647" y="866"/>
                </a:lnTo>
                <a:lnTo>
                  <a:pt x="28916" y="17226"/>
                </a:lnTo>
                <a:lnTo>
                  <a:pt x="30397" y="18707"/>
                </a:lnTo>
                <a:lnTo>
                  <a:pt x="38066" y="19095"/>
                </a:lnTo>
                <a:lnTo>
                  <a:pt x="47179" y="19718"/>
                </a:lnTo>
                <a:lnTo>
                  <a:pt x="56278" y="20500"/>
                </a:lnTo>
                <a:lnTo>
                  <a:pt x="65362" y="21440"/>
                </a:lnTo>
                <a:lnTo>
                  <a:pt x="67382" y="561"/>
                </a:lnTo>
                <a:lnTo>
                  <a:pt x="57695" y="102"/>
                </a:lnTo>
                <a:lnTo>
                  <a:pt x="48009" y="0"/>
                </a:lnTo>
                <a:close/>
              </a:path>
              <a:path w="1223645" h="113030">
                <a:moveTo>
                  <a:pt x="18653" y="14976"/>
                </a:moveTo>
                <a:lnTo>
                  <a:pt x="16404" y="14989"/>
                </a:lnTo>
                <a:lnTo>
                  <a:pt x="12454" y="18939"/>
                </a:lnTo>
                <a:lnTo>
                  <a:pt x="13038" y="19129"/>
                </a:lnTo>
                <a:lnTo>
                  <a:pt x="13737" y="18938"/>
                </a:lnTo>
                <a:lnTo>
                  <a:pt x="14461" y="18799"/>
                </a:lnTo>
                <a:lnTo>
                  <a:pt x="16409" y="18650"/>
                </a:lnTo>
                <a:lnTo>
                  <a:pt x="18653" y="14976"/>
                </a:lnTo>
                <a:close/>
              </a:path>
              <a:path w="1223645" h="113030">
                <a:moveTo>
                  <a:pt x="16409" y="18650"/>
                </a:moveTo>
                <a:lnTo>
                  <a:pt x="14461" y="18799"/>
                </a:lnTo>
                <a:lnTo>
                  <a:pt x="13735" y="18939"/>
                </a:lnTo>
                <a:lnTo>
                  <a:pt x="13038" y="19129"/>
                </a:lnTo>
                <a:lnTo>
                  <a:pt x="16116" y="19129"/>
                </a:lnTo>
                <a:lnTo>
                  <a:pt x="16409" y="18650"/>
                </a:lnTo>
                <a:close/>
              </a:path>
              <a:path w="1223645" h="113030">
                <a:moveTo>
                  <a:pt x="16480" y="10531"/>
                </a:moveTo>
                <a:lnTo>
                  <a:pt x="300" y="14989"/>
                </a:lnTo>
                <a:lnTo>
                  <a:pt x="12454" y="18938"/>
                </a:lnTo>
                <a:lnTo>
                  <a:pt x="16417" y="14976"/>
                </a:lnTo>
                <a:lnTo>
                  <a:pt x="18653" y="14976"/>
                </a:lnTo>
                <a:lnTo>
                  <a:pt x="20049" y="12690"/>
                </a:lnTo>
                <a:lnTo>
                  <a:pt x="18842" y="11941"/>
                </a:lnTo>
                <a:lnTo>
                  <a:pt x="16480" y="10531"/>
                </a:lnTo>
                <a:close/>
              </a:path>
              <a:path w="1223645" h="113030">
                <a:moveTo>
                  <a:pt x="28916" y="17226"/>
                </a:moveTo>
                <a:lnTo>
                  <a:pt x="28939" y="18634"/>
                </a:lnTo>
                <a:lnTo>
                  <a:pt x="30397" y="18707"/>
                </a:lnTo>
                <a:lnTo>
                  <a:pt x="28916" y="17226"/>
                </a:lnTo>
                <a:close/>
              </a:path>
              <a:path w="1223645" h="113030">
                <a:moveTo>
                  <a:pt x="20049" y="12690"/>
                </a:moveTo>
                <a:lnTo>
                  <a:pt x="16409" y="18650"/>
                </a:lnTo>
                <a:lnTo>
                  <a:pt x="19769" y="18392"/>
                </a:lnTo>
                <a:lnTo>
                  <a:pt x="25141" y="18354"/>
                </a:lnTo>
                <a:lnTo>
                  <a:pt x="26373" y="16335"/>
                </a:lnTo>
                <a:lnTo>
                  <a:pt x="20049" y="12690"/>
                </a:lnTo>
                <a:close/>
              </a:path>
              <a:path w="1223645" h="113030">
                <a:moveTo>
                  <a:pt x="28806" y="10531"/>
                </a:moveTo>
                <a:lnTo>
                  <a:pt x="16480" y="10531"/>
                </a:lnTo>
                <a:lnTo>
                  <a:pt x="18842" y="11941"/>
                </a:lnTo>
                <a:lnTo>
                  <a:pt x="20114" y="12727"/>
                </a:lnTo>
                <a:lnTo>
                  <a:pt x="26373" y="16335"/>
                </a:lnTo>
                <a:lnTo>
                  <a:pt x="25113" y="18400"/>
                </a:lnTo>
                <a:lnTo>
                  <a:pt x="28939" y="18634"/>
                </a:lnTo>
                <a:lnTo>
                  <a:pt x="28875" y="17186"/>
                </a:lnTo>
                <a:lnTo>
                  <a:pt x="26665" y="14976"/>
                </a:lnTo>
                <a:lnTo>
                  <a:pt x="28879" y="14976"/>
                </a:lnTo>
                <a:lnTo>
                  <a:pt x="28806" y="10531"/>
                </a:lnTo>
                <a:close/>
              </a:path>
              <a:path w="1223645" h="113030">
                <a:moveTo>
                  <a:pt x="25141" y="18354"/>
                </a:moveTo>
                <a:lnTo>
                  <a:pt x="24354" y="18354"/>
                </a:lnTo>
                <a:lnTo>
                  <a:pt x="25113" y="18400"/>
                </a:lnTo>
                <a:close/>
              </a:path>
              <a:path w="1223645" h="113030">
                <a:moveTo>
                  <a:pt x="28879" y="14976"/>
                </a:moveTo>
                <a:lnTo>
                  <a:pt x="26665" y="14976"/>
                </a:lnTo>
                <a:lnTo>
                  <a:pt x="28916" y="17226"/>
                </a:lnTo>
                <a:lnTo>
                  <a:pt x="28879" y="14976"/>
                </a:lnTo>
                <a:close/>
              </a:path>
              <a:path w="1223645" h="113030">
                <a:moveTo>
                  <a:pt x="28647" y="866"/>
                </a:moveTo>
                <a:lnTo>
                  <a:pt x="0" y="12727"/>
                </a:lnTo>
                <a:lnTo>
                  <a:pt x="300" y="14989"/>
                </a:lnTo>
                <a:lnTo>
                  <a:pt x="16480" y="10531"/>
                </a:lnTo>
                <a:lnTo>
                  <a:pt x="28806" y="10531"/>
                </a:lnTo>
                <a:lnTo>
                  <a:pt x="28647" y="86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6463" y="2803982"/>
            <a:ext cx="1742439" cy="78105"/>
          </a:xfrm>
          <a:custGeom>
            <a:avLst/>
            <a:gdLst/>
            <a:ahLst/>
            <a:cxnLst/>
            <a:rect l="l" t="t" r="r" b="b"/>
            <a:pathLst>
              <a:path w="1742439" h="78105">
                <a:moveTo>
                  <a:pt x="41186" y="73403"/>
                </a:moveTo>
                <a:lnTo>
                  <a:pt x="41186" y="73533"/>
                </a:lnTo>
                <a:lnTo>
                  <a:pt x="45351" y="77597"/>
                </a:lnTo>
                <a:lnTo>
                  <a:pt x="55587" y="77597"/>
                </a:lnTo>
                <a:lnTo>
                  <a:pt x="57019" y="76200"/>
                </a:lnTo>
                <a:lnTo>
                  <a:pt x="45478" y="76200"/>
                </a:lnTo>
                <a:lnTo>
                  <a:pt x="41186" y="73403"/>
                </a:lnTo>
                <a:close/>
              </a:path>
              <a:path w="1742439" h="78105">
                <a:moveTo>
                  <a:pt x="41186" y="65353"/>
                </a:moveTo>
                <a:lnTo>
                  <a:pt x="41186" y="73403"/>
                </a:lnTo>
                <a:lnTo>
                  <a:pt x="45478" y="76200"/>
                </a:lnTo>
                <a:lnTo>
                  <a:pt x="51132" y="67352"/>
                </a:lnTo>
                <a:lnTo>
                  <a:pt x="46812" y="66548"/>
                </a:lnTo>
                <a:lnTo>
                  <a:pt x="41186" y="65353"/>
                </a:lnTo>
                <a:close/>
              </a:path>
              <a:path w="1742439" h="78105">
                <a:moveTo>
                  <a:pt x="51132" y="67352"/>
                </a:moveTo>
                <a:lnTo>
                  <a:pt x="45478" y="76200"/>
                </a:lnTo>
                <a:lnTo>
                  <a:pt x="57019" y="76200"/>
                </a:lnTo>
                <a:lnTo>
                  <a:pt x="59753" y="73533"/>
                </a:lnTo>
                <a:lnTo>
                  <a:pt x="59753" y="68821"/>
                </a:lnTo>
                <a:lnTo>
                  <a:pt x="57040" y="68452"/>
                </a:lnTo>
                <a:lnTo>
                  <a:pt x="51132" y="67352"/>
                </a:lnTo>
                <a:close/>
              </a:path>
              <a:path w="1742439" h="78105">
                <a:moveTo>
                  <a:pt x="138861" y="52324"/>
                </a:moveTo>
                <a:lnTo>
                  <a:pt x="138430" y="74295"/>
                </a:lnTo>
                <a:lnTo>
                  <a:pt x="218274" y="75311"/>
                </a:lnTo>
                <a:lnTo>
                  <a:pt x="218274" y="52832"/>
                </a:lnTo>
                <a:lnTo>
                  <a:pt x="178563" y="52832"/>
                </a:lnTo>
                <a:lnTo>
                  <a:pt x="138861" y="52324"/>
                </a:lnTo>
                <a:close/>
              </a:path>
              <a:path w="1742439" h="78105">
                <a:moveTo>
                  <a:pt x="290080" y="52324"/>
                </a:moveTo>
                <a:lnTo>
                  <a:pt x="236227" y="52832"/>
                </a:lnTo>
                <a:lnTo>
                  <a:pt x="218274" y="52832"/>
                </a:lnTo>
                <a:lnTo>
                  <a:pt x="218274" y="75311"/>
                </a:lnTo>
                <a:lnTo>
                  <a:pt x="254317" y="75311"/>
                </a:lnTo>
                <a:lnTo>
                  <a:pt x="290360" y="75057"/>
                </a:lnTo>
                <a:lnTo>
                  <a:pt x="290080" y="52324"/>
                </a:lnTo>
                <a:close/>
              </a:path>
              <a:path w="1742439" h="78105">
                <a:moveTo>
                  <a:pt x="349859" y="50546"/>
                </a:moveTo>
                <a:lnTo>
                  <a:pt x="319970" y="51688"/>
                </a:lnTo>
                <a:lnTo>
                  <a:pt x="290080" y="52324"/>
                </a:lnTo>
                <a:lnTo>
                  <a:pt x="290360" y="75057"/>
                </a:lnTo>
                <a:lnTo>
                  <a:pt x="320621" y="74422"/>
                </a:lnTo>
                <a:lnTo>
                  <a:pt x="350862" y="73279"/>
                </a:lnTo>
                <a:lnTo>
                  <a:pt x="349859" y="50546"/>
                </a:lnTo>
                <a:close/>
              </a:path>
              <a:path w="1742439" h="78105">
                <a:moveTo>
                  <a:pt x="79743" y="49530"/>
                </a:moveTo>
                <a:lnTo>
                  <a:pt x="123216" y="73913"/>
                </a:lnTo>
                <a:lnTo>
                  <a:pt x="138430" y="74295"/>
                </a:lnTo>
                <a:lnTo>
                  <a:pt x="138861" y="52324"/>
                </a:lnTo>
                <a:lnTo>
                  <a:pt x="124064" y="52070"/>
                </a:lnTo>
                <a:lnTo>
                  <a:pt x="94504" y="50673"/>
                </a:lnTo>
                <a:lnTo>
                  <a:pt x="79743" y="49530"/>
                </a:lnTo>
                <a:close/>
              </a:path>
              <a:path w="1742439" h="78105">
                <a:moveTo>
                  <a:pt x="29876" y="62579"/>
                </a:moveTo>
                <a:lnTo>
                  <a:pt x="28321" y="65024"/>
                </a:lnTo>
                <a:lnTo>
                  <a:pt x="41186" y="73403"/>
                </a:lnTo>
                <a:lnTo>
                  <a:pt x="41186" y="65353"/>
                </a:lnTo>
                <a:lnTo>
                  <a:pt x="36639" y="64388"/>
                </a:lnTo>
                <a:lnTo>
                  <a:pt x="29876" y="62579"/>
                </a:lnTo>
                <a:close/>
              </a:path>
              <a:path w="1742439" h="78105">
                <a:moveTo>
                  <a:pt x="415417" y="46862"/>
                </a:moveTo>
                <a:lnTo>
                  <a:pt x="399031" y="48006"/>
                </a:lnTo>
                <a:lnTo>
                  <a:pt x="349859" y="50546"/>
                </a:lnTo>
                <a:lnTo>
                  <a:pt x="350862" y="73279"/>
                </a:lnTo>
                <a:lnTo>
                  <a:pt x="400406" y="70738"/>
                </a:lnTo>
                <a:lnTo>
                  <a:pt x="416915" y="69723"/>
                </a:lnTo>
                <a:lnTo>
                  <a:pt x="415417" y="46862"/>
                </a:lnTo>
                <a:close/>
              </a:path>
              <a:path w="1742439" h="78105">
                <a:moveTo>
                  <a:pt x="78818" y="59055"/>
                </a:moveTo>
                <a:lnTo>
                  <a:pt x="55587" y="59055"/>
                </a:lnTo>
                <a:lnTo>
                  <a:pt x="59753" y="63246"/>
                </a:lnTo>
                <a:lnTo>
                  <a:pt x="59753" y="68821"/>
                </a:lnTo>
                <a:lnTo>
                  <a:pt x="67323" y="69850"/>
                </a:lnTo>
                <a:lnTo>
                  <a:pt x="77660" y="70993"/>
                </a:lnTo>
                <a:lnTo>
                  <a:pt x="78818" y="59055"/>
                </a:lnTo>
                <a:close/>
              </a:path>
              <a:path w="1742439" h="78105">
                <a:moveTo>
                  <a:pt x="482460" y="42037"/>
                </a:moveTo>
                <a:lnTo>
                  <a:pt x="415417" y="46862"/>
                </a:lnTo>
                <a:lnTo>
                  <a:pt x="416915" y="69723"/>
                </a:lnTo>
                <a:lnTo>
                  <a:pt x="484289" y="64770"/>
                </a:lnTo>
                <a:lnTo>
                  <a:pt x="482460" y="42037"/>
                </a:lnTo>
                <a:close/>
              </a:path>
              <a:path w="1742439" h="78105">
                <a:moveTo>
                  <a:pt x="41503" y="44196"/>
                </a:moveTo>
                <a:lnTo>
                  <a:pt x="39913" y="50797"/>
                </a:lnTo>
                <a:lnTo>
                  <a:pt x="55460" y="60579"/>
                </a:lnTo>
                <a:lnTo>
                  <a:pt x="51132" y="67352"/>
                </a:lnTo>
                <a:lnTo>
                  <a:pt x="57040" y="68452"/>
                </a:lnTo>
                <a:lnTo>
                  <a:pt x="59753" y="68821"/>
                </a:lnTo>
                <a:lnTo>
                  <a:pt x="59753" y="63246"/>
                </a:lnTo>
                <a:lnTo>
                  <a:pt x="55587" y="59055"/>
                </a:lnTo>
                <a:lnTo>
                  <a:pt x="78818" y="59055"/>
                </a:lnTo>
                <a:lnTo>
                  <a:pt x="79743" y="49530"/>
                </a:lnTo>
                <a:lnTo>
                  <a:pt x="70117" y="48641"/>
                </a:lnTo>
                <a:lnTo>
                  <a:pt x="60537" y="47498"/>
                </a:lnTo>
                <a:lnTo>
                  <a:pt x="51000" y="45974"/>
                </a:lnTo>
                <a:lnTo>
                  <a:pt x="41503" y="44196"/>
                </a:lnTo>
                <a:close/>
              </a:path>
              <a:path w="1742439" h="78105">
                <a:moveTo>
                  <a:pt x="53038" y="59055"/>
                </a:moveTo>
                <a:lnTo>
                  <a:pt x="45351" y="59055"/>
                </a:lnTo>
                <a:lnTo>
                  <a:pt x="41186" y="63246"/>
                </a:lnTo>
                <a:lnTo>
                  <a:pt x="41186" y="65353"/>
                </a:lnTo>
                <a:lnTo>
                  <a:pt x="46812" y="66548"/>
                </a:lnTo>
                <a:lnTo>
                  <a:pt x="51132" y="67352"/>
                </a:lnTo>
                <a:lnTo>
                  <a:pt x="55460" y="60579"/>
                </a:lnTo>
                <a:lnTo>
                  <a:pt x="53038" y="59055"/>
                </a:lnTo>
                <a:close/>
              </a:path>
              <a:path w="1742439" h="78105">
                <a:moveTo>
                  <a:pt x="39913" y="50797"/>
                </a:moveTo>
                <a:lnTo>
                  <a:pt x="36639" y="64388"/>
                </a:lnTo>
                <a:lnTo>
                  <a:pt x="41186" y="65353"/>
                </a:lnTo>
                <a:lnTo>
                  <a:pt x="41186" y="63246"/>
                </a:lnTo>
                <a:lnTo>
                  <a:pt x="45351" y="59055"/>
                </a:lnTo>
                <a:lnTo>
                  <a:pt x="53038" y="59055"/>
                </a:lnTo>
                <a:lnTo>
                  <a:pt x="39913" y="50797"/>
                </a:lnTo>
                <a:close/>
              </a:path>
              <a:path w="1742439" h="78105">
                <a:moveTo>
                  <a:pt x="18584" y="58751"/>
                </a:moveTo>
                <a:lnTo>
                  <a:pt x="22504" y="61087"/>
                </a:lnTo>
                <a:lnTo>
                  <a:pt x="28321" y="65024"/>
                </a:lnTo>
                <a:lnTo>
                  <a:pt x="29876" y="62579"/>
                </a:lnTo>
                <a:lnTo>
                  <a:pt x="23439" y="60579"/>
                </a:lnTo>
                <a:lnTo>
                  <a:pt x="18584" y="58751"/>
                </a:lnTo>
                <a:close/>
              </a:path>
              <a:path w="1742439" h="78105">
                <a:moveTo>
                  <a:pt x="586867" y="33020"/>
                </a:moveTo>
                <a:lnTo>
                  <a:pt x="482460" y="42037"/>
                </a:lnTo>
                <a:lnTo>
                  <a:pt x="484289" y="64770"/>
                </a:lnTo>
                <a:lnTo>
                  <a:pt x="588899" y="55625"/>
                </a:lnTo>
                <a:lnTo>
                  <a:pt x="586867" y="33020"/>
                </a:lnTo>
                <a:close/>
              </a:path>
              <a:path w="1742439" h="78105">
                <a:moveTo>
                  <a:pt x="38100" y="49657"/>
                </a:moveTo>
                <a:lnTo>
                  <a:pt x="29876" y="62579"/>
                </a:lnTo>
                <a:lnTo>
                  <a:pt x="36639" y="64388"/>
                </a:lnTo>
                <a:lnTo>
                  <a:pt x="39913" y="50797"/>
                </a:lnTo>
                <a:lnTo>
                  <a:pt x="38100" y="49657"/>
                </a:lnTo>
                <a:close/>
              </a:path>
              <a:path w="1742439" h="78105">
                <a:moveTo>
                  <a:pt x="18681" y="39067"/>
                </a:moveTo>
                <a:lnTo>
                  <a:pt x="11113" y="54491"/>
                </a:lnTo>
                <a:lnTo>
                  <a:pt x="16535" y="57531"/>
                </a:lnTo>
                <a:lnTo>
                  <a:pt x="18584" y="58751"/>
                </a:lnTo>
                <a:lnTo>
                  <a:pt x="23439" y="60579"/>
                </a:lnTo>
                <a:lnTo>
                  <a:pt x="29876" y="62579"/>
                </a:lnTo>
                <a:lnTo>
                  <a:pt x="35998" y="52959"/>
                </a:lnTo>
                <a:lnTo>
                  <a:pt x="14503" y="52959"/>
                </a:lnTo>
                <a:lnTo>
                  <a:pt x="18681" y="48768"/>
                </a:lnTo>
                <a:lnTo>
                  <a:pt x="18681" y="39067"/>
                </a:lnTo>
                <a:close/>
              </a:path>
              <a:path w="1742439" h="78105">
                <a:moveTo>
                  <a:pt x="1731564" y="60859"/>
                </a:moveTo>
                <a:lnTo>
                  <a:pt x="1731924" y="61213"/>
                </a:lnTo>
                <a:lnTo>
                  <a:pt x="1739226" y="61213"/>
                </a:lnTo>
                <a:lnTo>
                  <a:pt x="1739355" y="61087"/>
                </a:lnTo>
                <a:lnTo>
                  <a:pt x="1734464" y="61087"/>
                </a:lnTo>
                <a:lnTo>
                  <a:pt x="1731564" y="60859"/>
                </a:lnTo>
                <a:close/>
              </a:path>
              <a:path w="1742439" h="78105">
                <a:moveTo>
                  <a:pt x="1624253" y="40639"/>
                </a:moveTo>
                <a:lnTo>
                  <a:pt x="1623098" y="60325"/>
                </a:lnTo>
                <a:lnTo>
                  <a:pt x="1639121" y="60833"/>
                </a:lnTo>
                <a:lnTo>
                  <a:pt x="1655148" y="61087"/>
                </a:lnTo>
                <a:lnTo>
                  <a:pt x="1671177" y="61087"/>
                </a:lnTo>
                <a:lnTo>
                  <a:pt x="1687207" y="60960"/>
                </a:lnTo>
                <a:lnTo>
                  <a:pt x="1687296" y="43688"/>
                </a:lnTo>
                <a:lnTo>
                  <a:pt x="1655756" y="42545"/>
                </a:lnTo>
                <a:lnTo>
                  <a:pt x="1624253" y="40639"/>
                </a:lnTo>
                <a:close/>
              </a:path>
              <a:path w="1742439" h="78105">
                <a:moveTo>
                  <a:pt x="1736203" y="48006"/>
                </a:moveTo>
                <a:lnTo>
                  <a:pt x="1731924" y="48006"/>
                </a:lnTo>
                <a:lnTo>
                  <a:pt x="1729780" y="50122"/>
                </a:lnTo>
                <a:lnTo>
                  <a:pt x="1729036" y="54491"/>
                </a:lnTo>
                <a:lnTo>
                  <a:pt x="1728965" y="58293"/>
                </a:lnTo>
                <a:lnTo>
                  <a:pt x="1731564" y="60859"/>
                </a:lnTo>
                <a:lnTo>
                  <a:pt x="1734464" y="61087"/>
                </a:lnTo>
                <a:lnTo>
                  <a:pt x="1736686" y="48133"/>
                </a:lnTo>
                <a:lnTo>
                  <a:pt x="1736203" y="48006"/>
                </a:lnTo>
                <a:close/>
              </a:path>
              <a:path w="1742439" h="78105">
                <a:moveTo>
                  <a:pt x="1739226" y="48006"/>
                </a:moveTo>
                <a:lnTo>
                  <a:pt x="1736203" y="48006"/>
                </a:lnTo>
                <a:lnTo>
                  <a:pt x="1736686" y="48133"/>
                </a:lnTo>
                <a:lnTo>
                  <a:pt x="1734464" y="61087"/>
                </a:lnTo>
                <a:lnTo>
                  <a:pt x="1739355" y="61087"/>
                </a:lnTo>
                <a:lnTo>
                  <a:pt x="1742186" y="58293"/>
                </a:lnTo>
                <a:lnTo>
                  <a:pt x="1742186" y="50926"/>
                </a:lnTo>
                <a:lnTo>
                  <a:pt x="1739226" y="48006"/>
                </a:lnTo>
                <a:close/>
              </a:path>
              <a:path w="1742439" h="78105">
                <a:moveTo>
                  <a:pt x="1687296" y="43688"/>
                </a:moveTo>
                <a:lnTo>
                  <a:pt x="1687207" y="60960"/>
                </a:lnTo>
                <a:lnTo>
                  <a:pt x="1697406" y="60706"/>
                </a:lnTo>
                <a:lnTo>
                  <a:pt x="1707603" y="60579"/>
                </a:lnTo>
                <a:lnTo>
                  <a:pt x="1728000" y="60579"/>
                </a:lnTo>
                <a:lnTo>
                  <a:pt x="1728843" y="55625"/>
                </a:lnTo>
                <a:lnTo>
                  <a:pt x="1728965" y="50926"/>
                </a:lnTo>
                <a:lnTo>
                  <a:pt x="1729780" y="50122"/>
                </a:lnTo>
                <a:lnTo>
                  <a:pt x="1696619" y="43942"/>
                </a:lnTo>
                <a:lnTo>
                  <a:pt x="1687296" y="43688"/>
                </a:lnTo>
                <a:close/>
              </a:path>
              <a:path w="1742439" h="78105">
                <a:moveTo>
                  <a:pt x="1728965" y="54910"/>
                </a:moveTo>
                <a:lnTo>
                  <a:pt x="1728000" y="60579"/>
                </a:lnTo>
                <a:lnTo>
                  <a:pt x="1731564" y="60859"/>
                </a:lnTo>
                <a:lnTo>
                  <a:pt x="1728965" y="58293"/>
                </a:lnTo>
                <a:lnTo>
                  <a:pt x="1728965" y="54910"/>
                </a:lnTo>
                <a:close/>
              </a:path>
              <a:path w="1742439" h="78105">
                <a:moveTo>
                  <a:pt x="1573276" y="35179"/>
                </a:moveTo>
                <a:lnTo>
                  <a:pt x="1570443" y="56007"/>
                </a:lnTo>
                <a:lnTo>
                  <a:pt x="1596732" y="58674"/>
                </a:lnTo>
                <a:lnTo>
                  <a:pt x="1623098" y="60325"/>
                </a:lnTo>
                <a:lnTo>
                  <a:pt x="1624253" y="40639"/>
                </a:lnTo>
                <a:lnTo>
                  <a:pt x="1611473" y="39624"/>
                </a:lnTo>
                <a:lnTo>
                  <a:pt x="1598717" y="38354"/>
                </a:lnTo>
                <a:lnTo>
                  <a:pt x="1585984" y="36957"/>
                </a:lnTo>
                <a:lnTo>
                  <a:pt x="1573276" y="35179"/>
                </a:lnTo>
                <a:close/>
              </a:path>
              <a:path w="1742439" h="78105">
                <a:moveTo>
                  <a:pt x="11113" y="54491"/>
                </a:moveTo>
                <a:lnTo>
                  <a:pt x="10744" y="55245"/>
                </a:lnTo>
                <a:lnTo>
                  <a:pt x="17028" y="58166"/>
                </a:lnTo>
                <a:lnTo>
                  <a:pt x="18584" y="58751"/>
                </a:lnTo>
                <a:lnTo>
                  <a:pt x="16535" y="57531"/>
                </a:lnTo>
                <a:lnTo>
                  <a:pt x="11113" y="54491"/>
                </a:lnTo>
                <a:close/>
              </a:path>
              <a:path w="1742439" h="78105">
                <a:moveTo>
                  <a:pt x="1513662" y="24257"/>
                </a:moveTo>
                <a:lnTo>
                  <a:pt x="1509331" y="45593"/>
                </a:lnTo>
                <a:lnTo>
                  <a:pt x="1539806" y="51308"/>
                </a:lnTo>
                <a:lnTo>
                  <a:pt x="1570443" y="56007"/>
                </a:lnTo>
                <a:lnTo>
                  <a:pt x="1573276" y="35179"/>
                </a:lnTo>
                <a:lnTo>
                  <a:pt x="1543397" y="30225"/>
                </a:lnTo>
                <a:lnTo>
                  <a:pt x="1513662" y="24257"/>
                </a:lnTo>
                <a:close/>
              </a:path>
              <a:path w="1742439" h="78105">
                <a:moveTo>
                  <a:pt x="734301" y="21082"/>
                </a:moveTo>
                <a:lnTo>
                  <a:pt x="586867" y="33020"/>
                </a:lnTo>
                <a:lnTo>
                  <a:pt x="588899" y="55625"/>
                </a:lnTo>
                <a:lnTo>
                  <a:pt x="699171" y="46355"/>
                </a:lnTo>
                <a:lnTo>
                  <a:pt x="735952" y="43688"/>
                </a:lnTo>
                <a:lnTo>
                  <a:pt x="734301" y="21082"/>
                </a:lnTo>
                <a:close/>
              </a:path>
              <a:path w="1742439" h="78105">
                <a:moveTo>
                  <a:pt x="9340" y="43688"/>
                </a:moveTo>
                <a:lnTo>
                  <a:pt x="5219" y="52070"/>
                </a:lnTo>
                <a:lnTo>
                  <a:pt x="10744" y="55245"/>
                </a:lnTo>
                <a:lnTo>
                  <a:pt x="11113" y="54491"/>
                </a:lnTo>
                <a:lnTo>
                  <a:pt x="9512" y="53594"/>
                </a:lnTo>
                <a:lnTo>
                  <a:pt x="8559" y="53086"/>
                </a:lnTo>
                <a:lnTo>
                  <a:pt x="7581" y="52705"/>
                </a:lnTo>
                <a:lnTo>
                  <a:pt x="6946" y="52705"/>
                </a:lnTo>
                <a:lnTo>
                  <a:pt x="6032" y="52450"/>
                </a:lnTo>
                <a:lnTo>
                  <a:pt x="9340" y="43688"/>
                </a:lnTo>
                <a:close/>
              </a:path>
              <a:path w="1742439" h="78105">
                <a:moveTo>
                  <a:pt x="1729780" y="50122"/>
                </a:moveTo>
                <a:lnTo>
                  <a:pt x="1728965" y="50926"/>
                </a:lnTo>
                <a:lnTo>
                  <a:pt x="1728965" y="54910"/>
                </a:lnTo>
                <a:lnTo>
                  <a:pt x="1729780" y="50122"/>
                </a:lnTo>
                <a:close/>
              </a:path>
              <a:path w="1742439" h="78105">
                <a:moveTo>
                  <a:pt x="14579" y="35813"/>
                </a:moveTo>
                <a:lnTo>
                  <a:pt x="7581" y="52705"/>
                </a:lnTo>
                <a:lnTo>
                  <a:pt x="8559" y="53086"/>
                </a:lnTo>
                <a:lnTo>
                  <a:pt x="9512" y="53594"/>
                </a:lnTo>
                <a:lnTo>
                  <a:pt x="11113" y="54491"/>
                </a:lnTo>
                <a:lnTo>
                  <a:pt x="18681" y="39067"/>
                </a:lnTo>
                <a:lnTo>
                  <a:pt x="18555" y="38354"/>
                </a:lnTo>
                <a:lnTo>
                  <a:pt x="17559" y="37355"/>
                </a:lnTo>
                <a:lnTo>
                  <a:pt x="16941" y="37084"/>
                </a:lnTo>
                <a:lnTo>
                  <a:pt x="14579" y="35813"/>
                </a:lnTo>
                <a:close/>
              </a:path>
              <a:path w="1742439" h="78105">
                <a:moveTo>
                  <a:pt x="14503" y="34289"/>
                </a:moveTo>
                <a:lnTo>
                  <a:pt x="4191" y="34289"/>
                </a:lnTo>
                <a:lnTo>
                  <a:pt x="126" y="38354"/>
                </a:lnTo>
                <a:lnTo>
                  <a:pt x="0" y="48768"/>
                </a:lnTo>
                <a:lnTo>
                  <a:pt x="4191" y="52959"/>
                </a:lnTo>
                <a:lnTo>
                  <a:pt x="6766" y="52959"/>
                </a:lnTo>
                <a:lnTo>
                  <a:pt x="5219" y="52070"/>
                </a:lnTo>
                <a:lnTo>
                  <a:pt x="9340" y="43688"/>
                </a:lnTo>
                <a:lnTo>
                  <a:pt x="12649" y="34925"/>
                </a:lnTo>
                <a:lnTo>
                  <a:pt x="15136" y="34925"/>
                </a:lnTo>
                <a:lnTo>
                  <a:pt x="14503" y="34289"/>
                </a:lnTo>
                <a:close/>
              </a:path>
              <a:path w="1742439" h="78105">
                <a:moveTo>
                  <a:pt x="19115" y="38183"/>
                </a:moveTo>
                <a:lnTo>
                  <a:pt x="18681" y="39067"/>
                </a:lnTo>
                <a:lnTo>
                  <a:pt x="18681" y="48768"/>
                </a:lnTo>
                <a:lnTo>
                  <a:pt x="14503" y="52959"/>
                </a:lnTo>
                <a:lnTo>
                  <a:pt x="35998" y="52959"/>
                </a:lnTo>
                <a:lnTo>
                  <a:pt x="38100" y="49657"/>
                </a:lnTo>
                <a:lnTo>
                  <a:pt x="31534" y="45466"/>
                </a:lnTo>
                <a:lnTo>
                  <a:pt x="19115" y="38183"/>
                </a:lnTo>
                <a:close/>
              </a:path>
              <a:path w="1742439" h="78105">
                <a:moveTo>
                  <a:pt x="13453" y="35323"/>
                </a:moveTo>
                <a:lnTo>
                  <a:pt x="9340" y="43688"/>
                </a:lnTo>
                <a:lnTo>
                  <a:pt x="6032" y="52450"/>
                </a:lnTo>
                <a:lnTo>
                  <a:pt x="6946" y="52705"/>
                </a:lnTo>
                <a:lnTo>
                  <a:pt x="7581" y="52705"/>
                </a:lnTo>
                <a:lnTo>
                  <a:pt x="14579" y="35813"/>
                </a:lnTo>
                <a:lnTo>
                  <a:pt x="13931" y="35560"/>
                </a:lnTo>
                <a:lnTo>
                  <a:pt x="13453" y="35323"/>
                </a:lnTo>
                <a:close/>
              </a:path>
              <a:path w="1742439" h="78105">
                <a:moveTo>
                  <a:pt x="19405" y="37592"/>
                </a:moveTo>
                <a:lnTo>
                  <a:pt x="19115" y="38183"/>
                </a:lnTo>
                <a:lnTo>
                  <a:pt x="31534" y="45466"/>
                </a:lnTo>
                <a:lnTo>
                  <a:pt x="39913" y="50797"/>
                </a:lnTo>
                <a:lnTo>
                  <a:pt x="41503" y="44196"/>
                </a:lnTo>
                <a:lnTo>
                  <a:pt x="33820" y="42418"/>
                </a:lnTo>
                <a:lnTo>
                  <a:pt x="26454" y="40386"/>
                </a:lnTo>
                <a:lnTo>
                  <a:pt x="19405" y="37592"/>
                </a:lnTo>
                <a:close/>
              </a:path>
              <a:path w="1742439" h="78105">
                <a:moveTo>
                  <a:pt x="1730400" y="46482"/>
                </a:moveTo>
                <a:lnTo>
                  <a:pt x="1729780" y="50122"/>
                </a:lnTo>
                <a:lnTo>
                  <a:pt x="1731924" y="48006"/>
                </a:lnTo>
                <a:lnTo>
                  <a:pt x="1736203" y="48006"/>
                </a:lnTo>
                <a:lnTo>
                  <a:pt x="1730400" y="46482"/>
                </a:lnTo>
                <a:close/>
              </a:path>
              <a:path w="1742439" h="78105">
                <a:moveTo>
                  <a:pt x="1452968" y="12573"/>
                </a:moveTo>
                <a:lnTo>
                  <a:pt x="1449285" y="34289"/>
                </a:lnTo>
                <a:lnTo>
                  <a:pt x="1455112" y="35323"/>
                </a:lnTo>
                <a:lnTo>
                  <a:pt x="1494348" y="42545"/>
                </a:lnTo>
                <a:lnTo>
                  <a:pt x="1509331" y="45593"/>
                </a:lnTo>
                <a:lnTo>
                  <a:pt x="1513662" y="24257"/>
                </a:lnTo>
                <a:lnTo>
                  <a:pt x="1483363" y="18161"/>
                </a:lnTo>
                <a:lnTo>
                  <a:pt x="1452968" y="12573"/>
                </a:lnTo>
                <a:close/>
              </a:path>
              <a:path w="1742439" h="78105">
                <a:moveTo>
                  <a:pt x="12649" y="34925"/>
                </a:moveTo>
                <a:lnTo>
                  <a:pt x="9340" y="43688"/>
                </a:lnTo>
                <a:lnTo>
                  <a:pt x="13337" y="35560"/>
                </a:lnTo>
                <a:lnTo>
                  <a:pt x="13418" y="35306"/>
                </a:lnTo>
                <a:lnTo>
                  <a:pt x="12649" y="34925"/>
                </a:lnTo>
                <a:close/>
              </a:path>
              <a:path w="1742439" h="78105">
                <a:moveTo>
                  <a:pt x="883132" y="11175"/>
                </a:moveTo>
                <a:lnTo>
                  <a:pt x="734301" y="21082"/>
                </a:lnTo>
                <a:lnTo>
                  <a:pt x="735952" y="43688"/>
                </a:lnTo>
                <a:lnTo>
                  <a:pt x="884491" y="33527"/>
                </a:lnTo>
                <a:lnTo>
                  <a:pt x="883132" y="11175"/>
                </a:lnTo>
                <a:close/>
              </a:path>
              <a:path w="1742439" h="78105">
                <a:moveTo>
                  <a:pt x="17559" y="37355"/>
                </a:moveTo>
                <a:lnTo>
                  <a:pt x="18555" y="38354"/>
                </a:lnTo>
                <a:lnTo>
                  <a:pt x="18681" y="39067"/>
                </a:lnTo>
                <a:lnTo>
                  <a:pt x="19115" y="38183"/>
                </a:lnTo>
                <a:lnTo>
                  <a:pt x="18097" y="37592"/>
                </a:lnTo>
                <a:lnTo>
                  <a:pt x="17559" y="37355"/>
                </a:lnTo>
                <a:close/>
              </a:path>
              <a:path w="1742439" h="78105">
                <a:moveTo>
                  <a:pt x="16793" y="36587"/>
                </a:moveTo>
                <a:lnTo>
                  <a:pt x="17559" y="37355"/>
                </a:lnTo>
                <a:lnTo>
                  <a:pt x="18097" y="37592"/>
                </a:lnTo>
                <a:lnTo>
                  <a:pt x="19115" y="38183"/>
                </a:lnTo>
                <a:lnTo>
                  <a:pt x="19405" y="37592"/>
                </a:lnTo>
                <a:lnTo>
                  <a:pt x="16793" y="36587"/>
                </a:lnTo>
                <a:close/>
              </a:path>
              <a:path w="1742439" h="78105">
                <a:moveTo>
                  <a:pt x="13462" y="35306"/>
                </a:moveTo>
                <a:lnTo>
                  <a:pt x="13931" y="35560"/>
                </a:lnTo>
                <a:lnTo>
                  <a:pt x="14579" y="35813"/>
                </a:lnTo>
                <a:lnTo>
                  <a:pt x="16941" y="37084"/>
                </a:lnTo>
                <a:lnTo>
                  <a:pt x="17559" y="37355"/>
                </a:lnTo>
                <a:lnTo>
                  <a:pt x="16793" y="36587"/>
                </a:lnTo>
                <a:lnTo>
                  <a:pt x="13462" y="35306"/>
                </a:lnTo>
                <a:close/>
              </a:path>
              <a:path w="1742439" h="78105">
                <a:moveTo>
                  <a:pt x="15516" y="35306"/>
                </a:moveTo>
                <a:lnTo>
                  <a:pt x="13462" y="35306"/>
                </a:lnTo>
                <a:lnTo>
                  <a:pt x="16793" y="36587"/>
                </a:lnTo>
                <a:lnTo>
                  <a:pt x="15516" y="35306"/>
                </a:lnTo>
                <a:close/>
              </a:path>
              <a:path w="1742439" h="78105">
                <a:moveTo>
                  <a:pt x="15136" y="34925"/>
                </a:moveTo>
                <a:lnTo>
                  <a:pt x="12649" y="34925"/>
                </a:lnTo>
                <a:lnTo>
                  <a:pt x="13453" y="35323"/>
                </a:lnTo>
                <a:lnTo>
                  <a:pt x="15516" y="35306"/>
                </a:lnTo>
                <a:lnTo>
                  <a:pt x="15136" y="34925"/>
                </a:lnTo>
                <a:close/>
              </a:path>
              <a:path w="1742439" h="78105">
                <a:moveTo>
                  <a:pt x="1398879" y="4825"/>
                </a:moveTo>
                <a:lnTo>
                  <a:pt x="1396212" y="26797"/>
                </a:lnTo>
                <a:lnTo>
                  <a:pt x="1409516" y="28448"/>
                </a:lnTo>
                <a:lnTo>
                  <a:pt x="1436053" y="32131"/>
                </a:lnTo>
                <a:lnTo>
                  <a:pt x="1449285" y="34289"/>
                </a:lnTo>
                <a:lnTo>
                  <a:pt x="1452968" y="12573"/>
                </a:lnTo>
                <a:lnTo>
                  <a:pt x="1425967" y="8382"/>
                </a:lnTo>
                <a:lnTo>
                  <a:pt x="1398879" y="4825"/>
                </a:lnTo>
                <a:close/>
              </a:path>
              <a:path w="1742439" h="78105">
                <a:moveTo>
                  <a:pt x="1020762" y="4318"/>
                </a:moveTo>
                <a:lnTo>
                  <a:pt x="986343" y="5714"/>
                </a:lnTo>
                <a:lnTo>
                  <a:pt x="883132" y="11175"/>
                </a:lnTo>
                <a:lnTo>
                  <a:pt x="884491" y="33527"/>
                </a:lnTo>
                <a:lnTo>
                  <a:pt x="987336" y="28067"/>
                </a:lnTo>
                <a:lnTo>
                  <a:pt x="1021638" y="26670"/>
                </a:lnTo>
                <a:lnTo>
                  <a:pt x="1020762" y="4318"/>
                </a:lnTo>
                <a:close/>
              </a:path>
              <a:path w="1742439" h="78105">
                <a:moveTo>
                  <a:pt x="1350695" y="508"/>
                </a:moveTo>
                <a:lnTo>
                  <a:pt x="1349984" y="22606"/>
                </a:lnTo>
                <a:lnTo>
                  <a:pt x="1361574" y="23368"/>
                </a:lnTo>
                <a:lnTo>
                  <a:pt x="1373141" y="24257"/>
                </a:lnTo>
                <a:lnTo>
                  <a:pt x="1384687" y="25400"/>
                </a:lnTo>
                <a:lnTo>
                  <a:pt x="1396212" y="26797"/>
                </a:lnTo>
                <a:lnTo>
                  <a:pt x="1398879" y="4825"/>
                </a:lnTo>
                <a:lnTo>
                  <a:pt x="1386866" y="3429"/>
                </a:lnTo>
                <a:lnTo>
                  <a:pt x="1374830" y="2159"/>
                </a:lnTo>
                <a:lnTo>
                  <a:pt x="1362773" y="1270"/>
                </a:lnTo>
                <a:lnTo>
                  <a:pt x="1350695" y="508"/>
                </a:lnTo>
                <a:close/>
              </a:path>
              <a:path w="1742439" h="78105">
                <a:moveTo>
                  <a:pt x="1114679" y="888"/>
                </a:moveTo>
                <a:lnTo>
                  <a:pt x="1044234" y="3301"/>
                </a:lnTo>
                <a:lnTo>
                  <a:pt x="1020762" y="4318"/>
                </a:lnTo>
                <a:lnTo>
                  <a:pt x="1021638" y="26670"/>
                </a:lnTo>
                <a:lnTo>
                  <a:pt x="1115250" y="23368"/>
                </a:lnTo>
                <a:lnTo>
                  <a:pt x="1114679" y="888"/>
                </a:lnTo>
                <a:close/>
              </a:path>
              <a:path w="1742439" h="78105">
                <a:moveTo>
                  <a:pt x="1238186" y="126"/>
                </a:moveTo>
                <a:lnTo>
                  <a:pt x="1207306" y="126"/>
                </a:lnTo>
                <a:lnTo>
                  <a:pt x="1114679" y="888"/>
                </a:lnTo>
                <a:lnTo>
                  <a:pt x="1115250" y="23368"/>
                </a:lnTo>
                <a:lnTo>
                  <a:pt x="1238237" y="22351"/>
                </a:lnTo>
                <a:lnTo>
                  <a:pt x="1238186" y="126"/>
                </a:lnTo>
                <a:close/>
              </a:path>
              <a:path w="1742439" h="78105">
                <a:moveTo>
                  <a:pt x="1349996" y="22225"/>
                </a:moveTo>
                <a:lnTo>
                  <a:pt x="1294110" y="22225"/>
                </a:lnTo>
                <a:lnTo>
                  <a:pt x="1349984" y="22606"/>
                </a:lnTo>
                <a:lnTo>
                  <a:pt x="1349996" y="22225"/>
                </a:lnTo>
                <a:close/>
              </a:path>
              <a:path w="1742439" h="78105">
                <a:moveTo>
                  <a:pt x="1266313" y="0"/>
                </a:moveTo>
                <a:lnTo>
                  <a:pt x="1238186" y="126"/>
                </a:lnTo>
                <a:lnTo>
                  <a:pt x="1238237" y="22351"/>
                </a:lnTo>
                <a:lnTo>
                  <a:pt x="1349996" y="22225"/>
                </a:lnTo>
                <a:lnTo>
                  <a:pt x="1350695" y="508"/>
                </a:lnTo>
                <a:lnTo>
                  <a:pt x="1266313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3737" y="3922843"/>
            <a:ext cx="2284666" cy="598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0356" y="4100599"/>
            <a:ext cx="1160145" cy="35560"/>
          </a:xfrm>
          <a:custGeom>
            <a:avLst/>
            <a:gdLst/>
            <a:ahLst/>
            <a:cxnLst/>
            <a:rect l="l" t="t" r="r" b="b"/>
            <a:pathLst>
              <a:path w="1160145" h="35560">
                <a:moveTo>
                  <a:pt x="829970" y="13844"/>
                </a:moveTo>
                <a:lnTo>
                  <a:pt x="829970" y="35180"/>
                </a:lnTo>
                <a:lnTo>
                  <a:pt x="875492" y="35197"/>
                </a:lnTo>
                <a:lnTo>
                  <a:pt x="1012063" y="34405"/>
                </a:lnTo>
                <a:lnTo>
                  <a:pt x="1011669" y="13870"/>
                </a:lnTo>
                <a:lnTo>
                  <a:pt x="875394" y="13870"/>
                </a:lnTo>
                <a:lnTo>
                  <a:pt x="829970" y="13844"/>
                </a:lnTo>
                <a:close/>
              </a:path>
              <a:path w="1160145" h="35560">
                <a:moveTo>
                  <a:pt x="605027" y="13755"/>
                </a:moveTo>
                <a:lnTo>
                  <a:pt x="604977" y="34913"/>
                </a:lnTo>
                <a:lnTo>
                  <a:pt x="829970" y="35180"/>
                </a:lnTo>
                <a:lnTo>
                  <a:pt x="829970" y="13844"/>
                </a:lnTo>
                <a:lnTo>
                  <a:pt x="605027" y="13755"/>
                </a:lnTo>
                <a:close/>
              </a:path>
              <a:path w="1160145" h="35560">
                <a:moveTo>
                  <a:pt x="476491" y="12218"/>
                </a:moveTo>
                <a:lnTo>
                  <a:pt x="475868" y="33161"/>
                </a:lnTo>
                <a:lnTo>
                  <a:pt x="508141" y="33885"/>
                </a:lnTo>
                <a:lnTo>
                  <a:pt x="604977" y="34913"/>
                </a:lnTo>
                <a:lnTo>
                  <a:pt x="605027" y="13755"/>
                </a:lnTo>
                <a:lnTo>
                  <a:pt x="540754" y="13420"/>
                </a:lnTo>
                <a:lnTo>
                  <a:pt x="476491" y="12218"/>
                </a:lnTo>
                <a:close/>
              </a:path>
              <a:path w="1160145" h="35560">
                <a:moveTo>
                  <a:pt x="1047272" y="12857"/>
                </a:moveTo>
                <a:lnTo>
                  <a:pt x="1011815" y="13207"/>
                </a:lnTo>
                <a:lnTo>
                  <a:pt x="1011734" y="17248"/>
                </a:lnTo>
                <a:lnTo>
                  <a:pt x="1012063" y="34405"/>
                </a:lnTo>
                <a:lnTo>
                  <a:pt x="1082878" y="33173"/>
                </a:lnTo>
                <a:lnTo>
                  <a:pt x="1082878" y="13057"/>
                </a:lnTo>
                <a:lnTo>
                  <a:pt x="1047272" y="12857"/>
                </a:lnTo>
                <a:close/>
              </a:path>
              <a:path w="1160145" h="35560">
                <a:moveTo>
                  <a:pt x="1082878" y="13057"/>
                </a:moveTo>
                <a:lnTo>
                  <a:pt x="1082878" y="33173"/>
                </a:lnTo>
                <a:lnTo>
                  <a:pt x="1129461" y="32602"/>
                </a:lnTo>
                <a:lnTo>
                  <a:pt x="1130439" y="15012"/>
                </a:lnTo>
                <a:lnTo>
                  <a:pt x="1118566" y="14184"/>
                </a:lnTo>
                <a:lnTo>
                  <a:pt x="1106682" y="13582"/>
                </a:lnTo>
                <a:lnTo>
                  <a:pt x="1094787" y="13207"/>
                </a:lnTo>
                <a:lnTo>
                  <a:pt x="1082878" y="13057"/>
                </a:lnTo>
                <a:close/>
              </a:path>
              <a:path w="1160145" h="35560">
                <a:moveTo>
                  <a:pt x="379412" y="7646"/>
                </a:moveTo>
                <a:lnTo>
                  <a:pt x="378066" y="28665"/>
                </a:lnTo>
                <a:lnTo>
                  <a:pt x="426948" y="31313"/>
                </a:lnTo>
                <a:lnTo>
                  <a:pt x="475868" y="33161"/>
                </a:lnTo>
                <a:lnTo>
                  <a:pt x="476491" y="12218"/>
                </a:lnTo>
                <a:lnTo>
                  <a:pt x="427932" y="10342"/>
                </a:lnTo>
                <a:lnTo>
                  <a:pt x="379412" y="7646"/>
                </a:lnTo>
                <a:close/>
              </a:path>
              <a:path w="1160145" h="35560">
                <a:moveTo>
                  <a:pt x="1130439" y="15012"/>
                </a:moveTo>
                <a:lnTo>
                  <a:pt x="1129461" y="32602"/>
                </a:lnTo>
                <a:lnTo>
                  <a:pt x="1134427" y="32678"/>
                </a:lnTo>
                <a:lnTo>
                  <a:pt x="1139304" y="32094"/>
                </a:lnTo>
                <a:lnTo>
                  <a:pt x="1144104" y="30849"/>
                </a:lnTo>
                <a:lnTo>
                  <a:pt x="1146962" y="30037"/>
                </a:lnTo>
                <a:lnTo>
                  <a:pt x="1149591" y="28741"/>
                </a:lnTo>
                <a:lnTo>
                  <a:pt x="1151991" y="27001"/>
                </a:lnTo>
                <a:lnTo>
                  <a:pt x="1149960" y="24029"/>
                </a:lnTo>
                <a:lnTo>
                  <a:pt x="1149362" y="24029"/>
                </a:lnTo>
                <a:lnTo>
                  <a:pt x="1146355" y="21022"/>
                </a:lnTo>
                <a:lnTo>
                  <a:pt x="1146327" y="18716"/>
                </a:lnTo>
                <a:lnTo>
                  <a:pt x="1144212" y="15622"/>
                </a:lnTo>
                <a:lnTo>
                  <a:pt x="1137704" y="15622"/>
                </a:lnTo>
                <a:lnTo>
                  <a:pt x="1134071" y="15546"/>
                </a:lnTo>
                <a:lnTo>
                  <a:pt x="1130439" y="15012"/>
                </a:lnTo>
                <a:close/>
              </a:path>
              <a:path w="1160145" h="35560">
                <a:moveTo>
                  <a:pt x="288785" y="2820"/>
                </a:moveTo>
                <a:lnTo>
                  <a:pt x="287959" y="24080"/>
                </a:lnTo>
                <a:lnTo>
                  <a:pt x="310495" y="25018"/>
                </a:lnTo>
                <a:lnTo>
                  <a:pt x="378066" y="28665"/>
                </a:lnTo>
                <a:lnTo>
                  <a:pt x="379412" y="7646"/>
                </a:lnTo>
                <a:lnTo>
                  <a:pt x="311452" y="3830"/>
                </a:lnTo>
                <a:lnTo>
                  <a:pt x="288785" y="2820"/>
                </a:lnTo>
                <a:close/>
              </a:path>
              <a:path w="1160145" h="35560">
                <a:moveTo>
                  <a:pt x="1149286" y="11660"/>
                </a:moveTo>
                <a:lnTo>
                  <a:pt x="1146818" y="13010"/>
                </a:lnTo>
                <a:lnTo>
                  <a:pt x="1146408" y="13420"/>
                </a:lnTo>
                <a:lnTo>
                  <a:pt x="1146327" y="18716"/>
                </a:lnTo>
                <a:lnTo>
                  <a:pt x="1151991" y="27001"/>
                </a:lnTo>
                <a:lnTo>
                  <a:pt x="1156944" y="22848"/>
                </a:lnTo>
                <a:lnTo>
                  <a:pt x="1149286" y="11660"/>
                </a:lnTo>
                <a:close/>
              </a:path>
              <a:path w="1160145" h="35560">
                <a:moveTo>
                  <a:pt x="195872" y="382"/>
                </a:moveTo>
                <a:lnTo>
                  <a:pt x="195491" y="21426"/>
                </a:lnTo>
                <a:lnTo>
                  <a:pt x="287959" y="24080"/>
                </a:lnTo>
                <a:lnTo>
                  <a:pt x="288785" y="2820"/>
                </a:lnTo>
                <a:lnTo>
                  <a:pt x="242324" y="1306"/>
                </a:lnTo>
                <a:lnTo>
                  <a:pt x="195872" y="382"/>
                </a:lnTo>
                <a:close/>
              </a:path>
              <a:path w="1160145" h="35560">
                <a:moveTo>
                  <a:pt x="1146327" y="18716"/>
                </a:moveTo>
                <a:lnTo>
                  <a:pt x="1146355" y="21022"/>
                </a:lnTo>
                <a:lnTo>
                  <a:pt x="1149362" y="24029"/>
                </a:lnTo>
                <a:lnTo>
                  <a:pt x="1149960" y="24029"/>
                </a:lnTo>
                <a:lnTo>
                  <a:pt x="1146327" y="18716"/>
                </a:lnTo>
                <a:close/>
              </a:path>
              <a:path w="1160145" h="35560">
                <a:moveTo>
                  <a:pt x="1158049" y="11660"/>
                </a:moveTo>
                <a:lnTo>
                  <a:pt x="1149286" y="11660"/>
                </a:lnTo>
                <a:lnTo>
                  <a:pt x="1156944" y="22848"/>
                </a:lnTo>
                <a:lnTo>
                  <a:pt x="1155535" y="24029"/>
                </a:lnTo>
                <a:lnTo>
                  <a:pt x="1156855" y="24029"/>
                </a:lnTo>
                <a:lnTo>
                  <a:pt x="1159863" y="21022"/>
                </a:lnTo>
                <a:lnTo>
                  <a:pt x="1159810" y="13420"/>
                </a:lnTo>
                <a:lnTo>
                  <a:pt x="1158049" y="11660"/>
                </a:lnTo>
                <a:close/>
              </a:path>
              <a:path w="1160145" h="35560">
                <a:moveTo>
                  <a:pt x="8980" y="2947"/>
                </a:moveTo>
                <a:lnTo>
                  <a:pt x="4152" y="2947"/>
                </a:lnTo>
                <a:lnTo>
                  <a:pt x="0" y="7100"/>
                </a:lnTo>
                <a:lnTo>
                  <a:pt x="0" y="17349"/>
                </a:lnTo>
                <a:lnTo>
                  <a:pt x="4152" y="21502"/>
                </a:lnTo>
                <a:lnTo>
                  <a:pt x="14401" y="21502"/>
                </a:lnTo>
                <a:lnTo>
                  <a:pt x="10058" y="21477"/>
                </a:lnTo>
                <a:lnTo>
                  <a:pt x="8483" y="2986"/>
                </a:lnTo>
                <a:lnTo>
                  <a:pt x="8980" y="2947"/>
                </a:lnTo>
                <a:close/>
              </a:path>
              <a:path w="1160145" h="35560">
                <a:moveTo>
                  <a:pt x="21564" y="1982"/>
                </a:moveTo>
                <a:lnTo>
                  <a:pt x="8483" y="2986"/>
                </a:lnTo>
                <a:lnTo>
                  <a:pt x="10058" y="21477"/>
                </a:lnTo>
                <a:lnTo>
                  <a:pt x="14881" y="21022"/>
                </a:lnTo>
                <a:lnTo>
                  <a:pt x="18554" y="17349"/>
                </a:lnTo>
                <a:lnTo>
                  <a:pt x="18554" y="7100"/>
                </a:lnTo>
                <a:lnTo>
                  <a:pt x="14401" y="2947"/>
                </a:lnTo>
                <a:lnTo>
                  <a:pt x="21647" y="2947"/>
                </a:lnTo>
                <a:lnTo>
                  <a:pt x="21564" y="1982"/>
                </a:lnTo>
                <a:close/>
              </a:path>
              <a:path w="1160145" h="35560">
                <a:moveTo>
                  <a:pt x="14881" y="21022"/>
                </a:moveTo>
                <a:lnTo>
                  <a:pt x="10058" y="21477"/>
                </a:lnTo>
                <a:lnTo>
                  <a:pt x="14427" y="21477"/>
                </a:lnTo>
                <a:lnTo>
                  <a:pt x="14881" y="21022"/>
                </a:lnTo>
                <a:close/>
              </a:path>
              <a:path w="1160145" h="35560">
                <a:moveTo>
                  <a:pt x="143084" y="0"/>
                </a:moveTo>
                <a:lnTo>
                  <a:pt x="90297" y="293"/>
                </a:lnTo>
                <a:lnTo>
                  <a:pt x="90297" y="19699"/>
                </a:lnTo>
                <a:lnTo>
                  <a:pt x="195491" y="21426"/>
                </a:lnTo>
                <a:lnTo>
                  <a:pt x="195872" y="382"/>
                </a:lnTo>
                <a:lnTo>
                  <a:pt x="143084" y="0"/>
                </a:lnTo>
                <a:close/>
              </a:path>
              <a:path w="1160145" h="35560">
                <a:moveTo>
                  <a:pt x="21647" y="2947"/>
                </a:moveTo>
                <a:lnTo>
                  <a:pt x="14401" y="2947"/>
                </a:lnTo>
                <a:lnTo>
                  <a:pt x="18554" y="7100"/>
                </a:lnTo>
                <a:lnTo>
                  <a:pt x="18554" y="17349"/>
                </a:lnTo>
                <a:lnTo>
                  <a:pt x="14881" y="21022"/>
                </a:lnTo>
                <a:lnTo>
                  <a:pt x="23126" y="20245"/>
                </a:lnTo>
                <a:lnTo>
                  <a:pt x="21647" y="2947"/>
                </a:lnTo>
                <a:close/>
              </a:path>
              <a:path w="1160145" h="35560">
                <a:moveTo>
                  <a:pt x="90297" y="293"/>
                </a:moveTo>
                <a:lnTo>
                  <a:pt x="73106" y="462"/>
                </a:lnTo>
                <a:lnTo>
                  <a:pt x="38735" y="1306"/>
                </a:lnTo>
                <a:lnTo>
                  <a:pt x="21564" y="1982"/>
                </a:lnTo>
                <a:lnTo>
                  <a:pt x="23126" y="20245"/>
                </a:lnTo>
                <a:lnTo>
                  <a:pt x="39912" y="19724"/>
                </a:lnTo>
                <a:lnTo>
                  <a:pt x="56702" y="19457"/>
                </a:lnTo>
                <a:lnTo>
                  <a:pt x="90297" y="19448"/>
                </a:lnTo>
                <a:lnTo>
                  <a:pt x="90297" y="293"/>
                </a:lnTo>
                <a:close/>
              </a:path>
              <a:path w="1160145" h="35560">
                <a:moveTo>
                  <a:pt x="90297" y="19448"/>
                </a:moveTo>
                <a:lnTo>
                  <a:pt x="73497" y="19448"/>
                </a:lnTo>
                <a:lnTo>
                  <a:pt x="90297" y="19699"/>
                </a:lnTo>
                <a:lnTo>
                  <a:pt x="90297" y="19448"/>
                </a:lnTo>
                <a:close/>
              </a:path>
              <a:path w="1160145" h="35560">
                <a:moveTo>
                  <a:pt x="1146818" y="13010"/>
                </a:moveTo>
                <a:lnTo>
                  <a:pt x="1143622" y="14758"/>
                </a:lnTo>
                <a:lnTo>
                  <a:pt x="1146327" y="18716"/>
                </a:lnTo>
                <a:lnTo>
                  <a:pt x="1146408" y="13420"/>
                </a:lnTo>
                <a:lnTo>
                  <a:pt x="1146818" y="13010"/>
                </a:lnTo>
                <a:close/>
              </a:path>
              <a:path w="1160145" h="35560">
                <a:moveTo>
                  <a:pt x="1143622" y="14758"/>
                </a:moveTo>
                <a:lnTo>
                  <a:pt x="1142755" y="15012"/>
                </a:lnTo>
                <a:lnTo>
                  <a:pt x="1142111" y="15152"/>
                </a:lnTo>
                <a:lnTo>
                  <a:pt x="1141336" y="15266"/>
                </a:lnTo>
                <a:lnTo>
                  <a:pt x="1137704" y="15622"/>
                </a:lnTo>
                <a:lnTo>
                  <a:pt x="1144212" y="15622"/>
                </a:lnTo>
                <a:lnTo>
                  <a:pt x="1143622" y="14758"/>
                </a:lnTo>
                <a:close/>
              </a:path>
              <a:path w="1160145" h="35560">
                <a:moveTo>
                  <a:pt x="1011656" y="13209"/>
                </a:moveTo>
                <a:lnTo>
                  <a:pt x="875394" y="13870"/>
                </a:lnTo>
                <a:lnTo>
                  <a:pt x="1011669" y="13870"/>
                </a:lnTo>
                <a:lnTo>
                  <a:pt x="1011656" y="13209"/>
                </a:lnTo>
                <a:close/>
              </a:path>
              <a:path w="1160145" h="35560">
                <a:moveTo>
                  <a:pt x="1156855" y="10466"/>
                </a:moveTo>
                <a:lnTo>
                  <a:pt x="1149362" y="10466"/>
                </a:lnTo>
                <a:lnTo>
                  <a:pt x="1146818" y="13010"/>
                </a:lnTo>
                <a:lnTo>
                  <a:pt x="1149286" y="11660"/>
                </a:lnTo>
                <a:lnTo>
                  <a:pt x="1158049" y="11660"/>
                </a:lnTo>
                <a:lnTo>
                  <a:pt x="1156855" y="10466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8580" y="5365356"/>
            <a:ext cx="219710" cy="43815"/>
          </a:xfrm>
          <a:custGeom>
            <a:avLst/>
            <a:gdLst/>
            <a:ahLst/>
            <a:cxnLst/>
            <a:rect l="l" t="t" r="r" b="b"/>
            <a:pathLst>
              <a:path w="219710" h="43814">
                <a:moveTo>
                  <a:pt x="19938" y="23815"/>
                </a:moveTo>
                <a:lnTo>
                  <a:pt x="19812" y="32321"/>
                </a:lnTo>
                <a:lnTo>
                  <a:pt x="16038" y="36094"/>
                </a:lnTo>
                <a:lnTo>
                  <a:pt x="15024" y="41643"/>
                </a:lnTo>
                <a:lnTo>
                  <a:pt x="44243" y="43662"/>
                </a:lnTo>
                <a:lnTo>
                  <a:pt x="51917" y="43611"/>
                </a:lnTo>
                <a:lnTo>
                  <a:pt x="51641" y="24464"/>
                </a:lnTo>
                <a:lnTo>
                  <a:pt x="34959" y="24439"/>
                </a:lnTo>
                <a:lnTo>
                  <a:pt x="26627" y="24192"/>
                </a:lnTo>
                <a:lnTo>
                  <a:pt x="19938" y="23815"/>
                </a:lnTo>
                <a:close/>
              </a:path>
              <a:path w="219710" h="43814">
                <a:moveTo>
                  <a:pt x="95046" y="20243"/>
                </a:moveTo>
                <a:lnTo>
                  <a:pt x="84260" y="21901"/>
                </a:lnTo>
                <a:lnTo>
                  <a:pt x="73428" y="23123"/>
                </a:lnTo>
                <a:lnTo>
                  <a:pt x="62553" y="23912"/>
                </a:lnTo>
                <a:lnTo>
                  <a:pt x="51638" y="24269"/>
                </a:lnTo>
                <a:lnTo>
                  <a:pt x="51917" y="43611"/>
                </a:lnTo>
                <a:lnTo>
                  <a:pt x="63654" y="43390"/>
                </a:lnTo>
                <a:lnTo>
                  <a:pt x="75355" y="42706"/>
                </a:lnTo>
                <a:lnTo>
                  <a:pt x="87018" y="41561"/>
                </a:lnTo>
                <a:lnTo>
                  <a:pt x="98640" y="39954"/>
                </a:lnTo>
                <a:lnTo>
                  <a:pt x="95046" y="20243"/>
                </a:lnTo>
                <a:close/>
              </a:path>
              <a:path w="219710" h="43814">
                <a:moveTo>
                  <a:pt x="1384" y="24494"/>
                </a:moveTo>
                <a:lnTo>
                  <a:pt x="812" y="25311"/>
                </a:lnTo>
                <a:lnTo>
                  <a:pt x="165" y="27127"/>
                </a:lnTo>
                <a:lnTo>
                  <a:pt x="38" y="29133"/>
                </a:lnTo>
                <a:lnTo>
                  <a:pt x="0" y="30772"/>
                </a:lnTo>
                <a:lnTo>
                  <a:pt x="291" y="32194"/>
                </a:lnTo>
                <a:lnTo>
                  <a:pt x="15024" y="41643"/>
                </a:lnTo>
                <a:lnTo>
                  <a:pt x="15992" y="36347"/>
                </a:lnTo>
                <a:lnTo>
                  <a:pt x="5537" y="36347"/>
                </a:lnTo>
                <a:lnTo>
                  <a:pt x="1511" y="32321"/>
                </a:lnTo>
                <a:lnTo>
                  <a:pt x="1384" y="24494"/>
                </a:lnTo>
                <a:close/>
              </a:path>
              <a:path w="219710" h="43814">
                <a:moveTo>
                  <a:pt x="142697" y="10604"/>
                </a:moveTo>
                <a:lnTo>
                  <a:pt x="95046" y="20243"/>
                </a:lnTo>
                <a:lnTo>
                  <a:pt x="98640" y="39954"/>
                </a:lnTo>
                <a:lnTo>
                  <a:pt x="110785" y="37634"/>
                </a:lnTo>
                <a:lnTo>
                  <a:pt x="122889" y="35132"/>
                </a:lnTo>
                <a:lnTo>
                  <a:pt x="134954" y="32447"/>
                </a:lnTo>
                <a:lnTo>
                  <a:pt x="146977" y="29578"/>
                </a:lnTo>
                <a:lnTo>
                  <a:pt x="142697" y="10604"/>
                </a:lnTo>
                <a:close/>
              </a:path>
              <a:path w="219710" h="43814">
                <a:moveTo>
                  <a:pt x="1968" y="23660"/>
                </a:moveTo>
                <a:lnTo>
                  <a:pt x="1595" y="24192"/>
                </a:lnTo>
                <a:lnTo>
                  <a:pt x="1511" y="32321"/>
                </a:lnTo>
                <a:lnTo>
                  <a:pt x="5537" y="36347"/>
                </a:lnTo>
                <a:lnTo>
                  <a:pt x="15786" y="36347"/>
                </a:lnTo>
                <a:lnTo>
                  <a:pt x="16038" y="36094"/>
                </a:lnTo>
                <a:lnTo>
                  <a:pt x="16343" y="34425"/>
                </a:lnTo>
                <a:lnTo>
                  <a:pt x="1968" y="23660"/>
                </a:lnTo>
                <a:close/>
              </a:path>
              <a:path w="219710" h="43814">
                <a:moveTo>
                  <a:pt x="16038" y="36094"/>
                </a:moveTo>
                <a:lnTo>
                  <a:pt x="15786" y="36347"/>
                </a:lnTo>
                <a:lnTo>
                  <a:pt x="15992" y="36347"/>
                </a:lnTo>
                <a:lnTo>
                  <a:pt x="16038" y="36094"/>
                </a:lnTo>
                <a:close/>
              </a:path>
              <a:path w="219710" h="43814">
                <a:moveTo>
                  <a:pt x="18300" y="23723"/>
                </a:moveTo>
                <a:lnTo>
                  <a:pt x="16842" y="31696"/>
                </a:lnTo>
                <a:lnTo>
                  <a:pt x="18084" y="32626"/>
                </a:lnTo>
                <a:lnTo>
                  <a:pt x="16382" y="34455"/>
                </a:lnTo>
                <a:lnTo>
                  <a:pt x="16038" y="36094"/>
                </a:lnTo>
                <a:lnTo>
                  <a:pt x="19812" y="32321"/>
                </a:lnTo>
                <a:lnTo>
                  <a:pt x="19938" y="23815"/>
                </a:lnTo>
                <a:lnTo>
                  <a:pt x="18300" y="23723"/>
                </a:lnTo>
                <a:close/>
              </a:path>
              <a:path w="219710" h="43814">
                <a:moveTo>
                  <a:pt x="16343" y="34425"/>
                </a:moveTo>
                <a:close/>
              </a:path>
              <a:path w="219710" h="43814">
                <a:moveTo>
                  <a:pt x="16842" y="31696"/>
                </a:moveTo>
                <a:lnTo>
                  <a:pt x="16456" y="33807"/>
                </a:lnTo>
                <a:lnTo>
                  <a:pt x="16382" y="34455"/>
                </a:lnTo>
                <a:lnTo>
                  <a:pt x="18084" y="32626"/>
                </a:lnTo>
                <a:lnTo>
                  <a:pt x="16842" y="31696"/>
                </a:lnTo>
                <a:close/>
              </a:path>
              <a:path w="219710" h="43814">
                <a:moveTo>
                  <a:pt x="5801" y="23432"/>
                </a:moveTo>
                <a:lnTo>
                  <a:pt x="1968" y="23660"/>
                </a:lnTo>
                <a:lnTo>
                  <a:pt x="16343" y="34425"/>
                </a:lnTo>
                <a:lnTo>
                  <a:pt x="16842" y="31696"/>
                </a:lnTo>
                <a:lnTo>
                  <a:pt x="5801" y="23432"/>
                </a:lnTo>
                <a:close/>
              </a:path>
              <a:path w="219710" h="43814">
                <a:moveTo>
                  <a:pt x="14147" y="22936"/>
                </a:moveTo>
                <a:lnTo>
                  <a:pt x="5801" y="23432"/>
                </a:lnTo>
                <a:lnTo>
                  <a:pt x="16842" y="31696"/>
                </a:lnTo>
                <a:lnTo>
                  <a:pt x="18300" y="23723"/>
                </a:lnTo>
                <a:lnTo>
                  <a:pt x="16903" y="23558"/>
                </a:lnTo>
                <a:lnTo>
                  <a:pt x="15519" y="23291"/>
                </a:lnTo>
                <a:lnTo>
                  <a:pt x="14147" y="22936"/>
                </a:lnTo>
                <a:close/>
              </a:path>
              <a:path w="219710" h="43814">
                <a:moveTo>
                  <a:pt x="191795" y="2235"/>
                </a:moveTo>
                <a:lnTo>
                  <a:pt x="179453" y="3916"/>
                </a:lnTo>
                <a:lnTo>
                  <a:pt x="167155" y="5872"/>
                </a:lnTo>
                <a:lnTo>
                  <a:pt x="154903" y="8102"/>
                </a:lnTo>
                <a:lnTo>
                  <a:pt x="142697" y="10604"/>
                </a:lnTo>
                <a:lnTo>
                  <a:pt x="146977" y="29578"/>
                </a:lnTo>
                <a:lnTo>
                  <a:pt x="168376" y="24439"/>
                </a:lnTo>
                <a:lnTo>
                  <a:pt x="194525" y="18275"/>
                </a:lnTo>
                <a:lnTo>
                  <a:pt x="191795" y="2235"/>
                </a:lnTo>
                <a:close/>
              </a:path>
              <a:path w="219710" h="43814">
                <a:moveTo>
                  <a:pt x="15786" y="17792"/>
                </a:moveTo>
                <a:lnTo>
                  <a:pt x="5537" y="17792"/>
                </a:lnTo>
                <a:lnTo>
                  <a:pt x="1428" y="21901"/>
                </a:lnTo>
                <a:lnTo>
                  <a:pt x="1384" y="24494"/>
                </a:lnTo>
                <a:lnTo>
                  <a:pt x="2396" y="22936"/>
                </a:lnTo>
                <a:lnTo>
                  <a:pt x="3238" y="21513"/>
                </a:lnTo>
                <a:lnTo>
                  <a:pt x="19507" y="21513"/>
                </a:lnTo>
                <a:lnTo>
                  <a:pt x="15786" y="17792"/>
                </a:lnTo>
                <a:close/>
              </a:path>
              <a:path w="219710" h="43814">
                <a:moveTo>
                  <a:pt x="51638" y="24269"/>
                </a:moveTo>
                <a:lnTo>
                  <a:pt x="43296" y="24464"/>
                </a:lnTo>
                <a:lnTo>
                  <a:pt x="51641" y="24464"/>
                </a:lnTo>
                <a:lnTo>
                  <a:pt x="51638" y="24269"/>
                </a:lnTo>
                <a:close/>
              </a:path>
              <a:path w="219710" h="43814">
                <a:moveTo>
                  <a:pt x="19938" y="22936"/>
                </a:moveTo>
                <a:lnTo>
                  <a:pt x="14147" y="22936"/>
                </a:lnTo>
                <a:lnTo>
                  <a:pt x="15519" y="23291"/>
                </a:lnTo>
                <a:lnTo>
                  <a:pt x="16903" y="23558"/>
                </a:lnTo>
                <a:lnTo>
                  <a:pt x="18300" y="23723"/>
                </a:lnTo>
                <a:lnTo>
                  <a:pt x="19938" y="23815"/>
                </a:lnTo>
                <a:lnTo>
                  <a:pt x="19938" y="22936"/>
                </a:lnTo>
                <a:close/>
              </a:path>
              <a:path w="219710" h="43814">
                <a:moveTo>
                  <a:pt x="3238" y="21513"/>
                </a:moveTo>
                <a:lnTo>
                  <a:pt x="1968" y="23660"/>
                </a:lnTo>
                <a:lnTo>
                  <a:pt x="5801" y="23432"/>
                </a:lnTo>
                <a:lnTo>
                  <a:pt x="3238" y="21513"/>
                </a:lnTo>
                <a:close/>
              </a:path>
              <a:path w="219710" h="43814">
                <a:moveTo>
                  <a:pt x="19507" y="21513"/>
                </a:moveTo>
                <a:lnTo>
                  <a:pt x="3238" y="21513"/>
                </a:lnTo>
                <a:lnTo>
                  <a:pt x="5801" y="23432"/>
                </a:lnTo>
                <a:lnTo>
                  <a:pt x="14147" y="22936"/>
                </a:lnTo>
                <a:lnTo>
                  <a:pt x="19938" y="22936"/>
                </a:lnTo>
                <a:lnTo>
                  <a:pt x="19894" y="21901"/>
                </a:lnTo>
                <a:lnTo>
                  <a:pt x="19507" y="21513"/>
                </a:lnTo>
                <a:close/>
              </a:path>
              <a:path w="219710" h="43814">
                <a:moveTo>
                  <a:pt x="208125" y="433"/>
                </a:moveTo>
                <a:lnTo>
                  <a:pt x="191795" y="2235"/>
                </a:lnTo>
                <a:lnTo>
                  <a:pt x="194525" y="18275"/>
                </a:lnTo>
                <a:lnTo>
                  <a:pt x="213150" y="13957"/>
                </a:lnTo>
                <a:lnTo>
                  <a:pt x="208559" y="13957"/>
                </a:lnTo>
                <a:lnTo>
                  <a:pt x="205435" y="10833"/>
                </a:lnTo>
                <a:lnTo>
                  <a:pt x="205435" y="3124"/>
                </a:lnTo>
                <a:lnTo>
                  <a:pt x="208125" y="433"/>
                </a:lnTo>
                <a:close/>
              </a:path>
              <a:path w="219710" h="43814">
                <a:moveTo>
                  <a:pt x="211251" y="88"/>
                </a:moveTo>
                <a:lnTo>
                  <a:pt x="208125" y="433"/>
                </a:lnTo>
                <a:lnTo>
                  <a:pt x="205435" y="3124"/>
                </a:lnTo>
                <a:lnTo>
                  <a:pt x="205435" y="10833"/>
                </a:lnTo>
                <a:lnTo>
                  <a:pt x="208559" y="13957"/>
                </a:lnTo>
                <a:lnTo>
                  <a:pt x="213150" y="13957"/>
                </a:lnTo>
                <a:lnTo>
                  <a:pt x="213588" y="13855"/>
                </a:lnTo>
                <a:lnTo>
                  <a:pt x="211251" y="88"/>
                </a:lnTo>
                <a:close/>
              </a:path>
              <a:path w="219710" h="43814">
                <a:moveTo>
                  <a:pt x="216369" y="88"/>
                </a:moveTo>
                <a:lnTo>
                  <a:pt x="211251" y="88"/>
                </a:lnTo>
                <a:lnTo>
                  <a:pt x="213588" y="13855"/>
                </a:lnTo>
                <a:lnTo>
                  <a:pt x="213150" y="13957"/>
                </a:lnTo>
                <a:lnTo>
                  <a:pt x="216281" y="13957"/>
                </a:lnTo>
                <a:lnTo>
                  <a:pt x="219405" y="10833"/>
                </a:lnTo>
                <a:lnTo>
                  <a:pt x="219405" y="3124"/>
                </a:lnTo>
                <a:lnTo>
                  <a:pt x="216369" y="88"/>
                </a:lnTo>
                <a:close/>
              </a:path>
              <a:path w="219710" h="43814">
                <a:moveTo>
                  <a:pt x="216281" y="0"/>
                </a:moveTo>
                <a:lnTo>
                  <a:pt x="208559" y="0"/>
                </a:lnTo>
                <a:lnTo>
                  <a:pt x="208125" y="433"/>
                </a:lnTo>
                <a:lnTo>
                  <a:pt x="211251" y="88"/>
                </a:lnTo>
                <a:lnTo>
                  <a:pt x="216369" y="8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0845" y="4910118"/>
            <a:ext cx="1060450" cy="494030"/>
          </a:xfrm>
          <a:custGeom>
            <a:avLst/>
            <a:gdLst/>
            <a:ahLst/>
            <a:cxnLst/>
            <a:rect l="l" t="t" r="r" b="b"/>
            <a:pathLst>
              <a:path w="1060450" h="494029">
                <a:moveTo>
                  <a:pt x="264200" y="472439"/>
                </a:moveTo>
                <a:lnTo>
                  <a:pt x="262575" y="490219"/>
                </a:lnTo>
                <a:lnTo>
                  <a:pt x="311131" y="494029"/>
                </a:lnTo>
                <a:lnTo>
                  <a:pt x="327345" y="494029"/>
                </a:lnTo>
                <a:lnTo>
                  <a:pt x="327789" y="476249"/>
                </a:lnTo>
                <a:lnTo>
                  <a:pt x="311870" y="474979"/>
                </a:lnTo>
                <a:lnTo>
                  <a:pt x="295966" y="474979"/>
                </a:lnTo>
                <a:lnTo>
                  <a:pt x="264200" y="472439"/>
                </a:lnTo>
                <a:close/>
              </a:path>
              <a:path w="1060450" h="494029">
                <a:moveTo>
                  <a:pt x="389181" y="476249"/>
                </a:moveTo>
                <a:lnTo>
                  <a:pt x="327789" y="476249"/>
                </a:lnTo>
                <a:lnTo>
                  <a:pt x="327345" y="494029"/>
                </a:lnTo>
                <a:lnTo>
                  <a:pt x="389575" y="494029"/>
                </a:lnTo>
                <a:lnTo>
                  <a:pt x="389181" y="476249"/>
                </a:lnTo>
                <a:close/>
              </a:path>
              <a:path w="1060450" h="494029">
                <a:moveTo>
                  <a:pt x="457151" y="469899"/>
                </a:moveTo>
                <a:lnTo>
                  <a:pt x="440216" y="472439"/>
                </a:lnTo>
                <a:lnTo>
                  <a:pt x="389181" y="476249"/>
                </a:lnTo>
                <a:lnTo>
                  <a:pt x="389575" y="494029"/>
                </a:lnTo>
                <a:lnTo>
                  <a:pt x="407182" y="494029"/>
                </a:lnTo>
                <a:lnTo>
                  <a:pt x="424742" y="492759"/>
                </a:lnTo>
                <a:lnTo>
                  <a:pt x="442258" y="490219"/>
                </a:lnTo>
                <a:lnTo>
                  <a:pt x="459729" y="488949"/>
                </a:lnTo>
                <a:lnTo>
                  <a:pt x="457151" y="469899"/>
                </a:lnTo>
                <a:close/>
              </a:path>
              <a:path w="1060450" h="494029">
                <a:moveTo>
                  <a:pt x="202707" y="466089"/>
                </a:moveTo>
                <a:lnTo>
                  <a:pt x="200535" y="483869"/>
                </a:lnTo>
                <a:lnTo>
                  <a:pt x="216028" y="485139"/>
                </a:lnTo>
                <a:lnTo>
                  <a:pt x="231531" y="487679"/>
                </a:lnTo>
                <a:lnTo>
                  <a:pt x="262575" y="490219"/>
                </a:lnTo>
                <a:lnTo>
                  <a:pt x="264200" y="472439"/>
                </a:lnTo>
                <a:lnTo>
                  <a:pt x="248807" y="471169"/>
                </a:lnTo>
                <a:lnTo>
                  <a:pt x="233430" y="468629"/>
                </a:lnTo>
                <a:lnTo>
                  <a:pt x="202707" y="466089"/>
                </a:lnTo>
                <a:close/>
              </a:path>
              <a:path w="1060450" h="494029">
                <a:moveTo>
                  <a:pt x="549264" y="454659"/>
                </a:moveTo>
                <a:lnTo>
                  <a:pt x="457151" y="469899"/>
                </a:lnTo>
                <a:lnTo>
                  <a:pt x="459729" y="488949"/>
                </a:lnTo>
                <a:lnTo>
                  <a:pt x="529458" y="477519"/>
                </a:lnTo>
                <a:lnTo>
                  <a:pt x="552630" y="472439"/>
                </a:lnTo>
                <a:lnTo>
                  <a:pt x="549264" y="454659"/>
                </a:lnTo>
                <a:close/>
              </a:path>
              <a:path w="1060450" h="494029">
                <a:moveTo>
                  <a:pt x="157063" y="459739"/>
                </a:moveTo>
                <a:lnTo>
                  <a:pt x="154282" y="477519"/>
                </a:lnTo>
                <a:lnTo>
                  <a:pt x="165824" y="478789"/>
                </a:lnTo>
                <a:lnTo>
                  <a:pt x="177380" y="481329"/>
                </a:lnTo>
                <a:lnTo>
                  <a:pt x="200535" y="483869"/>
                </a:lnTo>
                <a:lnTo>
                  <a:pt x="202707" y="466089"/>
                </a:lnTo>
                <a:lnTo>
                  <a:pt x="179861" y="463549"/>
                </a:lnTo>
                <a:lnTo>
                  <a:pt x="168454" y="461009"/>
                </a:lnTo>
                <a:lnTo>
                  <a:pt x="157063" y="459739"/>
                </a:lnTo>
                <a:close/>
              </a:path>
              <a:path w="1060450" h="494029">
                <a:moveTo>
                  <a:pt x="127142" y="455929"/>
                </a:moveTo>
                <a:lnTo>
                  <a:pt x="126431" y="473709"/>
                </a:lnTo>
                <a:lnTo>
                  <a:pt x="133436" y="474979"/>
                </a:lnTo>
                <a:lnTo>
                  <a:pt x="140413" y="474979"/>
                </a:lnTo>
                <a:lnTo>
                  <a:pt x="154282" y="477519"/>
                </a:lnTo>
                <a:lnTo>
                  <a:pt x="157063" y="459739"/>
                </a:lnTo>
                <a:lnTo>
                  <a:pt x="142131" y="457199"/>
                </a:lnTo>
                <a:lnTo>
                  <a:pt x="134642" y="457199"/>
                </a:lnTo>
                <a:lnTo>
                  <a:pt x="127142" y="455929"/>
                </a:lnTo>
                <a:close/>
              </a:path>
              <a:path w="1060450" h="494029">
                <a:moveTo>
                  <a:pt x="117528" y="455929"/>
                </a:moveTo>
                <a:lnTo>
                  <a:pt x="112041" y="455929"/>
                </a:lnTo>
                <a:lnTo>
                  <a:pt x="107889" y="459739"/>
                </a:lnTo>
                <a:lnTo>
                  <a:pt x="107889" y="469899"/>
                </a:lnTo>
                <a:lnTo>
                  <a:pt x="112041" y="473709"/>
                </a:lnTo>
                <a:lnTo>
                  <a:pt x="116791" y="473709"/>
                </a:lnTo>
                <a:lnTo>
                  <a:pt x="117528" y="455929"/>
                </a:lnTo>
                <a:close/>
              </a:path>
              <a:path w="1060450" h="494029">
                <a:moveTo>
                  <a:pt x="122290" y="455929"/>
                </a:moveTo>
                <a:lnTo>
                  <a:pt x="117528" y="455929"/>
                </a:lnTo>
                <a:lnTo>
                  <a:pt x="116791" y="473709"/>
                </a:lnTo>
                <a:lnTo>
                  <a:pt x="122290" y="473709"/>
                </a:lnTo>
                <a:lnTo>
                  <a:pt x="126443" y="469899"/>
                </a:lnTo>
                <a:lnTo>
                  <a:pt x="126443" y="459739"/>
                </a:lnTo>
                <a:lnTo>
                  <a:pt x="122290" y="455929"/>
                </a:lnTo>
                <a:close/>
              </a:path>
              <a:path w="1060450" h="494029">
                <a:moveTo>
                  <a:pt x="127142" y="455929"/>
                </a:moveTo>
                <a:lnTo>
                  <a:pt x="122290" y="455929"/>
                </a:lnTo>
                <a:lnTo>
                  <a:pt x="126443" y="459739"/>
                </a:lnTo>
                <a:lnTo>
                  <a:pt x="126443" y="469899"/>
                </a:lnTo>
                <a:lnTo>
                  <a:pt x="122290" y="473709"/>
                </a:lnTo>
                <a:lnTo>
                  <a:pt x="126431" y="473709"/>
                </a:lnTo>
                <a:lnTo>
                  <a:pt x="127142" y="455929"/>
                </a:lnTo>
                <a:close/>
              </a:path>
              <a:path w="1060450" h="494029">
                <a:moveTo>
                  <a:pt x="645099" y="435609"/>
                </a:moveTo>
                <a:lnTo>
                  <a:pt x="597253" y="445769"/>
                </a:lnTo>
                <a:lnTo>
                  <a:pt x="573277" y="449579"/>
                </a:lnTo>
                <a:lnTo>
                  <a:pt x="549264" y="454659"/>
                </a:lnTo>
                <a:lnTo>
                  <a:pt x="552630" y="472439"/>
                </a:lnTo>
                <a:lnTo>
                  <a:pt x="576795" y="468629"/>
                </a:lnTo>
                <a:lnTo>
                  <a:pt x="649074" y="453389"/>
                </a:lnTo>
                <a:lnTo>
                  <a:pt x="645099" y="435609"/>
                </a:lnTo>
                <a:close/>
              </a:path>
              <a:path w="1060450" h="494029">
                <a:moveTo>
                  <a:pt x="724397" y="416559"/>
                </a:moveTo>
                <a:lnTo>
                  <a:pt x="664985" y="431799"/>
                </a:lnTo>
                <a:lnTo>
                  <a:pt x="645099" y="435609"/>
                </a:lnTo>
                <a:lnTo>
                  <a:pt x="649074" y="453389"/>
                </a:lnTo>
                <a:lnTo>
                  <a:pt x="669129" y="449579"/>
                </a:lnTo>
                <a:lnTo>
                  <a:pt x="729020" y="434339"/>
                </a:lnTo>
                <a:lnTo>
                  <a:pt x="724397" y="416559"/>
                </a:lnTo>
                <a:close/>
              </a:path>
              <a:path w="1060450" h="494029">
                <a:moveTo>
                  <a:pt x="802540" y="396239"/>
                </a:moveTo>
                <a:lnTo>
                  <a:pt x="724397" y="416559"/>
                </a:lnTo>
                <a:lnTo>
                  <a:pt x="729020" y="434339"/>
                </a:lnTo>
                <a:lnTo>
                  <a:pt x="807519" y="414019"/>
                </a:lnTo>
                <a:lnTo>
                  <a:pt x="802540" y="396239"/>
                </a:lnTo>
                <a:close/>
              </a:path>
              <a:path w="1060450" h="494029">
                <a:moveTo>
                  <a:pt x="110159" y="428435"/>
                </a:moveTo>
                <a:lnTo>
                  <a:pt x="111152" y="429259"/>
                </a:lnTo>
                <a:lnTo>
                  <a:pt x="113019" y="429259"/>
                </a:lnTo>
                <a:lnTo>
                  <a:pt x="110159" y="428435"/>
                </a:lnTo>
                <a:close/>
              </a:path>
              <a:path w="1060450" h="494029">
                <a:moveTo>
                  <a:pt x="113613" y="415289"/>
                </a:moveTo>
                <a:lnTo>
                  <a:pt x="111152" y="415289"/>
                </a:lnTo>
                <a:lnTo>
                  <a:pt x="108092" y="419099"/>
                </a:lnTo>
                <a:lnTo>
                  <a:pt x="108092" y="426719"/>
                </a:lnTo>
                <a:lnTo>
                  <a:pt x="110159" y="428435"/>
                </a:lnTo>
                <a:lnTo>
                  <a:pt x="113019" y="429259"/>
                </a:lnTo>
                <a:lnTo>
                  <a:pt x="116842" y="416559"/>
                </a:lnTo>
                <a:lnTo>
                  <a:pt x="113613" y="415289"/>
                </a:lnTo>
                <a:close/>
              </a:path>
              <a:path w="1060450" h="494029">
                <a:moveTo>
                  <a:pt x="118709" y="415289"/>
                </a:moveTo>
                <a:lnTo>
                  <a:pt x="113613" y="415289"/>
                </a:lnTo>
                <a:lnTo>
                  <a:pt x="116842" y="416559"/>
                </a:lnTo>
                <a:lnTo>
                  <a:pt x="113019" y="429259"/>
                </a:lnTo>
                <a:lnTo>
                  <a:pt x="118709" y="429259"/>
                </a:lnTo>
                <a:lnTo>
                  <a:pt x="121770" y="426719"/>
                </a:lnTo>
                <a:lnTo>
                  <a:pt x="121770" y="419099"/>
                </a:lnTo>
                <a:lnTo>
                  <a:pt x="118709" y="415289"/>
                </a:lnTo>
                <a:close/>
              </a:path>
              <a:path w="1060450" h="494029">
                <a:moveTo>
                  <a:pt x="103926" y="411479"/>
                </a:moveTo>
                <a:lnTo>
                  <a:pt x="99799" y="425449"/>
                </a:lnTo>
                <a:lnTo>
                  <a:pt x="110159" y="428435"/>
                </a:lnTo>
                <a:lnTo>
                  <a:pt x="108092" y="426719"/>
                </a:lnTo>
                <a:lnTo>
                  <a:pt x="108092" y="419099"/>
                </a:lnTo>
                <a:lnTo>
                  <a:pt x="111152" y="415289"/>
                </a:lnTo>
                <a:lnTo>
                  <a:pt x="113613" y="415289"/>
                </a:lnTo>
                <a:lnTo>
                  <a:pt x="103926" y="411479"/>
                </a:lnTo>
                <a:close/>
              </a:path>
              <a:path w="1060450" h="494029">
                <a:moveTo>
                  <a:pt x="81142" y="402589"/>
                </a:moveTo>
                <a:lnTo>
                  <a:pt x="74589" y="417829"/>
                </a:lnTo>
                <a:lnTo>
                  <a:pt x="87056" y="422909"/>
                </a:lnTo>
                <a:lnTo>
                  <a:pt x="99799" y="425449"/>
                </a:lnTo>
                <a:lnTo>
                  <a:pt x="103926" y="411479"/>
                </a:lnTo>
                <a:lnTo>
                  <a:pt x="88559" y="406399"/>
                </a:lnTo>
                <a:lnTo>
                  <a:pt x="81142" y="402589"/>
                </a:lnTo>
                <a:close/>
              </a:path>
              <a:path w="1060450" h="494029">
                <a:moveTo>
                  <a:pt x="63261" y="392429"/>
                </a:moveTo>
                <a:lnTo>
                  <a:pt x="53494" y="406399"/>
                </a:lnTo>
                <a:lnTo>
                  <a:pt x="60162" y="411479"/>
                </a:lnTo>
                <a:lnTo>
                  <a:pt x="67185" y="415289"/>
                </a:lnTo>
                <a:lnTo>
                  <a:pt x="74589" y="417829"/>
                </a:lnTo>
                <a:lnTo>
                  <a:pt x="81142" y="402589"/>
                </a:lnTo>
                <a:lnTo>
                  <a:pt x="74894" y="400049"/>
                </a:lnTo>
                <a:lnTo>
                  <a:pt x="68938" y="396239"/>
                </a:lnTo>
                <a:lnTo>
                  <a:pt x="63261" y="392429"/>
                </a:lnTo>
                <a:close/>
              </a:path>
              <a:path w="1060450" h="494029">
                <a:moveTo>
                  <a:pt x="873940" y="374649"/>
                </a:moveTo>
                <a:lnTo>
                  <a:pt x="856126" y="380999"/>
                </a:lnTo>
                <a:lnTo>
                  <a:pt x="802540" y="396239"/>
                </a:lnTo>
                <a:lnTo>
                  <a:pt x="807519" y="414019"/>
                </a:lnTo>
                <a:lnTo>
                  <a:pt x="861372" y="398779"/>
                </a:lnTo>
                <a:lnTo>
                  <a:pt x="879274" y="392429"/>
                </a:lnTo>
                <a:lnTo>
                  <a:pt x="873940" y="374649"/>
                </a:lnTo>
                <a:close/>
              </a:path>
              <a:path w="1060450" h="494029">
                <a:moveTo>
                  <a:pt x="48910" y="380999"/>
                </a:moveTo>
                <a:lnTo>
                  <a:pt x="36578" y="393699"/>
                </a:lnTo>
                <a:lnTo>
                  <a:pt x="41887" y="398779"/>
                </a:lnTo>
                <a:lnTo>
                  <a:pt x="47513" y="402589"/>
                </a:lnTo>
                <a:lnTo>
                  <a:pt x="53494" y="406399"/>
                </a:lnTo>
                <a:lnTo>
                  <a:pt x="63261" y="392429"/>
                </a:lnTo>
                <a:lnTo>
                  <a:pt x="58155" y="388619"/>
                </a:lnTo>
                <a:lnTo>
                  <a:pt x="53380" y="384809"/>
                </a:lnTo>
                <a:lnTo>
                  <a:pt x="48910" y="380999"/>
                </a:lnTo>
                <a:close/>
              </a:path>
              <a:path w="1060450" h="494029">
                <a:moveTo>
                  <a:pt x="36997" y="367029"/>
                </a:moveTo>
                <a:lnTo>
                  <a:pt x="22367" y="378459"/>
                </a:lnTo>
                <a:lnTo>
                  <a:pt x="26685" y="383539"/>
                </a:lnTo>
                <a:lnTo>
                  <a:pt x="31435" y="388619"/>
                </a:lnTo>
                <a:lnTo>
                  <a:pt x="36578" y="393699"/>
                </a:lnTo>
                <a:lnTo>
                  <a:pt x="48910" y="380999"/>
                </a:lnTo>
                <a:lnTo>
                  <a:pt x="44604" y="375919"/>
                </a:lnTo>
                <a:lnTo>
                  <a:pt x="40642" y="372109"/>
                </a:lnTo>
                <a:lnTo>
                  <a:pt x="36997" y="367029"/>
                </a:lnTo>
                <a:close/>
              </a:path>
              <a:path w="1060450" h="494029">
                <a:moveTo>
                  <a:pt x="935243" y="355599"/>
                </a:moveTo>
                <a:lnTo>
                  <a:pt x="889316" y="370839"/>
                </a:lnTo>
                <a:lnTo>
                  <a:pt x="873940" y="374649"/>
                </a:lnTo>
                <a:lnTo>
                  <a:pt x="879274" y="392429"/>
                </a:lnTo>
                <a:lnTo>
                  <a:pt x="894792" y="388619"/>
                </a:lnTo>
                <a:lnTo>
                  <a:pt x="941123" y="373379"/>
                </a:lnTo>
                <a:lnTo>
                  <a:pt x="935243" y="355599"/>
                </a:lnTo>
                <a:close/>
              </a:path>
              <a:path w="1060450" h="494029">
                <a:moveTo>
                  <a:pt x="27040" y="351789"/>
                </a:moveTo>
                <a:lnTo>
                  <a:pt x="10835" y="360679"/>
                </a:lnTo>
                <a:lnTo>
                  <a:pt x="14264" y="367029"/>
                </a:lnTo>
                <a:lnTo>
                  <a:pt x="18112" y="373379"/>
                </a:lnTo>
                <a:lnTo>
                  <a:pt x="22367" y="378459"/>
                </a:lnTo>
                <a:lnTo>
                  <a:pt x="36997" y="367029"/>
                </a:lnTo>
                <a:lnTo>
                  <a:pt x="33365" y="361949"/>
                </a:lnTo>
                <a:lnTo>
                  <a:pt x="30038" y="356869"/>
                </a:lnTo>
                <a:lnTo>
                  <a:pt x="27040" y="351789"/>
                </a:lnTo>
                <a:close/>
              </a:path>
              <a:path w="1060450" h="494029">
                <a:moveTo>
                  <a:pt x="983490" y="337819"/>
                </a:moveTo>
                <a:lnTo>
                  <a:pt x="971515" y="342899"/>
                </a:lnTo>
                <a:lnTo>
                  <a:pt x="959481" y="346709"/>
                </a:lnTo>
                <a:lnTo>
                  <a:pt x="947389" y="351789"/>
                </a:lnTo>
                <a:lnTo>
                  <a:pt x="935243" y="355599"/>
                </a:lnTo>
                <a:lnTo>
                  <a:pt x="941123" y="373379"/>
                </a:lnTo>
                <a:lnTo>
                  <a:pt x="953522" y="369569"/>
                </a:lnTo>
                <a:lnTo>
                  <a:pt x="965861" y="364489"/>
                </a:lnTo>
                <a:lnTo>
                  <a:pt x="978140" y="360679"/>
                </a:lnTo>
                <a:lnTo>
                  <a:pt x="990361" y="355599"/>
                </a:lnTo>
                <a:lnTo>
                  <a:pt x="983490" y="337819"/>
                </a:lnTo>
                <a:close/>
              </a:path>
              <a:path w="1060450" h="494029">
                <a:moveTo>
                  <a:pt x="20894" y="336549"/>
                </a:moveTo>
                <a:lnTo>
                  <a:pt x="2834" y="341629"/>
                </a:lnTo>
                <a:lnTo>
                  <a:pt x="4650" y="347979"/>
                </a:lnTo>
                <a:lnTo>
                  <a:pt x="7317" y="354329"/>
                </a:lnTo>
                <a:lnTo>
                  <a:pt x="10835" y="360679"/>
                </a:lnTo>
                <a:lnTo>
                  <a:pt x="27040" y="351789"/>
                </a:lnTo>
                <a:lnTo>
                  <a:pt x="24323" y="346709"/>
                </a:lnTo>
                <a:lnTo>
                  <a:pt x="22278" y="341629"/>
                </a:lnTo>
                <a:lnTo>
                  <a:pt x="20894" y="336549"/>
                </a:lnTo>
                <a:close/>
              </a:path>
              <a:path w="1060450" h="494029">
                <a:moveTo>
                  <a:pt x="1015481" y="322579"/>
                </a:moveTo>
                <a:lnTo>
                  <a:pt x="1007695" y="327659"/>
                </a:lnTo>
                <a:lnTo>
                  <a:pt x="991698" y="335279"/>
                </a:lnTo>
                <a:lnTo>
                  <a:pt x="983490" y="337819"/>
                </a:lnTo>
                <a:lnTo>
                  <a:pt x="990361" y="355599"/>
                </a:lnTo>
                <a:lnTo>
                  <a:pt x="1007965" y="347979"/>
                </a:lnTo>
                <a:lnTo>
                  <a:pt x="1016541" y="344169"/>
                </a:lnTo>
                <a:lnTo>
                  <a:pt x="1024968" y="339089"/>
                </a:lnTo>
                <a:lnTo>
                  <a:pt x="1015481" y="322579"/>
                </a:lnTo>
                <a:close/>
              </a:path>
              <a:path w="1060450" h="494029">
                <a:moveTo>
                  <a:pt x="789" y="294639"/>
                </a:moveTo>
                <a:lnTo>
                  <a:pt x="366" y="300989"/>
                </a:lnTo>
                <a:lnTo>
                  <a:pt x="85" y="308609"/>
                </a:lnTo>
                <a:lnTo>
                  <a:pt x="0" y="322579"/>
                </a:lnTo>
                <a:lnTo>
                  <a:pt x="193" y="327659"/>
                </a:lnTo>
                <a:lnTo>
                  <a:pt x="1158" y="335279"/>
                </a:lnTo>
                <a:lnTo>
                  <a:pt x="2834" y="341629"/>
                </a:lnTo>
                <a:lnTo>
                  <a:pt x="20894" y="336549"/>
                </a:lnTo>
                <a:lnTo>
                  <a:pt x="19547" y="331469"/>
                </a:lnTo>
                <a:lnTo>
                  <a:pt x="18747" y="326389"/>
                </a:lnTo>
                <a:lnTo>
                  <a:pt x="18547" y="322579"/>
                </a:lnTo>
                <a:lnTo>
                  <a:pt x="18459" y="320039"/>
                </a:lnTo>
                <a:lnTo>
                  <a:pt x="18372" y="314959"/>
                </a:lnTo>
                <a:lnTo>
                  <a:pt x="18421" y="308609"/>
                </a:lnTo>
                <a:lnTo>
                  <a:pt x="18544" y="303529"/>
                </a:lnTo>
                <a:lnTo>
                  <a:pt x="19141" y="295909"/>
                </a:lnTo>
                <a:lnTo>
                  <a:pt x="789" y="294639"/>
                </a:lnTo>
                <a:close/>
              </a:path>
              <a:path w="1060450" h="494029">
                <a:moveTo>
                  <a:pt x="1033426" y="308609"/>
                </a:moveTo>
                <a:lnTo>
                  <a:pt x="1015481" y="322579"/>
                </a:lnTo>
                <a:lnTo>
                  <a:pt x="1024968" y="339089"/>
                </a:lnTo>
                <a:lnTo>
                  <a:pt x="1031346" y="335279"/>
                </a:lnTo>
                <a:lnTo>
                  <a:pt x="1037316" y="330199"/>
                </a:lnTo>
                <a:lnTo>
                  <a:pt x="1042881" y="325119"/>
                </a:lnTo>
                <a:lnTo>
                  <a:pt x="1048044" y="320039"/>
                </a:lnTo>
                <a:lnTo>
                  <a:pt x="1033426" y="308609"/>
                </a:lnTo>
                <a:close/>
              </a:path>
              <a:path w="1060450" h="494029">
                <a:moveTo>
                  <a:pt x="1040196" y="294639"/>
                </a:moveTo>
                <a:lnTo>
                  <a:pt x="1039192" y="299719"/>
                </a:lnTo>
                <a:lnTo>
                  <a:pt x="1036932" y="303529"/>
                </a:lnTo>
                <a:lnTo>
                  <a:pt x="1033426" y="308609"/>
                </a:lnTo>
                <a:lnTo>
                  <a:pt x="1048044" y="320039"/>
                </a:lnTo>
                <a:lnTo>
                  <a:pt x="1051909" y="314959"/>
                </a:lnTo>
                <a:lnTo>
                  <a:pt x="1055029" y="309879"/>
                </a:lnTo>
                <a:lnTo>
                  <a:pt x="1057406" y="303529"/>
                </a:lnTo>
                <a:lnTo>
                  <a:pt x="1059042" y="297179"/>
                </a:lnTo>
                <a:lnTo>
                  <a:pt x="1040196" y="294639"/>
                </a:lnTo>
                <a:close/>
              </a:path>
              <a:path w="1060450" h="494029">
                <a:moveTo>
                  <a:pt x="1058382" y="271779"/>
                </a:moveTo>
                <a:lnTo>
                  <a:pt x="1039357" y="275589"/>
                </a:lnTo>
                <a:lnTo>
                  <a:pt x="1040704" y="281939"/>
                </a:lnTo>
                <a:lnTo>
                  <a:pt x="1040983" y="288289"/>
                </a:lnTo>
                <a:lnTo>
                  <a:pt x="1040196" y="294639"/>
                </a:lnTo>
                <a:lnTo>
                  <a:pt x="1059042" y="297179"/>
                </a:lnTo>
                <a:lnTo>
                  <a:pt x="1060312" y="288289"/>
                </a:lnTo>
                <a:lnTo>
                  <a:pt x="1060096" y="280669"/>
                </a:lnTo>
                <a:lnTo>
                  <a:pt x="1058382" y="271779"/>
                </a:lnTo>
                <a:close/>
              </a:path>
              <a:path w="1060450" h="494029">
                <a:moveTo>
                  <a:pt x="7381" y="257809"/>
                </a:moveTo>
                <a:lnTo>
                  <a:pt x="4976" y="266699"/>
                </a:lnTo>
                <a:lnTo>
                  <a:pt x="3075" y="276859"/>
                </a:lnTo>
                <a:lnTo>
                  <a:pt x="1680" y="285749"/>
                </a:lnTo>
                <a:lnTo>
                  <a:pt x="789" y="294639"/>
                </a:lnTo>
                <a:lnTo>
                  <a:pt x="19141" y="295909"/>
                </a:lnTo>
                <a:lnTo>
                  <a:pt x="19903" y="287019"/>
                </a:lnTo>
                <a:lnTo>
                  <a:pt x="21103" y="279399"/>
                </a:lnTo>
                <a:lnTo>
                  <a:pt x="22741" y="271779"/>
                </a:lnTo>
                <a:lnTo>
                  <a:pt x="24818" y="262889"/>
                </a:lnTo>
                <a:lnTo>
                  <a:pt x="7381" y="257809"/>
                </a:lnTo>
                <a:close/>
              </a:path>
              <a:path w="1060450" h="494029">
                <a:moveTo>
                  <a:pt x="1045060" y="242569"/>
                </a:moveTo>
                <a:lnTo>
                  <a:pt x="1028689" y="253999"/>
                </a:lnTo>
                <a:lnTo>
                  <a:pt x="1032499" y="259079"/>
                </a:lnTo>
                <a:lnTo>
                  <a:pt x="1035598" y="265429"/>
                </a:lnTo>
                <a:lnTo>
                  <a:pt x="1037986" y="271779"/>
                </a:lnTo>
                <a:lnTo>
                  <a:pt x="1038532" y="273049"/>
                </a:lnTo>
                <a:lnTo>
                  <a:pt x="1038989" y="274319"/>
                </a:lnTo>
                <a:lnTo>
                  <a:pt x="1039357" y="275589"/>
                </a:lnTo>
                <a:lnTo>
                  <a:pt x="1058382" y="271779"/>
                </a:lnTo>
                <a:lnTo>
                  <a:pt x="1057912" y="270509"/>
                </a:lnTo>
                <a:lnTo>
                  <a:pt x="1057302" y="267969"/>
                </a:lnTo>
                <a:lnTo>
                  <a:pt x="1056566" y="265429"/>
                </a:lnTo>
                <a:lnTo>
                  <a:pt x="1054239" y="259079"/>
                </a:lnTo>
                <a:lnTo>
                  <a:pt x="1051546" y="253999"/>
                </a:lnTo>
                <a:lnTo>
                  <a:pt x="1048486" y="247649"/>
                </a:lnTo>
                <a:lnTo>
                  <a:pt x="1045060" y="242569"/>
                </a:lnTo>
                <a:close/>
              </a:path>
              <a:path w="1060450" h="494029">
                <a:moveTo>
                  <a:pt x="23129" y="222249"/>
                </a:moveTo>
                <a:lnTo>
                  <a:pt x="18437" y="231139"/>
                </a:lnTo>
                <a:lnTo>
                  <a:pt x="14250" y="240029"/>
                </a:lnTo>
                <a:lnTo>
                  <a:pt x="10565" y="248919"/>
                </a:lnTo>
                <a:lnTo>
                  <a:pt x="7381" y="257809"/>
                </a:lnTo>
                <a:lnTo>
                  <a:pt x="24818" y="262889"/>
                </a:lnTo>
                <a:lnTo>
                  <a:pt x="30876" y="246379"/>
                </a:lnTo>
                <a:lnTo>
                  <a:pt x="34619" y="238759"/>
                </a:lnTo>
                <a:lnTo>
                  <a:pt x="38839" y="231139"/>
                </a:lnTo>
                <a:lnTo>
                  <a:pt x="23129" y="222249"/>
                </a:lnTo>
                <a:close/>
              </a:path>
              <a:path w="1060450" h="494029">
                <a:moveTo>
                  <a:pt x="1019139" y="208279"/>
                </a:moveTo>
                <a:lnTo>
                  <a:pt x="1004102" y="222249"/>
                </a:lnTo>
                <a:lnTo>
                  <a:pt x="1010589" y="229869"/>
                </a:lnTo>
                <a:lnTo>
                  <a:pt x="1016848" y="237489"/>
                </a:lnTo>
                <a:lnTo>
                  <a:pt x="1022881" y="245109"/>
                </a:lnTo>
                <a:lnTo>
                  <a:pt x="1028689" y="253999"/>
                </a:lnTo>
                <a:lnTo>
                  <a:pt x="1045060" y="242569"/>
                </a:lnTo>
                <a:lnTo>
                  <a:pt x="1038947" y="233679"/>
                </a:lnTo>
                <a:lnTo>
                  <a:pt x="1032590" y="224789"/>
                </a:lnTo>
                <a:lnTo>
                  <a:pt x="1025988" y="217169"/>
                </a:lnTo>
                <a:lnTo>
                  <a:pt x="1019139" y="208279"/>
                </a:lnTo>
                <a:close/>
              </a:path>
              <a:path w="1060450" h="494029">
                <a:moveTo>
                  <a:pt x="47970" y="186689"/>
                </a:moveTo>
                <a:lnTo>
                  <a:pt x="41186" y="194309"/>
                </a:lnTo>
                <a:lnTo>
                  <a:pt x="34783" y="203199"/>
                </a:lnTo>
                <a:lnTo>
                  <a:pt x="28762" y="212089"/>
                </a:lnTo>
                <a:lnTo>
                  <a:pt x="23129" y="222249"/>
                </a:lnTo>
                <a:lnTo>
                  <a:pt x="38839" y="231139"/>
                </a:lnTo>
                <a:lnTo>
                  <a:pt x="44101" y="222249"/>
                </a:lnTo>
                <a:lnTo>
                  <a:pt x="49715" y="213359"/>
                </a:lnTo>
                <a:lnTo>
                  <a:pt x="55678" y="205739"/>
                </a:lnTo>
                <a:lnTo>
                  <a:pt x="61991" y="198119"/>
                </a:lnTo>
                <a:lnTo>
                  <a:pt x="47970" y="186689"/>
                </a:lnTo>
                <a:close/>
              </a:path>
              <a:path w="1060450" h="494029">
                <a:moveTo>
                  <a:pt x="982563" y="170179"/>
                </a:moveTo>
                <a:lnTo>
                  <a:pt x="968783" y="184149"/>
                </a:lnTo>
                <a:lnTo>
                  <a:pt x="977920" y="193039"/>
                </a:lnTo>
                <a:lnTo>
                  <a:pt x="986852" y="201929"/>
                </a:lnTo>
                <a:lnTo>
                  <a:pt x="995580" y="212089"/>
                </a:lnTo>
                <a:lnTo>
                  <a:pt x="1004102" y="222249"/>
                </a:lnTo>
                <a:lnTo>
                  <a:pt x="1019139" y="208279"/>
                </a:lnTo>
                <a:lnTo>
                  <a:pt x="1010331" y="199389"/>
                </a:lnTo>
                <a:lnTo>
                  <a:pt x="1001299" y="189229"/>
                </a:lnTo>
                <a:lnTo>
                  <a:pt x="992043" y="179069"/>
                </a:lnTo>
                <a:lnTo>
                  <a:pt x="982563" y="170179"/>
                </a:lnTo>
                <a:close/>
              </a:path>
              <a:path w="1060450" h="494029">
                <a:moveTo>
                  <a:pt x="72405" y="160019"/>
                </a:moveTo>
                <a:lnTo>
                  <a:pt x="65999" y="166369"/>
                </a:lnTo>
                <a:lnTo>
                  <a:pt x="59792" y="172719"/>
                </a:lnTo>
                <a:lnTo>
                  <a:pt x="53783" y="179069"/>
                </a:lnTo>
                <a:lnTo>
                  <a:pt x="47970" y="186689"/>
                </a:lnTo>
                <a:lnTo>
                  <a:pt x="61991" y="198119"/>
                </a:lnTo>
                <a:lnTo>
                  <a:pt x="67410" y="191769"/>
                </a:lnTo>
                <a:lnTo>
                  <a:pt x="73019" y="185419"/>
                </a:lnTo>
                <a:lnTo>
                  <a:pt x="78816" y="179069"/>
                </a:lnTo>
                <a:lnTo>
                  <a:pt x="84800" y="172719"/>
                </a:lnTo>
                <a:lnTo>
                  <a:pt x="72405" y="160019"/>
                </a:lnTo>
                <a:close/>
              </a:path>
              <a:path w="1060450" h="494029">
                <a:moveTo>
                  <a:pt x="948768" y="138429"/>
                </a:moveTo>
                <a:lnTo>
                  <a:pt x="936068" y="153669"/>
                </a:lnTo>
                <a:lnTo>
                  <a:pt x="944436" y="161289"/>
                </a:lnTo>
                <a:lnTo>
                  <a:pt x="952678" y="168909"/>
                </a:lnTo>
                <a:lnTo>
                  <a:pt x="960795" y="176529"/>
                </a:lnTo>
                <a:lnTo>
                  <a:pt x="968783" y="184149"/>
                </a:lnTo>
                <a:lnTo>
                  <a:pt x="982563" y="170179"/>
                </a:lnTo>
                <a:lnTo>
                  <a:pt x="974300" y="162559"/>
                </a:lnTo>
                <a:lnTo>
                  <a:pt x="965913" y="153669"/>
                </a:lnTo>
                <a:lnTo>
                  <a:pt x="957403" y="146049"/>
                </a:lnTo>
                <a:lnTo>
                  <a:pt x="948768" y="138429"/>
                </a:lnTo>
                <a:close/>
              </a:path>
              <a:path w="1060450" h="494029">
                <a:moveTo>
                  <a:pt x="93182" y="142239"/>
                </a:moveTo>
                <a:lnTo>
                  <a:pt x="87876" y="146049"/>
                </a:lnTo>
                <a:lnTo>
                  <a:pt x="82646" y="151129"/>
                </a:lnTo>
                <a:lnTo>
                  <a:pt x="77489" y="154939"/>
                </a:lnTo>
                <a:lnTo>
                  <a:pt x="72405" y="160019"/>
                </a:lnTo>
                <a:lnTo>
                  <a:pt x="84800" y="172719"/>
                </a:lnTo>
                <a:lnTo>
                  <a:pt x="89665" y="168909"/>
                </a:lnTo>
                <a:lnTo>
                  <a:pt x="94600" y="165099"/>
                </a:lnTo>
                <a:lnTo>
                  <a:pt x="99604" y="160019"/>
                </a:lnTo>
                <a:lnTo>
                  <a:pt x="104675" y="156209"/>
                </a:lnTo>
                <a:lnTo>
                  <a:pt x="93182" y="142239"/>
                </a:lnTo>
                <a:close/>
              </a:path>
              <a:path w="1060450" h="494029">
                <a:moveTo>
                  <a:pt x="116753" y="124459"/>
                </a:moveTo>
                <a:lnTo>
                  <a:pt x="110750" y="128269"/>
                </a:lnTo>
                <a:lnTo>
                  <a:pt x="104820" y="133349"/>
                </a:lnTo>
                <a:lnTo>
                  <a:pt x="98963" y="137159"/>
                </a:lnTo>
                <a:lnTo>
                  <a:pt x="93182" y="142239"/>
                </a:lnTo>
                <a:lnTo>
                  <a:pt x="104675" y="156209"/>
                </a:lnTo>
                <a:lnTo>
                  <a:pt x="110209" y="152399"/>
                </a:lnTo>
                <a:lnTo>
                  <a:pt x="115817" y="147319"/>
                </a:lnTo>
                <a:lnTo>
                  <a:pt x="127243" y="139699"/>
                </a:lnTo>
                <a:lnTo>
                  <a:pt x="116753" y="124459"/>
                </a:lnTo>
                <a:close/>
              </a:path>
              <a:path w="1060450" h="494029">
                <a:moveTo>
                  <a:pt x="921362" y="116839"/>
                </a:moveTo>
                <a:lnTo>
                  <a:pt x="909614" y="133349"/>
                </a:lnTo>
                <a:lnTo>
                  <a:pt x="923003" y="143509"/>
                </a:lnTo>
                <a:lnTo>
                  <a:pt x="936068" y="153669"/>
                </a:lnTo>
                <a:lnTo>
                  <a:pt x="948768" y="138429"/>
                </a:lnTo>
                <a:lnTo>
                  <a:pt x="935232" y="128269"/>
                </a:lnTo>
                <a:lnTo>
                  <a:pt x="928339" y="121919"/>
                </a:lnTo>
                <a:lnTo>
                  <a:pt x="921362" y="116839"/>
                </a:lnTo>
                <a:close/>
              </a:path>
              <a:path w="1060450" h="494029">
                <a:moveTo>
                  <a:pt x="142953" y="107949"/>
                </a:moveTo>
                <a:lnTo>
                  <a:pt x="136288" y="111759"/>
                </a:lnTo>
                <a:lnTo>
                  <a:pt x="123190" y="119379"/>
                </a:lnTo>
                <a:lnTo>
                  <a:pt x="116753" y="124459"/>
                </a:lnTo>
                <a:lnTo>
                  <a:pt x="127243" y="139699"/>
                </a:lnTo>
                <a:lnTo>
                  <a:pt x="139629" y="132079"/>
                </a:lnTo>
                <a:lnTo>
                  <a:pt x="145928" y="126999"/>
                </a:lnTo>
                <a:lnTo>
                  <a:pt x="152300" y="123189"/>
                </a:lnTo>
                <a:lnTo>
                  <a:pt x="142953" y="107949"/>
                </a:lnTo>
                <a:close/>
              </a:path>
              <a:path w="1060450" h="494029">
                <a:moveTo>
                  <a:pt x="892774" y="97789"/>
                </a:moveTo>
                <a:lnTo>
                  <a:pt x="881915" y="114299"/>
                </a:lnTo>
                <a:lnTo>
                  <a:pt x="888933" y="118109"/>
                </a:lnTo>
                <a:lnTo>
                  <a:pt x="909614" y="133349"/>
                </a:lnTo>
                <a:lnTo>
                  <a:pt x="921362" y="116839"/>
                </a:lnTo>
                <a:lnTo>
                  <a:pt x="907206" y="106679"/>
                </a:lnTo>
                <a:lnTo>
                  <a:pt x="900025" y="101599"/>
                </a:lnTo>
                <a:lnTo>
                  <a:pt x="892774" y="97789"/>
                </a:lnTo>
                <a:close/>
              </a:path>
              <a:path w="1060450" h="494029">
                <a:moveTo>
                  <a:pt x="170601" y="92709"/>
                </a:moveTo>
                <a:lnTo>
                  <a:pt x="142953" y="107949"/>
                </a:lnTo>
                <a:lnTo>
                  <a:pt x="152300" y="123189"/>
                </a:lnTo>
                <a:lnTo>
                  <a:pt x="158944" y="120649"/>
                </a:lnTo>
                <a:lnTo>
                  <a:pt x="179161" y="109219"/>
                </a:lnTo>
                <a:lnTo>
                  <a:pt x="170601" y="92709"/>
                </a:lnTo>
                <a:close/>
              </a:path>
              <a:path w="1060450" h="494029">
                <a:moveTo>
                  <a:pt x="863094" y="78739"/>
                </a:moveTo>
                <a:lnTo>
                  <a:pt x="853099" y="96519"/>
                </a:lnTo>
                <a:lnTo>
                  <a:pt x="860386" y="100329"/>
                </a:lnTo>
                <a:lnTo>
                  <a:pt x="867617" y="105409"/>
                </a:lnTo>
                <a:lnTo>
                  <a:pt x="874793" y="109219"/>
                </a:lnTo>
                <a:lnTo>
                  <a:pt x="881915" y="114299"/>
                </a:lnTo>
                <a:lnTo>
                  <a:pt x="892774" y="97789"/>
                </a:lnTo>
                <a:lnTo>
                  <a:pt x="878044" y="87629"/>
                </a:lnTo>
                <a:lnTo>
                  <a:pt x="870594" y="83819"/>
                </a:lnTo>
                <a:lnTo>
                  <a:pt x="863094" y="78739"/>
                </a:lnTo>
                <a:close/>
              </a:path>
              <a:path w="1060450" h="494029">
                <a:moveTo>
                  <a:pt x="199354" y="78739"/>
                </a:moveTo>
                <a:lnTo>
                  <a:pt x="192106" y="82549"/>
                </a:lnTo>
                <a:lnTo>
                  <a:pt x="184897" y="85089"/>
                </a:lnTo>
                <a:lnTo>
                  <a:pt x="170601" y="92709"/>
                </a:lnTo>
                <a:lnTo>
                  <a:pt x="179161" y="109219"/>
                </a:lnTo>
                <a:lnTo>
                  <a:pt x="186088" y="105409"/>
                </a:lnTo>
                <a:lnTo>
                  <a:pt x="193060" y="102869"/>
                </a:lnTo>
                <a:lnTo>
                  <a:pt x="200076" y="99059"/>
                </a:lnTo>
                <a:lnTo>
                  <a:pt x="207139" y="96519"/>
                </a:lnTo>
                <a:lnTo>
                  <a:pt x="199354" y="78739"/>
                </a:lnTo>
                <a:close/>
              </a:path>
              <a:path w="1060450" h="494029">
                <a:moveTo>
                  <a:pt x="230253" y="66039"/>
                </a:moveTo>
                <a:lnTo>
                  <a:pt x="222471" y="68579"/>
                </a:lnTo>
                <a:lnTo>
                  <a:pt x="214727" y="72389"/>
                </a:lnTo>
                <a:lnTo>
                  <a:pt x="207022" y="74929"/>
                </a:lnTo>
                <a:lnTo>
                  <a:pt x="199354" y="78739"/>
                </a:lnTo>
                <a:lnTo>
                  <a:pt x="207139" y="96519"/>
                </a:lnTo>
                <a:lnTo>
                  <a:pt x="222190" y="88899"/>
                </a:lnTo>
                <a:lnTo>
                  <a:pt x="237365" y="83819"/>
                </a:lnTo>
                <a:lnTo>
                  <a:pt x="230253" y="66039"/>
                </a:lnTo>
                <a:close/>
              </a:path>
              <a:path w="1060450" h="494029">
                <a:moveTo>
                  <a:pt x="832830" y="62229"/>
                </a:moveTo>
                <a:lnTo>
                  <a:pt x="823648" y="80009"/>
                </a:lnTo>
                <a:lnTo>
                  <a:pt x="845808" y="91439"/>
                </a:lnTo>
                <a:lnTo>
                  <a:pt x="853099" y="96519"/>
                </a:lnTo>
                <a:lnTo>
                  <a:pt x="863094" y="78739"/>
                </a:lnTo>
                <a:lnTo>
                  <a:pt x="855595" y="74929"/>
                </a:lnTo>
                <a:lnTo>
                  <a:pt x="848052" y="69849"/>
                </a:lnTo>
                <a:lnTo>
                  <a:pt x="832830" y="62229"/>
                </a:lnTo>
                <a:close/>
              </a:path>
              <a:path w="1060450" h="494029">
                <a:moveTo>
                  <a:pt x="263349" y="53339"/>
                </a:moveTo>
                <a:lnTo>
                  <a:pt x="255029" y="55879"/>
                </a:lnTo>
                <a:lnTo>
                  <a:pt x="246739" y="59689"/>
                </a:lnTo>
                <a:lnTo>
                  <a:pt x="238480" y="62229"/>
                </a:lnTo>
                <a:lnTo>
                  <a:pt x="230253" y="66039"/>
                </a:lnTo>
                <a:lnTo>
                  <a:pt x="237365" y="83819"/>
                </a:lnTo>
                <a:lnTo>
                  <a:pt x="245411" y="80009"/>
                </a:lnTo>
                <a:lnTo>
                  <a:pt x="253491" y="77469"/>
                </a:lnTo>
                <a:lnTo>
                  <a:pt x="261604" y="73659"/>
                </a:lnTo>
                <a:lnTo>
                  <a:pt x="269750" y="71119"/>
                </a:lnTo>
                <a:lnTo>
                  <a:pt x="263349" y="53339"/>
                </a:lnTo>
                <a:close/>
              </a:path>
              <a:path w="1060450" h="494029">
                <a:moveTo>
                  <a:pt x="802248" y="46989"/>
                </a:moveTo>
                <a:lnTo>
                  <a:pt x="793854" y="64769"/>
                </a:lnTo>
                <a:lnTo>
                  <a:pt x="823648" y="80009"/>
                </a:lnTo>
                <a:lnTo>
                  <a:pt x="832830" y="62229"/>
                </a:lnTo>
                <a:lnTo>
                  <a:pt x="802248" y="46989"/>
                </a:lnTo>
                <a:close/>
              </a:path>
              <a:path w="1060450" h="494029">
                <a:moveTo>
                  <a:pt x="298947" y="41909"/>
                </a:moveTo>
                <a:lnTo>
                  <a:pt x="272210" y="49529"/>
                </a:lnTo>
                <a:lnTo>
                  <a:pt x="263349" y="53339"/>
                </a:lnTo>
                <a:lnTo>
                  <a:pt x="269750" y="71119"/>
                </a:lnTo>
                <a:lnTo>
                  <a:pt x="295887" y="63499"/>
                </a:lnTo>
                <a:lnTo>
                  <a:pt x="304662" y="59689"/>
                </a:lnTo>
                <a:lnTo>
                  <a:pt x="298947" y="41909"/>
                </a:lnTo>
                <a:close/>
              </a:path>
              <a:path w="1060450" h="494029">
                <a:moveTo>
                  <a:pt x="769292" y="33019"/>
                </a:moveTo>
                <a:lnTo>
                  <a:pt x="762167" y="50799"/>
                </a:lnTo>
                <a:lnTo>
                  <a:pt x="770176" y="54609"/>
                </a:lnTo>
                <a:lnTo>
                  <a:pt x="778125" y="57149"/>
                </a:lnTo>
                <a:lnTo>
                  <a:pt x="793854" y="64769"/>
                </a:lnTo>
                <a:lnTo>
                  <a:pt x="802248" y="46989"/>
                </a:lnTo>
                <a:lnTo>
                  <a:pt x="777624" y="35559"/>
                </a:lnTo>
                <a:lnTo>
                  <a:pt x="769292" y="33019"/>
                </a:lnTo>
                <a:close/>
              </a:path>
              <a:path w="1060450" h="494029">
                <a:moveTo>
                  <a:pt x="336260" y="30479"/>
                </a:moveTo>
                <a:lnTo>
                  <a:pt x="308244" y="38099"/>
                </a:lnTo>
                <a:lnTo>
                  <a:pt x="298947" y="41909"/>
                </a:lnTo>
                <a:lnTo>
                  <a:pt x="304662" y="59689"/>
                </a:lnTo>
                <a:lnTo>
                  <a:pt x="341378" y="49529"/>
                </a:lnTo>
                <a:lnTo>
                  <a:pt x="336260" y="30479"/>
                </a:lnTo>
                <a:close/>
              </a:path>
              <a:path w="1060450" h="494029">
                <a:moveTo>
                  <a:pt x="734608" y="20319"/>
                </a:moveTo>
                <a:lnTo>
                  <a:pt x="728944" y="39369"/>
                </a:lnTo>
                <a:lnTo>
                  <a:pt x="737328" y="41909"/>
                </a:lnTo>
                <a:lnTo>
                  <a:pt x="745660" y="45719"/>
                </a:lnTo>
                <a:lnTo>
                  <a:pt x="762167" y="50799"/>
                </a:lnTo>
                <a:lnTo>
                  <a:pt x="769292" y="33019"/>
                </a:lnTo>
                <a:lnTo>
                  <a:pt x="760710" y="29209"/>
                </a:lnTo>
                <a:lnTo>
                  <a:pt x="743369" y="24129"/>
                </a:lnTo>
                <a:lnTo>
                  <a:pt x="734608" y="20319"/>
                </a:lnTo>
                <a:close/>
              </a:path>
              <a:path w="1060450" h="494029">
                <a:moveTo>
                  <a:pt x="394553" y="17779"/>
                </a:moveTo>
                <a:lnTo>
                  <a:pt x="379917" y="20319"/>
                </a:lnTo>
                <a:lnTo>
                  <a:pt x="365325" y="24129"/>
                </a:lnTo>
                <a:lnTo>
                  <a:pt x="350774" y="26669"/>
                </a:lnTo>
                <a:lnTo>
                  <a:pt x="336260" y="30479"/>
                </a:lnTo>
                <a:lnTo>
                  <a:pt x="341378" y="49529"/>
                </a:lnTo>
                <a:lnTo>
                  <a:pt x="355663" y="46989"/>
                </a:lnTo>
                <a:lnTo>
                  <a:pt x="369982" y="43179"/>
                </a:lnTo>
                <a:lnTo>
                  <a:pt x="384333" y="40639"/>
                </a:lnTo>
                <a:lnTo>
                  <a:pt x="398719" y="36829"/>
                </a:lnTo>
                <a:lnTo>
                  <a:pt x="394553" y="17779"/>
                </a:lnTo>
                <a:close/>
              </a:path>
              <a:path w="1060450" h="494029">
                <a:moveTo>
                  <a:pt x="698985" y="11429"/>
                </a:moveTo>
                <a:lnTo>
                  <a:pt x="694806" y="31749"/>
                </a:lnTo>
                <a:lnTo>
                  <a:pt x="703405" y="33019"/>
                </a:lnTo>
                <a:lnTo>
                  <a:pt x="711961" y="35559"/>
                </a:lnTo>
                <a:lnTo>
                  <a:pt x="720474" y="36829"/>
                </a:lnTo>
                <a:lnTo>
                  <a:pt x="728944" y="39369"/>
                </a:lnTo>
                <a:lnTo>
                  <a:pt x="734608" y="20319"/>
                </a:lnTo>
                <a:lnTo>
                  <a:pt x="725767" y="17779"/>
                </a:lnTo>
                <a:lnTo>
                  <a:pt x="716882" y="16509"/>
                </a:lnTo>
                <a:lnTo>
                  <a:pt x="698985" y="11429"/>
                </a:lnTo>
                <a:close/>
              </a:path>
              <a:path w="1060450" h="494029">
                <a:moveTo>
                  <a:pt x="455208" y="6349"/>
                </a:moveTo>
                <a:lnTo>
                  <a:pt x="409652" y="13969"/>
                </a:lnTo>
                <a:lnTo>
                  <a:pt x="394553" y="17779"/>
                </a:lnTo>
                <a:lnTo>
                  <a:pt x="398719" y="36829"/>
                </a:lnTo>
                <a:lnTo>
                  <a:pt x="458053" y="26669"/>
                </a:lnTo>
                <a:lnTo>
                  <a:pt x="455208" y="6349"/>
                </a:lnTo>
                <a:close/>
              </a:path>
              <a:path w="1060450" h="494029">
                <a:moveTo>
                  <a:pt x="661443" y="5079"/>
                </a:moveTo>
                <a:lnTo>
                  <a:pt x="658954" y="25399"/>
                </a:lnTo>
                <a:lnTo>
                  <a:pt x="685893" y="29209"/>
                </a:lnTo>
                <a:lnTo>
                  <a:pt x="694806" y="31749"/>
                </a:lnTo>
                <a:lnTo>
                  <a:pt x="698985" y="11429"/>
                </a:lnTo>
                <a:lnTo>
                  <a:pt x="689651" y="10159"/>
                </a:lnTo>
                <a:lnTo>
                  <a:pt x="680281" y="7619"/>
                </a:lnTo>
                <a:lnTo>
                  <a:pt x="661443" y="5079"/>
                </a:lnTo>
                <a:close/>
              </a:path>
              <a:path w="1060450" h="494029">
                <a:moveTo>
                  <a:pt x="497601" y="1269"/>
                </a:moveTo>
                <a:lnTo>
                  <a:pt x="455208" y="6349"/>
                </a:lnTo>
                <a:lnTo>
                  <a:pt x="458053" y="26669"/>
                </a:lnTo>
                <a:lnTo>
                  <a:pt x="498820" y="21589"/>
                </a:lnTo>
                <a:lnTo>
                  <a:pt x="497601" y="1269"/>
                </a:lnTo>
                <a:close/>
              </a:path>
              <a:path w="1060450" h="494029">
                <a:moveTo>
                  <a:pt x="621667" y="1269"/>
                </a:moveTo>
                <a:lnTo>
                  <a:pt x="620588" y="21589"/>
                </a:lnTo>
                <a:lnTo>
                  <a:pt x="630206" y="22859"/>
                </a:lnTo>
                <a:lnTo>
                  <a:pt x="639804" y="22859"/>
                </a:lnTo>
                <a:lnTo>
                  <a:pt x="658954" y="25399"/>
                </a:lnTo>
                <a:lnTo>
                  <a:pt x="661443" y="5079"/>
                </a:lnTo>
                <a:lnTo>
                  <a:pt x="651523" y="3809"/>
                </a:lnTo>
                <a:lnTo>
                  <a:pt x="641589" y="3809"/>
                </a:lnTo>
                <a:lnTo>
                  <a:pt x="621667" y="1269"/>
                </a:lnTo>
                <a:close/>
              </a:path>
              <a:path w="1060450" h="494029">
                <a:moveTo>
                  <a:pt x="560021" y="0"/>
                </a:moveTo>
                <a:lnTo>
                  <a:pt x="544405" y="0"/>
                </a:lnTo>
                <a:lnTo>
                  <a:pt x="528797" y="1269"/>
                </a:lnTo>
                <a:lnTo>
                  <a:pt x="497601" y="1269"/>
                </a:lnTo>
                <a:lnTo>
                  <a:pt x="498820" y="21589"/>
                </a:lnTo>
                <a:lnTo>
                  <a:pt x="529416" y="21589"/>
                </a:lnTo>
                <a:lnTo>
                  <a:pt x="544717" y="20319"/>
                </a:lnTo>
                <a:lnTo>
                  <a:pt x="560021" y="20319"/>
                </a:lnTo>
                <a:lnTo>
                  <a:pt x="560021" y="0"/>
                </a:lnTo>
                <a:close/>
              </a:path>
              <a:path w="1060450" h="494029">
                <a:moveTo>
                  <a:pt x="575440" y="0"/>
                </a:moveTo>
                <a:lnTo>
                  <a:pt x="560021" y="0"/>
                </a:lnTo>
                <a:lnTo>
                  <a:pt x="560021" y="20319"/>
                </a:lnTo>
                <a:lnTo>
                  <a:pt x="575166" y="20319"/>
                </a:lnTo>
                <a:lnTo>
                  <a:pt x="590309" y="21589"/>
                </a:lnTo>
                <a:lnTo>
                  <a:pt x="620588" y="21589"/>
                </a:lnTo>
                <a:lnTo>
                  <a:pt x="621667" y="1269"/>
                </a:lnTo>
                <a:lnTo>
                  <a:pt x="590854" y="1269"/>
                </a:lnTo>
                <a:lnTo>
                  <a:pt x="575440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80499" y="6051715"/>
            <a:ext cx="911225" cy="361950"/>
          </a:xfrm>
          <a:custGeom>
            <a:avLst/>
            <a:gdLst/>
            <a:ahLst/>
            <a:cxnLst/>
            <a:rect l="l" t="t" r="r" b="b"/>
            <a:pathLst>
              <a:path w="911225" h="361950">
                <a:moveTo>
                  <a:pt x="674039" y="305244"/>
                </a:moveTo>
                <a:lnTo>
                  <a:pt x="673481" y="302310"/>
                </a:lnTo>
                <a:lnTo>
                  <a:pt x="672566" y="300469"/>
                </a:lnTo>
                <a:lnTo>
                  <a:pt x="672566" y="311353"/>
                </a:lnTo>
                <a:lnTo>
                  <a:pt x="672465" y="308152"/>
                </a:lnTo>
                <a:lnTo>
                  <a:pt x="672566" y="311353"/>
                </a:lnTo>
                <a:lnTo>
                  <a:pt x="672566" y="300469"/>
                </a:lnTo>
                <a:lnTo>
                  <a:pt x="661365" y="292455"/>
                </a:lnTo>
                <a:lnTo>
                  <a:pt x="661365" y="307200"/>
                </a:lnTo>
                <a:lnTo>
                  <a:pt x="660806" y="306997"/>
                </a:lnTo>
                <a:lnTo>
                  <a:pt x="660806" y="307619"/>
                </a:lnTo>
                <a:lnTo>
                  <a:pt x="660704" y="307784"/>
                </a:lnTo>
                <a:lnTo>
                  <a:pt x="660806" y="307619"/>
                </a:lnTo>
                <a:lnTo>
                  <a:pt x="660806" y="306997"/>
                </a:lnTo>
                <a:lnTo>
                  <a:pt x="660666" y="306946"/>
                </a:lnTo>
                <a:lnTo>
                  <a:pt x="661365" y="307200"/>
                </a:lnTo>
                <a:lnTo>
                  <a:pt x="661365" y="292455"/>
                </a:lnTo>
                <a:lnTo>
                  <a:pt x="660412" y="292290"/>
                </a:lnTo>
                <a:lnTo>
                  <a:pt x="660412" y="307695"/>
                </a:lnTo>
                <a:lnTo>
                  <a:pt x="660273" y="308152"/>
                </a:lnTo>
                <a:lnTo>
                  <a:pt x="660247" y="307759"/>
                </a:lnTo>
                <a:lnTo>
                  <a:pt x="660387" y="307784"/>
                </a:lnTo>
                <a:lnTo>
                  <a:pt x="660311" y="307619"/>
                </a:lnTo>
                <a:lnTo>
                  <a:pt x="660412" y="292290"/>
                </a:lnTo>
                <a:lnTo>
                  <a:pt x="659942" y="292201"/>
                </a:lnTo>
                <a:lnTo>
                  <a:pt x="654189" y="291287"/>
                </a:lnTo>
                <a:lnTo>
                  <a:pt x="648398" y="290855"/>
                </a:lnTo>
                <a:lnTo>
                  <a:pt x="642569" y="290893"/>
                </a:lnTo>
                <a:lnTo>
                  <a:pt x="600583" y="293230"/>
                </a:lnTo>
                <a:lnTo>
                  <a:pt x="552792" y="300799"/>
                </a:lnTo>
                <a:lnTo>
                  <a:pt x="536943" y="303758"/>
                </a:lnTo>
                <a:lnTo>
                  <a:pt x="514578" y="307784"/>
                </a:lnTo>
                <a:lnTo>
                  <a:pt x="443433" y="319455"/>
                </a:lnTo>
                <a:lnTo>
                  <a:pt x="392417" y="326491"/>
                </a:lnTo>
                <a:lnTo>
                  <a:pt x="350520" y="329234"/>
                </a:lnTo>
                <a:lnTo>
                  <a:pt x="325678" y="329476"/>
                </a:lnTo>
                <a:lnTo>
                  <a:pt x="248170" y="328676"/>
                </a:lnTo>
                <a:lnTo>
                  <a:pt x="176644" y="328231"/>
                </a:lnTo>
                <a:lnTo>
                  <a:pt x="105143" y="328587"/>
                </a:lnTo>
                <a:lnTo>
                  <a:pt x="60083" y="329247"/>
                </a:lnTo>
                <a:lnTo>
                  <a:pt x="15113" y="331635"/>
                </a:lnTo>
                <a:lnTo>
                  <a:pt x="0" y="341071"/>
                </a:lnTo>
                <a:lnTo>
                  <a:pt x="25" y="341731"/>
                </a:lnTo>
                <a:lnTo>
                  <a:pt x="12344" y="356908"/>
                </a:lnTo>
                <a:lnTo>
                  <a:pt x="13589" y="357644"/>
                </a:lnTo>
                <a:lnTo>
                  <a:pt x="31318" y="361518"/>
                </a:lnTo>
                <a:lnTo>
                  <a:pt x="35839" y="361607"/>
                </a:lnTo>
                <a:lnTo>
                  <a:pt x="40906" y="361696"/>
                </a:lnTo>
                <a:lnTo>
                  <a:pt x="46189" y="361696"/>
                </a:lnTo>
                <a:lnTo>
                  <a:pt x="50253" y="357644"/>
                </a:lnTo>
                <a:lnTo>
                  <a:pt x="50355" y="349173"/>
                </a:lnTo>
                <a:lnTo>
                  <a:pt x="59118" y="348957"/>
                </a:lnTo>
                <a:lnTo>
                  <a:pt x="89458" y="348843"/>
                </a:lnTo>
                <a:lnTo>
                  <a:pt x="105168" y="348970"/>
                </a:lnTo>
                <a:lnTo>
                  <a:pt x="247802" y="350075"/>
                </a:lnTo>
                <a:lnTo>
                  <a:pt x="306311" y="350494"/>
                </a:lnTo>
                <a:lnTo>
                  <a:pt x="325818" y="350393"/>
                </a:lnTo>
                <a:lnTo>
                  <a:pt x="338569" y="350227"/>
                </a:lnTo>
                <a:lnTo>
                  <a:pt x="376796" y="348576"/>
                </a:lnTo>
                <a:lnTo>
                  <a:pt x="429094" y="341731"/>
                </a:lnTo>
                <a:lnTo>
                  <a:pt x="493547" y="331012"/>
                </a:lnTo>
                <a:lnTo>
                  <a:pt x="540486" y="322326"/>
                </a:lnTo>
                <a:lnTo>
                  <a:pt x="571677" y="316369"/>
                </a:lnTo>
                <a:lnTo>
                  <a:pt x="602983" y="311010"/>
                </a:lnTo>
                <a:lnTo>
                  <a:pt x="642848" y="307213"/>
                </a:lnTo>
                <a:lnTo>
                  <a:pt x="647700" y="306946"/>
                </a:lnTo>
                <a:lnTo>
                  <a:pt x="652538" y="306984"/>
                </a:lnTo>
                <a:lnTo>
                  <a:pt x="657377" y="307340"/>
                </a:lnTo>
                <a:lnTo>
                  <a:pt x="658444" y="307454"/>
                </a:lnTo>
                <a:lnTo>
                  <a:pt x="659917" y="307695"/>
                </a:lnTo>
                <a:lnTo>
                  <a:pt x="660146" y="307454"/>
                </a:lnTo>
                <a:lnTo>
                  <a:pt x="660019" y="307200"/>
                </a:lnTo>
                <a:lnTo>
                  <a:pt x="660184" y="307428"/>
                </a:lnTo>
                <a:lnTo>
                  <a:pt x="659917" y="307695"/>
                </a:lnTo>
                <a:lnTo>
                  <a:pt x="659460" y="308152"/>
                </a:lnTo>
                <a:lnTo>
                  <a:pt x="659460" y="315341"/>
                </a:lnTo>
                <a:lnTo>
                  <a:pt x="662368" y="318249"/>
                </a:lnTo>
                <a:lnTo>
                  <a:pt x="669556" y="318249"/>
                </a:lnTo>
                <a:lnTo>
                  <a:pt x="672465" y="315341"/>
                </a:lnTo>
                <a:lnTo>
                  <a:pt x="672465" y="314007"/>
                </a:lnTo>
                <a:lnTo>
                  <a:pt x="672465" y="313067"/>
                </a:lnTo>
                <a:lnTo>
                  <a:pt x="674039" y="306171"/>
                </a:lnTo>
                <a:lnTo>
                  <a:pt x="674039" y="305244"/>
                </a:lnTo>
                <a:close/>
              </a:path>
              <a:path w="911225" h="361950">
                <a:moveTo>
                  <a:pt x="910996" y="78740"/>
                </a:moveTo>
                <a:lnTo>
                  <a:pt x="910424" y="73660"/>
                </a:lnTo>
                <a:lnTo>
                  <a:pt x="909307" y="67310"/>
                </a:lnTo>
                <a:lnTo>
                  <a:pt x="908964" y="64770"/>
                </a:lnTo>
                <a:lnTo>
                  <a:pt x="908507" y="63500"/>
                </a:lnTo>
                <a:lnTo>
                  <a:pt x="907935" y="62230"/>
                </a:lnTo>
                <a:lnTo>
                  <a:pt x="905459" y="54610"/>
                </a:lnTo>
                <a:lnTo>
                  <a:pt x="902220" y="48260"/>
                </a:lnTo>
                <a:lnTo>
                  <a:pt x="898220" y="43180"/>
                </a:lnTo>
                <a:lnTo>
                  <a:pt x="893686" y="36830"/>
                </a:lnTo>
                <a:lnTo>
                  <a:pt x="859751" y="7620"/>
                </a:lnTo>
                <a:lnTo>
                  <a:pt x="831227" y="0"/>
                </a:lnTo>
                <a:lnTo>
                  <a:pt x="823556" y="0"/>
                </a:lnTo>
                <a:lnTo>
                  <a:pt x="810945" y="0"/>
                </a:lnTo>
                <a:lnTo>
                  <a:pt x="804684" y="1270"/>
                </a:lnTo>
                <a:lnTo>
                  <a:pt x="800773" y="1270"/>
                </a:lnTo>
                <a:lnTo>
                  <a:pt x="795578" y="3810"/>
                </a:lnTo>
                <a:lnTo>
                  <a:pt x="793940" y="3810"/>
                </a:lnTo>
                <a:lnTo>
                  <a:pt x="791070" y="6350"/>
                </a:lnTo>
                <a:lnTo>
                  <a:pt x="791070" y="12700"/>
                </a:lnTo>
                <a:lnTo>
                  <a:pt x="793940" y="16510"/>
                </a:lnTo>
                <a:lnTo>
                  <a:pt x="799401" y="16510"/>
                </a:lnTo>
                <a:lnTo>
                  <a:pt x="801039" y="16510"/>
                </a:lnTo>
                <a:lnTo>
                  <a:pt x="801954" y="15290"/>
                </a:lnTo>
                <a:lnTo>
                  <a:pt x="804710" y="13970"/>
                </a:lnTo>
                <a:lnTo>
                  <a:pt x="803910" y="11391"/>
                </a:lnTo>
                <a:lnTo>
                  <a:pt x="804710" y="13970"/>
                </a:lnTo>
                <a:lnTo>
                  <a:pt x="823048" y="13970"/>
                </a:lnTo>
                <a:lnTo>
                  <a:pt x="859942" y="27940"/>
                </a:lnTo>
                <a:lnTo>
                  <a:pt x="882243" y="53340"/>
                </a:lnTo>
                <a:lnTo>
                  <a:pt x="885088" y="57150"/>
                </a:lnTo>
                <a:lnTo>
                  <a:pt x="887412" y="62230"/>
                </a:lnTo>
                <a:lnTo>
                  <a:pt x="889228" y="67310"/>
                </a:lnTo>
                <a:lnTo>
                  <a:pt x="889571" y="68580"/>
                </a:lnTo>
                <a:lnTo>
                  <a:pt x="889838" y="69850"/>
                </a:lnTo>
                <a:lnTo>
                  <a:pt x="890028" y="69850"/>
                </a:lnTo>
                <a:lnTo>
                  <a:pt x="890816" y="74930"/>
                </a:lnTo>
                <a:lnTo>
                  <a:pt x="891095" y="78740"/>
                </a:lnTo>
                <a:lnTo>
                  <a:pt x="891171" y="85090"/>
                </a:lnTo>
                <a:lnTo>
                  <a:pt x="890803" y="92710"/>
                </a:lnTo>
                <a:lnTo>
                  <a:pt x="889914" y="101600"/>
                </a:lnTo>
                <a:lnTo>
                  <a:pt x="888517" y="109220"/>
                </a:lnTo>
                <a:lnTo>
                  <a:pt x="887539" y="115570"/>
                </a:lnTo>
                <a:lnTo>
                  <a:pt x="882840" y="132080"/>
                </a:lnTo>
                <a:lnTo>
                  <a:pt x="880465" y="138430"/>
                </a:lnTo>
                <a:lnTo>
                  <a:pt x="877722" y="143510"/>
                </a:lnTo>
                <a:lnTo>
                  <a:pt x="874610" y="148590"/>
                </a:lnTo>
                <a:lnTo>
                  <a:pt x="871181" y="154940"/>
                </a:lnTo>
                <a:lnTo>
                  <a:pt x="867397" y="160020"/>
                </a:lnTo>
                <a:lnTo>
                  <a:pt x="863244" y="166370"/>
                </a:lnTo>
                <a:lnTo>
                  <a:pt x="858926" y="171450"/>
                </a:lnTo>
                <a:lnTo>
                  <a:pt x="828281" y="201930"/>
                </a:lnTo>
                <a:lnTo>
                  <a:pt x="816470" y="209550"/>
                </a:lnTo>
                <a:lnTo>
                  <a:pt x="810780" y="213360"/>
                </a:lnTo>
                <a:lnTo>
                  <a:pt x="782396" y="227330"/>
                </a:lnTo>
                <a:lnTo>
                  <a:pt x="776820" y="229870"/>
                </a:lnTo>
                <a:lnTo>
                  <a:pt x="771144" y="229870"/>
                </a:lnTo>
                <a:lnTo>
                  <a:pt x="765352" y="231140"/>
                </a:lnTo>
                <a:lnTo>
                  <a:pt x="740511" y="231140"/>
                </a:lnTo>
                <a:lnTo>
                  <a:pt x="699884" y="219710"/>
                </a:lnTo>
                <a:lnTo>
                  <a:pt x="670052" y="190500"/>
                </a:lnTo>
                <a:lnTo>
                  <a:pt x="667778" y="185420"/>
                </a:lnTo>
                <a:lnTo>
                  <a:pt x="665886" y="181610"/>
                </a:lnTo>
                <a:lnTo>
                  <a:pt x="665556" y="180340"/>
                </a:lnTo>
                <a:lnTo>
                  <a:pt x="665276" y="179070"/>
                </a:lnTo>
                <a:lnTo>
                  <a:pt x="665060" y="179070"/>
                </a:lnTo>
                <a:lnTo>
                  <a:pt x="664679" y="176530"/>
                </a:lnTo>
                <a:lnTo>
                  <a:pt x="664070" y="170180"/>
                </a:lnTo>
                <a:lnTo>
                  <a:pt x="663917" y="166370"/>
                </a:lnTo>
                <a:lnTo>
                  <a:pt x="664019" y="158750"/>
                </a:lnTo>
                <a:lnTo>
                  <a:pt x="669772" y="116840"/>
                </a:lnTo>
                <a:lnTo>
                  <a:pt x="677075" y="96520"/>
                </a:lnTo>
                <a:lnTo>
                  <a:pt x="680173" y="88900"/>
                </a:lnTo>
                <a:lnTo>
                  <a:pt x="702856" y="55880"/>
                </a:lnTo>
                <a:lnTo>
                  <a:pt x="706932" y="50800"/>
                </a:lnTo>
                <a:lnTo>
                  <a:pt x="711517" y="46990"/>
                </a:lnTo>
                <a:lnTo>
                  <a:pt x="716597" y="43180"/>
                </a:lnTo>
                <a:lnTo>
                  <a:pt x="717435" y="43180"/>
                </a:lnTo>
                <a:lnTo>
                  <a:pt x="718312" y="41910"/>
                </a:lnTo>
                <a:lnTo>
                  <a:pt x="719239" y="41910"/>
                </a:lnTo>
                <a:lnTo>
                  <a:pt x="728192" y="39370"/>
                </a:lnTo>
                <a:lnTo>
                  <a:pt x="732840" y="40640"/>
                </a:lnTo>
                <a:lnTo>
                  <a:pt x="742759" y="40640"/>
                </a:lnTo>
                <a:lnTo>
                  <a:pt x="747661" y="41910"/>
                </a:lnTo>
                <a:lnTo>
                  <a:pt x="750697" y="41910"/>
                </a:lnTo>
                <a:lnTo>
                  <a:pt x="754811" y="43180"/>
                </a:lnTo>
                <a:lnTo>
                  <a:pt x="758571" y="45720"/>
                </a:lnTo>
                <a:lnTo>
                  <a:pt x="761961" y="48260"/>
                </a:lnTo>
                <a:lnTo>
                  <a:pt x="766076" y="51854"/>
                </a:lnTo>
                <a:lnTo>
                  <a:pt x="766076" y="52070"/>
                </a:lnTo>
                <a:lnTo>
                  <a:pt x="770229" y="57150"/>
                </a:lnTo>
                <a:lnTo>
                  <a:pt x="780478" y="57150"/>
                </a:lnTo>
                <a:lnTo>
                  <a:pt x="782548" y="54610"/>
                </a:lnTo>
                <a:lnTo>
                  <a:pt x="784631" y="52070"/>
                </a:lnTo>
                <a:lnTo>
                  <a:pt x="784631" y="41910"/>
                </a:lnTo>
                <a:lnTo>
                  <a:pt x="780478" y="38100"/>
                </a:lnTo>
                <a:lnTo>
                  <a:pt x="778713" y="38100"/>
                </a:lnTo>
                <a:lnTo>
                  <a:pt x="774611" y="34290"/>
                </a:lnTo>
                <a:lnTo>
                  <a:pt x="769607" y="29210"/>
                </a:lnTo>
                <a:lnTo>
                  <a:pt x="763905" y="25400"/>
                </a:lnTo>
                <a:lnTo>
                  <a:pt x="757504" y="22860"/>
                </a:lnTo>
                <a:lnTo>
                  <a:pt x="755916" y="22860"/>
                </a:lnTo>
                <a:lnTo>
                  <a:pt x="754303" y="21590"/>
                </a:lnTo>
                <a:lnTo>
                  <a:pt x="752665" y="21590"/>
                </a:lnTo>
                <a:lnTo>
                  <a:pt x="746125" y="20320"/>
                </a:lnTo>
                <a:lnTo>
                  <a:pt x="732840" y="20320"/>
                </a:lnTo>
                <a:lnTo>
                  <a:pt x="725424" y="20320"/>
                </a:lnTo>
                <a:lnTo>
                  <a:pt x="718235" y="21590"/>
                </a:lnTo>
                <a:lnTo>
                  <a:pt x="711276" y="24130"/>
                </a:lnTo>
                <a:lnTo>
                  <a:pt x="709422" y="24130"/>
                </a:lnTo>
                <a:lnTo>
                  <a:pt x="707631" y="25400"/>
                </a:lnTo>
                <a:lnTo>
                  <a:pt x="705929" y="26670"/>
                </a:lnTo>
                <a:lnTo>
                  <a:pt x="699287" y="30480"/>
                </a:lnTo>
                <a:lnTo>
                  <a:pt x="693331" y="35560"/>
                </a:lnTo>
                <a:lnTo>
                  <a:pt x="688047" y="41910"/>
                </a:lnTo>
                <a:lnTo>
                  <a:pt x="683247" y="48260"/>
                </a:lnTo>
                <a:lnTo>
                  <a:pt x="678713" y="53340"/>
                </a:lnTo>
                <a:lnTo>
                  <a:pt x="674446" y="59690"/>
                </a:lnTo>
                <a:lnTo>
                  <a:pt x="670458" y="66040"/>
                </a:lnTo>
                <a:lnTo>
                  <a:pt x="666305" y="73660"/>
                </a:lnTo>
                <a:lnTo>
                  <a:pt x="662482" y="80010"/>
                </a:lnTo>
                <a:lnTo>
                  <a:pt x="648652" y="119380"/>
                </a:lnTo>
                <a:lnTo>
                  <a:pt x="644131" y="160020"/>
                </a:lnTo>
                <a:lnTo>
                  <a:pt x="643966" y="166370"/>
                </a:lnTo>
                <a:lnTo>
                  <a:pt x="644220" y="172720"/>
                </a:lnTo>
                <a:lnTo>
                  <a:pt x="646468" y="185420"/>
                </a:lnTo>
                <a:lnTo>
                  <a:pt x="647001" y="187960"/>
                </a:lnTo>
                <a:lnTo>
                  <a:pt x="649414" y="193040"/>
                </a:lnTo>
                <a:lnTo>
                  <a:pt x="652399" y="199390"/>
                </a:lnTo>
                <a:lnTo>
                  <a:pt x="655967" y="204470"/>
                </a:lnTo>
                <a:lnTo>
                  <a:pt x="683221" y="232410"/>
                </a:lnTo>
                <a:lnTo>
                  <a:pt x="739406" y="250190"/>
                </a:lnTo>
                <a:lnTo>
                  <a:pt x="766470" y="250190"/>
                </a:lnTo>
                <a:lnTo>
                  <a:pt x="773760" y="250190"/>
                </a:lnTo>
                <a:lnTo>
                  <a:pt x="787933" y="247650"/>
                </a:lnTo>
                <a:lnTo>
                  <a:pt x="795070" y="245110"/>
                </a:lnTo>
                <a:lnTo>
                  <a:pt x="801916" y="242570"/>
                </a:lnTo>
                <a:lnTo>
                  <a:pt x="808469" y="238760"/>
                </a:lnTo>
                <a:lnTo>
                  <a:pt x="815200" y="234950"/>
                </a:lnTo>
                <a:lnTo>
                  <a:pt x="847064" y="212090"/>
                </a:lnTo>
                <a:lnTo>
                  <a:pt x="864222" y="195580"/>
                </a:lnTo>
                <a:lnTo>
                  <a:pt x="869594" y="190500"/>
                </a:lnTo>
                <a:lnTo>
                  <a:pt x="874674" y="184150"/>
                </a:lnTo>
                <a:lnTo>
                  <a:pt x="879436" y="179070"/>
                </a:lnTo>
                <a:lnTo>
                  <a:pt x="884161" y="172720"/>
                </a:lnTo>
                <a:lnTo>
                  <a:pt x="888466" y="166370"/>
                </a:lnTo>
                <a:lnTo>
                  <a:pt x="892365" y="158750"/>
                </a:lnTo>
                <a:lnTo>
                  <a:pt x="895972" y="153670"/>
                </a:lnTo>
                <a:lnTo>
                  <a:pt x="899147" y="147320"/>
                </a:lnTo>
                <a:lnTo>
                  <a:pt x="901890" y="139700"/>
                </a:lnTo>
                <a:lnTo>
                  <a:pt x="902614" y="138430"/>
                </a:lnTo>
                <a:lnTo>
                  <a:pt x="903262" y="137160"/>
                </a:lnTo>
                <a:lnTo>
                  <a:pt x="903833" y="134620"/>
                </a:lnTo>
                <a:lnTo>
                  <a:pt x="905992" y="127000"/>
                </a:lnTo>
                <a:lnTo>
                  <a:pt x="907567" y="119380"/>
                </a:lnTo>
                <a:lnTo>
                  <a:pt x="908583" y="111760"/>
                </a:lnTo>
                <a:lnTo>
                  <a:pt x="909510" y="105410"/>
                </a:lnTo>
                <a:lnTo>
                  <a:pt x="910234" y="99060"/>
                </a:lnTo>
                <a:lnTo>
                  <a:pt x="910742" y="91440"/>
                </a:lnTo>
                <a:lnTo>
                  <a:pt x="910920" y="87630"/>
                </a:lnTo>
                <a:lnTo>
                  <a:pt x="910996" y="7874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1741" y="5266664"/>
            <a:ext cx="766368" cy="280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34660" y="5224145"/>
            <a:ext cx="1721342" cy="30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465674"/>
            <a:ext cx="2792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65" dirty="0"/>
              <a:t>Overloading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4554" y="1528236"/>
            <a:ext cx="93179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1635" algn="l"/>
                <a:tab pos="382270" algn="l"/>
              </a:tabLst>
            </a:pPr>
            <a:r>
              <a:rPr sz="2200" spc="-85" dirty="0">
                <a:latin typeface="Trebuchet MS"/>
                <a:cs typeface="Trebuchet MS"/>
              </a:rPr>
              <a:t>providing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multiple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implementations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same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method,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differentiated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by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554" y="1647899"/>
            <a:ext cx="10261600" cy="486219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990"/>
              </a:spcBef>
            </a:pPr>
            <a:r>
              <a:rPr sz="2200" spc="-95" dirty="0">
                <a:latin typeface="Trebuchet MS"/>
                <a:cs typeface="Trebuchet MS"/>
              </a:rPr>
              <a:t>parameters </a:t>
            </a:r>
            <a:r>
              <a:rPr sz="2200" spc="-100" dirty="0">
                <a:latin typeface="Trebuchet MS"/>
                <a:cs typeface="Trebuchet MS"/>
              </a:rPr>
              <a:t>they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accept</a:t>
            </a:r>
            <a:endParaRPr sz="2200">
              <a:latin typeface="Trebuchet MS"/>
              <a:cs typeface="Trebuchet MS"/>
            </a:endParaRPr>
          </a:p>
          <a:p>
            <a:pPr marL="382270">
              <a:lnSpc>
                <a:spcPct val="100000"/>
              </a:lnSpc>
              <a:spcBef>
                <a:spcPts val="525"/>
              </a:spcBef>
            </a:pPr>
            <a:r>
              <a:rPr sz="1300" spc="-55" dirty="0">
                <a:latin typeface="Verdana"/>
                <a:cs typeface="Verdana"/>
              </a:rPr>
              <a:t>int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95" dirty="0">
                <a:latin typeface="Verdana"/>
                <a:cs typeface="Verdana"/>
              </a:rPr>
              <a:t>add(int</a:t>
            </a:r>
            <a:r>
              <a:rPr sz="1300" spc="-204" dirty="0">
                <a:latin typeface="Verdana"/>
                <a:cs typeface="Verdana"/>
              </a:rPr>
              <a:t> </a:t>
            </a:r>
            <a:r>
              <a:rPr sz="1300" spc="-160" dirty="0">
                <a:latin typeface="Verdana"/>
                <a:cs typeface="Verdana"/>
              </a:rPr>
              <a:t>a,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int</a:t>
            </a:r>
            <a:r>
              <a:rPr sz="1300" spc="-204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b)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440" dirty="0">
                <a:latin typeface="Verdana"/>
                <a:cs typeface="Verdana"/>
              </a:rPr>
              <a:t>{</a:t>
            </a:r>
            <a:r>
              <a:rPr sz="1300" spc="-430" dirty="0">
                <a:latin typeface="Verdana"/>
                <a:cs typeface="Verdana"/>
              </a:rPr>
              <a:t> </a:t>
            </a:r>
            <a:r>
              <a:rPr sz="1300" spc="-210" dirty="0">
                <a:latin typeface="Verdana"/>
                <a:cs typeface="Verdana"/>
              </a:rPr>
              <a:t>/*</a:t>
            </a:r>
            <a:r>
              <a:rPr sz="1300" spc="-204" dirty="0">
                <a:latin typeface="Verdana"/>
                <a:cs typeface="Verdana"/>
              </a:rPr>
              <a:t> ...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285" dirty="0">
                <a:latin typeface="Verdana"/>
                <a:cs typeface="Verdana"/>
              </a:rPr>
              <a:t>*/}</a:t>
            </a:r>
            <a:endParaRPr sz="13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  <a:spcBef>
                <a:spcPts val="540"/>
              </a:spcBef>
            </a:pPr>
            <a:r>
              <a:rPr sz="1300" spc="-80" dirty="0">
                <a:latin typeface="Verdana"/>
                <a:cs typeface="Verdana"/>
              </a:rPr>
              <a:t>double</a:t>
            </a:r>
            <a:r>
              <a:rPr sz="1300" spc="-21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add(double</a:t>
            </a:r>
            <a:r>
              <a:rPr sz="1300" spc="-215" dirty="0">
                <a:latin typeface="Verdana"/>
                <a:cs typeface="Verdana"/>
              </a:rPr>
              <a:t> </a:t>
            </a:r>
            <a:r>
              <a:rPr sz="1300" spc="-160" dirty="0">
                <a:latin typeface="Verdana"/>
                <a:cs typeface="Verdana"/>
              </a:rPr>
              <a:t>a,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double</a:t>
            </a:r>
            <a:r>
              <a:rPr sz="1300" spc="-215" dirty="0">
                <a:latin typeface="Verdana"/>
                <a:cs typeface="Verdana"/>
              </a:rPr>
              <a:t> </a:t>
            </a:r>
            <a:r>
              <a:rPr sz="1300" spc="-145" dirty="0">
                <a:latin typeface="Verdana"/>
                <a:cs typeface="Verdana"/>
              </a:rPr>
              <a:t>b)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440" dirty="0">
                <a:latin typeface="Verdana"/>
                <a:cs typeface="Verdana"/>
              </a:rPr>
              <a:t>{</a:t>
            </a:r>
            <a:r>
              <a:rPr sz="1300" spc="-434" dirty="0">
                <a:latin typeface="Verdana"/>
                <a:cs typeface="Verdana"/>
              </a:rPr>
              <a:t> </a:t>
            </a:r>
            <a:r>
              <a:rPr sz="1300" spc="-210" dirty="0">
                <a:latin typeface="Verdana"/>
                <a:cs typeface="Verdana"/>
              </a:rPr>
              <a:t>/*</a:t>
            </a:r>
            <a:r>
              <a:rPr sz="1300" spc="-204" dirty="0">
                <a:latin typeface="Verdana"/>
                <a:cs typeface="Verdana"/>
              </a:rPr>
              <a:t> ...</a:t>
            </a:r>
            <a:r>
              <a:rPr sz="1300" spc="-210" dirty="0">
                <a:latin typeface="Verdana"/>
                <a:cs typeface="Verdana"/>
              </a:rPr>
              <a:t> </a:t>
            </a:r>
            <a:r>
              <a:rPr sz="1300" spc="-285" dirty="0">
                <a:latin typeface="Verdana"/>
                <a:cs typeface="Verdana"/>
              </a:rPr>
              <a:t>*/}</a:t>
            </a:r>
            <a:endParaRPr sz="1300">
              <a:latin typeface="Verdana"/>
              <a:cs typeface="Verdana"/>
            </a:endParaRPr>
          </a:p>
          <a:p>
            <a:pPr marL="382270" marR="1027430" indent="-369570">
              <a:lnSpc>
                <a:spcPct val="79500"/>
              </a:lnSpc>
              <a:spcBef>
                <a:spcPts val="950"/>
              </a:spcBef>
              <a:buFont typeface="Arial"/>
              <a:buChar char="•"/>
              <a:tabLst>
                <a:tab pos="381635" algn="l"/>
                <a:tab pos="382270" algn="l"/>
              </a:tabLst>
            </a:pPr>
            <a:r>
              <a:rPr sz="2200" spc="-80" dirty="0">
                <a:latin typeface="Trebuchet MS"/>
                <a:cs typeface="Trebuchet MS"/>
              </a:rPr>
              <a:t>only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works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if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different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method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have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different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number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parameters,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or  </a:t>
            </a:r>
            <a:r>
              <a:rPr sz="2200" spc="-95" dirty="0">
                <a:latin typeface="Trebuchet MS"/>
                <a:cs typeface="Trebuchet MS"/>
              </a:rPr>
              <a:t>parameters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different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types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260" dirty="0">
                <a:latin typeface="Trebuchet MS"/>
                <a:cs typeface="Trebuchet MS"/>
              </a:rPr>
              <a:t>,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but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not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if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they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only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have</a:t>
            </a:r>
            <a:r>
              <a:rPr sz="2200" spc="-15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different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return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382270" marR="5080" indent="-369570">
              <a:lnSpc>
                <a:spcPct val="79500"/>
              </a:lnSpc>
              <a:spcBef>
                <a:spcPts val="35"/>
              </a:spcBef>
              <a:buFont typeface="Arial"/>
              <a:buChar char="•"/>
              <a:tabLst>
                <a:tab pos="381635" algn="l"/>
                <a:tab pos="382270" algn="l"/>
              </a:tabLst>
            </a:pPr>
            <a:r>
              <a:rPr sz="2200" spc="-25" dirty="0">
                <a:latin typeface="Trebuchet MS"/>
                <a:cs typeface="Trebuchet MS"/>
              </a:rPr>
              <a:t>A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common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use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for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overloading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methods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is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provide</a:t>
            </a:r>
            <a:r>
              <a:rPr sz="2200" spc="-15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default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parameters.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For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instance,  </a:t>
            </a:r>
            <a:r>
              <a:rPr sz="2200" spc="-100" dirty="0">
                <a:latin typeface="Trebuchet MS"/>
                <a:cs typeface="Trebuchet MS"/>
              </a:rPr>
              <a:t>the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following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method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is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overloaded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use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default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length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of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5</a:t>
            </a:r>
            <a:endParaRPr sz="2200">
              <a:latin typeface="Trebuchet MS"/>
              <a:cs typeface="Trebuchet MS"/>
            </a:endParaRPr>
          </a:p>
          <a:p>
            <a:pPr marL="382270">
              <a:lnSpc>
                <a:spcPct val="100000"/>
              </a:lnSpc>
              <a:spcBef>
                <a:spcPts val="590"/>
              </a:spcBef>
            </a:pP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/*</a:t>
            </a:r>
            <a:endParaRPr sz="1300">
              <a:latin typeface="Verdana"/>
              <a:cs typeface="Verdana"/>
            </a:endParaRPr>
          </a:p>
          <a:p>
            <a:pPr marL="509270" marR="4616450">
              <a:lnSpc>
                <a:spcPct val="134600"/>
              </a:lnSpc>
            </a:pPr>
            <a:r>
              <a:rPr sz="1300" spc="-70" dirty="0">
                <a:solidFill>
                  <a:srgbClr val="24292E"/>
                </a:solidFill>
                <a:latin typeface="Verdana"/>
                <a:cs typeface="Verdana"/>
              </a:rPr>
              <a:t>This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method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4292E"/>
                </a:solidFill>
                <a:latin typeface="Verdana"/>
                <a:cs typeface="Verdana"/>
              </a:rPr>
              <a:t>returns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25" dirty="0">
                <a:solidFill>
                  <a:srgbClr val="24292E"/>
                </a:solidFill>
                <a:latin typeface="Verdana"/>
                <a:cs typeface="Verdana"/>
              </a:rPr>
              <a:t>a</a:t>
            </a:r>
            <a:r>
              <a:rPr sz="1300" spc="-20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4292E"/>
                </a:solidFill>
                <a:latin typeface="Verdana"/>
                <a:cs typeface="Verdana"/>
              </a:rPr>
              <a:t>new</a:t>
            </a:r>
            <a:r>
              <a:rPr sz="1300" spc="-20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60" dirty="0">
                <a:solidFill>
                  <a:srgbClr val="24292E"/>
                </a:solidFill>
                <a:latin typeface="Verdana"/>
                <a:cs typeface="Verdana"/>
              </a:rPr>
              <a:t>ArrayList</a:t>
            </a:r>
            <a:r>
              <a:rPr sz="1300" spc="-20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4292E"/>
                </a:solidFill>
                <a:latin typeface="Verdana"/>
                <a:cs typeface="Verdana"/>
              </a:rPr>
              <a:t>containing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75" dirty="0">
                <a:solidFill>
                  <a:srgbClr val="24292E"/>
                </a:solidFill>
                <a:latin typeface="Verdana"/>
                <a:cs typeface="Verdana"/>
              </a:rPr>
              <a:t>the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4292E"/>
                </a:solidFill>
                <a:latin typeface="Verdana"/>
                <a:cs typeface="Verdana"/>
              </a:rPr>
              <a:t>Strings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65" dirty="0">
                <a:solidFill>
                  <a:srgbClr val="24292E"/>
                </a:solidFill>
                <a:latin typeface="Verdana"/>
                <a:cs typeface="Verdana"/>
              </a:rPr>
              <a:t>in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95" dirty="0">
                <a:solidFill>
                  <a:srgbClr val="24292E"/>
                </a:solidFill>
                <a:latin typeface="Verdana"/>
                <a:cs typeface="Verdana"/>
              </a:rPr>
              <a:t>`strs`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24292E"/>
                </a:solidFill>
                <a:latin typeface="Verdana"/>
                <a:cs typeface="Verdana"/>
              </a:rPr>
              <a:t>that  </a:t>
            </a:r>
            <a:r>
              <a:rPr sz="1300" spc="-85" dirty="0">
                <a:solidFill>
                  <a:srgbClr val="24292E"/>
                </a:solidFill>
                <a:latin typeface="Verdana"/>
                <a:cs typeface="Verdana"/>
              </a:rPr>
              <a:t>are</a:t>
            </a:r>
            <a:r>
              <a:rPr sz="130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80" dirty="0">
                <a:solidFill>
                  <a:srgbClr val="24292E"/>
                </a:solidFill>
                <a:latin typeface="Verdana"/>
                <a:cs typeface="Verdana"/>
              </a:rPr>
              <a:t>longer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90" dirty="0">
                <a:solidFill>
                  <a:srgbClr val="24292E"/>
                </a:solidFill>
                <a:latin typeface="Verdana"/>
                <a:cs typeface="Verdana"/>
              </a:rPr>
              <a:t>than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75" dirty="0">
                <a:solidFill>
                  <a:srgbClr val="24292E"/>
                </a:solidFill>
                <a:latin typeface="Verdana"/>
                <a:cs typeface="Verdana"/>
              </a:rPr>
              <a:t>`length`.</a:t>
            </a:r>
            <a:endParaRPr sz="13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  <a:spcBef>
                <a:spcPts val="540"/>
              </a:spcBef>
            </a:pP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*/</a:t>
            </a:r>
            <a:endParaRPr sz="13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  <a:spcBef>
                <a:spcPts val="509"/>
              </a:spcBef>
            </a:pPr>
            <a:r>
              <a:rPr sz="1300" spc="-65" dirty="0">
                <a:solidFill>
                  <a:srgbClr val="24292E"/>
                </a:solidFill>
                <a:latin typeface="Verdana"/>
                <a:cs typeface="Verdana"/>
              </a:rPr>
              <a:t>static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ArrayList&lt;String&gt;</a:t>
            </a:r>
            <a:r>
              <a:rPr sz="1300" spc="-21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longStrings(ArrayList&lt;String&gt;</a:t>
            </a:r>
            <a:r>
              <a:rPr sz="1300" spc="-21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strs,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55" dirty="0">
                <a:solidFill>
                  <a:srgbClr val="24292E"/>
                </a:solidFill>
                <a:latin typeface="Verdana"/>
                <a:cs typeface="Verdana"/>
              </a:rPr>
              <a:t>int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5" dirty="0">
                <a:solidFill>
                  <a:srgbClr val="24292E"/>
                </a:solidFill>
                <a:latin typeface="Verdana"/>
                <a:cs typeface="Verdana"/>
              </a:rPr>
              <a:t>length)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{</a:t>
            </a:r>
            <a:endParaRPr sz="13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  <a:spcBef>
                <a:spcPts val="540"/>
              </a:spcBef>
            </a:pP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...</a:t>
            </a:r>
            <a:endParaRPr sz="13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  <a:spcBef>
                <a:spcPts val="540"/>
              </a:spcBef>
            </a:pP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}</a:t>
            </a:r>
            <a:endParaRPr sz="1300">
              <a:latin typeface="Verdana"/>
              <a:cs typeface="Verdana"/>
            </a:endParaRPr>
          </a:p>
          <a:p>
            <a:pPr marL="509270" marR="5506720" indent="-127000">
              <a:lnSpc>
                <a:spcPct val="132500"/>
              </a:lnSpc>
              <a:spcBef>
                <a:spcPts val="30"/>
              </a:spcBef>
            </a:pPr>
            <a:r>
              <a:rPr sz="1300" spc="-65" dirty="0">
                <a:solidFill>
                  <a:srgbClr val="24292E"/>
                </a:solidFill>
                <a:latin typeface="Verdana"/>
                <a:cs typeface="Verdana"/>
              </a:rPr>
              <a:t>static</a:t>
            </a:r>
            <a:r>
              <a:rPr sz="130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ArrayList&lt;String&gt;</a:t>
            </a:r>
            <a:r>
              <a:rPr sz="1300" spc="-229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longStrings(ArrayList&lt;String&gt;</a:t>
            </a:r>
            <a:r>
              <a:rPr sz="1300" spc="-229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strs)</a:t>
            </a:r>
            <a:r>
              <a:rPr sz="1300" spc="-22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{  </a:t>
            </a:r>
            <a:r>
              <a:rPr sz="1300" spc="-70" dirty="0">
                <a:solidFill>
                  <a:srgbClr val="24292E"/>
                </a:solidFill>
                <a:latin typeface="Verdana"/>
                <a:cs typeface="Verdana"/>
              </a:rPr>
              <a:t>return </a:t>
            </a:r>
            <a:r>
              <a:rPr sz="1300" spc="-100" dirty="0">
                <a:solidFill>
                  <a:srgbClr val="24292E"/>
                </a:solidFill>
                <a:latin typeface="Verdana"/>
                <a:cs typeface="Verdana"/>
              </a:rPr>
              <a:t>longStrings(strs,</a:t>
            </a:r>
            <a:r>
              <a:rPr sz="1300" spc="-35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85" dirty="0">
                <a:solidFill>
                  <a:srgbClr val="24292E"/>
                </a:solidFill>
                <a:latin typeface="Verdana"/>
                <a:cs typeface="Verdana"/>
              </a:rPr>
              <a:t>5);</a:t>
            </a:r>
            <a:endParaRPr sz="13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  <a:spcBef>
                <a:spcPts val="540"/>
              </a:spcBef>
            </a:pP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7106" y="2427627"/>
            <a:ext cx="1459865" cy="106680"/>
          </a:xfrm>
          <a:custGeom>
            <a:avLst/>
            <a:gdLst/>
            <a:ahLst/>
            <a:cxnLst/>
            <a:rect l="l" t="t" r="r" b="b"/>
            <a:pathLst>
              <a:path w="1459864" h="106680">
                <a:moveTo>
                  <a:pt x="1429245" y="81574"/>
                </a:moveTo>
                <a:lnTo>
                  <a:pt x="1426324" y="105323"/>
                </a:lnTo>
                <a:lnTo>
                  <a:pt x="1431518" y="105895"/>
                </a:lnTo>
                <a:lnTo>
                  <a:pt x="1436712" y="106085"/>
                </a:lnTo>
                <a:lnTo>
                  <a:pt x="1441919" y="105907"/>
                </a:lnTo>
                <a:lnTo>
                  <a:pt x="1443189" y="105844"/>
                </a:lnTo>
                <a:lnTo>
                  <a:pt x="1444459" y="105717"/>
                </a:lnTo>
                <a:lnTo>
                  <a:pt x="1445729" y="105552"/>
                </a:lnTo>
                <a:lnTo>
                  <a:pt x="1444993" y="93893"/>
                </a:lnTo>
                <a:lnTo>
                  <a:pt x="1444409" y="93309"/>
                </a:lnTo>
                <a:lnTo>
                  <a:pt x="1444409" y="90772"/>
                </a:lnTo>
                <a:lnTo>
                  <a:pt x="1442440" y="90464"/>
                </a:lnTo>
                <a:lnTo>
                  <a:pt x="1444409" y="88435"/>
                </a:lnTo>
                <a:lnTo>
                  <a:pt x="1444358" y="83517"/>
                </a:lnTo>
                <a:lnTo>
                  <a:pt x="1439316" y="82997"/>
                </a:lnTo>
                <a:lnTo>
                  <a:pt x="1434274" y="82349"/>
                </a:lnTo>
                <a:lnTo>
                  <a:pt x="1429245" y="81574"/>
                </a:lnTo>
                <a:close/>
              </a:path>
              <a:path w="1459864" h="106680">
                <a:moveTo>
                  <a:pt x="1445004" y="93905"/>
                </a:moveTo>
                <a:lnTo>
                  <a:pt x="1445729" y="105552"/>
                </a:lnTo>
                <a:lnTo>
                  <a:pt x="1449146" y="105133"/>
                </a:lnTo>
                <a:lnTo>
                  <a:pt x="1452245" y="103913"/>
                </a:lnTo>
                <a:lnTo>
                  <a:pt x="1455013" y="101894"/>
                </a:lnTo>
                <a:lnTo>
                  <a:pt x="1457198" y="100192"/>
                </a:lnTo>
                <a:lnTo>
                  <a:pt x="1458645" y="98008"/>
                </a:lnTo>
                <a:lnTo>
                  <a:pt x="1459069" y="96446"/>
                </a:lnTo>
                <a:lnTo>
                  <a:pt x="1447545" y="96446"/>
                </a:lnTo>
                <a:lnTo>
                  <a:pt x="1445004" y="93905"/>
                </a:lnTo>
                <a:close/>
              </a:path>
              <a:path w="1459864" h="106680">
                <a:moveTo>
                  <a:pt x="1408506" y="74259"/>
                </a:moveTo>
                <a:lnTo>
                  <a:pt x="1397304" y="96319"/>
                </a:lnTo>
                <a:lnTo>
                  <a:pt x="1404269" y="99539"/>
                </a:lnTo>
                <a:lnTo>
                  <a:pt x="1411428" y="102112"/>
                </a:lnTo>
                <a:lnTo>
                  <a:pt x="1418780" y="104039"/>
                </a:lnTo>
                <a:lnTo>
                  <a:pt x="1426324" y="105323"/>
                </a:lnTo>
                <a:lnTo>
                  <a:pt x="1429245" y="81574"/>
                </a:lnTo>
                <a:lnTo>
                  <a:pt x="1421968" y="80215"/>
                </a:lnTo>
                <a:lnTo>
                  <a:pt x="1415059" y="77777"/>
                </a:lnTo>
                <a:lnTo>
                  <a:pt x="1408506" y="74259"/>
                </a:lnTo>
                <a:close/>
              </a:path>
              <a:path w="1459864" h="106680">
                <a:moveTo>
                  <a:pt x="1444813" y="90835"/>
                </a:moveTo>
                <a:lnTo>
                  <a:pt x="1445004" y="93905"/>
                </a:lnTo>
                <a:lnTo>
                  <a:pt x="1447545" y="96446"/>
                </a:lnTo>
                <a:lnTo>
                  <a:pt x="1455293" y="96446"/>
                </a:lnTo>
                <a:lnTo>
                  <a:pt x="1458429" y="93309"/>
                </a:lnTo>
                <a:lnTo>
                  <a:pt x="1458429" y="92966"/>
                </a:lnTo>
                <a:lnTo>
                  <a:pt x="1444813" y="90835"/>
                </a:lnTo>
                <a:close/>
              </a:path>
              <a:path w="1459864" h="106680">
                <a:moveTo>
                  <a:pt x="1458429" y="92966"/>
                </a:moveTo>
                <a:lnTo>
                  <a:pt x="1458429" y="93309"/>
                </a:lnTo>
                <a:lnTo>
                  <a:pt x="1455293" y="96446"/>
                </a:lnTo>
                <a:lnTo>
                  <a:pt x="1459069" y="96446"/>
                </a:lnTo>
                <a:lnTo>
                  <a:pt x="1459369" y="95341"/>
                </a:lnTo>
                <a:lnTo>
                  <a:pt x="1459534" y="94630"/>
                </a:lnTo>
                <a:lnTo>
                  <a:pt x="1459649" y="93157"/>
                </a:lnTo>
                <a:lnTo>
                  <a:pt x="1458429" y="92966"/>
                </a:lnTo>
                <a:close/>
              </a:path>
              <a:path w="1459864" h="106680">
                <a:moveTo>
                  <a:pt x="1380515" y="61673"/>
                </a:moveTo>
                <a:lnTo>
                  <a:pt x="1371536" y="84902"/>
                </a:lnTo>
                <a:lnTo>
                  <a:pt x="1378077" y="87536"/>
                </a:lnTo>
                <a:lnTo>
                  <a:pt x="1384554" y="90315"/>
                </a:lnTo>
                <a:lnTo>
                  <a:pt x="1390963" y="93242"/>
                </a:lnTo>
                <a:lnTo>
                  <a:pt x="1397304" y="96319"/>
                </a:lnTo>
                <a:lnTo>
                  <a:pt x="1408506" y="74259"/>
                </a:lnTo>
                <a:lnTo>
                  <a:pt x="1401634" y="70837"/>
                </a:lnTo>
                <a:lnTo>
                  <a:pt x="1394677" y="67599"/>
                </a:lnTo>
                <a:lnTo>
                  <a:pt x="1387637" y="64545"/>
                </a:lnTo>
                <a:lnTo>
                  <a:pt x="1380515" y="61673"/>
                </a:lnTo>
                <a:close/>
              </a:path>
              <a:path w="1459864" h="106680">
                <a:moveTo>
                  <a:pt x="1444409" y="90772"/>
                </a:moveTo>
                <a:lnTo>
                  <a:pt x="1444409" y="93309"/>
                </a:lnTo>
                <a:lnTo>
                  <a:pt x="1445004" y="93905"/>
                </a:lnTo>
                <a:lnTo>
                  <a:pt x="1444813" y="90835"/>
                </a:lnTo>
                <a:lnTo>
                  <a:pt x="1444409" y="90772"/>
                </a:lnTo>
                <a:close/>
              </a:path>
              <a:path w="1459864" h="106680">
                <a:moveTo>
                  <a:pt x="1458429" y="92355"/>
                </a:moveTo>
                <a:lnTo>
                  <a:pt x="1458429" y="92966"/>
                </a:lnTo>
                <a:lnTo>
                  <a:pt x="1459649" y="93157"/>
                </a:lnTo>
                <a:lnTo>
                  <a:pt x="1458429" y="92355"/>
                </a:lnTo>
                <a:close/>
              </a:path>
              <a:path w="1459864" h="106680">
                <a:moveTo>
                  <a:pt x="1458429" y="90706"/>
                </a:moveTo>
                <a:lnTo>
                  <a:pt x="1458429" y="92355"/>
                </a:lnTo>
                <a:lnTo>
                  <a:pt x="1459649" y="93157"/>
                </a:lnTo>
                <a:lnTo>
                  <a:pt x="1458429" y="90706"/>
                </a:lnTo>
                <a:close/>
              </a:path>
              <a:path w="1459864" h="106680">
                <a:moveTo>
                  <a:pt x="1444661" y="88384"/>
                </a:moveTo>
                <a:lnTo>
                  <a:pt x="1444813" y="90835"/>
                </a:lnTo>
                <a:lnTo>
                  <a:pt x="1458429" y="92966"/>
                </a:lnTo>
                <a:lnTo>
                  <a:pt x="1458429" y="92355"/>
                </a:lnTo>
                <a:lnTo>
                  <a:pt x="1454807" y="89974"/>
                </a:lnTo>
                <a:lnTo>
                  <a:pt x="1444661" y="88384"/>
                </a:lnTo>
                <a:close/>
              </a:path>
              <a:path w="1459864" h="106680">
                <a:moveTo>
                  <a:pt x="1454807" y="89974"/>
                </a:moveTo>
                <a:lnTo>
                  <a:pt x="1458429" y="92355"/>
                </a:lnTo>
                <a:lnTo>
                  <a:pt x="1458340" y="90528"/>
                </a:lnTo>
                <a:lnTo>
                  <a:pt x="1454807" y="89974"/>
                </a:lnTo>
                <a:close/>
              </a:path>
              <a:path w="1459864" h="106680">
                <a:moveTo>
                  <a:pt x="1444485" y="88356"/>
                </a:moveTo>
                <a:lnTo>
                  <a:pt x="1444409" y="90772"/>
                </a:lnTo>
                <a:lnTo>
                  <a:pt x="1444813" y="90835"/>
                </a:lnTo>
                <a:lnTo>
                  <a:pt x="1444661" y="88384"/>
                </a:lnTo>
                <a:lnTo>
                  <a:pt x="1444485" y="88356"/>
                </a:lnTo>
                <a:close/>
              </a:path>
              <a:path w="1459864" h="106680">
                <a:moveTo>
                  <a:pt x="1444409" y="88435"/>
                </a:moveTo>
                <a:lnTo>
                  <a:pt x="1442440" y="90464"/>
                </a:lnTo>
                <a:lnTo>
                  <a:pt x="1444409" y="90772"/>
                </a:lnTo>
                <a:lnTo>
                  <a:pt x="1444409" y="88435"/>
                </a:lnTo>
                <a:close/>
              </a:path>
              <a:path w="1459864" h="106680">
                <a:moveTo>
                  <a:pt x="1455293" y="82425"/>
                </a:moveTo>
                <a:lnTo>
                  <a:pt x="1447545" y="82425"/>
                </a:lnTo>
                <a:lnTo>
                  <a:pt x="1445871" y="84100"/>
                </a:lnTo>
                <a:lnTo>
                  <a:pt x="1454807" y="89974"/>
                </a:lnTo>
                <a:lnTo>
                  <a:pt x="1458340" y="90528"/>
                </a:lnTo>
                <a:lnTo>
                  <a:pt x="1458429" y="90706"/>
                </a:lnTo>
                <a:lnTo>
                  <a:pt x="1458357" y="85490"/>
                </a:lnTo>
                <a:lnTo>
                  <a:pt x="1455293" y="82425"/>
                </a:lnTo>
                <a:close/>
              </a:path>
              <a:path w="1459864" h="106680">
                <a:moveTo>
                  <a:pt x="1445871" y="84100"/>
                </a:moveTo>
                <a:lnTo>
                  <a:pt x="1444481" y="85490"/>
                </a:lnTo>
                <a:lnTo>
                  <a:pt x="1444661" y="88384"/>
                </a:lnTo>
                <a:lnTo>
                  <a:pt x="1454807" y="89974"/>
                </a:lnTo>
                <a:lnTo>
                  <a:pt x="1445871" y="84100"/>
                </a:lnTo>
                <a:close/>
              </a:path>
              <a:path w="1459864" h="106680">
                <a:moveTo>
                  <a:pt x="1444481" y="85490"/>
                </a:moveTo>
                <a:lnTo>
                  <a:pt x="1444409" y="88435"/>
                </a:lnTo>
                <a:lnTo>
                  <a:pt x="1444659" y="88356"/>
                </a:lnTo>
                <a:lnTo>
                  <a:pt x="1444481" y="85490"/>
                </a:lnTo>
                <a:close/>
              </a:path>
              <a:path w="1459864" h="106680">
                <a:moveTo>
                  <a:pt x="1444659" y="88356"/>
                </a:moveTo>
                <a:lnTo>
                  <a:pt x="1444485" y="88356"/>
                </a:lnTo>
                <a:lnTo>
                  <a:pt x="1444661" y="88384"/>
                </a:lnTo>
                <a:close/>
              </a:path>
              <a:path w="1459864" h="106680">
                <a:moveTo>
                  <a:pt x="1444815" y="83505"/>
                </a:moveTo>
                <a:lnTo>
                  <a:pt x="1444358" y="83517"/>
                </a:lnTo>
                <a:lnTo>
                  <a:pt x="1444481" y="85490"/>
                </a:lnTo>
                <a:lnTo>
                  <a:pt x="1445871" y="84100"/>
                </a:lnTo>
                <a:lnTo>
                  <a:pt x="1445526" y="83873"/>
                </a:lnTo>
                <a:lnTo>
                  <a:pt x="1445209" y="83632"/>
                </a:lnTo>
                <a:lnTo>
                  <a:pt x="1444815" y="83505"/>
                </a:lnTo>
                <a:close/>
              </a:path>
              <a:path w="1459864" h="106680">
                <a:moveTo>
                  <a:pt x="1345095" y="50078"/>
                </a:moveTo>
                <a:lnTo>
                  <a:pt x="1338300" y="74373"/>
                </a:lnTo>
                <a:lnTo>
                  <a:pt x="1346706" y="76704"/>
                </a:lnTo>
                <a:lnTo>
                  <a:pt x="1355047" y="79237"/>
                </a:lnTo>
                <a:lnTo>
                  <a:pt x="1363323" y="81971"/>
                </a:lnTo>
                <a:lnTo>
                  <a:pt x="1371536" y="84902"/>
                </a:lnTo>
                <a:lnTo>
                  <a:pt x="1380515" y="61673"/>
                </a:lnTo>
                <a:lnTo>
                  <a:pt x="1371752" y="58499"/>
                </a:lnTo>
                <a:lnTo>
                  <a:pt x="1362929" y="55509"/>
                </a:lnTo>
                <a:lnTo>
                  <a:pt x="1354044" y="52703"/>
                </a:lnTo>
                <a:lnTo>
                  <a:pt x="1345095" y="50078"/>
                </a:lnTo>
                <a:close/>
              </a:path>
              <a:path w="1459864" h="106680">
                <a:moveTo>
                  <a:pt x="1295031" y="37886"/>
                </a:moveTo>
                <a:lnTo>
                  <a:pt x="1289862" y="63400"/>
                </a:lnTo>
                <a:lnTo>
                  <a:pt x="1302047" y="65829"/>
                </a:lnTo>
                <a:lnTo>
                  <a:pt x="1314181" y="68468"/>
                </a:lnTo>
                <a:lnTo>
                  <a:pt x="1326265" y="71316"/>
                </a:lnTo>
                <a:lnTo>
                  <a:pt x="1338300" y="74373"/>
                </a:lnTo>
                <a:lnTo>
                  <a:pt x="1345095" y="50078"/>
                </a:lnTo>
                <a:lnTo>
                  <a:pt x="1332664" y="46709"/>
                </a:lnTo>
                <a:lnTo>
                  <a:pt x="1320177" y="43554"/>
                </a:lnTo>
                <a:lnTo>
                  <a:pt x="1307633" y="40613"/>
                </a:lnTo>
                <a:lnTo>
                  <a:pt x="1295031" y="37886"/>
                </a:lnTo>
                <a:close/>
              </a:path>
              <a:path w="1459864" h="106680">
                <a:moveTo>
                  <a:pt x="1232395" y="27193"/>
                </a:moveTo>
                <a:lnTo>
                  <a:pt x="1228890" y="53736"/>
                </a:lnTo>
                <a:lnTo>
                  <a:pt x="1244189" y="55798"/>
                </a:lnTo>
                <a:lnTo>
                  <a:pt x="1259452" y="58097"/>
                </a:lnTo>
                <a:lnTo>
                  <a:pt x="1274677" y="60631"/>
                </a:lnTo>
                <a:lnTo>
                  <a:pt x="1289862" y="63400"/>
                </a:lnTo>
                <a:lnTo>
                  <a:pt x="1295031" y="37886"/>
                </a:lnTo>
                <a:lnTo>
                  <a:pt x="1279444" y="34803"/>
                </a:lnTo>
                <a:lnTo>
                  <a:pt x="1263808" y="31992"/>
                </a:lnTo>
                <a:lnTo>
                  <a:pt x="1248125" y="29455"/>
                </a:lnTo>
                <a:lnTo>
                  <a:pt x="1232395" y="27193"/>
                </a:lnTo>
                <a:close/>
              </a:path>
              <a:path w="1459864" h="106680">
                <a:moveTo>
                  <a:pt x="1173429" y="20703"/>
                </a:moveTo>
                <a:lnTo>
                  <a:pt x="1171486" y="47881"/>
                </a:lnTo>
                <a:lnTo>
                  <a:pt x="1185868" y="49032"/>
                </a:lnTo>
                <a:lnTo>
                  <a:pt x="1200230" y="50389"/>
                </a:lnTo>
                <a:lnTo>
                  <a:pt x="1214571" y="51957"/>
                </a:lnTo>
                <a:lnTo>
                  <a:pt x="1228890" y="53736"/>
                </a:lnTo>
                <a:lnTo>
                  <a:pt x="1232395" y="27193"/>
                </a:lnTo>
                <a:lnTo>
                  <a:pt x="1217686" y="25257"/>
                </a:lnTo>
                <a:lnTo>
                  <a:pt x="1202955" y="23529"/>
                </a:lnTo>
                <a:lnTo>
                  <a:pt x="1188202" y="22010"/>
                </a:lnTo>
                <a:lnTo>
                  <a:pt x="1173429" y="20703"/>
                </a:lnTo>
                <a:close/>
              </a:path>
              <a:path w="1459864" h="106680">
                <a:moveTo>
                  <a:pt x="1107960" y="17528"/>
                </a:moveTo>
                <a:lnTo>
                  <a:pt x="1107186" y="45265"/>
                </a:lnTo>
                <a:lnTo>
                  <a:pt x="1123271" y="45679"/>
                </a:lnTo>
                <a:lnTo>
                  <a:pt x="1139350" y="46254"/>
                </a:lnTo>
                <a:lnTo>
                  <a:pt x="1171486" y="47881"/>
                </a:lnTo>
                <a:lnTo>
                  <a:pt x="1173429" y="20703"/>
                </a:lnTo>
                <a:lnTo>
                  <a:pt x="1157072" y="19662"/>
                </a:lnTo>
                <a:lnTo>
                  <a:pt x="1140709" y="18787"/>
                </a:lnTo>
                <a:lnTo>
                  <a:pt x="1107960" y="17528"/>
                </a:lnTo>
                <a:close/>
              </a:path>
              <a:path w="1459864" h="106680">
                <a:moveTo>
                  <a:pt x="976960" y="16169"/>
                </a:moveTo>
                <a:lnTo>
                  <a:pt x="976909" y="44033"/>
                </a:lnTo>
                <a:lnTo>
                  <a:pt x="1107186" y="45265"/>
                </a:lnTo>
                <a:lnTo>
                  <a:pt x="1107960" y="17528"/>
                </a:lnTo>
                <a:lnTo>
                  <a:pt x="1009716" y="16205"/>
                </a:lnTo>
                <a:lnTo>
                  <a:pt x="976960" y="16169"/>
                </a:lnTo>
                <a:close/>
              </a:path>
              <a:path w="1459864" h="106680">
                <a:moveTo>
                  <a:pt x="829665" y="14899"/>
                </a:moveTo>
                <a:lnTo>
                  <a:pt x="829056" y="42445"/>
                </a:lnTo>
                <a:lnTo>
                  <a:pt x="976909" y="44033"/>
                </a:lnTo>
                <a:lnTo>
                  <a:pt x="976960" y="16169"/>
                </a:lnTo>
                <a:lnTo>
                  <a:pt x="829665" y="14899"/>
                </a:lnTo>
                <a:close/>
              </a:path>
              <a:path w="1459864" h="106680">
                <a:moveTo>
                  <a:pt x="688251" y="10962"/>
                </a:moveTo>
                <a:lnTo>
                  <a:pt x="687324" y="38089"/>
                </a:lnTo>
                <a:lnTo>
                  <a:pt x="829056" y="42445"/>
                </a:lnTo>
                <a:lnTo>
                  <a:pt x="829665" y="14899"/>
                </a:lnTo>
                <a:lnTo>
                  <a:pt x="688251" y="10962"/>
                </a:lnTo>
                <a:close/>
              </a:path>
              <a:path w="1459864" h="106680">
                <a:moveTo>
                  <a:pt x="521309" y="4701"/>
                </a:moveTo>
                <a:lnTo>
                  <a:pt x="520141" y="31308"/>
                </a:lnTo>
                <a:lnTo>
                  <a:pt x="687324" y="38089"/>
                </a:lnTo>
                <a:lnTo>
                  <a:pt x="688251" y="10962"/>
                </a:lnTo>
                <a:lnTo>
                  <a:pt x="521309" y="4701"/>
                </a:lnTo>
                <a:close/>
              </a:path>
              <a:path w="1459864" h="106680">
                <a:moveTo>
                  <a:pt x="401053" y="523"/>
                </a:moveTo>
                <a:lnTo>
                  <a:pt x="400519" y="26697"/>
                </a:lnTo>
                <a:lnTo>
                  <a:pt x="520141" y="31308"/>
                </a:lnTo>
                <a:lnTo>
                  <a:pt x="521309" y="4701"/>
                </a:lnTo>
                <a:lnTo>
                  <a:pt x="431128" y="1335"/>
                </a:lnTo>
                <a:lnTo>
                  <a:pt x="401053" y="523"/>
                </a:lnTo>
                <a:close/>
              </a:path>
              <a:path w="1459864" h="106680">
                <a:moveTo>
                  <a:pt x="173901" y="2199"/>
                </a:moveTo>
                <a:lnTo>
                  <a:pt x="61810" y="4930"/>
                </a:lnTo>
                <a:lnTo>
                  <a:pt x="61671" y="25910"/>
                </a:lnTo>
                <a:lnTo>
                  <a:pt x="89869" y="26520"/>
                </a:lnTo>
                <a:lnTo>
                  <a:pt x="118073" y="26805"/>
                </a:lnTo>
                <a:lnTo>
                  <a:pt x="146279" y="26767"/>
                </a:lnTo>
                <a:lnTo>
                  <a:pt x="174485" y="26405"/>
                </a:lnTo>
                <a:lnTo>
                  <a:pt x="173901" y="2199"/>
                </a:lnTo>
                <a:close/>
              </a:path>
              <a:path w="1459864" h="106680">
                <a:moveTo>
                  <a:pt x="324282" y="0"/>
                </a:moveTo>
                <a:lnTo>
                  <a:pt x="298691" y="78"/>
                </a:lnTo>
                <a:lnTo>
                  <a:pt x="298691" y="25593"/>
                </a:lnTo>
                <a:lnTo>
                  <a:pt x="400519" y="26697"/>
                </a:lnTo>
                <a:lnTo>
                  <a:pt x="401053" y="523"/>
                </a:lnTo>
                <a:lnTo>
                  <a:pt x="324282" y="0"/>
                </a:lnTo>
                <a:close/>
              </a:path>
              <a:path w="1459864" h="106680">
                <a:moveTo>
                  <a:pt x="298691" y="78"/>
                </a:moveTo>
                <a:lnTo>
                  <a:pt x="236291" y="720"/>
                </a:lnTo>
                <a:lnTo>
                  <a:pt x="173901" y="2199"/>
                </a:lnTo>
                <a:lnTo>
                  <a:pt x="174485" y="26405"/>
                </a:lnTo>
                <a:lnTo>
                  <a:pt x="298691" y="25557"/>
                </a:lnTo>
                <a:lnTo>
                  <a:pt x="298691" y="78"/>
                </a:lnTo>
                <a:close/>
              </a:path>
              <a:path w="1459864" h="106680">
                <a:moveTo>
                  <a:pt x="61810" y="4930"/>
                </a:moveTo>
                <a:lnTo>
                  <a:pt x="9334" y="5793"/>
                </a:lnTo>
                <a:lnTo>
                  <a:pt x="9207" y="24348"/>
                </a:lnTo>
                <a:lnTo>
                  <a:pt x="61671" y="25910"/>
                </a:lnTo>
                <a:lnTo>
                  <a:pt x="61681" y="24348"/>
                </a:lnTo>
                <a:lnTo>
                  <a:pt x="14401" y="24348"/>
                </a:lnTo>
                <a:lnTo>
                  <a:pt x="18554" y="20195"/>
                </a:lnTo>
                <a:lnTo>
                  <a:pt x="18554" y="9946"/>
                </a:lnTo>
                <a:lnTo>
                  <a:pt x="14401" y="5793"/>
                </a:lnTo>
                <a:lnTo>
                  <a:pt x="61805" y="5793"/>
                </a:lnTo>
                <a:lnTo>
                  <a:pt x="61810" y="4930"/>
                </a:lnTo>
                <a:close/>
              </a:path>
              <a:path w="1459864" h="106680">
                <a:moveTo>
                  <a:pt x="298691" y="25557"/>
                </a:moveTo>
                <a:lnTo>
                  <a:pt x="267639" y="25557"/>
                </a:lnTo>
                <a:lnTo>
                  <a:pt x="298691" y="25593"/>
                </a:lnTo>
                <a:close/>
              </a:path>
              <a:path w="1459864" h="106680">
                <a:moveTo>
                  <a:pt x="9334" y="5793"/>
                </a:moveTo>
                <a:lnTo>
                  <a:pt x="4152" y="5793"/>
                </a:lnTo>
                <a:lnTo>
                  <a:pt x="0" y="9946"/>
                </a:lnTo>
                <a:lnTo>
                  <a:pt x="0" y="20195"/>
                </a:lnTo>
                <a:lnTo>
                  <a:pt x="4152" y="24348"/>
                </a:lnTo>
                <a:lnTo>
                  <a:pt x="9207" y="24348"/>
                </a:lnTo>
                <a:lnTo>
                  <a:pt x="9334" y="5793"/>
                </a:lnTo>
                <a:close/>
              </a:path>
              <a:path w="1459864" h="106680">
                <a:moveTo>
                  <a:pt x="61805" y="5793"/>
                </a:moveTo>
                <a:lnTo>
                  <a:pt x="14401" y="5793"/>
                </a:lnTo>
                <a:lnTo>
                  <a:pt x="18554" y="9946"/>
                </a:lnTo>
                <a:lnTo>
                  <a:pt x="18554" y="20195"/>
                </a:lnTo>
                <a:lnTo>
                  <a:pt x="14401" y="24348"/>
                </a:lnTo>
                <a:lnTo>
                  <a:pt x="61681" y="24348"/>
                </a:lnTo>
                <a:lnTo>
                  <a:pt x="61805" y="5793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5107" y="2661234"/>
            <a:ext cx="2400935" cy="80645"/>
          </a:xfrm>
          <a:custGeom>
            <a:avLst/>
            <a:gdLst/>
            <a:ahLst/>
            <a:cxnLst/>
            <a:rect l="l" t="t" r="r" b="b"/>
            <a:pathLst>
              <a:path w="2400935" h="80644">
                <a:moveTo>
                  <a:pt x="8312" y="61722"/>
                </a:moveTo>
                <a:lnTo>
                  <a:pt x="4152" y="61722"/>
                </a:lnTo>
                <a:lnTo>
                  <a:pt x="0" y="65912"/>
                </a:lnTo>
                <a:lnTo>
                  <a:pt x="0" y="76200"/>
                </a:lnTo>
                <a:lnTo>
                  <a:pt x="4152" y="80263"/>
                </a:lnTo>
                <a:lnTo>
                  <a:pt x="14401" y="80263"/>
                </a:lnTo>
                <a:lnTo>
                  <a:pt x="14791" y="79883"/>
                </a:lnTo>
                <a:lnTo>
                  <a:pt x="12039" y="79883"/>
                </a:lnTo>
                <a:lnTo>
                  <a:pt x="6502" y="62229"/>
                </a:lnTo>
                <a:lnTo>
                  <a:pt x="8312" y="61722"/>
                </a:lnTo>
                <a:close/>
              </a:path>
              <a:path w="2400935" h="80644">
                <a:moveTo>
                  <a:pt x="28676" y="56006"/>
                </a:moveTo>
                <a:lnTo>
                  <a:pt x="6502" y="62229"/>
                </a:lnTo>
                <a:lnTo>
                  <a:pt x="12039" y="79883"/>
                </a:lnTo>
                <a:lnTo>
                  <a:pt x="16327" y="78379"/>
                </a:lnTo>
                <a:lnTo>
                  <a:pt x="18554" y="76200"/>
                </a:lnTo>
                <a:lnTo>
                  <a:pt x="18554" y="65912"/>
                </a:lnTo>
                <a:lnTo>
                  <a:pt x="14401" y="61722"/>
                </a:lnTo>
                <a:lnTo>
                  <a:pt x="30467" y="61722"/>
                </a:lnTo>
                <a:lnTo>
                  <a:pt x="28676" y="56006"/>
                </a:lnTo>
                <a:close/>
              </a:path>
              <a:path w="2400935" h="80644">
                <a:moveTo>
                  <a:pt x="16327" y="78379"/>
                </a:moveTo>
                <a:lnTo>
                  <a:pt x="12039" y="79883"/>
                </a:lnTo>
                <a:lnTo>
                  <a:pt x="14791" y="79883"/>
                </a:lnTo>
                <a:lnTo>
                  <a:pt x="16327" y="78379"/>
                </a:lnTo>
                <a:close/>
              </a:path>
              <a:path w="2400935" h="80644">
                <a:moveTo>
                  <a:pt x="30467" y="61722"/>
                </a:moveTo>
                <a:lnTo>
                  <a:pt x="14401" y="61722"/>
                </a:lnTo>
                <a:lnTo>
                  <a:pt x="18554" y="65912"/>
                </a:lnTo>
                <a:lnTo>
                  <a:pt x="18554" y="76200"/>
                </a:lnTo>
                <a:lnTo>
                  <a:pt x="16327" y="78379"/>
                </a:lnTo>
                <a:lnTo>
                  <a:pt x="33769" y="72262"/>
                </a:lnTo>
                <a:lnTo>
                  <a:pt x="30467" y="61722"/>
                </a:lnTo>
                <a:close/>
              </a:path>
              <a:path w="2400935" h="80644">
                <a:moveTo>
                  <a:pt x="85471" y="39877"/>
                </a:moveTo>
                <a:lnTo>
                  <a:pt x="28676" y="56006"/>
                </a:lnTo>
                <a:lnTo>
                  <a:pt x="33769" y="72262"/>
                </a:lnTo>
                <a:lnTo>
                  <a:pt x="47635" y="67944"/>
                </a:lnTo>
                <a:lnTo>
                  <a:pt x="61612" y="64008"/>
                </a:lnTo>
                <a:lnTo>
                  <a:pt x="75701" y="60451"/>
                </a:lnTo>
                <a:lnTo>
                  <a:pt x="89903" y="57276"/>
                </a:lnTo>
                <a:lnTo>
                  <a:pt x="85471" y="39877"/>
                </a:lnTo>
                <a:close/>
              </a:path>
              <a:path w="2400935" h="80644">
                <a:moveTo>
                  <a:pt x="1598345" y="37464"/>
                </a:moveTo>
                <a:lnTo>
                  <a:pt x="1597494" y="60833"/>
                </a:lnTo>
                <a:lnTo>
                  <a:pt x="1614742" y="61213"/>
                </a:lnTo>
                <a:lnTo>
                  <a:pt x="1649233" y="61467"/>
                </a:lnTo>
                <a:lnTo>
                  <a:pt x="1666481" y="61340"/>
                </a:lnTo>
                <a:lnTo>
                  <a:pt x="1666367" y="38480"/>
                </a:lnTo>
                <a:lnTo>
                  <a:pt x="1649355" y="38480"/>
                </a:lnTo>
                <a:lnTo>
                  <a:pt x="1632346" y="38353"/>
                </a:lnTo>
                <a:lnTo>
                  <a:pt x="1598345" y="37464"/>
                </a:lnTo>
                <a:close/>
              </a:path>
              <a:path w="2400935" h="80644">
                <a:moveTo>
                  <a:pt x="1746592" y="35813"/>
                </a:moveTo>
                <a:lnTo>
                  <a:pt x="1726554" y="36956"/>
                </a:lnTo>
                <a:lnTo>
                  <a:pt x="1706503" y="37718"/>
                </a:lnTo>
                <a:lnTo>
                  <a:pt x="1686440" y="38226"/>
                </a:lnTo>
                <a:lnTo>
                  <a:pt x="1666367" y="38480"/>
                </a:lnTo>
                <a:lnTo>
                  <a:pt x="1666481" y="61340"/>
                </a:lnTo>
                <a:lnTo>
                  <a:pt x="1686879" y="61087"/>
                </a:lnTo>
                <a:lnTo>
                  <a:pt x="1707267" y="60578"/>
                </a:lnTo>
                <a:lnTo>
                  <a:pt x="1727646" y="59816"/>
                </a:lnTo>
                <a:lnTo>
                  <a:pt x="1748015" y="58800"/>
                </a:lnTo>
                <a:lnTo>
                  <a:pt x="1746592" y="35813"/>
                </a:lnTo>
                <a:close/>
              </a:path>
              <a:path w="2400935" h="80644">
                <a:moveTo>
                  <a:pt x="2002993" y="35051"/>
                </a:moveTo>
                <a:lnTo>
                  <a:pt x="2035086" y="60451"/>
                </a:lnTo>
                <a:lnTo>
                  <a:pt x="2068957" y="60960"/>
                </a:lnTo>
                <a:lnTo>
                  <a:pt x="2069058" y="37211"/>
                </a:lnTo>
                <a:lnTo>
                  <a:pt x="2052527" y="37084"/>
                </a:lnTo>
                <a:lnTo>
                  <a:pt x="2036006" y="36702"/>
                </a:lnTo>
                <a:lnTo>
                  <a:pt x="2002993" y="35051"/>
                </a:lnTo>
                <a:close/>
              </a:path>
              <a:path w="2400935" h="80644">
                <a:moveTo>
                  <a:pt x="2143201" y="35051"/>
                </a:moveTo>
                <a:lnTo>
                  <a:pt x="2124679" y="36067"/>
                </a:lnTo>
                <a:lnTo>
                  <a:pt x="2106148" y="36829"/>
                </a:lnTo>
                <a:lnTo>
                  <a:pt x="2087608" y="37211"/>
                </a:lnTo>
                <a:lnTo>
                  <a:pt x="2069058" y="37211"/>
                </a:lnTo>
                <a:lnTo>
                  <a:pt x="2068957" y="60960"/>
                </a:lnTo>
                <a:lnTo>
                  <a:pt x="2087945" y="60833"/>
                </a:lnTo>
                <a:lnTo>
                  <a:pt x="2106923" y="60451"/>
                </a:lnTo>
                <a:lnTo>
                  <a:pt x="2125892" y="59562"/>
                </a:lnTo>
                <a:lnTo>
                  <a:pt x="2144852" y="58419"/>
                </a:lnTo>
                <a:lnTo>
                  <a:pt x="2143201" y="35051"/>
                </a:lnTo>
                <a:close/>
              </a:path>
              <a:path w="2400935" h="80644">
                <a:moveTo>
                  <a:pt x="1546987" y="33909"/>
                </a:moveTo>
                <a:lnTo>
                  <a:pt x="1544955" y="58165"/>
                </a:lnTo>
                <a:lnTo>
                  <a:pt x="1558075" y="59054"/>
                </a:lnTo>
                <a:lnTo>
                  <a:pt x="1584345" y="60451"/>
                </a:lnTo>
                <a:lnTo>
                  <a:pt x="1597494" y="60833"/>
                </a:lnTo>
                <a:lnTo>
                  <a:pt x="1598345" y="37464"/>
                </a:lnTo>
                <a:lnTo>
                  <a:pt x="1585491" y="36829"/>
                </a:lnTo>
                <a:lnTo>
                  <a:pt x="1559812" y="35051"/>
                </a:lnTo>
                <a:lnTo>
                  <a:pt x="1546987" y="33909"/>
                </a:lnTo>
                <a:close/>
              </a:path>
              <a:path w="2400935" h="80644">
                <a:moveTo>
                  <a:pt x="2389335" y="58771"/>
                </a:moveTo>
                <a:lnTo>
                  <a:pt x="2390140" y="59562"/>
                </a:lnTo>
                <a:lnTo>
                  <a:pt x="2397785" y="59562"/>
                </a:lnTo>
                <a:lnTo>
                  <a:pt x="2398043" y="59309"/>
                </a:lnTo>
                <a:lnTo>
                  <a:pt x="2392362" y="59309"/>
                </a:lnTo>
                <a:lnTo>
                  <a:pt x="2389335" y="58771"/>
                </a:lnTo>
                <a:close/>
              </a:path>
              <a:path w="2400935" h="80644">
                <a:moveTo>
                  <a:pt x="2395120" y="45719"/>
                </a:moveTo>
                <a:lnTo>
                  <a:pt x="2390140" y="45719"/>
                </a:lnTo>
                <a:lnTo>
                  <a:pt x="2387041" y="48767"/>
                </a:lnTo>
                <a:lnTo>
                  <a:pt x="2387041" y="56514"/>
                </a:lnTo>
                <a:lnTo>
                  <a:pt x="2389335" y="58771"/>
                </a:lnTo>
                <a:lnTo>
                  <a:pt x="2392362" y="59309"/>
                </a:lnTo>
                <a:lnTo>
                  <a:pt x="2395562" y="45847"/>
                </a:lnTo>
                <a:lnTo>
                  <a:pt x="2395120" y="45719"/>
                </a:lnTo>
                <a:close/>
              </a:path>
              <a:path w="2400935" h="80644">
                <a:moveTo>
                  <a:pt x="2397785" y="45719"/>
                </a:moveTo>
                <a:lnTo>
                  <a:pt x="2395120" y="45719"/>
                </a:lnTo>
                <a:lnTo>
                  <a:pt x="2395562" y="45847"/>
                </a:lnTo>
                <a:lnTo>
                  <a:pt x="2392362" y="59309"/>
                </a:lnTo>
                <a:lnTo>
                  <a:pt x="2398043" y="59309"/>
                </a:lnTo>
                <a:lnTo>
                  <a:pt x="2400884" y="56514"/>
                </a:lnTo>
                <a:lnTo>
                  <a:pt x="2400884" y="48767"/>
                </a:lnTo>
                <a:lnTo>
                  <a:pt x="2397785" y="45719"/>
                </a:lnTo>
                <a:close/>
              </a:path>
              <a:path w="2400935" h="80644">
                <a:moveTo>
                  <a:pt x="1954669" y="32258"/>
                </a:moveTo>
                <a:lnTo>
                  <a:pt x="1953856" y="56261"/>
                </a:lnTo>
                <a:lnTo>
                  <a:pt x="1965713" y="56768"/>
                </a:lnTo>
                <a:lnTo>
                  <a:pt x="1989411" y="58038"/>
                </a:lnTo>
                <a:lnTo>
                  <a:pt x="2001253" y="58927"/>
                </a:lnTo>
                <a:lnTo>
                  <a:pt x="2002993" y="35051"/>
                </a:lnTo>
                <a:lnTo>
                  <a:pt x="1990922" y="34162"/>
                </a:lnTo>
                <a:lnTo>
                  <a:pt x="1978845" y="33400"/>
                </a:lnTo>
                <a:lnTo>
                  <a:pt x="1966761" y="32765"/>
                </a:lnTo>
                <a:lnTo>
                  <a:pt x="1954669" y="32258"/>
                </a:lnTo>
                <a:close/>
              </a:path>
              <a:path w="2400935" h="80644">
                <a:moveTo>
                  <a:pt x="1811312" y="32638"/>
                </a:moveTo>
                <a:lnTo>
                  <a:pt x="1795123" y="33274"/>
                </a:lnTo>
                <a:lnTo>
                  <a:pt x="1746592" y="35813"/>
                </a:lnTo>
                <a:lnTo>
                  <a:pt x="1748015" y="58800"/>
                </a:lnTo>
                <a:lnTo>
                  <a:pt x="1779960" y="57023"/>
                </a:lnTo>
                <a:lnTo>
                  <a:pt x="1811934" y="55879"/>
                </a:lnTo>
                <a:lnTo>
                  <a:pt x="1811312" y="32638"/>
                </a:lnTo>
                <a:close/>
              </a:path>
              <a:path w="2400935" h="80644">
                <a:moveTo>
                  <a:pt x="2377414" y="40639"/>
                </a:moveTo>
                <a:lnTo>
                  <a:pt x="2373769" y="56006"/>
                </a:lnTo>
                <a:lnTo>
                  <a:pt x="2389335" y="58771"/>
                </a:lnTo>
                <a:lnTo>
                  <a:pt x="2387041" y="56514"/>
                </a:lnTo>
                <a:lnTo>
                  <a:pt x="2387041" y="48767"/>
                </a:lnTo>
                <a:lnTo>
                  <a:pt x="2390140" y="45719"/>
                </a:lnTo>
                <a:lnTo>
                  <a:pt x="2395120" y="45719"/>
                </a:lnTo>
                <a:lnTo>
                  <a:pt x="2377414" y="40639"/>
                </a:lnTo>
                <a:close/>
              </a:path>
              <a:path w="2400935" h="80644">
                <a:moveTo>
                  <a:pt x="2209368" y="31623"/>
                </a:moveTo>
                <a:lnTo>
                  <a:pt x="2176265" y="33019"/>
                </a:lnTo>
                <a:lnTo>
                  <a:pt x="2143201" y="35051"/>
                </a:lnTo>
                <a:lnTo>
                  <a:pt x="2144852" y="58419"/>
                </a:lnTo>
                <a:lnTo>
                  <a:pt x="2177515" y="56261"/>
                </a:lnTo>
                <a:lnTo>
                  <a:pt x="2210206" y="54610"/>
                </a:lnTo>
                <a:lnTo>
                  <a:pt x="2209368" y="31623"/>
                </a:lnTo>
                <a:close/>
              </a:path>
              <a:path w="2400935" h="80644">
                <a:moveTo>
                  <a:pt x="1481137" y="28955"/>
                </a:moveTo>
                <a:lnTo>
                  <a:pt x="1479550" y="53721"/>
                </a:lnTo>
                <a:lnTo>
                  <a:pt x="1544955" y="58165"/>
                </a:lnTo>
                <a:lnTo>
                  <a:pt x="1546987" y="33909"/>
                </a:lnTo>
                <a:lnTo>
                  <a:pt x="1514076" y="31241"/>
                </a:lnTo>
                <a:lnTo>
                  <a:pt x="1481137" y="28955"/>
                </a:lnTo>
                <a:close/>
              </a:path>
              <a:path w="2400935" h="80644">
                <a:moveTo>
                  <a:pt x="141249" y="26669"/>
                </a:moveTo>
                <a:lnTo>
                  <a:pt x="127152" y="29337"/>
                </a:lnTo>
                <a:lnTo>
                  <a:pt x="113155" y="32385"/>
                </a:lnTo>
                <a:lnTo>
                  <a:pt x="99260" y="35813"/>
                </a:lnTo>
                <a:lnTo>
                  <a:pt x="85471" y="39877"/>
                </a:lnTo>
                <a:lnTo>
                  <a:pt x="89903" y="57276"/>
                </a:lnTo>
                <a:lnTo>
                  <a:pt x="103314" y="54483"/>
                </a:lnTo>
                <a:lnTo>
                  <a:pt x="116781" y="52069"/>
                </a:lnTo>
                <a:lnTo>
                  <a:pt x="130302" y="49784"/>
                </a:lnTo>
                <a:lnTo>
                  <a:pt x="143878" y="48005"/>
                </a:lnTo>
                <a:lnTo>
                  <a:pt x="141249" y="26669"/>
                </a:lnTo>
                <a:close/>
              </a:path>
              <a:path w="2400935" h="80644">
                <a:moveTo>
                  <a:pt x="1920124" y="31750"/>
                </a:moveTo>
                <a:lnTo>
                  <a:pt x="1885569" y="31750"/>
                </a:lnTo>
                <a:lnTo>
                  <a:pt x="1885569" y="55372"/>
                </a:lnTo>
                <a:lnTo>
                  <a:pt x="1919717" y="55499"/>
                </a:lnTo>
                <a:lnTo>
                  <a:pt x="1953856" y="56261"/>
                </a:lnTo>
                <a:lnTo>
                  <a:pt x="1954669" y="32258"/>
                </a:lnTo>
                <a:lnTo>
                  <a:pt x="1920124" y="31750"/>
                </a:lnTo>
                <a:close/>
              </a:path>
              <a:path w="2400935" h="80644">
                <a:moveTo>
                  <a:pt x="2341016" y="33274"/>
                </a:moveTo>
                <a:lnTo>
                  <a:pt x="2339936" y="52577"/>
                </a:lnTo>
                <a:lnTo>
                  <a:pt x="2348445" y="52959"/>
                </a:lnTo>
                <a:lnTo>
                  <a:pt x="2356919" y="53593"/>
                </a:lnTo>
                <a:lnTo>
                  <a:pt x="2365361" y="54610"/>
                </a:lnTo>
                <a:lnTo>
                  <a:pt x="2373769" y="56006"/>
                </a:lnTo>
                <a:lnTo>
                  <a:pt x="2377414" y="40639"/>
                </a:lnTo>
                <a:lnTo>
                  <a:pt x="2368432" y="38226"/>
                </a:lnTo>
                <a:lnTo>
                  <a:pt x="2359372" y="36194"/>
                </a:lnTo>
                <a:lnTo>
                  <a:pt x="2350234" y="34543"/>
                </a:lnTo>
                <a:lnTo>
                  <a:pt x="2341016" y="33274"/>
                </a:lnTo>
                <a:close/>
              </a:path>
              <a:path w="2400935" h="80644">
                <a:moveTo>
                  <a:pt x="1885569" y="31750"/>
                </a:moveTo>
                <a:lnTo>
                  <a:pt x="1867004" y="31750"/>
                </a:lnTo>
                <a:lnTo>
                  <a:pt x="1811312" y="32638"/>
                </a:lnTo>
                <a:lnTo>
                  <a:pt x="1811934" y="55879"/>
                </a:lnTo>
                <a:lnTo>
                  <a:pt x="1848756" y="55372"/>
                </a:lnTo>
                <a:lnTo>
                  <a:pt x="1885569" y="55372"/>
                </a:lnTo>
                <a:lnTo>
                  <a:pt x="1885569" y="31750"/>
                </a:lnTo>
                <a:close/>
              </a:path>
              <a:path w="2400935" h="80644">
                <a:moveTo>
                  <a:pt x="2263780" y="30987"/>
                </a:moveTo>
                <a:lnTo>
                  <a:pt x="2245640" y="30987"/>
                </a:lnTo>
                <a:lnTo>
                  <a:pt x="2209368" y="31623"/>
                </a:lnTo>
                <a:lnTo>
                  <a:pt x="2210206" y="54610"/>
                </a:lnTo>
                <a:lnTo>
                  <a:pt x="2263989" y="53212"/>
                </a:lnTo>
                <a:lnTo>
                  <a:pt x="2281923" y="52959"/>
                </a:lnTo>
                <a:lnTo>
                  <a:pt x="2281923" y="31114"/>
                </a:lnTo>
                <a:lnTo>
                  <a:pt x="2263780" y="30987"/>
                </a:lnTo>
                <a:close/>
              </a:path>
              <a:path w="2400935" h="80644">
                <a:moveTo>
                  <a:pt x="1409319" y="25653"/>
                </a:moveTo>
                <a:lnTo>
                  <a:pt x="1408493" y="49784"/>
                </a:lnTo>
                <a:lnTo>
                  <a:pt x="1444031" y="51562"/>
                </a:lnTo>
                <a:lnTo>
                  <a:pt x="1479550" y="53721"/>
                </a:lnTo>
                <a:lnTo>
                  <a:pt x="1481137" y="28955"/>
                </a:lnTo>
                <a:lnTo>
                  <a:pt x="1445237" y="27050"/>
                </a:lnTo>
                <a:lnTo>
                  <a:pt x="1409319" y="25653"/>
                </a:lnTo>
                <a:close/>
              </a:path>
              <a:path w="2400935" h="80644">
                <a:moveTo>
                  <a:pt x="2281923" y="31114"/>
                </a:moveTo>
                <a:lnTo>
                  <a:pt x="2281923" y="52959"/>
                </a:lnTo>
                <a:lnTo>
                  <a:pt x="2339936" y="52577"/>
                </a:lnTo>
                <a:lnTo>
                  <a:pt x="2341016" y="33274"/>
                </a:lnTo>
                <a:lnTo>
                  <a:pt x="2311498" y="31623"/>
                </a:lnTo>
                <a:lnTo>
                  <a:pt x="2296718" y="31241"/>
                </a:lnTo>
                <a:lnTo>
                  <a:pt x="2281923" y="31114"/>
                </a:lnTo>
                <a:close/>
              </a:path>
              <a:path w="2400935" h="80644">
                <a:moveTo>
                  <a:pt x="1332725" y="24384"/>
                </a:moveTo>
                <a:lnTo>
                  <a:pt x="1332445" y="47878"/>
                </a:lnTo>
                <a:lnTo>
                  <a:pt x="1351464" y="48133"/>
                </a:lnTo>
                <a:lnTo>
                  <a:pt x="1408493" y="49784"/>
                </a:lnTo>
                <a:lnTo>
                  <a:pt x="1409319" y="25653"/>
                </a:lnTo>
                <a:lnTo>
                  <a:pt x="1332725" y="24384"/>
                </a:lnTo>
                <a:close/>
              </a:path>
              <a:path w="2400935" h="80644">
                <a:moveTo>
                  <a:pt x="186728" y="22351"/>
                </a:moveTo>
                <a:lnTo>
                  <a:pt x="175326" y="23113"/>
                </a:lnTo>
                <a:lnTo>
                  <a:pt x="163945" y="24129"/>
                </a:lnTo>
                <a:lnTo>
                  <a:pt x="152586" y="25273"/>
                </a:lnTo>
                <a:lnTo>
                  <a:pt x="141249" y="26669"/>
                </a:lnTo>
                <a:lnTo>
                  <a:pt x="143878" y="48005"/>
                </a:lnTo>
                <a:lnTo>
                  <a:pt x="154865" y="46989"/>
                </a:lnTo>
                <a:lnTo>
                  <a:pt x="165862" y="46100"/>
                </a:lnTo>
                <a:lnTo>
                  <a:pt x="176868" y="45338"/>
                </a:lnTo>
                <a:lnTo>
                  <a:pt x="187883" y="44830"/>
                </a:lnTo>
                <a:lnTo>
                  <a:pt x="186728" y="22351"/>
                </a:lnTo>
                <a:close/>
              </a:path>
              <a:path w="2400935" h="80644">
                <a:moveTo>
                  <a:pt x="1251889" y="23875"/>
                </a:moveTo>
                <a:lnTo>
                  <a:pt x="1251889" y="47371"/>
                </a:lnTo>
                <a:lnTo>
                  <a:pt x="1292172" y="47371"/>
                </a:lnTo>
                <a:lnTo>
                  <a:pt x="1332445" y="47878"/>
                </a:lnTo>
                <a:lnTo>
                  <a:pt x="1332725" y="24384"/>
                </a:lnTo>
                <a:lnTo>
                  <a:pt x="1251889" y="23875"/>
                </a:lnTo>
                <a:close/>
              </a:path>
              <a:path w="2400935" h="80644">
                <a:moveTo>
                  <a:pt x="1154214" y="22098"/>
                </a:moveTo>
                <a:lnTo>
                  <a:pt x="1153579" y="45847"/>
                </a:lnTo>
                <a:lnTo>
                  <a:pt x="1178155" y="46481"/>
                </a:lnTo>
                <a:lnTo>
                  <a:pt x="1251889" y="47371"/>
                </a:lnTo>
                <a:lnTo>
                  <a:pt x="1251889" y="23875"/>
                </a:lnTo>
                <a:lnTo>
                  <a:pt x="1178628" y="22733"/>
                </a:lnTo>
                <a:lnTo>
                  <a:pt x="1154214" y="22098"/>
                </a:lnTo>
                <a:close/>
              </a:path>
              <a:path w="2400935" h="80644">
                <a:moveTo>
                  <a:pt x="1043101" y="17779"/>
                </a:moveTo>
                <a:lnTo>
                  <a:pt x="1041933" y="42163"/>
                </a:lnTo>
                <a:lnTo>
                  <a:pt x="1069836" y="43306"/>
                </a:lnTo>
                <a:lnTo>
                  <a:pt x="1153579" y="45847"/>
                </a:lnTo>
                <a:lnTo>
                  <a:pt x="1154214" y="22098"/>
                </a:lnTo>
                <a:lnTo>
                  <a:pt x="1043101" y="17779"/>
                </a:lnTo>
                <a:close/>
              </a:path>
              <a:path w="2400935" h="80644">
                <a:moveTo>
                  <a:pt x="246811" y="19812"/>
                </a:moveTo>
                <a:lnTo>
                  <a:pt x="216760" y="20827"/>
                </a:lnTo>
                <a:lnTo>
                  <a:pt x="186728" y="22351"/>
                </a:lnTo>
                <a:lnTo>
                  <a:pt x="187883" y="44830"/>
                </a:lnTo>
                <a:lnTo>
                  <a:pt x="217603" y="43814"/>
                </a:lnTo>
                <a:lnTo>
                  <a:pt x="247332" y="43306"/>
                </a:lnTo>
                <a:lnTo>
                  <a:pt x="246811" y="19812"/>
                </a:lnTo>
                <a:close/>
              </a:path>
              <a:path w="2400935" h="80644">
                <a:moveTo>
                  <a:pt x="315683" y="16763"/>
                </a:moveTo>
                <a:lnTo>
                  <a:pt x="246811" y="19812"/>
                </a:lnTo>
                <a:lnTo>
                  <a:pt x="247332" y="43306"/>
                </a:lnTo>
                <a:lnTo>
                  <a:pt x="282154" y="42672"/>
                </a:lnTo>
                <a:lnTo>
                  <a:pt x="316966" y="41275"/>
                </a:lnTo>
                <a:lnTo>
                  <a:pt x="315683" y="16763"/>
                </a:lnTo>
                <a:close/>
              </a:path>
              <a:path w="2400935" h="80644">
                <a:moveTo>
                  <a:pt x="946823" y="11556"/>
                </a:moveTo>
                <a:lnTo>
                  <a:pt x="944905" y="36322"/>
                </a:lnTo>
                <a:lnTo>
                  <a:pt x="969149" y="38100"/>
                </a:lnTo>
                <a:lnTo>
                  <a:pt x="993400" y="39624"/>
                </a:lnTo>
                <a:lnTo>
                  <a:pt x="1041933" y="42163"/>
                </a:lnTo>
                <a:lnTo>
                  <a:pt x="1043101" y="17779"/>
                </a:lnTo>
                <a:lnTo>
                  <a:pt x="1019010" y="16510"/>
                </a:lnTo>
                <a:lnTo>
                  <a:pt x="946823" y="11556"/>
                </a:lnTo>
                <a:close/>
              </a:path>
              <a:path w="2400935" h="80644">
                <a:moveTo>
                  <a:pt x="434759" y="9651"/>
                </a:moveTo>
                <a:lnTo>
                  <a:pt x="315683" y="16763"/>
                </a:lnTo>
                <a:lnTo>
                  <a:pt x="316966" y="41275"/>
                </a:lnTo>
                <a:lnTo>
                  <a:pt x="436283" y="34289"/>
                </a:lnTo>
                <a:lnTo>
                  <a:pt x="434759" y="9651"/>
                </a:lnTo>
                <a:close/>
              </a:path>
              <a:path w="2400935" h="80644">
                <a:moveTo>
                  <a:pt x="864844" y="4699"/>
                </a:moveTo>
                <a:lnTo>
                  <a:pt x="862609" y="29717"/>
                </a:lnTo>
                <a:lnTo>
                  <a:pt x="903747" y="33274"/>
                </a:lnTo>
                <a:lnTo>
                  <a:pt x="944905" y="36322"/>
                </a:lnTo>
                <a:lnTo>
                  <a:pt x="946823" y="11556"/>
                </a:lnTo>
                <a:lnTo>
                  <a:pt x="864844" y="4699"/>
                </a:lnTo>
                <a:close/>
              </a:path>
              <a:path w="2400935" h="80644">
                <a:moveTo>
                  <a:pt x="567258" y="2286"/>
                </a:moveTo>
                <a:lnTo>
                  <a:pt x="534123" y="3810"/>
                </a:lnTo>
                <a:lnTo>
                  <a:pt x="434759" y="9651"/>
                </a:lnTo>
                <a:lnTo>
                  <a:pt x="436283" y="34289"/>
                </a:lnTo>
                <a:lnTo>
                  <a:pt x="568325" y="27050"/>
                </a:lnTo>
                <a:lnTo>
                  <a:pt x="567258" y="2286"/>
                </a:lnTo>
                <a:close/>
              </a:path>
              <a:path w="2400935" h="80644">
                <a:moveTo>
                  <a:pt x="804570" y="762"/>
                </a:moveTo>
                <a:lnTo>
                  <a:pt x="803643" y="25780"/>
                </a:lnTo>
                <a:lnTo>
                  <a:pt x="818402" y="26415"/>
                </a:lnTo>
                <a:lnTo>
                  <a:pt x="847886" y="28448"/>
                </a:lnTo>
                <a:lnTo>
                  <a:pt x="862609" y="29717"/>
                </a:lnTo>
                <a:lnTo>
                  <a:pt x="864844" y="4699"/>
                </a:lnTo>
                <a:lnTo>
                  <a:pt x="834731" y="2286"/>
                </a:lnTo>
                <a:lnTo>
                  <a:pt x="819655" y="1397"/>
                </a:lnTo>
                <a:lnTo>
                  <a:pt x="804570" y="762"/>
                </a:lnTo>
                <a:close/>
              </a:path>
              <a:path w="2400935" h="80644">
                <a:moveTo>
                  <a:pt x="697014" y="0"/>
                </a:moveTo>
                <a:lnTo>
                  <a:pt x="664566" y="126"/>
                </a:lnTo>
                <a:lnTo>
                  <a:pt x="599691" y="1269"/>
                </a:lnTo>
                <a:lnTo>
                  <a:pt x="567258" y="2286"/>
                </a:lnTo>
                <a:lnTo>
                  <a:pt x="568325" y="27050"/>
                </a:lnTo>
                <a:lnTo>
                  <a:pt x="600502" y="26035"/>
                </a:lnTo>
                <a:lnTo>
                  <a:pt x="664872" y="25018"/>
                </a:lnTo>
                <a:lnTo>
                  <a:pt x="697064" y="24891"/>
                </a:lnTo>
                <a:lnTo>
                  <a:pt x="697014" y="0"/>
                </a:lnTo>
                <a:close/>
              </a:path>
              <a:path w="2400935" h="80644">
                <a:moveTo>
                  <a:pt x="750792" y="0"/>
                </a:moveTo>
                <a:lnTo>
                  <a:pt x="697014" y="0"/>
                </a:lnTo>
                <a:lnTo>
                  <a:pt x="697064" y="24891"/>
                </a:lnTo>
                <a:lnTo>
                  <a:pt x="750358" y="24891"/>
                </a:lnTo>
                <a:lnTo>
                  <a:pt x="803643" y="25780"/>
                </a:lnTo>
                <a:lnTo>
                  <a:pt x="804570" y="762"/>
                </a:lnTo>
                <a:lnTo>
                  <a:pt x="750792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4714" y="2997682"/>
            <a:ext cx="3453765" cy="132080"/>
          </a:xfrm>
          <a:custGeom>
            <a:avLst/>
            <a:gdLst/>
            <a:ahLst/>
            <a:cxnLst/>
            <a:rect l="l" t="t" r="r" b="b"/>
            <a:pathLst>
              <a:path w="3453765" h="132080">
                <a:moveTo>
                  <a:pt x="3244761" y="106679"/>
                </a:moveTo>
                <a:lnTo>
                  <a:pt x="3243554" y="129539"/>
                </a:lnTo>
                <a:lnTo>
                  <a:pt x="3302323" y="132079"/>
                </a:lnTo>
                <a:lnTo>
                  <a:pt x="3361131" y="132079"/>
                </a:lnTo>
                <a:lnTo>
                  <a:pt x="3361207" y="109219"/>
                </a:lnTo>
                <a:lnTo>
                  <a:pt x="3302960" y="109219"/>
                </a:lnTo>
                <a:lnTo>
                  <a:pt x="3244761" y="106679"/>
                </a:lnTo>
                <a:close/>
              </a:path>
              <a:path w="3453765" h="132080">
                <a:moveTo>
                  <a:pt x="3361207" y="109219"/>
                </a:moveTo>
                <a:lnTo>
                  <a:pt x="3361131" y="132079"/>
                </a:lnTo>
                <a:lnTo>
                  <a:pt x="3407319" y="132079"/>
                </a:lnTo>
                <a:lnTo>
                  <a:pt x="3422688" y="130809"/>
                </a:lnTo>
                <a:lnTo>
                  <a:pt x="3426282" y="130809"/>
                </a:lnTo>
                <a:lnTo>
                  <a:pt x="3429863" y="129539"/>
                </a:lnTo>
                <a:lnTo>
                  <a:pt x="3433394" y="129539"/>
                </a:lnTo>
                <a:lnTo>
                  <a:pt x="3430981" y="110489"/>
                </a:lnTo>
                <a:lnTo>
                  <a:pt x="3396089" y="110489"/>
                </a:lnTo>
                <a:lnTo>
                  <a:pt x="3361207" y="109219"/>
                </a:lnTo>
                <a:close/>
              </a:path>
              <a:path w="3453765" h="132080">
                <a:moveTo>
                  <a:pt x="3159683" y="100329"/>
                </a:moveTo>
                <a:lnTo>
                  <a:pt x="3156635" y="123189"/>
                </a:lnTo>
                <a:lnTo>
                  <a:pt x="3178319" y="124459"/>
                </a:lnTo>
                <a:lnTo>
                  <a:pt x="3200033" y="127000"/>
                </a:lnTo>
                <a:lnTo>
                  <a:pt x="3243554" y="129539"/>
                </a:lnTo>
                <a:lnTo>
                  <a:pt x="3244761" y="106679"/>
                </a:lnTo>
                <a:lnTo>
                  <a:pt x="3202165" y="104139"/>
                </a:lnTo>
                <a:lnTo>
                  <a:pt x="3180910" y="101600"/>
                </a:lnTo>
                <a:lnTo>
                  <a:pt x="3159683" y="100329"/>
                </a:lnTo>
                <a:close/>
              </a:path>
              <a:path w="3453765" h="132080">
                <a:moveTo>
                  <a:pt x="3442017" y="110489"/>
                </a:moveTo>
                <a:lnTo>
                  <a:pt x="3430981" y="110489"/>
                </a:lnTo>
                <a:lnTo>
                  <a:pt x="3433394" y="129539"/>
                </a:lnTo>
                <a:lnTo>
                  <a:pt x="3447161" y="125729"/>
                </a:lnTo>
                <a:lnTo>
                  <a:pt x="3442017" y="125729"/>
                </a:lnTo>
                <a:lnTo>
                  <a:pt x="3438639" y="121919"/>
                </a:lnTo>
                <a:lnTo>
                  <a:pt x="3438639" y="113029"/>
                </a:lnTo>
                <a:lnTo>
                  <a:pt x="3442017" y="110489"/>
                </a:lnTo>
                <a:close/>
              </a:path>
              <a:path w="3453765" h="132080">
                <a:moveTo>
                  <a:pt x="3445217" y="110489"/>
                </a:moveTo>
                <a:lnTo>
                  <a:pt x="3442017" y="110489"/>
                </a:lnTo>
                <a:lnTo>
                  <a:pt x="3438639" y="113029"/>
                </a:lnTo>
                <a:lnTo>
                  <a:pt x="3438639" y="121919"/>
                </a:lnTo>
                <a:lnTo>
                  <a:pt x="3442017" y="125729"/>
                </a:lnTo>
                <a:lnTo>
                  <a:pt x="3447161" y="125729"/>
                </a:lnTo>
                <a:lnTo>
                  <a:pt x="3445217" y="110489"/>
                </a:lnTo>
                <a:close/>
              </a:path>
              <a:path w="3453765" h="132080">
                <a:moveTo>
                  <a:pt x="3450348" y="110489"/>
                </a:moveTo>
                <a:lnTo>
                  <a:pt x="3445217" y="110489"/>
                </a:lnTo>
                <a:lnTo>
                  <a:pt x="3447161" y="125729"/>
                </a:lnTo>
                <a:lnTo>
                  <a:pt x="3450348" y="125729"/>
                </a:lnTo>
                <a:lnTo>
                  <a:pt x="3453726" y="121919"/>
                </a:lnTo>
                <a:lnTo>
                  <a:pt x="3453726" y="113029"/>
                </a:lnTo>
                <a:lnTo>
                  <a:pt x="3450348" y="110489"/>
                </a:lnTo>
                <a:close/>
              </a:path>
              <a:path w="3453765" h="132080">
                <a:moveTo>
                  <a:pt x="3118205" y="92709"/>
                </a:moveTo>
                <a:lnTo>
                  <a:pt x="3112630" y="114300"/>
                </a:lnTo>
                <a:lnTo>
                  <a:pt x="3134528" y="119379"/>
                </a:lnTo>
                <a:lnTo>
                  <a:pt x="3145555" y="120650"/>
                </a:lnTo>
                <a:lnTo>
                  <a:pt x="3156635" y="123189"/>
                </a:lnTo>
                <a:lnTo>
                  <a:pt x="3159683" y="100329"/>
                </a:lnTo>
                <a:lnTo>
                  <a:pt x="3149239" y="99059"/>
                </a:lnTo>
                <a:lnTo>
                  <a:pt x="3138844" y="96519"/>
                </a:lnTo>
                <a:lnTo>
                  <a:pt x="3128499" y="95250"/>
                </a:lnTo>
                <a:lnTo>
                  <a:pt x="3118205" y="92709"/>
                </a:lnTo>
                <a:close/>
              </a:path>
              <a:path w="3453765" h="132080">
                <a:moveTo>
                  <a:pt x="3086214" y="83819"/>
                </a:moveTo>
                <a:lnTo>
                  <a:pt x="3079496" y="105409"/>
                </a:lnTo>
                <a:lnTo>
                  <a:pt x="3104302" y="113029"/>
                </a:lnTo>
                <a:lnTo>
                  <a:pt x="3112630" y="114300"/>
                </a:lnTo>
                <a:lnTo>
                  <a:pt x="3118205" y="92709"/>
                </a:lnTo>
                <a:lnTo>
                  <a:pt x="3110163" y="90169"/>
                </a:lnTo>
                <a:lnTo>
                  <a:pt x="3102152" y="88900"/>
                </a:lnTo>
                <a:lnTo>
                  <a:pt x="3086214" y="83819"/>
                </a:lnTo>
                <a:close/>
              </a:path>
              <a:path w="3453765" h="132080">
                <a:moveTo>
                  <a:pt x="3042348" y="71119"/>
                </a:moveTo>
                <a:lnTo>
                  <a:pt x="3036214" y="92709"/>
                </a:lnTo>
                <a:lnTo>
                  <a:pt x="3047050" y="96519"/>
                </a:lnTo>
                <a:lnTo>
                  <a:pt x="3057879" y="99059"/>
                </a:lnTo>
                <a:lnTo>
                  <a:pt x="3068695" y="102869"/>
                </a:lnTo>
                <a:lnTo>
                  <a:pt x="3079496" y="105409"/>
                </a:lnTo>
                <a:lnTo>
                  <a:pt x="3086214" y="83819"/>
                </a:lnTo>
                <a:lnTo>
                  <a:pt x="3075279" y="80009"/>
                </a:lnTo>
                <a:lnTo>
                  <a:pt x="3064324" y="77469"/>
                </a:lnTo>
                <a:lnTo>
                  <a:pt x="3053347" y="73659"/>
                </a:lnTo>
                <a:lnTo>
                  <a:pt x="3042348" y="71119"/>
                </a:lnTo>
                <a:close/>
              </a:path>
              <a:path w="3453765" h="132080">
                <a:moveTo>
                  <a:pt x="2988932" y="58419"/>
                </a:moveTo>
                <a:lnTo>
                  <a:pt x="2984246" y="80009"/>
                </a:lnTo>
                <a:lnTo>
                  <a:pt x="2997309" y="82550"/>
                </a:lnTo>
                <a:lnTo>
                  <a:pt x="3010325" y="86359"/>
                </a:lnTo>
                <a:lnTo>
                  <a:pt x="3023293" y="88900"/>
                </a:lnTo>
                <a:lnTo>
                  <a:pt x="3036214" y="92709"/>
                </a:lnTo>
                <a:lnTo>
                  <a:pt x="3042348" y="71119"/>
                </a:lnTo>
                <a:lnTo>
                  <a:pt x="3029065" y="67309"/>
                </a:lnTo>
                <a:lnTo>
                  <a:pt x="3015735" y="64769"/>
                </a:lnTo>
                <a:lnTo>
                  <a:pt x="3002357" y="60959"/>
                </a:lnTo>
                <a:lnTo>
                  <a:pt x="2988932" y="58419"/>
                </a:lnTo>
                <a:close/>
              </a:path>
              <a:path w="3453765" h="132080">
                <a:moveTo>
                  <a:pt x="2927400" y="46989"/>
                </a:moveTo>
                <a:lnTo>
                  <a:pt x="2923921" y="67309"/>
                </a:lnTo>
                <a:lnTo>
                  <a:pt x="2939051" y="69850"/>
                </a:lnTo>
                <a:lnTo>
                  <a:pt x="2954150" y="73659"/>
                </a:lnTo>
                <a:lnTo>
                  <a:pt x="2969215" y="76200"/>
                </a:lnTo>
                <a:lnTo>
                  <a:pt x="2984246" y="80009"/>
                </a:lnTo>
                <a:lnTo>
                  <a:pt x="2988932" y="58419"/>
                </a:lnTo>
                <a:lnTo>
                  <a:pt x="2973599" y="54609"/>
                </a:lnTo>
                <a:lnTo>
                  <a:pt x="2927400" y="46989"/>
                </a:lnTo>
                <a:close/>
              </a:path>
              <a:path w="3453765" h="132080">
                <a:moveTo>
                  <a:pt x="1786458" y="52069"/>
                </a:moveTo>
                <a:lnTo>
                  <a:pt x="1783791" y="76200"/>
                </a:lnTo>
                <a:lnTo>
                  <a:pt x="1796790" y="76200"/>
                </a:lnTo>
                <a:lnTo>
                  <a:pt x="1809802" y="77469"/>
                </a:lnTo>
                <a:lnTo>
                  <a:pt x="1835861" y="77469"/>
                </a:lnTo>
                <a:lnTo>
                  <a:pt x="1835861" y="54609"/>
                </a:lnTo>
                <a:lnTo>
                  <a:pt x="1823493" y="54609"/>
                </a:lnTo>
                <a:lnTo>
                  <a:pt x="1811135" y="53339"/>
                </a:lnTo>
                <a:lnTo>
                  <a:pt x="1798790" y="53339"/>
                </a:lnTo>
                <a:lnTo>
                  <a:pt x="1786458" y="52069"/>
                </a:lnTo>
                <a:close/>
              </a:path>
              <a:path w="3453765" h="132080">
                <a:moveTo>
                  <a:pt x="1935556" y="45719"/>
                </a:moveTo>
                <a:lnTo>
                  <a:pt x="1860873" y="53339"/>
                </a:lnTo>
                <a:lnTo>
                  <a:pt x="1835861" y="54609"/>
                </a:lnTo>
                <a:lnTo>
                  <a:pt x="1835861" y="77469"/>
                </a:lnTo>
                <a:lnTo>
                  <a:pt x="1887343" y="74929"/>
                </a:lnTo>
                <a:lnTo>
                  <a:pt x="1912992" y="71119"/>
                </a:lnTo>
                <a:lnTo>
                  <a:pt x="1938578" y="68579"/>
                </a:lnTo>
                <a:lnTo>
                  <a:pt x="1935556" y="45719"/>
                </a:lnTo>
                <a:close/>
              </a:path>
              <a:path w="3453765" h="132080">
                <a:moveTo>
                  <a:pt x="1758594" y="45719"/>
                </a:moveTo>
                <a:lnTo>
                  <a:pt x="1750174" y="67309"/>
                </a:lnTo>
                <a:lnTo>
                  <a:pt x="1775182" y="74929"/>
                </a:lnTo>
                <a:lnTo>
                  <a:pt x="1783791" y="76200"/>
                </a:lnTo>
                <a:lnTo>
                  <a:pt x="1786458" y="52069"/>
                </a:lnTo>
                <a:lnTo>
                  <a:pt x="1765409" y="48259"/>
                </a:lnTo>
                <a:lnTo>
                  <a:pt x="1758594" y="45719"/>
                </a:lnTo>
                <a:close/>
              </a:path>
              <a:path w="3453765" h="132080">
                <a:moveTo>
                  <a:pt x="750992" y="45719"/>
                </a:moveTo>
                <a:lnTo>
                  <a:pt x="704786" y="45719"/>
                </a:lnTo>
                <a:lnTo>
                  <a:pt x="703821" y="67309"/>
                </a:lnTo>
                <a:lnTo>
                  <a:pt x="735052" y="67309"/>
                </a:lnTo>
                <a:lnTo>
                  <a:pt x="750671" y="68579"/>
                </a:lnTo>
                <a:lnTo>
                  <a:pt x="766292" y="68579"/>
                </a:lnTo>
                <a:lnTo>
                  <a:pt x="766394" y="46989"/>
                </a:lnTo>
                <a:lnTo>
                  <a:pt x="750992" y="45719"/>
                </a:lnTo>
                <a:close/>
              </a:path>
              <a:path w="3453765" h="132080">
                <a:moveTo>
                  <a:pt x="857300" y="46989"/>
                </a:moveTo>
                <a:lnTo>
                  <a:pt x="766394" y="46989"/>
                </a:lnTo>
                <a:lnTo>
                  <a:pt x="766292" y="68579"/>
                </a:lnTo>
                <a:lnTo>
                  <a:pt x="857161" y="68579"/>
                </a:lnTo>
                <a:lnTo>
                  <a:pt x="857300" y="46989"/>
                </a:lnTo>
                <a:close/>
              </a:path>
              <a:path w="3453765" h="132080">
                <a:moveTo>
                  <a:pt x="928281" y="45719"/>
                </a:moveTo>
                <a:lnTo>
                  <a:pt x="910550" y="46989"/>
                </a:lnTo>
                <a:lnTo>
                  <a:pt x="857300" y="46989"/>
                </a:lnTo>
                <a:lnTo>
                  <a:pt x="857161" y="68579"/>
                </a:lnTo>
                <a:lnTo>
                  <a:pt x="912067" y="68579"/>
                </a:lnTo>
                <a:lnTo>
                  <a:pt x="930351" y="67309"/>
                </a:lnTo>
                <a:lnTo>
                  <a:pt x="928281" y="45719"/>
                </a:lnTo>
                <a:close/>
              </a:path>
              <a:path w="3453765" h="132080">
                <a:moveTo>
                  <a:pt x="2025497" y="34289"/>
                </a:moveTo>
                <a:lnTo>
                  <a:pt x="1980498" y="39369"/>
                </a:lnTo>
                <a:lnTo>
                  <a:pt x="1958021" y="43179"/>
                </a:lnTo>
                <a:lnTo>
                  <a:pt x="1935556" y="45719"/>
                </a:lnTo>
                <a:lnTo>
                  <a:pt x="1938578" y="68579"/>
                </a:lnTo>
                <a:lnTo>
                  <a:pt x="1960857" y="64769"/>
                </a:lnTo>
                <a:lnTo>
                  <a:pt x="2027796" y="57150"/>
                </a:lnTo>
                <a:lnTo>
                  <a:pt x="2025497" y="34289"/>
                </a:lnTo>
                <a:close/>
              </a:path>
              <a:path w="3453765" h="132080">
                <a:moveTo>
                  <a:pt x="647357" y="40639"/>
                </a:moveTo>
                <a:lnTo>
                  <a:pt x="644994" y="62229"/>
                </a:lnTo>
                <a:lnTo>
                  <a:pt x="703821" y="67309"/>
                </a:lnTo>
                <a:lnTo>
                  <a:pt x="704786" y="45719"/>
                </a:lnTo>
                <a:lnTo>
                  <a:pt x="647357" y="40639"/>
                </a:lnTo>
                <a:close/>
              </a:path>
              <a:path w="3453765" h="132080">
                <a:moveTo>
                  <a:pt x="982599" y="39369"/>
                </a:moveTo>
                <a:lnTo>
                  <a:pt x="969037" y="40639"/>
                </a:lnTo>
                <a:lnTo>
                  <a:pt x="955463" y="43179"/>
                </a:lnTo>
                <a:lnTo>
                  <a:pt x="928281" y="45719"/>
                </a:lnTo>
                <a:lnTo>
                  <a:pt x="930351" y="67309"/>
                </a:lnTo>
                <a:lnTo>
                  <a:pt x="944138" y="66039"/>
                </a:lnTo>
                <a:lnTo>
                  <a:pt x="957913" y="63500"/>
                </a:lnTo>
                <a:lnTo>
                  <a:pt x="985418" y="60959"/>
                </a:lnTo>
                <a:lnTo>
                  <a:pt x="982599" y="39369"/>
                </a:lnTo>
                <a:close/>
              </a:path>
              <a:path w="3453765" h="132080">
                <a:moveTo>
                  <a:pt x="1730748" y="39369"/>
                </a:moveTo>
                <a:lnTo>
                  <a:pt x="1721180" y="39369"/>
                </a:lnTo>
                <a:lnTo>
                  <a:pt x="1721180" y="62229"/>
                </a:lnTo>
                <a:lnTo>
                  <a:pt x="1728607" y="62229"/>
                </a:lnTo>
                <a:lnTo>
                  <a:pt x="1743104" y="64769"/>
                </a:lnTo>
                <a:lnTo>
                  <a:pt x="1750174" y="67309"/>
                </a:lnTo>
                <a:lnTo>
                  <a:pt x="1758594" y="45719"/>
                </a:lnTo>
                <a:lnTo>
                  <a:pt x="1740173" y="40639"/>
                </a:lnTo>
                <a:lnTo>
                  <a:pt x="1730748" y="39369"/>
                </a:lnTo>
                <a:close/>
              </a:path>
              <a:path w="3453765" h="132080">
                <a:moveTo>
                  <a:pt x="2871228" y="36829"/>
                </a:moveTo>
                <a:lnTo>
                  <a:pt x="2867063" y="57150"/>
                </a:lnTo>
                <a:lnTo>
                  <a:pt x="2923921" y="67309"/>
                </a:lnTo>
                <a:lnTo>
                  <a:pt x="2927400" y="46989"/>
                </a:lnTo>
                <a:lnTo>
                  <a:pt x="2871228" y="36829"/>
                </a:lnTo>
                <a:close/>
              </a:path>
              <a:path w="3453765" h="132080">
                <a:moveTo>
                  <a:pt x="1544116" y="38100"/>
                </a:moveTo>
                <a:lnTo>
                  <a:pt x="1541703" y="60959"/>
                </a:lnTo>
                <a:lnTo>
                  <a:pt x="1577763" y="63500"/>
                </a:lnTo>
                <a:lnTo>
                  <a:pt x="1613890" y="63500"/>
                </a:lnTo>
                <a:lnTo>
                  <a:pt x="1613966" y="40639"/>
                </a:lnTo>
                <a:lnTo>
                  <a:pt x="1579008" y="40639"/>
                </a:lnTo>
                <a:lnTo>
                  <a:pt x="1544116" y="38100"/>
                </a:lnTo>
                <a:close/>
              </a:path>
              <a:path w="3453765" h="132080">
                <a:moveTo>
                  <a:pt x="1682369" y="40639"/>
                </a:moveTo>
                <a:lnTo>
                  <a:pt x="1613966" y="40639"/>
                </a:lnTo>
                <a:lnTo>
                  <a:pt x="1613890" y="63500"/>
                </a:lnTo>
                <a:lnTo>
                  <a:pt x="1683245" y="63500"/>
                </a:lnTo>
                <a:lnTo>
                  <a:pt x="1682369" y="40639"/>
                </a:lnTo>
                <a:close/>
              </a:path>
              <a:path w="3453765" h="132080">
                <a:moveTo>
                  <a:pt x="1721180" y="39369"/>
                </a:moveTo>
                <a:lnTo>
                  <a:pt x="1701769" y="39369"/>
                </a:lnTo>
                <a:lnTo>
                  <a:pt x="1692067" y="40639"/>
                </a:lnTo>
                <a:lnTo>
                  <a:pt x="1682369" y="40639"/>
                </a:lnTo>
                <a:lnTo>
                  <a:pt x="1683245" y="63500"/>
                </a:lnTo>
                <a:lnTo>
                  <a:pt x="1692724" y="62229"/>
                </a:lnTo>
                <a:lnTo>
                  <a:pt x="1721180" y="62229"/>
                </a:lnTo>
                <a:lnTo>
                  <a:pt x="1721180" y="39369"/>
                </a:lnTo>
                <a:close/>
              </a:path>
              <a:path w="3453765" h="132080">
                <a:moveTo>
                  <a:pt x="572719" y="31750"/>
                </a:moveTo>
                <a:lnTo>
                  <a:pt x="569861" y="53339"/>
                </a:lnTo>
                <a:lnTo>
                  <a:pt x="607399" y="58419"/>
                </a:lnTo>
                <a:lnTo>
                  <a:pt x="626190" y="59689"/>
                </a:lnTo>
                <a:lnTo>
                  <a:pt x="644994" y="62229"/>
                </a:lnTo>
                <a:lnTo>
                  <a:pt x="647357" y="40639"/>
                </a:lnTo>
                <a:lnTo>
                  <a:pt x="610014" y="35559"/>
                </a:lnTo>
                <a:lnTo>
                  <a:pt x="591362" y="34289"/>
                </a:lnTo>
                <a:lnTo>
                  <a:pt x="572719" y="31750"/>
                </a:lnTo>
                <a:close/>
              </a:path>
              <a:path w="3453765" h="132080">
                <a:moveTo>
                  <a:pt x="1048207" y="31750"/>
                </a:moveTo>
                <a:lnTo>
                  <a:pt x="1031776" y="33019"/>
                </a:lnTo>
                <a:lnTo>
                  <a:pt x="1015365" y="35559"/>
                </a:lnTo>
                <a:lnTo>
                  <a:pt x="998972" y="36829"/>
                </a:lnTo>
                <a:lnTo>
                  <a:pt x="982599" y="39369"/>
                </a:lnTo>
                <a:lnTo>
                  <a:pt x="985418" y="60959"/>
                </a:lnTo>
                <a:lnTo>
                  <a:pt x="1001517" y="58419"/>
                </a:lnTo>
                <a:lnTo>
                  <a:pt x="1017639" y="57150"/>
                </a:lnTo>
                <a:lnTo>
                  <a:pt x="1033783" y="54609"/>
                </a:lnTo>
                <a:lnTo>
                  <a:pt x="1049947" y="53339"/>
                </a:lnTo>
                <a:lnTo>
                  <a:pt x="1048207" y="31750"/>
                </a:lnTo>
                <a:close/>
              </a:path>
              <a:path w="3453765" h="132080">
                <a:moveTo>
                  <a:pt x="1508772" y="31750"/>
                </a:moveTo>
                <a:lnTo>
                  <a:pt x="1501419" y="52069"/>
                </a:lnTo>
                <a:lnTo>
                  <a:pt x="1511316" y="55879"/>
                </a:lnTo>
                <a:lnTo>
                  <a:pt x="1521328" y="58419"/>
                </a:lnTo>
                <a:lnTo>
                  <a:pt x="1541703" y="60959"/>
                </a:lnTo>
                <a:lnTo>
                  <a:pt x="1544116" y="38100"/>
                </a:lnTo>
                <a:lnTo>
                  <a:pt x="1517454" y="34289"/>
                </a:lnTo>
                <a:lnTo>
                  <a:pt x="1508772" y="31750"/>
                </a:lnTo>
                <a:close/>
              </a:path>
              <a:path w="3453765" h="132080">
                <a:moveTo>
                  <a:pt x="1419" y="41877"/>
                </a:moveTo>
                <a:lnTo>
                  <a:pt x="0" y="43179"/>
                </a:lnTo>
                <a:lnTo>
                  <a:pt x="0" y="53339"/>
                </a:lnTo>
                <a:lnTo>
                  <a:pt x="4152" y="58419"/>
                </a:lnTo>
                <a:lnTo>
                  <a:pt x="14401" y="58419"/>
                </a:lnTo>
                <a:lnTo>
                  <a:pt x="18554" y="53339"/>
                </a:lnTo>
                <a:lnTo>
                  <a:pt x="18554" y="50800"/>
                </a:lnTo>
                <a:lnTo>
                  <a:pt x="18275" y="50800"/>
                </a:lnTo>
                <a:lnTo>
                  <a:pt x="292" y="46989"/>
                </a:lnTo>
                <a:lnTo>
                  <a:pt x="1419" y="41877"/>
                </a:lnTo>
                <a:close/>
              </a:path>
              <a:path w="3453765" h="132080">
                <a:moveTo>
                  <a:pt x="2080882" y="30479"/>
                </a:moveTo>
                <a:lnTo>
                  <a:pt x="2067018" y="30479"/>
                </a:lnTo>
                <a:lnTo>
                  <a:pt x="2025497" y="34289"/>
                </a:lnTo>
                <a:lnTo>
                  <a:pt x="2027796" y="57150"/>
                </a:lnTo>
                <a:lnTo>
                  <a:pt x="2068558" y="53339"/>
                </a:lnTo>
                <a:lnTo>
                  <a:pt x="2082165" y="53339"/>
                </a:lnTo>
                <a:lnTo>
                  <a:pt x="2080882" y="30479"/>
                </a:lnTo>
                <a:close/>
              </a:path>
              <a:path w="3453765" h="132080">
                <a:moveTo>
                  <a:pt x="2817850" y="24129"/>
                </a:moveTo>
                <a:lnTo>
                  <a:pt x="2812923" y="45719"/>
                </a:lnTo>
                <a:lnTo>
                  <a:pt x="2826436" y="48259"/>
                </a:lnTo>
                <a:lnTo>
                  <a:pt x="2839964" y="52069"/>
                </a:lnTo>
                <a:lnTo>
                  <a:pt x="2867063" y="57150"/>
                </a:lnTo>
                <a:lnTo>
                  <a:pt x="2871228" y="36829"/>
                </a:lnTo>
                <a:lnTo>
                  <a:pt x="2857841" y="34289"/>
                </a:lnTo>
                <a:lnTo>
                  <a:pt x="2844482" y="30479"/>
                </a:lnTo>
                <a:lnTo>
                  <a:pt x="2831152" y="27939"/>
                </a:lnTo>
                <a:lnTo>
                  <a:pt x="2817850" y="24129"/>
                </a:lnTo>
                <a:close/>
              </a:path>
              <a:path w="3453765" h="132080">
                <a:moveTo>
                  <a:pt x="1157757" y="30479"/>
                </a:moveTo>
                <a:lnTo>
                  <a:pt x="1155738" y="53339"/>
                </a:lnTo>
                <a:lnTo>
                  <a:pt x="1167070" y="53339"/>
                </a:lnTo>
                <a:lnTo>
                  <a:pt x="1189772" y="55879"/>
                </a:lnTo>
                <a:lnTo>
                  <a:pt x="1201140" y="55879"/>
                </a:lnTo>
                <a:lnTo>
                  <a:pt x="1201369" y="33019"/>
                </a:lnTo>
                <a:lnTo>
                  <a:pt x="1190448" y="33019"/>
                </a:lnTo>
                <a:lnTo>
                  <a:pt x="1179539" y="31750"/>
                </a:lnTo>
                <a:lnTo>
                  <a:pt x="1168641" y="31750"/>
                </a:lnTo>
                <a:lnTo>
                  <a:pt x="1157757" y="30479"/>
                </a:lnTo>
                <a:close/>
              </a:path>
              <a:path w="3453765" h="132080">
                <a:moveTo>
                  <a:pt x="1234160" y="31750"/>
                </a:moveTo>
                <a:lnTo>
                  <a:pt x="1225974" y="31750"/>
                </a:lnTo>
                <a:lnTo>
                  <a:pt x="1217779" y="33019"/>
                </a:lnTo>
                <a:lnTo>
                  <a:pt x="1201369" y="33019"/>
                </a:lnTo>
                <a:lnTo>
                  <a:pt x="1201140" y="55879"/>
                </a:lnTo>
                <a:lnTo>
                  <a:pt x="1218955" y="55879"/>
                </a:lnTo>
                <a:lnTo>
                  <a:pt x="1236713" y="53339"/>
                </a:lnTo>
                <a:lnTo>
                  <a:pt x="1234160" y="31750"/>
                </a:lnTo>
                <a:close/>
              </a:path>
              <a:path w="3453765" h="132080">
                <a:moveTo>
                  <a:pt x="493801" y="20319"/>
                </a:moveTo>
                <a:lnTo>
                  <a:pt x="490283" y="41909"/>
                </a:lnTo>
                <a:lnTo>
                  <a:pt x="530029" y="46989"/>
                </a:lnTo>
                <a:lnTo>
                  <a:pt x="549935" y="50800"/>
                </a:lnTo>
                <a:lnTo>
                  <a:pt x="569861" y="53339"/>
                </a:lnTo>
                <a:lnTo>
                  <a:pt x="572719" y="31750"/>
                </a:lnTo>
                <a:lnTo>
                  <a:pt x="552957" y="29209"/>
                </a:lnTo>
                <a:lnTo>
                  <a:pt x="533217" y="25400"/>
                </a:lnTo>
                <a:lnTo>
                  <a:pt x="493801" y="20319"/>
                </a:lnTo>
                <a:close/>
              </a:path>
              <a:path w="3453765" h="132080">
                <a:moveTo>
                  <a:pt x="1104163" y="29209"/>
                </a:moveTo>
                <a:lnTo>
                  <a:pt x="1090157" y="29209"/>
                </a:lnTo>
                <a:lnTo>
                  <a:pt x="1076161" y="30479"/>
                </a:lnTo>
                <a:lnTo>
                  <a:pt x="1062177" y="30479"/>
                </a:lnTo>
                <a:lnTo>
                  <a:pt x="1048207" y="31750"/>
                </a:lnTo>
                <a:lnTo>
                  <a:pt x="1049947" y="53339"/>
                </a:lnTo>
                <a:lnTo>
                  <a:pt x="1063591" y="52069"/>
                </a:lnTo>
                <a:lnTo>
                  <a:pt x="1077247" y="52069"/>
                </a:lnTo>
                <a:lnTo>
                  <a:pt x="1090914" y="50800"/>
                </a:lnTo>
                <a:lnTo>
                  <a:pt x="1104595" y="50800"/>
                </a:lnTo>
                <a:lnTo>
                  <a:pt x="1104163" y="29209"/>
                </a:lnTo>
                <a:close/>
              </a:path>
              <a:path w="3453765" h="132080">
                <a:moveTo>
                  <a:pt x="1144370" y="29209"/>
                </a:moveTo>
                <a:lnTo>
                  <a:pt x="1104163" y="29209"/>
                </a:lnTo>
                <a:lnTo>
                  <a:pt x="1104595" y="50800"/>
                </a:lnTo>
                <a:lnTo>
                  <a:pt x="1130190" y="50800"/>
                </a:lnTo>
                <a:lnTo>
                  <a:pt x="1155738" y="53339"/>
                </a:lnTo>
                <a:lnTo>
                  <a:pt x="1157757" y="30479"/>
                </a:lnTo>
                <a:lnTo>
                  <a:pt x="1144370" y="29209"/>
                </a:lnTo>
                <a:close/>
              </a:path>
              <a:path w="3453765" h="132080">
                <a:moveTo>
                  <a:pt x="1301432" y="20319"/>
                </a:moveTo>
                <a:lnTo>
                  <a:pt x="1284654" y="24129"/>
                </a:lnTo>
                <a:lnTo>
                  <a:pt x="1234160" y="31750"/>
                </a:lnTo>
                <a:lnTo>
                  <a:pt x="1236713" y="53339"/>
                </a:lnTo>
                <a:lnTo>
                  <a:pt x="1305242" y="43179"/>
                </a:lnTo>
                <a:lnTo>
                  <a:pt x="1301432" y="20319"/>
                </a:lnTo>
                <a:close/>
              </a:path>
              <a:path w="3453765" h="132080">
                <a:moveTo>
                  <a:pt x="2149716" y="26669"/>
                </a:moveTo>
                <a:lnTo>
                  <a:pt x="2132499" y="27939"/>
                </a:lnTo>
                <a:lnTo>
                  <a:pt x="2115289" y="27939"/>
                </a:lnTo>
                <a:lnTo>
                  <a:pt x="2080882" y="30479"/>
                </a:lnTo>
                <a:lnTo>
                  <a:pt x="2082165" y="53339"/>
                </a:lnTo>
                <a:lnTo>
                  <a:pt x="2116442" y="50800"/>
                </a:lnTo>
                <a:lnTo>
                  <a:pt x="2133582" y="50800"/>
                </a:lnTo>
                <a:lnTo>
                  <a:pt x="2150719" y="49529"/>
                </a:lnTo>
                <a:lnTo>
                  <a:pt x="2149716" y="26669"/>
                </a:lnTo>
                <a:close/>
              </a:path>
              <a:path w="3453765" h="132080">
                <a:moveTo>
                  <a:pt x="1482331" y="20319"/>
                </a:moveTo>
                <a:lnTo>
                  <a:pt x="1471866" y="40639"/>
                </a:lnTo>
                <a:lnTo>
                  <a:pt x="1479079" y="43179"/>
                </a:lnTo>
                <a:lnTo>
                  <a:pt x="1486409" y="46989"/>
                </a:lnTo>
                <a:lnTo>
                  <a:pt x="1501419" y="52069"/>
                </a:lnTo>
                <a:lnTo>
                  <a:pt x="1508772" y="31750"/>
                </a:lnTo>
                <a:lnTo>
                  <a:pt x="1495351" y="26669"/>
                </a:lnTo>
                <a:lnTo>
                  <a:pt x="1488791" y="22859"/>
                </a:lnTo>
                <a:lnTo>
                  <a:pt x="1482331" y="20319"/>
                </a:lnTo>
                <a:close/>
              </a:path>
              <a:path w="3453765" h="132080">
                <a:moveTo>
                  <a:pt x="1409" y="41909"/>
                </a:moveTo>
                <a:lnTo>
                  <a:pt x="292" y="46989"/>
                </a:lnTo>
                <a:lnTo>
                  <a:pt x="18275" y="50800"/>
                </a:lnTo>
                <a:lnTo>
                  <a:pt x="18554" y="49978"/>
                </a:lnTo>
                <a:lnTo>
                  <a:pt x="18554" y="46791"/>
                </a:lnTo>
                <a:lnTo>
                  <a:pt x="1409" y="41909"/>
                </a:lnTo>
                <a:close/>
              </a:path>
              <a:path w="3453765" h="132080">
                <a:moveTo>
                  <a:pt x="18554" y="49978"/>
                </a:moveTo>
                <a:lnTo>
                  <a:pt x="18275" y="50800"/>
                </a:lnTo>
                <a:lnTo>
                  <a:pt x="18554" y="50800"/>
                </a:lnTo>
                <a:lnTo>
                  <a:pt x="18554" y="49978"/>
                </a:lnTo>
                <a:close/>
              </a:path>
              <a:path w="3453765" h="132080">
                <a:moveTo>
                  <a:pt x="18554" y="46791"/>
                </a:moveTo>
                <a:lnTo>
                  <a:pt x="18554" y="49978"/>
                </a:lnTo>
                <a:lnTo>
                  <a:pt x="19570" y="46989"/>
                </a:lnTo>
                <a:lnTo>
                  <a:pt x="19253" y="46989"/>
                </a:lnTo>
                <a:lnTo>
                  <a:pt x="18554" y="46791"/>
                </a:lnTo>
                <a:close/>
              </a:path>
              <a:path w="3453765" h="132080">
                <a:moveTo>
                  <a:pt x="2218956" y="22859"/>
                </a:moveTo>
                <a:lnTo>
                  <a:pt x="2184341" y="25400"/>
                </a:lnTo>
                <a:lnTo>
                  <a:pt x="2167030" y="25400"/>
                </a:lnTo>
                <a:lnTo>
                  <a:pt x="2149716" y="26669"/>
                </a:lnTo>
                <a:lnTo>
                  <a:pt x="2150719" y="49529"/>
                </a:lnTo>
                <a:lnTo>
                  <a:pt x="2168136" y="48259"/>
                </a:lnTo>
                <a:lnTo>
                  <a:pt x="2185546" y="48259"/>
                </a:lnTo>
                <a:lnTo>
                  <a:pt x="2220353" y="45719"/>
                </a:lnTo>
                <a:lnTo>
                  <a:pt x="2218956" y="22859"/>
                </a:lnTo>
                <a:close/>
              </a:path>
              <a:path w="3453765" h="132080">
                <a:moveTo>
                  <a:pt x="18554" y="46705"/>
                </a:moveTo>
                <a:lnTo>
                  <a:pt x="19253" y="46989"/>
                </a:lnTo>
                <a:lnTo>
                  <a:pt x="19570" y="46989"/>
                </a:lnTo>
                <a:lnTo>
                  <a:pt x="18554" y="46705"/>
                </a:lnTo>
                <a:close/>
              </a:path>
              <a:path w="3453765" h="132080">
                <a:moveTo>
                  <a:pt x="20798" y="39369"/>
                </a:moveTo>
                <a:lnTo>
                  <a:pt x="14401" y="39369"/>
                </a:lnTo>
                <a:lnTo>
                  <a:pt x="18554" y="43179"/>
                </a:lnTo>
                <a:lnTo>
                  <a:pt x="18554" y="46705"/>
                </a:lnTo>
                <a:lnTo>
                  <a:pt x="19570" y="46989"/>
                </a:lnTo>
                <a:lnTo>
                  <a:pt x="20421" y="46989"/>
                </a:lnTo>
                <a:lnTo>
                  <a:pt x="21640" y="45719"/>
                </a:lnTo>
                <a:lnTo>
                  <a:pt x="22910" y="45719"/>
                </a:lnTo>
                <a:lnTo>
                  <a:pt x="20798" y="39369"/>
                </a:lnTo>
                <a:close/>
              </a:path>
              <a:path w="3453765" h="132080">
                <a:moveTo>
                  <a:pt x="1409" y="41909"/>
                </a:moveTo>
                <a:lnTo>
                  <a:pt x="18554" y="46791"/>
                </a:lnTo>
                <a:lnTo>
                  <a:pt x="1409" y="41909"/>
                </a:lnTo>
                <a:close/>
              </a:path>
              <a:path w="3453765" h="132080">
                <a:moveTo>
                  <a:pt x="14401" y="39369"/>
                </a:moveTo>
                <a:lnTo>
                  <a:pt x="4152" y="39369"/>
                </a:lnTo>
                <a:lnTo>
                  <a:pt x="1419" y="41877"/>
                </a:lnTo>
                <a:lnTo>
                  <a:pt x="18554" y="46705"/>
                </a:lnTo>
                <a:lnTo>
                  <a:pt x="18554" y="43179"/>
                </a:lnTo>
                <a:lnTo>
                  <a:pt x="14401" y="39369"/>
                </a:lnTo>
                <a:close/>
              </a:path>
              <a:path w="3453765" h="132080">
                <a:moveTo>
                  <a:pt x="42608" y="22859"/>
                </a:moveTo>
                <a:lnTo>
                  <a:pt x="35509" y="22859"/>
                </a:lnTo>
                <a:lnTo>
                  <a:pt x="21615" y="25400"/>
                </a:lnTo>
                <a:lnTo>
                  <a:pt x="19913" y="26669"/>
                </a:lnTo>
                <a:lnTo>
                  <a:pt x="16573" y="26669"/>
                </a:lnTo>
                <a:lnTo>
                  <a:pt x="22910" y="45719"/>
                </a:lnTo>
                <a:lnTo>
                  <a:pt x="26670" y="45719"/>
                </a:lnTo>
                <a:lnTo>
                  <a:pt x="38087" y="43179"/>
                </a:lnTo>
                <a:lnTo>
                  <a:pt x="43853" y="43179"/>
                </a:lnTo>
                <a:lnTo>
                  <a:pt x="42608" y="22859"/>
                </a:lnTo>
                <a:close/>
              </a:path>
              <a:path w="3453765" h="132080">
                <a:moveTo>
                  <a:pt x="2284209" y="19050"/>
                </a:moveTo>
                <a:lnTo>
                  <a:pt x="2267902" y="20319"/>
                </a:lnTo>
                <a:lnTo>
                  <a:pt x="2251592" y="20319"/>
                </a:lnTo>
                <a:lnTo>
                  <a:pt x="2218956" y="22859"/>
                </a:lnTo>
                <a:lnTo>
                  <a:pt x="2220353" y="45719"/>
                </a:lnTo>
                <a:lnTo>
                  <a:pt x="2285974" y="40639"/>
                </a:lnTo>
                <a:lnTo>
                  <a:pt x="2284209" y="19050"/>
                </a:lnTo>
                <a:close/>
              </a:path>
              <a:path w="3453765" h="132080">
                <a:moveTo>
                  <a:pt x="2762199" y="12700"/>
                </a:moveTo>
                <a:lnTo>
                  <a:pt x="2758440" y="34289"/>
                </a:lnTo>
                <a:lnTo>
                  <a:pt x="2799366" y="41909"/>
                </a:lnTo>
                <a:lnTo>
                  <a:pt x="2812923" y="45719"/>
                </a:lnTo>
                <a:lnTo>
                  <a:pt x="2817850" y="24129"/>
                </a:lnTo>
                <a:lnTo>
                  <a:pt x="2803999" y="21589"/>
                </a:lnTo>
                <a:lnTo>
                  <a:pt x="2790105" y="17779"/>
                </a:lnTo>
                <a:lnTo>
                  <a:pt x="2762199" y="12700"/>
                </a:lnTo>
                <a:close/>
              </a:path>
              <a:path w="3453765" h="132080">
                <a:moveTo>
                  <a:pt x="116624" y="20319"/>
                </a:moveTo>
                <a:lnTo>
                  <a:pt x="98110" y="20319"/>
                </a:lnTo>
                <a:lnTo>
                  <a:pt x="79602" y="21589"/>
                </a:lnTo>
                <a:lnTo>
                  <a:pt x="61101" y="21589"/>
                </a:lnTo>
                <a:lnTo>
                  <a:pt x="42608" y="22859"/>
                </a:lnTo>
                <a:lnTo>
                  <a:pt x="43853" y="43179"/>
                </a:lnTo>
                <a:lnTo>
                  <a:pt x="116624" y="43179"/>
                </a:lnTo>
                <a:lnTo>
                  <a:pt x="116624" y="20319"/>
                </a:lnTo>
                <a:close/>
              </a:path>
              <a:path w="3453765" h="132080">
                <a:moveTo>
                  <a:pt x="204736" y="19050"/>
                </a:moveTo>
                <a:lnTo>
                  <a:pt x="182707" y="20319"/>
                </a:lnTo>
                <a:lnTo>
                  <a:pt x="116624" y="20319"/>
                </a:lnTo>
                <a:lnTo>
                  <a:pt x="116624" y="43179"/>
                </a:lnTo>
                <a:lnTo>
                  <a:pt x="205435" y="43179"/>
                </a:lnTo>
                <a:lnTo>
                  <a:pt x="204736" y="19050"/>
                </a:lnTo>
                <a:close/>
              </a:path>
              <a:path w="3453765" h="132080">
                <a:moveTo>
                  <a:pt x="278345" y="16509"/>
                </a:moveTo>
                <a:lnTo>
                  <a:pt x="259950" y="16509"/>
                </a:lnTo>
                <a:lnTo>
                  <a:pt x="223146" y="19050"/>
                </a:lnTo>
                <a:lnTo>
                  <a:pt x="204736" y="19050"/>
                </a:lnTo>
                <a:lnTo>
                  <a:pt x="205435" y="43179"/>
                </a:lnTo>
                <a:lnTo>
                  <a:pt x="224014" y="41909"/>
                </a:lnTo>
                <a:lnTo>
                  <a:pt x="242585" y="41909"/>
                </a:lnTo>
                <a:lnTo>
                  <a:pt x="279717" y="39369"/>
                </a:lnTo>
                <a:lnTo>
                  <a:pt x="278345" y="16509"/>
                </a:lnTo>
                <a:close/>
              </a:path>
              <a:path w="3453765" h="132080">
                <a:moveTo>
                  <a:pt x="1376984" y="10159"/>
                </a:moveTo>
                <a:lnTo>
                  <a:pt x="1358039" y="11429"/>
                </a:lnTo>
                <a:lnTo>
                  <a:pt x="1339132" y="15239"/>
                </a:lnTo>
                <a:lnTo>
                  <a:pt x="1301432" y="20319"/>
                </a:lnTo>
                <a:lnTo>
                  <a:pt x="1305242" y="43179"/>
                </a:lnTo>
                <a:lnTo>
                  <a:pt x="1323637" y="39369"/>
                </a:lnTo>
                <a:lnTo>
                  <a:pt x="1379080" y="31750"/>
                </a:lnTo>
                <a:lnTo>
                  <a:pt x="1376984" y="10159"/>
                </a:lnTo>
                <a:close/>
              </a:path>
              <a:path w="3453765" h="132080">
                <a:moveTo>
                  <a:pt x="409435" y="12700"/>
                </a:moveTo>
                <a:lnTo>
                  <a:pt x="409346" y="35559"/>
                </a:lnTo>
                <a:lnTo>
                  <a:pt x="429672" y="35559"/>
                </a:lnTo>
                <a:lnTo>
                  <a:pt x="449938" y="36829"/>
                </a:lnTo>
                <a:lnTo>
                  <a:pt x="490283" y="41909"/>
                </a:lnTo>
                <a:lnTo>
                  <a:pt x="493801" y="20319"/>
                </a:lnTo>
                <a:lnTo>
                  <a:pt x="472805" y="16509"/>
                </a:lnTo>
                <a:lnTo>
                  <a:pt x="409435" y="12700"/>
                </a:lnTo>
                <a:close/>
              </a:path>
              <a:path w="3453765" h="132080">
                <a:moveTo>
                  <a:pt x="16573" y="26669"/>
                </a:moveTo>
                <a:lnTo>
                  <a:pt x="12319" y="29209"/>
                </a:lnTo>
                <a:lnTo>
                  <a:pt x="8597" y="30479"/>
                </a:lnTo>
                <a:lnTo>
                  <a:pt x="5435" y="34289"/>
                </a:lnTo>
                <a:lnTo>
                  <a:pt x="1419" y="41877"/>
                </a:lnTo>
                <a:lnTo>
                  <a:pt x="4152" y="39369"/>
                </a:lnTo>
                <a:lnTo>
                  <a:pt x="20798" y="39369"/>
                </a:lnTo>
                <a:lnTo>
                  <a:pt x="16573" y="26669"/>
                </a:lnTo>
                <a:close/>
              </a:path>
              <a:path w="3453765" h="132080">
                <a:moveTo>
                  <a:pt x="1459560" y="10159"/>
                </a:moveTo>
                <a:lnTo>
                  <a:pt x="1453146" y="31750"/>
                </a:lnTo>
                <a:lnTo>
                  <a:pt x="1459636" y="34289"/>
                </a:lnTo>
                <a:lnTo>
                  <a:pt x="1465872" y="36829"/>
                </a:lnTo>
                <a:lnTo>
                  <a:pt x="1471866" y="40639"/>
                </a:lnTo>
                <a:lnTo>
                  <a:pt x="1482331" y="20319"/>
                </a:lnTo>
                <a:lnTo>
                  <a:pt x="1475016" y="16509"/>
                </a:lnTo>
                <a:lnTo>
                  <a:pt x="1467434" y="12700"/>
                </a:lnTo>
                <a:lnTo>
                  <a:pt x="1459560" y="10159"/>
                </a:lnTo>
                <a:close/>
              </a:path>
              <a:path w="3453765" h="132080">
                <a:moveTo>
                  <a:pt x="2378189" y="10159"/>
                </a:moveTo>
                <a:lnTo>
                  <a:pt x="2331218" y="15239"/>
                </a:lnTo>
                <a:lnTo>
                  <a:pt x="2307719" y="16509"/>
                </a:lnTo>
                <a:lnTo>
                  <a:pt x="2284209" y="19050"/>
                </a:lnTo>
                <a:lnTo>
                  <a:pt x="2285974" y="40639"/>
                </a:lnTo>
                <a:lnTo>
                  <a:pt x="2309555" y="39369"/>
                </a:lnTo>
                <a:lnTo>
                  <a:pt x="2333131" y="36829"/>
                </a:lnTo>
                <a:lnTo>
                  <a:pt x="2356699" y="35559"/>
                </a:lnTo>
                <a:lnTo>
                  <a:pt x="2380259" y="33019"/>
                </a:lnTo>
                <a:lnTo>
                  <a:pt x="2378189" y="10159"/>
                </a:lnTo>
                <a:close/>
              </a:path>
              <a:path w="3453765" h="132080">
                <a:moveTo>
                  <a:pt x="343293" y="12700"/>
                </a:moveTo>
                <a:lnTo>
                  <a:pt x="327046" y="13969"/>
                </a:lnTo>
                <a:lnTo>
                  <a:pt x="310805" y="13969"/>
                </a:lnTo>
                <a:lnTo>
                  <a:pt x="278345" y="16509"/>
                </a:lnTo>
                <a:lnTo>
                  <a:pt x="279717" y="39369"/>
                </a:lnTo>
                <a:lnTo>
                  <a:pt x="295750" y="38100"/>
                </a:lnTo>
                <a:lnTo>
                  <a:pt x="311788" y="38100"/>
                </a:lnTo>
                <a:lnTo>
                  <a:pt x="327830" y="36829"/>
                </a:lnTo>
                <a:lnTo>
                  <a:pt x="343877" y="36829"/>
                </a:lnTo>
                <a:lnTo>
                  <a:pt x="343293" y="12700"/>
                </a:lnTo>
                <a:close/>
              </a:path>
              <a:path w="3453765" h="132080">
                <a:moveTo>
                  <a:pt x="409435" y="12700"/>
                </a:moveTo>
                <a:lnTo>
                  <a:pt x="343293" y="12700"/>
                </a:lnTo>
                <a:lnTo>
                  <a:pt x="343877" y="36829"/>
                </a:lnTo>
                <a:lnTo>
                  <a:pt x="360242" y="35559"/>
                </a:lnTo>
                <a:lnTo>
                  <a:pt x="409346" y="35559"/>
                </a:lnTo>
                <a:lnTo>
                  <a:pt x="409435" y="12700"/>
                </a:lnTo>
                <a:close/>
              </a:path>
              <a:path w="3453765" h="132080">
                <a:moveTo>
                  <a:pt x="2716364" y="5079"/>
                </a:moveTo>
                <a:lnTo>
                  <a:pt x="2714053" y="27939"/>
                </a:lnTo>
                <a:lnTo>
                  <a:pt x="2747379" y="31750"/>
                </a:lnTo>
                <a:lnTo>
                  <a:pt x="2758440" y="34289"/>
                </a:lnTo>
                <a:lnTo>
                  <a:pt x="2762199" y="12700"/>
                </a:lnTo>
                <a:lnTo>
                  <a:pt x="2750783" y="10159"/>
                </a:lnTo>
                <a:lnTo>
                  <a:pt x="2727866" y="7619"/>
                </a:lnTo>
                <a:lnTo>
                  <a:pt x="2716364" y="5079"/>
                </a:lnTo>
                <a:close/>
              </a:path>
              <a:path w="3453765" h="132080">
                <a:moveTo>
                  <a:pt x="2468867" y="3809"/>
                </a:moveTo>
                <a:lnTo>
                  <a:pt x="2423499" y="6350"/>
                </a:lnTo>
                <a:lnTo>
                  <a:pt x="2400837" y="8889"/>
                </a:lnTo>
                <a:lnTo>
                  <a:pt x="2378189" y="10159"/>
                </a:lnTo>
                <a:lnTo>
                  <a:pt x="2380259" y="33019"/>
                </a:lnTo>
                <a:lnTo>
                  <a:pt x="2402633" y="30479"/>
                </a:lnTo>
                <a:lnTo>
                  <a:pt x="2469857" y="26669"/>
                </a:lnTo>
                <a:lnTo>
                  <a:pt x="2468867" y="3809"/>
                </a:lnTo>
                <a:close/>
              </a:path>
              <a:path w="3453765" h="132080">
                <a:moveTo>
                  <a:pt x="1424292" y="7619"/>
                </a:moveTo>
                <a:lnTo>
                  <a:pt x="1400614" y="7619"/>
                </a:lnTo>
                <a:lnTo>
                  <a:pt x="1376984" y="10159"/>
                </a:lnTo>
                <a:lnTo>
                  <a:pt x="1379080" y="31750"/>
                </a:lnTo>
                <a:lnTo>
                  <a:pt x="1401581" y="29209"/>
                </a:lnTo>
                <a:lnTo>
                  <a:pt x="1424139" y="29209"/>
                </a:lnTo>
                <a:lnTo>
                  <a:pt x="1424292" y="7619"/>
                </a:lnTo>
                <a:close/>
              </a:path>
              <a:path w="3453765" h="132080">
                <a:moveTo>
                  <a:pt x="1446168" y="7619"/>
                </a:moveTo>
                <a:lnTo>
                  <a:pt x="1424292" y="7619"/>
                </a:lnTo>
                <a:lnTo>
                  <a:pt x="1424139" y="29209"/>
                </a:lnTo>
                <a:lnTo>
                  <a:pt x="1432369" y="29209"/>
                </a:lnTo>
                <a:lnTo>
                  <a:pt x="1440573" y="30479"/>
                </a:lnTo>
                <a:lnTo>
                  <a:pt x="1448752" y="30479"/>
                </a:lnTo>
                <a:lnTo>
                  <a:pt x="1450238" y="31750"/>
                </a:lnTo>
                <a:lnTo>
                  <a:pt x="1453146" y="31750"/>
                </a:lnTo>
                <a:lnTo>
                  <a:pt x="1459560" y="10159"/>
                </a:lnTo>
                <a:lnTo>
                  <a:pt x="1457540" y="10159"/>
                </a:lnTo>
                <a:lnTo>
                  <a:pt x="1455496" y="8889"/>
                </a:lnTo>
                <a:lnTo>
                  <a:pt x="1453426" y="8889"/>
                </a:lnTo>
                <a:lnTo>
                  <a:pt x="1446168" y="7619"/>
                </a:lnTo>
                <a:close/>
              </a:path>
              <a:path w="3453765" h="132080">
                <a:moveTo>
                  <a:pt x="2666428" y="1269"/>
                </a:moveTo>
                <a:lnTo>
                  <a:pt x="2665476" y="25400"/>
                </a:lnTo>
                <a:lnTo>
                  <a:pt x="2677634" y="25400"/>
                </a:lnTo>
                <a:lnTo>
                  <a:pt x="2701923" y="27939"/>
                </a:lnTo>
                <a:lnTo>
                  <a:pt x="2714053" y="27939"/>
                </a:lnTo>
                <a:lnTo>
                  <a:pt x="2716364" y="5079"/>
                </a:lnTo>
                <a:lnTo>
                  <a:pt x="2703906" y="3809"/>
                </a:lnTo>
                <a:lnTo>
                  <a:pt x="2691430" y="3809"/>
                </a:lnTo>
                <a:lnTo>
                  <a:pt x="2666428" y="1269"/>
                </a:lnTo>
                <a:close/>
              </a:path>
              <a:path w="3453765" h="132080">
                <a:moveTo>
                  <a:pt x="2525458" y="1269"/>
                </a:moveTo>
                <a:lnTo>
                  <a:pt x="2511304" y="1269"/>
                </a:lnTo>
                <a:lnTo>
                  <a:pt x="2497153" y="2539"/>
                </a:lnTo>
                <a:lnTo>
                  <a:pt x="2483006" y="2539"/>
                </a:lnTo>
                <a:lnTo>
                  <a:pt x="2468867" y="3809"/>
                </a:lnTo>
                <a:lnTo>
                  <a:pt x="2469857" y="26669"/>
                </a:lnTo>
                <a:lnTo>
                  <a:pt x="2483869" y="25400"/>
                </a:lnTo>
                <a:lnTo>
                  <a:pt x="2525903" y="25400"/>
                </a:lnTo>
                <a:lnTo>
                  <a:pt x="2525458" y="1269"/>
                </a:lnTo>
                <a:close/>
              </a:path>
              <a:path w="3453765" h="132080">
                <a:moveTo>
                  <a:pt x="2596565" y="0"/>
                </a:moveTo>
                <a:lnTo>
                  <a:pt x="2578784" y="1269"/>
                </a:lnTo>
                <a:lnTo>
                  <a:pt x="2525458" y="1269"/>
                </a:lnTo>
                <a:lnTo>
                  <a:pt x="2525903" y="25400"/>
                </a:lnTo>
                <a:lnTo>
                  <a:pt x="2543569" y="24129"/>
                </a:lnTo>
                <a:lnTo>
                  <a:pt x="2596565" y="24129"/>
                </a:lnTo>
                <a:lnTo>
                  <a:pt x="2596565" y="0"/>
                </a:lnTo>
                <a:close/>
              </a:path>
              <a:path w="3453765" h="132080">
                <a:moveTo>
                  <a:pt x="2614034" y="0"/>
                </a:moveTo>
                <a:lnTo>
                  <a:pt x="2596565" y="0"/>
                </a:lnTo>
                <a:lnTo>
                  <a:pt x="2596565" y="24129"/>
                </a:lnTo>
                <a:lnTo>
                  <a:pt x="2631025" y="24129"/>
                </a:lnTo>
                <a:lnTo>
                  <a:pt x="2648252" y="25400"/>
                </a:lnTo>
                <a:lnTo>
                  <a:pt x="2665476" y="25400"/>
                </a:lnTo>
                <a:lnTo>
                  <a:pt x="2666428" y="1269"/>
                </a:lnTo>
                <a:lnTo>
                  <a:pt x="2631501" y="1269"/>
                </a:lnTo>
                <a:lnTo>
                  <a:pt x="261403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0586" y="3274644"/>
            <a:ext cx="3373120" cy="100965"/>
          </a:xfrm>
          <a:custGeom>
            <a:avLst/>
            <a:gdLst/>
            <a:ahLst/>
            <a:cxnLst/>
            <a:rect l="l" t="t" r="r" b="b"/>
            <a:pathLst>
              <a:path w="3373120" h="100964">
                <a:moveTo>
                  <a:pt x="18605" y="91186"/>
                </a:moveTo>
                <a:lnTo>
                  <a:pt x="50" y="91567"/>
                </a:lnTo>
                <a:lnTo>
                  <a:pt x="50" y="96520"/>
                </a:lnTo>
                <a:lnTo>
                  <a:pt x="4203" y="100584"/>
                </a:lnTo>
                <a:lnTo>
                  <a:pt x="14452" y="100584"/>
                </a:lnTo>
                <a:lnTo>
                  <a:pt x="18605" y="96520"/>
                </a:lnTo>
                <a:lnTo>
                  <a:pt x="18605" y="91186"/>
                </a:lnTo>
                <a:close/>
              </a:path>
              <a:path w="3373120" h="100964">
                <a:moveTo>
                  <a:pt x="2381" y="83880"/>
                </a:moveTo>
                <a:lnTo>
                  <a:pt x="0" y="83947"/>
                </a:lnTo>
                <a:lnTo>
                  <a:pt x="50" y="91567"/>
                </a:lnTo>
                <a:lnTo>
                  <a:pt x="50" y="86233"/>
                </a:lnTo>
                <a:lnTo>
                  <a:pt x="2381" y="83880"/>
                </a:lnTo>
                <a:close/>
              </a:path>
              <a:path w="3373120" h="100964">
                <a:moveTo>
                  <a:pt x="15902" y="83505"/>
                </a:moveTo>
                <a:lnTo>
                  <a:pt x="2381" y="83880"/>
                </a:lnTo>
                <a:lnTo>
                  <a:pt x="50" y="86233"/>
                </a:lnTo>
                <a:lnTo>
                  <a:pt x="50" y="91567"/>
                </a:lnTo>
                <a:lnTo>
                  <a:pt x="18605" y="91186"/>
                </a:lnTo>
                <a:lnTo>
                  <a:pt x="18393" y="86019"/>
                </a:lnTo>
                <a:lnTo>
                  <a:pt x="15902" y="83505"/>
                </a:lnTo>
                <a:close/>
              </a:path>
              <a:path w="3373120" h="100964">
                <a:moveTo>
                  <a:pt x="18393" y="86019"/>
                </a:moveTo>
                <a:lnTo>
                  <a:pt x="18605" y="91186"/>
                </a:lnTo>
                <a:lnTo>
                  <a:pt x="18605" y="86233"/>
                </a:lnTo>
                <a:lnTo>
                  <a:pt x="18393" y="86019"/>
                </a:lnTo>
                <a:close/>
              </a:path>
              <a:path w="3373120" h="100964">
                <a:moveTo>
                  <a:pt x="18287" y="83438"/>
                </a:moveTo>
                <a:lnTo>
                  <a:pt x="15902" y="83505"/>
                </a:lnTo>
                <a:lnTo>
                  <a:pt x="18393" y="86019"/>
                </a:lnTo>
                <a:lnTo>
                  <a:pt x="18287" y="83438"/>
                </a:lnTo>
                <a:close/>
              </a:path>
              <a:path w="3373120" h="100964">
                <a:moveTo>
                  <a:pt x="13766" y="64008"/>
                </a:moveTo>
                <a:lnTo>
                  <a:pt x="0" y="83947"/>
                </a:lnTo>
                <a:lnTo>
                  <a:pt x="2381" y="83880"/>
                </a:lnTo>
                <a:lnTo>
                  <a:pt x="4203" y="82042"/>
                </a:lnTo>
                <a:lnTo>
                  <a:pt x="19164" y="82042"/>
                </a:lnTo>
                <a:lnTo>
                  <a:pt x="19723" y="81661"/>
                </a:lnTo>
                <a:lnTo>
                  <a:pt x="20294" y="81407"/>
                </a:lnTo>
                <a:lnTo>
                  <a:pt x="20891" y="81280"/>
                </a:lnTo>
                <a:lnTo>
                  <a:pt x="13766" y="64008"/>
                </a:lnTo>
                <a:close/>
              </a:path>
              <a:path w="3373120" h="100964">
                <a:moveTo>
                  <a:pt x="14452" y="82042"/>
                </a:moveTo>
                <a:lnTo>
                  <a:pt x="4203" y="82042"/>
                </a:lnTo>
                <a:lnTo>
                  <a:pt x="2381" y="83880"/>
                </a:lnTo>
                <a:lnTo>
                  <a:pt x="15902" y="83505"/>
                </a:lnTo>
                <a:lnTo>
                  <a:pt x="14452" y="82042"/>
                </a:lnTo>
                <a:close/>
              </a:path>
              <a:path w="3373120" h="100964">
                <a:moveTo>
                  <a:pt x="19164" y="82042"/>
                </a:moveTo>
                <a:lnTo>
                  <a:pt x="14452" y="82042"/>
                </a:lnTo>
                <a:lnTo>
                  <a:pt x="15902" y="83505"/>
                </a:lnTo>
                <a:lnTo>
                  <a:pt x="18287" y="83438"/>
                </a:lnTo>
                <a:lnTo>
                  <a:pt x="18186" y="82804"/>
                </a:lnTo>
                <a:lnTo>
                  <a:pt x="18478" y="82296"/>
                </a:lnTo>
                <a:lnTo>
                  <a:pt x="19164" y="82042"/>
                </a:lnTo>
                <a:close/>
              </a:path>
              <a:path w="3373120" h="100964">
                <a:moveTo>
                  <a:pt x="954214" y="61213"/>
                </a:moveTo>
                <a:lnTo>
                  <a:pt x="954087" y="81534"/>
                </a:lnTo>
                <a:lnTo>
                  <a:pt x="973699" y="81661"/>
                </a:lnTo>
                <a:lnTo>
                  <a:pt x="993311" y="81661"/>
                </a:lnTo>
                <a:lnTo>
                  <a:pt x="1032535" y="81025"/>
                </a:lnTo>
                <a:lnTo>
                  <a:pt x="1031709" y="61341"/>
                </a:lnTo>
                <a:lnTo>
                  <a:pt x="973585" y="61341"/>
                </a:lnTo>
                <a:lnTo>
                  <a:pt x="954214" y="61213"/>
                </a:lnTo>
                <a:close/>
              </a:path>
              <a:path w="3373120" h="100964">
                <a:moveTo>
                  <a:pt x="866978" y="59055"/>
                </a:moveTo>
                <a:lnTo>
                  <a:pt x="865809" y="79248"/>
                </a:lnTo>
                <a:lnTo>
                  <a:pt x="887872" y="80263"/>
                </a:lnTo>
                <a:lnTo>
                  <a:pt x="909939" y="80899"/>
                </a:lnTo>
                <a:lnTo>
                  <a:pt x="954087" y="81534"/>
                </a:lnTo>
                <a:lnTo>
                  <a:pt x="954214" y="61213"/>
                </a:lnTo>
                <a:lnTo>
                  <a:pt x="932395" y="61087"/>
                </a:lnTo>
                <a:lnTo>
                  <a:pt x="888775" y="59944"/>
                </a:lnTo>
                <a:lnTo>
                  <a:pt x="866978" y="59055"/>
                </a:lnTo>
                <a:close/>
              </a:path>
              <a:path w="3373120" h="100964">
                <a:moveTo>
                  <a:pt x="41287" y="58420"/>
                </a:moveTo>
                <a:lnTo>
                  <a:pt x="13766" y="64008"/>
                </a:lnTo>
                <a:lnTo>
                  <a:pt x="20891" y="81280"/>
                </a:lnTo>
                <a:lnTo>
                  <a:pt x="22148" y="80772"/>
                </a:lnTo>
                <a:lnTo>
                  <a:pt x="23418" y="80518"/>
                </a:lnTo>
                <a:lnTo>
                  <a:pt x="24714" y="80137"/>
                </a:lnTo>
                <a:lnTo>
                  <a:pt x="30543" y="78994"/>
                </a:lnTo>
                <a:lnTo>
                  <a:pt x="36436" y="78359"/>
                </a:lnTo>
                <a:lnTo>
                  <a:pt x="42392" y="78105"/>
                </a:lnTo>
                <a:lnTo>
                  <a:pt x="41287" y="58420"/>
                </a:lnTo>
                <a:close/>
              </a:path>
              <a:path w="3373120" h="100964">
                <a:moveTo>
                  <a:pt x="1102258" y="54991"/>
                </a:moveTo>
                <a:lnTo>
                  <a:pt x="1066988" y="58038"/>
                </a:lnTo>
                <a:lnTo>
                  <a:pt x="1031671" y="60451"/>
                </a:lnTo>
                <a:lnTo>
                  <a:pt x="1032535" y="81025"/>
                </a:lnTo>
                <a:lnTo>
                  <a:pt x="1068377" y="78867"/>
                </a:lnTo>
                <a:lnTo>
                  <a:pt x="1086277" y="77470"/>
                </a:lnTo>
                <a:lnTo>
                  <a:pt x="1104163" y="75819"/>
                </a:lnTo>
                <a:lnTo>
                  <a:pt x="1102258" y="54991"/>
                </a:lnTo>
                <a:close/>
              </a:path>
              <a:path w="3373120" h="100964">
                <a:moveTo>
                  <a:pt x="791756" y="53721"/>
                </a:moveTo>
                <a:lnTo>
                  <a:pt x="790143" y="74168"/>
                </a:lnTo>
                <a:lnTo>
                  <a:pt x="827966" y="76962"/>
                </a:lnTo>
                <a:lnTo>
                  <a:pt x="865809" y="79248"/>
                </a:lnTo>
                <a:lnTo>
                  <a:pt x="866978" y="59055"/>
                </a:lnTo>
                <a:lnTo>
                  <a:pt x="848161" y="57912"/>
                </a:lnTo>
                <a:lnTo>
                  <a:pt x="791756" y="53721"/>
                </a:lnTo>
                <a:close/>
              </a:path>
              <a:path w="3373120" h="100964">
                <a:moveTo>
                  <a:pt x="100114" y="57023"/>
                </a:moveTo>
                <a:lnTo>
                  <a:pt x="70691" y="57276"/>
                </a:lnTo>
                <a:lnTo>
                  <a:pt x="41287" y="58420"/>
                </a:lnTo>
                <a:lnTo>
                  <a:pt x="42392" y="78105"/>
                </a:lnTo>
                <a:lnTo>
                  <a:pt x="85746" y="77343"/>
                </a:lnTo>
                <a:lnTo>
                  <a:pt x="100203" y="77343"/>
                </a:lnTo>
                <a:lnTo>
                  <a:pt x="100114" y="57023"/>
                </a:lnTo>
                <a:close/>
              </a:path>
              <a:path w="3373120" h="100964">
                <a:moveTo>
                  <a:pt x="177469" y="53721"/>
                </a:moveTo>
                <a:lnTo>
                  <a:pt x="158155" y="55245"/>
                </a:lnTo>
                <a:lnTo>
                  <a:pt x="138825" y="56261"/>
                </a:lnTo>
                <a:lnTo>
                  <a:pt x="119478" y="56896"/>
                </a:lnTo>
                <a:lnTo>
                  <a:pt x="100114" y="57023"/>
                </a:lnTo>
                <a:lnTo>
                  <a:pt x="100203" y="77343"/>
                </a:lnTo>
                <a:lnTo>
                  <a:pt x="119979" y="77088"/>
                </a:lnTo>
                <a:lnTo>
                  <a:pt x="139741" y="76454"/>
                </a:lnTo>
                <a:lnTo>
                  <a:pt x="159488" y="75437"/>
                </a:lnTo>
                <a:lnTo>
                  <a:pt x="179222" y="74041"/>
                </a:lnTo>
                <a:lnTo>
                  <a:pt x="177469" y="53721"/>
                </a:lnTo>
                <a:close/>
              </a:path>
              <a:path w="3373120" h="100964">
                <a:moveTo>
                  <a:pt x="1196924" y="46989"/>
                </a:moveTo>
                <a:lnTo>
                  <a:pt x="1173242" y="48768"/>
                </a:lnTo>
                <a:lnTo>
                  <a:pt x="1102258" y="54991"/>
                </a:lnTo>
                <a:lnTo>
                  <a:pt x="1104163" y="75819"/>
                </a:lnTo>
                <a:lnTo>
                  <a:pt x="1174925" y="69723"/>
                </a:lnTo>
                <a:lnTo>
                  <a:pt x="1198524" y="67945"/>
                </a:lnTo>
                <a:lnTo>
                  <a:pt x="1196924" y="46989"/>
                </a:lnTo>
                <a:close/>
              </a:path>
              <a:path w="3373120" h="100964">
                <a:moveTo>
                  <a:pt x="704900" y="45847"/>
                </a:moveTo>
                <a:lnTo>
                  <a:pt x="702881" y="66675"/>
                </a:lnTo>
                <a:lnTo>
                  <a:pt x="790143" y="74168"/>
                </a:lnTo>
                <a:lnTo>
                  <a:pt x="791756" y="53721"/>
                </a:lnTo>
                <a:lnTo>
                  <a:pt x="726603" y="48006"/>
                </a:lnTo>
                <a:lnTo>
                  <a:pt x="704900" y="45847"/>
                </a:lnTo>
                <a:close/>
              </a:path>
              <a:path w="3373120" h="100964">
                <a:moveTo>
                  <a:pt x="247815" y="48133"/>
                </a:moveTo>
                <a:lnTo>
                  <a:pt x="177469" y="53721"/>
                </a:lnTo>
                <a:lnTo>
                  <a:pt x="179222" y="74041"/>
                </a:lnTo>
                <a:lnTo>
                  <a:pt x="231718" y="69976"/>
                </a:lnTo>
                <a:lnTo>
                  <a:pt x="249224" y="68834"/>
                </a:lnTo>
                <a:lnTo>
                  <a:pt x="247815" y="48133"/>
                </a:lnTo>
                <a:close/>
              </a:path>
              <a:path w="3373120" h="100964">
                <a:moveTo>
                  <a:pt x="335648" y="43053"/>
                </a:moveTo>
                <a:lnTo>
                  <a:pt x="291717" y="45338"/>
                </a:lnTo>
                <a:lnTo>
                  <a:pt x="247815" y="48133"/>
                </a:lnTo>
                <a:lnTo>
                  <a:pt x="249224" y="68834"/>
                </a:lnTo>
                <a:lnTo>
                  <a:pt x="336651" y="64135"/>
                </a:lnTo>
                <a:lnTo>
                  <a:pt x="335648" y="43053"/>
                </a:lnTo>
                <a:close/>
              </a:path>
              <a:path w="3373120" h="100964">
                <a:moveTo>
                  <a:pt x="1285938" y="41021"/>
                </a:moveTo>
                <a:lnTo>
                  <a:pt x="1263673" y="42291"/>
                </a:lnTo>
                <a:lnTo>
                  <a:pt x="1196924" y="46989"/>
                </a:lnTo>
                <a:lnTo>
                  <a:pt x="1198524" y="67945"/>
                </a:lnTo>
                <a:lnTo>
                  <a:pt x="1242826" y="64643"/>
                </a:lnTo>
                <a:lnTo>
                  <a:pt x="1287157" y="61849"/>
                </a:lnTo>
                <a:lnTo>
                  <a:pt x="1285938" y="41021"/>
                </a:lnTo>
                <a:close/>
              </a:path>
              <a:path w="3373120" h="100964">
                <a:moveTo>
                  <a:pt x="631189" y="40132"/>
                </a:moveTo>
                <a:lnTo>
                  <a:pt x="630186" y="61213"/>
                </a:lnTo>
                <a:lnTo>
                  <a:pt x="648381" y="62230"/>
                </a:lnTo>
                <a:lnTo>
                  <a:pt x="666562" y="63500"/>
                </a:lnTo>
                <a:lnTo>
                  <a:pt x="702881" y="66675"/>
                </a:lnTo>
                <a:lnTo>
                  <a:pt x="704900" y="45847"/>
                </a:lnTo>
                <a:lnTo>
                  <a:pt x="686498" y="44069"/>
                </a:lnTo>
                <a:lnTo>
                  <a:pt x="668078" y="42545"/>
                </a:lnTo>
                <a:lnTo>
                  <a:pt x="631189" y="40132"/>
                </a:lnTo>
                <a:close/>
              </a:path>
              <a:path w="3373120" h="100964">
                <a:moveTo>
                  <a:pt x="433882" y="39624"/>
                </a:moveTo>
                <a:lnTo>
                  <a:pt x="409312" y="40132"/>
                </a:lnTo>
                <a:lnTo>
                  <a:pt x="360196" y="41910"/>
                </a:lnTo>
                <a:lnTo>
                  <a:pt x="335648" y="43053"/>
                </a:lnTo>
                <a:lnTo>
                  <a:pt x="336651" y="64135"/>
                </a:lnTo>
                <a:lnTo>
                  <a:pt x="361057" y="62992"/>
                </a:lnTo>
                <a:lnTo>
                  <a:pt x="434314" y="60706"/>
                </a:lnTo>
                <a:lnTo>
                  <a:pt x="433882" y="39624"/>
                </a:lnTo>
                <a:close/>
              </a:path>
              <a:path w="3373120" h="100964">
                <a:moveTo>
                  <a:pt x="1371396" y="36830"/>
                </a:moveTo>
                <a:lnTo>
                  <a:pt x="1307295" y="39750"/>
                </a:lnTo>
                <a:lnTo>
                  <a:pt x="1285938" y="41021"/>
                </a:lnTo>
                <a:lnTo>
                  <a:pt x="1287157" y="61849"/>
                </a:lnTo>
                <a:lnTo>
                  <a:pt x="1372209" y="57658"/>
                </a:lnTo>
                <a:lnTo>
                  <a:pt x="1371396" y="36830"/>
                </a:lnTo>
                <a:close/>
              </a:path>
              <a:path w="3373120" h="100964">
                <a:moveTo>
                  <a:pt x="1031671" y="60451"/>
                </a:moveTo>
                <a:lnTo>
                  <a:pt x="1012314" y="60960"/>
                </a:lnTo>
                <a:lnTo>
                  <a:pt x="973585" y="61341"/>
                </a:lnTo>
                <a:lnTo>
                  <a:pt x="1031709" y="61341"/>
                </a:lnTo>
                <a:lnTo>
                  <a:pt x="1031671" y="60451"/>
                </a:lnTo>
                <a:close/>
              </a:path>
              <a:path w="3373120" h="100964">
                <a:moveTo>
                  <a:pt x="562559" y="38735"/>
                </a:moveTo>
                <a:lnTo>
                  <a:pt x="539673" y="38735"/>
                </a:lnTo>
                <a:lnTo>
                  <a:pt x="539673" y="59817"/>
                </a:lnTo>
                <a:lnTo>
                  <a:pt x="562305" y="59817"/>
                </a:lnTo>
                <a:lnTo>
                  <a:pt x="607562" y="60451"/>
                </a:lnTo>
                <a:lnTo>
                  <a:pt x="630186" y="61213"/>
                </a:lnTo>
                <a:lnTo>
                  <a:pt x="631189" y="40132"/>
                </a:lnTo>
                <a:lnTo>
                  <a:pt x="608318" y="39370"/>
                </a:lnTo>
                <a:lnTo>
                  <a:pt x="562559" y="38735"/>
                </a:lnTo>
                <a:close/>
              </a:path>
              <a:path w="3373120" h="100964">
                <a:moveTo>
                  <a:pt x="539673" y="38735"/>
                </a:moveTo>
                <a:lnTo>
                  <a:pt x="513223" y="38735"/>
                </a:lnTo>
                <a:lnTo>
                  <a:pt x="433882" y="39624"/>
                </a:lnTo>
                <a:lnTo>
                  <a:pt x="434314" y="60706"/>
                </a:lnTo>
                <a:lnTo>
                  <a:pt x="513329" y="59817"/>
                </a:lnTo>
                <a:lnTo>
                  <a:pt x="539673" y="59817"/>
                </a:lnTo>
                <a:lnTo>
                  <a:pt x="539673" y="38735"/>
                </a:lnTo>
                <a:close/>
              </a:path>
              <a:path w="3373120" h="100964">
                <a:moveTo>
                  <a:pt x="1470926" y="33655"/>
                </a:moveTo>
                <a:lnTo>
                  <a:pt x="1446040" y="34417"/>
                </a:lnTo>
                <a:lnTo>
                  <a:pt x="1421156" y="35051"/>
                </a:lnTo>
                <a:lnTo>
                  <a:pt x="1371396" y="36830"/>
                </a:lnTo>
                <a:lnTo>
                  <a:pt x="1372209" y="57658"/>
                </a:lnTo>
                <a:lnTo>
                  <a:pt x="1471460" y="54610"/>
                </a:lnTo>
                <a:lnTo>
                  <a:pt x="1470926" y="33655"/>
                </a:lnTo>
                <a:close/>
              </a:path>
              <a:path w="3373120" h="100964">
                <a:moveTo>
                  <a:pt x="1582597" y="31242"/>
                </a:moveTo>
                <a:lnTo>
                  <a:pt x="1470926" y="33655"/>
                </a:lnTo>
                <a:lnTo>
                  <a:pt x="1471460" y="54610"/>
                </a:lnTo>
                <a:lnTo>
                  <a:pt x="1582940" y="52324"/>
                </a:lnTo>
                <a:lnTo>
                  <a:pt x="1582597" y="31242"/>
                </a:lnTo>
                <a:close/>
              </a:path>
              <a:path w="3373120" h="100964">
                <a:moveTo>
                  <a:pt x="1690509" y="29210"/>
                </a:moveTo>
                <a:lnTo>
                  <a:pt x="1582597" y="31242"/>
                </a:lnTo>
                <a:lnTo>
                  <a:pt x="1582940" y="52324"/>
                </a:lnTo>
                <a:lnTo>
                  <a:pt x="1691005" y="50037"/>
                </a:lnTo>
                <a:lnTo>
                  <a:pt x="1690509" y="29210"/>
                </a:lnTo>
                <a:close/>
              </a:path>
              <a:path w="3373120" h="100964">
                <a:moveTo>
                  <a:pt x="1802879" y="24764"/>
                </a:moveTo>
                <a:lnTo>
                  <a:pt x="1746708" y="27432"/>
                </a:lnTo>
                <a:lnTo>
                  <a:pt x="1690509" y="29210"/>
                </a:lnTo>
                <a:lnTo>
                  <a:pt x="1691005" y="50037"/>
                </a:lnTo>
                <a:lnTo>
                  <a:pt x="1747532" y="48260"/>
                </a:lnTo>
                <a:lnTo>
                  <a:pt x="1804022" y="45466"/>
                </a:lnTo>
                <a:lnTo>
                  <a:pt x="1802879" y="24764"/>
                </a:lnTo>
                <a:close/>
              </a:path>
              <a:path w="3373120" h="100964">
                <a:moveTo>
                  <a:pt x="1943544" y="15748"/>
                </a:moveTo>
                <a:lnTo>
                  <a:pt x="1802879" y="24764"/>
                </a:lnTo>
                <a:lnTo>
                  <a:pt x="1804022" y="45466"/>
                </a:lnTo>
                <a:lnTo>
                  <a:pt x="1945017" y="36322"/>
                </a:lnTo>
                <a:lnTo>
                  <a:pt x="1943544" y="15748"/>
                </a:lnTo>
                <a:close/>
              </a:path>
              <a:path w="3373120" h="100964">
                <a:moveTo>
                  <a:pt x="3361196" y="36647"/>
                </a:moveTo>
                <a:lnTo>
                  <a:pt x="3362020" y="37464"/>
                </a:lnTo>
                <a:lnTo>
                  <a:pt x="3369906" y="37464"/>
                </a:lnTo>
                <a:lnTo>
                  <a:pt x="3370162" y="37211"/>
                </a:lnTo>
                <a:lnTo>
                  <a:pt x="3363874" y="37211"/>
                </a:lnTo>
                <a:lnTo>
                  <a:pt x="3361196" y="36647"/>
                </a:lnTo>
                <a:close/>
              </a:path>
              <a:path w="3373120" h="100964">
                <a:moveTo>
                  <a:pt x="3362972" y="21336"/>
                </a:moveTo>
                <a:lnTo>
                  <a:pt x="3358947" y="34417"/>
                </a:lnTo>
                <a:lnTo>
                  <a:pt x="3361196" y="36647"/>
                </a:lnTo>
                <a:lnTo>
                  <a:pt x="3363874" y="37211"/>
                </a:lnTo>
                <a:lnTo>
                  <a:pt x="3368040" y="23495"/>
                </a:lnTo>
                <a:lnTo>
                  <a:pt x="3362972" y="21336"/>
                </a:lnTo>
                <a:close/>
              </a:path>
              <a:path w="3373120" h="100964">
                <a:moveTo>
                  <a:pt x="3369906" y="23113"/>
                </a:moveTo>
                <a:lnTo>
                  <a:pt x="3367145" y="23113"/>
                </a:lnTo>
                <a:lnTo>
                  <a:pt x="3368040" y="23495"/>
                </a:lnTo>
                <a:lnTo>
                  <a:pt x="3363874" y="37211"/>
                </a:lnTo>
                <a:lnTo>
                  <a:pt x="3370162" y="37211"/>
                </a:lnTo>
                <a:lnTo>
                  <a:pt x="3373107" y="34289"/>
                </a:lnTo>
                <a:lnTo>
                  <a:pt x="3373107" y="26416"/>
                </a:lnTo>
                <a:lnTo>
                  <a:pt x="3369906" y="23113"/>
                </a:lnTo>
                <a:close/>
              </a:path>
              <a:path w="3373120" h="100964">
                <a:moveTo>
                  <a:pt x="3358947" y="34416"/>
                </a:moveTo>
                <a:lnTo>
                  <a:pt x="3358438" y="36068"/>
                </a:lnTo>
                <a:lnTo>
                  <a:pt x="3361196" y="36647"/>
                </a:lnTo>
                <a:lnTo>
                  <a:pt x="3358947" y="34416"/>
                </a:lnTo>
                <a:close/>
              </a:path>
              <a:path w="3373120" h="100964">
                <a:moveTo>
                  <a:pt x="2087219" y="6476"/>
                </a:moveTo>
                <a:lnTo>
                  <a:pt x="1943544" y="15748"/>
                </a:lnTo>
                <a:lnTo>
                  <a:pt x="1945017" y="36322"/>
                </a:lnTo>
                <a:lnTo>
                  <a:pt x="1973317" y="34416"/>
                </a:lnTo>
                <a:lnTo>
                  <a:pt x="2088388" y="27050"/>
                </a:lnTo>
                <a:lnTo>
                  <a:pt x="2087219" y="6476"/>
                </a:lnTo>
                <a:close/>
              </a:path>
              <a:path w="3373120" h="100964">
                <a:moveTo>
                  <a:pt x="3332899" y="13843"/>
                </a:moveTo>
                <a:lnTo>
                  <a:pt x="3329724" y="32004"/>
                </a:lnTo>
                <a:lnTo>
                  <a:pt x="3358438" y="36068"/>
                </a:lnTo>
                <a:lnTo>
                  <a:pt x="3358947" y="34416"/>
                </a:lnTo>
                <a:lnTo>
                  <a:pt x="3358819" y="34289"/>
                </a:lnTo>
                <a:lnTo>
                  <a:pt x="3358819" y="26416"/>
                </a:lnTo>
                <a:lnTo>
                  <a:pt x="3362020" y="23113"/>
                </a:lnTo>
                <a:lnTo>
                  <a:pt x="3362425" y="23113"/>
                </a:lnTo>
                <a:lnTo>
                  <a:pt x="3362972" y="21336"/>
                </a:lnTo>
                <a:lnTo>
                  <a:pt x="3361524" y="20700"/>
                </a:lnTo>
                <a:lnTo>
                  <a:pt x="3360064" y="20320"/>
                </a:lnTo>
                <a:lnTo>
                  <a:pt x="3358578" y="19812"/>
                </a:lnTo>
                <a:lnTo>
                  <a:pt x="3352194" y="18161"/>
                </a:lnTo>
                <a:lnTo>
                  <a:pt x="3339354" y="15112"/>
                </a:lnTo>
                <a:lnTo>
                  <a:pt x="3332899" y="13843"/>
                </a:lnTo>
                <a:close/>
              </a:path>
              <a:path w="3373120" h="100964">
                <a:moveTo>
                  <a:pt x="2673413" y="12064"/>
                </a:moveTo>
                <a:lnTo>
                  <a:pt x="2672918" y="33400"/>
                </a:lnTo>
                <a:lnTo>
                  <a:pt x="2729288" y="34417"/>
                </a:lnTo>
                <a:lnTo>
                  <a:pt x="2757476" y="34671"/>
                </a:lnTo>
                <a:lnTo>
                  <a:pt x="2785668" y="34671"/>
                </a:lnTo>
                <a:lnTo>
                  <a:pt x="2785668" y="12954"/>
                </a:lnTo>
                <a:lnTo>
                  <a:pt x="2757606" y="12954"/>
                </a:lnTo>
                <a:lnTo>
                  <a:pt x="2701476" y="12573"/>
                </a:lnTo>
                <a:lnTo>
                  <a:pt x="2673413" y="12064"/>
                </a:lnTo>
                <a:close/>
              </a:path>
              <a:path w="3373120" h="100964">
                <a:moveTo>
                  <a:pt x="2886354" y="12192"/>
                </a:moveTo>
                <a:lnTo>
                  <a:pt x="2810843" y="12954"/>
                </a:lnTo>
                <a:lnTo>
                  <a:pt x="2785668" y="12954"/>
                </a:lnTo>
                <a:lnTo>
                  <a:pt x="2785668" y="34671"/>
                </a:lnTo>
                <a:lnTo>
                  <a:pt x="2810957" y="34671"/>
                </a:lnTo>
                <a:lnTo>
                  <a:pt x="2861581" y="34416"/>
                </a:lnTo>
                <a:lnTo>
                  <a:pt x="2886824" y="34036"/>
                </a:lnTo>
                <a:lnTo>
                  <a:pt x="2886354" y="12192"/>
                </a:lnTo>
                <a:close/>
              </a:path>
              <a:path w="3373120" h="100964">
                <a:moveTo>
                  <a:pt x="3362425" y="23113"/>
                </a:moveTo>
                <a:lnTo>
                  <a:pt x="3362020" y="23113"/>
                </a:lnTo>
                <a:lnTo>
                  <a:pt x="3358819" y="26416"/>
                </a:lnTo>
                <a:lnTo>
                  <a:pt x="3358819" y="34289"/>
                </a:lnTo>
                <a:lnTo>
                  <a:pt x="3358947" y="34416"/>
                </a:lnTo>
                <a:lnTo>
                  <a:pt x="3362425" y="23113"/>
                </a:lnTo>
                <a:close/>
              </a:path>
              <a:path w="3373120" h="100964">
                <a:moveTo>
                  <a:pt x="2967380" y="9398"/>
                </a:moveTo>
                <a:lnTo>
                  <a:pt x="2947129" y="10287"/>
                </a:lnTo>
                <a:lnTo>
                  <a:pt x="2886354" y="12192"/>
                </a:lnTo>
                <a:lnTo>
                  <a:pt x="2886824" y="34036"/>
                </a:lnTo>
                <a:lnTo>
                  <a:pt x="2947942" y="32131"/>
                </a:lnTo>
                <a:lnTo>
                  <a:pt x="2968307" y="31242"/>
                </a:lnTo>
                <a:lnTo>
                  <a:pt x="2967380" y="9398"/>
                </a:lnTo>
                <a:close/>
              </a:path>
              <a:path w="3373120" h="100964">
                <a:moveTo>
                  <a:pt x="2556852" y="6476"/>
                </a:moveTo>
                <a:lnTo>
                  <a:pt x="2555443" y="27050"/>
                </a:lnTo>
                <a:lnTo>
                  <a:pt x="2614147" y="30861"/>
                </a:lnTo>
                <a:lnTo>
                  <a:pt x="2672918" y="33400"/>
                </a:lnTo>
                <a:lnTo>
                  <a:pt x="2673413" y="12064"/>
                </a:lnTo>
                <a:lnTo>
                  <a:pt x="2644254" y="11175"/>
                </a:lnTo>
                <a:lnTo>
                  <a:pt x="2585975" y="8382"/>
                </a:lnTo>
                <a:lnTo>
                  <a:pt x="2556852" y="6476"/>
                </a:lnTo>
                <a:close/>
              </a:path>
              <a:path w="3373120" h="100964">
                <a:moveTo>
                  <a:pt x="3293465" y="7747"/>
                </a:moveTo>
                <a:lnTo>
                  <a:pt x="3292411" y="28194"/>
                </a:lnTo>
                <a:lnTo>
                  <a:pt x="3301767" y="28956"/>
                </a:lnTo>
                <a:lnTo>
                  <a:pt x="3311105" y="29845"/>
                </a:lnTo>
                <a:lnTo>
                  <a:pt x="3320425" y="30861"/>
                </a:lnTo>
                <a:lnTo>
                  <a:pt x="3329724" y="32004"/>
                </a:lnTo>
                <a:lnTo>
                  <a:pt x="3332899" y="13843"/>
                </a:lnTo>
                <a:lnTo>
                  <a:pt x="3323113" y="11811"/>
                </a:lnTo>
                <a:lnTo>
                  <a:pt x="3313282" y="10033"/>
                </a:lnTo>
                <a:lnTo>
                  <a:pt x="3303400" y="8762"/>
                </a:lnTo>
                <a:lnTo>
                  <a:pt x="3293465" y="7747"/>
                </a:lnTo>
                <a:close/>
              </a:path>
              <a:path w="3373120" h="100964">
                <a:moveTo>
                  <a:pt x="3044850" y="6985"/>
                </a:moveTo>
                <a:lnTo>
                  <a:pt x="2967380" y="9398"/>
                </a:lnTo>
                <a:lnTo>
                  <a:pt x="2968307" y="31242"/>
                </a:lnTo>
                <a:lnTo>
                  <a:pt x="3045244" y="28701"/>
                </a:lnTo>
                <a:lnTo>
                  <a:pt x="3044850" y="6985"/>
                </a:lnTo>
                <a:close/>
              </a:path>
              <a:path w="3373120" h="100964">
                <a:moveTo>
                  <a:pt x="3143919" y="6604"/>
                </a:moveTo>
                <a:lnTo>
                  <a:pt x="3110896" y="6604"/>
                </a:lnTo>
                <a:lnTo>
                  <a:pt x="3044850" y="6985"/>
                </a:lnTo>
                <a:lnTo>
                  <a:pt x="3045244" y="28701"/>
                </a:lnTo>
                <a:lnTo>
                  <a:pt x="3176943" y="27812"/>
                </a:lnTo>
                <a:lnTo>
                  <a:pt x="3176943" y="6731"/>
                </a:lnTo>
                <a:lnTo>
                  <a:pt x="3143919" y="6604"/>
                </a:lnTo>
                <a:close/>
              </a:path>
              <a:path w="3373120" h="100964">
                <a:moveTo>
                  <a:pt x="3206077" y="6731"/>
                </a:moveTo>
                <a:lnTo>
                  <a:pt x="3176943" y="6731"/>
                </a:lnTo>
                <a:lnTo>
                  <a:pt x="3176943" y="27812"/>
                </a:lnTo>
                <a:lnTo>
                  <a:pt x="3292411" y="28194"/>
                </a:lnTo>
                <a:lnTo>
                  <a:pt x="3293465" y="7747"/>
                </a:lnTo>
                <a:lnTo>
                  <a:pt x="3235209" y="6858"/>
                </a:lnTo>
                <a:lnTo>
                  <a:pt x="3206077" y="6731"/>
                </a:lnTo>
                <a:close/>
              </a:path>
              <a:path w="3373120" h="100964">
                <a:moveTo>
                  <a:pt x="2188121" y="1524"/>
                </a:moveTo>
                <a:lnTo>
                  <a:pt x="2087219" y="6476"/>
                </a:lnTo>
                <a:lnTo>
                  <a:pt x="2088388" y="27050"/>
                </a:lnTo>
                <a:lnTo>
                  <a:pt x="2188883" y="22098"/>
                </a:lnTo>
                <a:lnTo>
                  <a:pt x="2188121" y="1524"/>
                </a:lnTo>
                <a:close/>
              </a:path>
              <a:path w="3373120" h="100964">
                <a:moveTo>
                  <a:pt x="2456192" y="888"/>
                </a:moveTo>
                <a:lnTo>
                  <a:pt x="2455557" y="20955"/>
                </a:lnTo>
                <a:lnTo>
                  <a:pt x="2480546" y="22098"/>
                </a:lnTo>
                <a:lnTo>
                  <a:pt x="2530490" y="25146"/>
                </a:lnTo>
                <a:lnTo>
                  <a:pt x="2555443" y="27050"/>
                </a:lnTo>
                <a:lnTo>
                  <a:pt x="2556852" y="6476"/>
                </a:lnTo>
                <a:lnTo>
                  <a:pt x="2506541" y="3301"/>
                </a:lnTo>
                <a:lnTo>
                  <a:pt x="2456192" y="888"/>
                </a:lnTo>
                <a:close/>
              </a:path>
              <a:path w="3373120" h="100964">
                <a:moveTo>
                  <a:pt x="2327402" y="0"/>
                </a:moveTo>
                <a:lnTo>
                  <a:pt x="2292573" y="0"/>
                </a:lnTo>
                <a:lnTo>
                  <a:pt x="2257752" y="254"/>
                </a:lnTo>
                <a:lnTo>
                  <a:pt x="2188121" y="1524"/>
                </a:lnTo>
                <a:lnTo>
                  <a:pt x="2188883" y="22098"/>
                </a:lnTo>
                <a:lnTo>
                  <a:pt x="2292792" y="20447"/>
                </a:lnTo>
                <a:lnTo>
                  <a:pt x="2327440" y="20320"/>
                </a:lnTo>
                <a:lnTo>
                  <a:pt x="2327402" y="0"/>
                </a:lnTo>
                <a:close/>
              </a:path>
              <a:path w="3373120" h="100964">
                <a:moveTo>
                  <a:pt x="2455581" y="20193"/>
                </a:moveTo>
                <a:lnTo>
                  <a:pt x="2359472" y="20193"/>
                </a:lnTo>
                <a:lnTo>
                  <a:pt x="2423532" y="20447"/>
                </a:lnTo>
                <a:lnTo>
                  <a:pt x="2455557" y="20955"/>
                </a:lnTo>
                <a:lnTo>
                  <a:pt x="2455581" y="20193"/>
                </a:lnTo>
                <a:close/>
              </a:path>
              <a:path w="3373120" h="100964">
                <a:moveTo>
                  <a:pt x="2359598" y="0"/>
                </a:moveTo>
                <a:lnTo>
                  <a:pt x="2327402" y="0"/>
                </a:lnTo>
                <a:lnTo>
                  <a:pt x="2327440" y="20320"/>
                </a:lnTo>
                <a:lnTo>
                  <a:pt x="2455581" y="20193"/>
                </a:lnTo>
                <a:lnTo>
                  <a:pt x="2456192" y="888"/>
                </a:lnTo>
                <a:lnTo>
                  <a:pt x="2359598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5826" y="3262858"/>
            <a:ext cx="2561590" cy="89535"/>
          </a:xfrm>
          <a:custGeom>
            <a:avLst/>
            <a:gdLst/>
            <a:ahLst/>
            <a:cxnLst/>
            <a:rect l="l" t="t" r="r" b="b"/>
            <a:pathLst>
              <a:path w="2561590" h="89535">
                <a:moveTo>
                  <a:pt x="9359" y="69850"/>
                </a:moveTo>
                <a:lnTo>
                  <a:pt x="9207" y="88391"/>
                </a:lnTo>
                <a:lnTo>
                  <a:pt x="52590" y="89026"/>
                </a:lnTo>
                <a:lnTo>
                  <a:pt x="52596" y="88391"/>
                </a:lnTo>
                <a:lnTo>
                  <a:pt x="14401" y="88391"/>
                </a:lnTo>
                <a:lnTo>
                  <a:pt x="18554" y="84327"/>
                </a:lnTo>
                <a:lnTo>
                  <a:pt x="18554" y="74040"/>
                </a:lnTo>
                <a:lnTo>
                  <a:pt x="14416" y="69864"/>
                </a:lnTo>
                <a:lnTo>
                  <a:pt x="9359" y="69850"/>
                </a:lnTo>
                <a:close/>
              </a:path>
              <a:path w="2561590" h="89535">
                <a:moveTo>
                  <a:pt x="152514" y="63118"/>
                </a:moveTo>
                <a:lnTo>
                  <a:pt x="127647" y="65912"/>
                </a:lnTo>
                <a:lnTo>
                  <a:pt x="102730" y="67944"/>
                </a:lnTo>
                <a:lnTo>
                  <a:pt x="77765" y="69341"/>
                </a:lnTo>
                <a:lnTo>
                  <a:pt x="52755" y="69976"/>
                </a:lnTo>
                <a:lnTo>
                  <a:pt x="52590" y="89026"/>
                </a:lnTo>
                <a:lnTo>
                  <a:pt x="78222" y="88773"/>
                </a:lnTo>
                <a:lnTo>
                  <a:pt x="103812" y="87756"/>
                </a:lnTo>
                <a:lnTo>
                  <a:pt x="129361" y="85851"/>
                </a:lnTo>
                <a:lnTo>
                  <a:pt x="154863" y="83185"/>
                </a:lnTo>
                <a:lnTo>
                  <a:pt x="152514" y="63118"/>
                </a:lnTo>
                <a:close/>
              </a:path>
              <a:path w="2561590" h="89535">
                <a:moveTo>
                  <a:pt x="9359" y="69850"/>
                </a:moveTo>
                <a:lnTo>
                  <a:pt x="4152" y="69850"/>
                </a:lnTo>
                <a:lnTo>
                  <a:pt x="0" y="74040"/>
                </a:lnTo>
                <a:lnTo>
                  <a:pt x="0" y="84327"/>
                </a:lnTo>
                <a:lnTo>
                  <a:pt x="4152" y="88391"/>
                </a:lnTo>
                <a:lnTo>
                  <a:pt x="9207" y="88391"/>
                </a:lnTo>
                <a:lnTo>
                  <a:pt x="9359" y="69850"/>
                </a:lnTo>
                <a:close/>
              </a:path>
              <a:path w="2561590" h="89535">
                <a:moveTo>
                  <a:pt x="14416" y="69864"/>
                </a:moveTo>
                <a:lnTo>
                  <a:pt x="18554" y="74040"/>
                </a:lnTo>
                <a:lnTo>
                  <a:pt x="18554" y="84327"/>
                </a:lnTo>
                <a:lnTo>
                  <a:pt x="14401" y="88391"/>
                </a:lnTo>
                <a:lnTo>
                  <a:pt x="52596" y="88391"/>
                </a:lnTo>
                <a:lnTo>
                  <a:pt x="52755" y="69976"/>
                </a:lnTo>
                <a:lnTo>
                  <a:pt x="14416" y="69864"/>
                </a:lnTo>
                <a:close/>
              </a:path>
              <a:path w="2561590" h="89535">
                <a:moveTo>
                  <a:pt x="242188" y="52704"/>
                </a:moveTo>
                <a:lnTo>
                  <a:pt x="174921" y="60325"/>
                </a:lnTo>
                <a:lnTo>
                  <a:pt x="152514" y="63118"/>
                </a:lnTo>
                <a:lnTo>
                  <a:pt x="154863" y="83185"/>
                </a:lnTo>
                <a:lnTo>
                  <a:pt x="244335" y="73660"/>
                </a:lnTo>
                <a:lnTo>
                  <a:pt x="242188" y="52704"/>
                </a:lnTo>
                <a:close/>
              </a:path>
              <a:path w="2561590" h="89535">
                <a:moveTo>
                  <a:pt x="299796" y="46989"/>
                </a:moveTo>
                <a:lnTo>
                  <a:pt x="242188" y="52704"/>
                </a:lnTo>
                <a:lnTo>
                  <a:pt x="244335" y="73660"/>
                </a:lnTo>
                <a:lnTo>
                  <a:pt x="287287" y="69596"/>
                </a:lnTo>
                <a:lnTo>
                  <a:pt x="301612" y="68452"/>
                </a:lnTo>
                <a:lnTo>
                  <a:pt x="299796" y="46989"/>
                </a:lnTo>
                <a:close/>
              </a:path>
              <a:path w="2561590" h="89535">
                <a:moveTo>
                  <a:pt x="742911" y="48640"/>
                </a:moveTo>
                <a:lnTo>
                  <a:pt x="742073" y="69723"/>
                </a:lnTo>
                <a:lnTo>
                  <a:pt x="755208" y="70230"/>
                </a:lnTo>
                <a:lnTo>
                  <a:pt x="794626" y="70865"/>
                </a:lnTo>
                <a:lnTo>
                  <a:pt x="794626" y="49656"/>
                </a:lnTo>
                <a:lnTo>
                  <a:pt x="781693" y="49656"/>
                </a:lnTo>
                <a:lnTo>
                  <a:pt x="768764" y="49529"/>
                </a:lnTo>
                <a:lnTo>
                  <a:pt x="742911" y="48640"/>
                </a:lnTo>
                <a:close/>
              </a:path>
              <a:path w="2561590" h="89535">
                <a:moveTo>
                  <a:pt x="849693" y="46736"/>
                </a:moveTo>
                <a:lnTo>
                  <a:pt x="835949" y="47878"/>
                </a:lnTo>
                <a:lnTo>
                  <a:pt x="822188" y="48767"/>
                </a:lnTo>
                <a:lnTo>
                  <a:pt x="808413" y="49402"/>
                </a:lnTo>
                <a:lnTo>
                  <a:pt x="794626" y="49656"/>
                </a:lnTo>
                <a:lnTo>
                  <a:pt x="794626" y="70865"/>
                </a:lnTo>
                <a:lnTo>
                  <a:pt x="808878" y="70738"/>
                </a:lnTo>
                <a:lnTo>
                  <a:pt x="823117" y="70230"/>
                </a:lnTo>
                <a:lnTo>
                  <a:pt x="837344" y="69468"/>
                </a:lnTo>
                <a:lnTo>
                  <a:pt x="851560" y="68452"/>
                </a:lnTo>
                <a:lnTo>
                  <a:pt x="849693" y="46736"/>
                </a:lnTo>
                <a:close/>
              </a:path>
              <a:path w="2561590" h="89535">
                <a:moveTo>
                  <a:pt x="14401" y="69850"/>
                </a:moveTo>
                <a:lnTo>
                  <a:pt x="9359" y="69850"/>
                </a:lnTo>
                <a:lnTo>
                  <a:pt x="14416" y="69864"/>
                </a:lnTo>
                <a:close/>
              </a:path>
              <a:path w="2561590" h="89535">
                <a:moveTo>
                  <a:pt x="679932" y="43941"/>
                </a:moveTo>
                <a:lnTo>
                  <a:pt x="677887" y="65404"/>
                </a:lnTo>
                <a:lnTo>
                  <a:pt x="693914" y="66801"/>
                </a:lnTo>
                <a:lnTo>
                  <a:pt x="726004" y="68961"/>
                </a:lnTo>
                <a:lnTo>
                  <a:pt x="742073" y="69723"/>
                </a:lnTo>
                <a:lnTo>
                  <a:pt x="742911" y="48640"/>
                </a:lnTo>
                <a:lnTo>
                  <a:pt x="711393" y="46736"/>
                </a:lnTo>
                <a:lnTo>
                  <a:pt x="695655" y="45465"/>
                </a:lnTo>
                <a:lnTo>
                  <a:pt x="679932" y="43941"/>
                </a:lnTo>
                <a:close/>
              </a:path>
              <a:path w="2561590" h="89535">
                <a:moveTo>
                  <a:pt x="368528" y="42037"/>
                </a:moveTo>
                <a:lnTo>
                  <a:pt x="334152" y="44323"/>
                </a:lnTo>
                <a:lnTo>
                  <a:pt x="299796" y="46989"/>
                </a:lnTo>
                <a:lnTo>
                  <a:pt x="301612" y="68452"/>
                </a:lnTo>
                <a:lnTo>
                  <a:pt x="369900" y="63626"/>
                </a:lnTo>
                <a:lnTo>
                  <a:pt x="368528" y="42037"/>
                </a:lnTo>
                <a:close/>
              </a:path>
              <a:path w="2561590" h="89535">
                <a:moveTo>
                  <a:pt x="933500" y="37591"/>
                </a:moveTo>
                <a:lnTo>
                  <a:pt x="912569" y="40131"/>
                </a:lnTo>
                <a:lnTo>
                  <a:pt x="870667" y="44703"/>
                </a:lnTo>
                <a:lnTo>
                  <a:pt x="849693" y="46736"/>
                </a:lnTo>
                <a:lnTo>
                  <a:pt x="851560" y="68452"/>
                </a:lnTo>
                <a:lnTo>
                  <a:pt x="872724" y="66548"/>
                </a:lnTo>
                <a:lnTo>
                  <a:pt x="936104" y="59689"/>
                </a:lnTo>
                <a:lnTo>
                  <a:pt x="933500" y="37591"/>
                </a:lnTo>
                <a:close/>
              </a:path>
              <a:path w="2561590" h="89535">
                <a:moveTo>
                  <a:pt x="621918" y="39115"/>
                </a:moveTo>
                <a:lnTo>
                  <a:pt x="620661" y="60832"/>
                </a:lnTo>
                <a:lnTo>
                  <a:pt x="663595" y="64007"/>
                </a:lnTo>
                <a:lnTo>
                  <a:pt x="677887" y="65404"/>
                </a:lnTo>
                <a:lnTo>
                  <a:pt x="679932" y="43941"/>
                </a:lnTo>
                <a:lnTo>
                  <a:pt x="650949" y="41275"/>
                </a:lnTo>
                <a:lnTo>
                  <a:pt x="621918" y="39115"/>
                </a:lnTo>
                <a:close/>
              </a:path>
              <a:path w="2561590" h="89535">
                <a:moveTo>
                  <a:pt x="441464" y="38480"/>
                </a:moveTo>
                <a:lnTo>
                  <a:pt x="423219" y="39115"/>
                </a:lnTo>
                <a:lnTo>
                  <a:pt x="386752" y="40893"/>
                </a:lnTo>
                <a:lnTo>
                  <a:pt x="368528" y="42037"/>
                </a:lnTo>
                <a:lnTo>
                  <a:pt x="369900" y="63626"/>
                </a:lnTo>
                <a:lnTo>
                  <a:pt x="405922" y="61594"/>
                </a:lnTo>
                <a:lnTo>
                  <a:pt x="441972" y="60325"/>
                </a:lnTo>
                <a:lnTo>
                  <a:pt x="441464" y="38480"/>
                </a:lnTo>
                <a:close/>
              </a:path>
              <a:path w="2561590" h="89535">
                <a:moveTo>
                  <a:pt x="1561782" y="40639"/>
                </a:moveTo>
                <a:lnTo>
                  <a:pt x="1561337" y="62991"/>
                </a:lnTo>
                <a:lnTo>
                  <a:pt x="1593443" y="63246"/>
                </a:lnTo>
                <a:lnTo>
                  <a:pt x="1609497" y="63246"/>
                </a:lnTo>
                <a:lnTo>
                  <a:pt x="1625549" y="62991"/>
                </a:lnTo>
                <a:lnTo>
                  <a:pt x="1625185" y="40893"/>
                </a:lnTo>
                <a:lnTo>
                  <a:pt x="1593481" y="40893"/>
                </a:lnTo>
                <a:lnTo>
                  <a:pt x="1561782" y="40639"/>
                </a:lnTo>
                <a:close/>
              </a:path>
              <a:path w="2561590" h="89535">
                <a:moveTo>
                  <a:pt x="1505127" y="38480"/>
                </a:moveTo>
                <a:lnTo>
                  <a:pt x="1503946" y="60960"/>
                </a:lnTo>
                <a:lnTo>
                  <a:pt x="1532637" y="62229"/>
                </a:lnTo>
                <a:lnTo>
                  <a:pt x="1561337" y="62991"/>
                </a:lnTo>
                <a:lnTo>
                  <a:pt x="1561782" y="40639"/>
                </a:lnTo>
                <a:lnTo>
                  <a:pt x="1519284" y="39242"/>
                </a:lnTo>
                <a:lnTo>
                  <a:pt x="1505127" y="38480"/>
                </a:lnTo>
                <a:close/>
              </a:path>
              <a:path w="2561590" h="89535">
                <a:moveTo>
                  <a:pt x="1693684" y="36702"/>
                </a:moveTo>
                <a:lnTo>
                  <a:pt x="1659470" y="39369"/>
                </a:lnTo>
                <a:lnTo>
                  <a:pt x="1642335" y="40131"/>
                </a:lnTo>
                <a:lnTo>
                  <a:pt x="1625180" y="40639"/>
                </a:lnTo>
                <a:lnTo>
                  <a:pt x="1625549" y="62991"/>
                </a:lnTo>
                <a:lnTo>
                  <a:pt x="1643179" y="62484"/>
                </a:lnTo>
                <a:lnTo>
                  <a:pt x="1660788" y="61594"/>
                </a:lnTo>
                <a:lnTo>
                  <a:pt x="1678373" y="60325"/>
                </a:lnTo>
                <a:lnTo>
                  <a:pt x="1695932" y="58547"/>
                </a:lnTo>
                <a:lnTo>
                  <a:pt x="1693684" y="36702"/>
                </a:lnTo>
                <a:close/>
              </a:path>
              <a:path w="2561590" h="89535">
                <a:moveTo>
                  <a:pt x="1421968" y="31750"/>
                </a:moveTo>
                <a:lnTo>
                  <a:pt x="1419859" y="54355"/>
                </a:lnTo>
                <a:lnTo>
                  <a:pt x="1461874" y="58038"/>
                </a:lnTo>
                <a:lnTo>
                  <a:pt x="1503946" y="60960"/>
                </a:lnTo>
                <a:lnTo>
                  <a:pt x="1505127" y="38480"/>
                </a:lnTo>
                <a:lnTo>
                  <a:pt x="1484315" y="37084"/>
                </a:lnTo>
                <a:lnTo>
                  <a:pt x="1421968" y="31750"/>
                </a:lnTo>
                <a:close/>
              </a:path>
              <a:path w="2561590" h="89535">
                <a:moveTo>
                  <a:pt x="620735" y="59562"/>
                </a:moveTo>
                <a:lnTo>
                  <a:pt x="556678" y="59562"/>
                </a:lnTo>
                <a:lnTo>
                  <a:pt x="599340" y="60198"/>
                </a:lnTo>
                <a:lnTo>
                  <a:pt x="620661" y="60832"/>
                </a:lnTo>
                <a:lnTo>
                  <a:pt x="620735" y="59562"/>
                </a:lnTo>
                <a:close/>
              </a:path>
              <a:path w="2561590" h="89535">
                <a:moveTo>
                  <a:pt x="535343" y="37846"/>
                </a:moveTo>
                <a:lnTo>
                  <a:pt x="511873" y="37846"/>
                </a:lnTo>
                <a:lnTo>
                  <a:pt x="441464" y="38480"/>
                </a:lnTo>
                <a:lnTo>
                  <a:pt x="441972" y="60325"/>
                </a:lnTo>
                <a:lnTo>
                  <a:pt x="465316" y="59943"/>
                </a:lnTo>
                <a:lnTo>
                  <a:pt x="535343" y="59689"/>
                </a:lnTo>
                <a:lnTo>
                  <a:pt x="535343" y="37846"/>
                </a:lnTo>
                <a:close/>
              </a:path>
              <a:path w="2561590" h="89535">
                <a:moveTo>
                  <a:pt x="556991" y="37846"/>
                </a:moveTo>
                <a:lnTo>
                  <a:pt x="535343" y="37846"/>
                </a:lnTo>
                <a:lnTo>
                  <a:pt x="535343" y="59689"/>
                </a:lnTo>
                <a:lnTo>
                  <a:pt x="620735" y="59562"/>
                </a:lnTo>
                <a:lnTo>
                  <a:pt x="621918" y="39115"/>
                </a:lnTo>
                <a:lnTo>
                  <a:pt x="578635" y="37973"/>
                </a:lnTo>
                <a:lnTo>
                  <a:pt x="556991" y="37846"/>
                </a:lnTo>
                <a:close/>
              </a:path>
              <a:path w="2561590" h="89535">
                <a:moveTo>
                  <a:pt x="1022045" y="28321"/>
                </a:moveTo>
                <a:lnTo>
                  <a:pt x="999880" y="30352"/>
                </a:lnTo>
                <a:lnTo>
                  <a:pt x="933500" y="37591"/>
                </a:lnTo>
                <a:lnTo>
                  <a:pt x="936104" y="59689"/>
                </a:lnTo>
                <a:lnTo>
                  <a:pt x="979987" y="54737"/>
                </a:lnTo>
                <a:lnTo>
                  <a:pt x="1023937" y="50546"/>
                </a:lnTo>
                <a:lnTo>
                  <a:pt x="1022045" y="28321"/>
                </a:lnTo>
                <a:close/>
              </a:path>
              <a:path w="2561590" h="89535">
                <a:moveTo>
                  <a:pt x="1764601" y="28955"/>
                </a:moveTo>
                <a:lnTo>
                  <a:pt x="1729157" y="33019"/>
                </a:lnTo>
                <a:lnTo>
                  <a:pt x="1693684" y="36702"/>
                </a:lnTo>
                <a:lnTo>
                  <a:pt x="1695932" y="58547"/>
                </a:lnTo>
                <a:lnTo>
                  <a:pt x="1767141" y="50673"/>
                </a:lnTo>
                <a:lnTo>
                  <a:pt x="1764601" y="28955"/>
                </a:lnTo>
                <a:close/>
              </a:path>
              <a:path w="2561590" h="89535">
                <a:moveTo>
                  <a:pt x="1334160" y="24002"/>
                </a:moveTo>
                <a:lnTo>
                  <a:pt x="1332420" y="46862"/>
                </a:lnTo>
                <a:lnTo>
                  <a:pt x="1419859" y="54355"/>
                </a:lnTo>
                <a:lnTo>
                  <a:pt x="1421968" y="31750"/>
                </a:lnTo>
                <a:lnTo>
                  <a:pt x="1400029" y="29590"/>
                </a:lnTo>
                <a:lnTo>
                  <a:pt x="1334160" y="24002"/>
                </a:lnTo>
                <a:close/>
              </a:path>
              <a:path w="2561590" h="89535">
                <a:moveTo>
                  <a:pt x="1837740" y="21336"/>
                </a:moveTo>
                <a:lnTo>
                  <a:pt x="1801147" y="24891"/>
                </a:lnTo>
                <a:lnTo>
                  <a:pt x="1764601" y="28955"/>
                </a:lnTo>
                <a:lnTo>
                  <a:pt x="1767141" y="50673"/>
                </a:lnTo>
                <a:lnTo>
                  <a:pt x="1785280" y="48513"/>
                </a:lnTo>
                <a:lnTo>
                  <a:pt x="1839760" y="42925"/>
                </a:lnTo>
                <a:lnTo>
                  <a:pt x="1837740" y="21336"/>
                </a:lnTo>
                <a:close/>
              </a:path>
              <a:path w="2561590" h="89535">
                <a:moveTo>
                  <a:pt x="1095692" y="23494"/>
                </a:moveTo>
                <a:lnTo>
                  <a:pt x="1077259" y="24384"/>
                </a:lnTo>
                <a:lnTo>
                  <a:pt x="1040435" y="26797"/>
                </a:lnTo>
                <a:lnTo>
                  <a:pt x="1022045" y="28321"/>
                </a:lnTo>
                <a:lnTo>
                  <a:pt x="1023937" y="50546"/>
                </a:lnTo>
                <a:lnTo>
                  <a:pt x="1060288" y="47878"/>
                </a:lnTo>
                <a:lnTo>
                  <a:pt x="1078483" y="46736"/>
                </a:lnTo>
                <a:lnTo>
                  <a:pt x="1096695" y="45974"/>
                </a:lnTo>
                <a:lnTo>
                  <a:pt x="1095692" y="23494"/>
                </a:lnTo>
                <a:close/>
              </a:path>
              <a:path w="2561590" h="89535">
                <a:moveTo>
                  <a:pt x="1285786" y="21462"/>
                </a:moveTo>
                <a:lnTo>
                  <a:pt x="1285544" y="44323"/>
                </a:lnTo>
                <a:lnTo>
                  <a:pt x="1297276" y="44703"/>
                </a:lnTo>
                <a:lnTo>
                  <a:pt x="1309001" y="45212"/>
                </a:lnTo>
                <a:lnTo>
                  <a:pt x="1320717" y="45974"/>
                </a:lnTo>
                <a:lnTo>
                  <a:pt x="1332420" y="46862"/>
                </a:lnTo>
                <a:lnTo>
                  <a:pt x="1334160" y="24002"/>
                </a:lnTo>
                <a:lnTo>
                  <a:pt x="1322079" y="23113"/>
                </a:lnTo>
                <a:lnTo>
                  <a:pt x="1309992" y="22351"/>
                </a:lnTo>
                <a:lnTo>
                  <a:pt x="1297895" y="21843"/>
                </a:lnTo>
                <a:lnTo>
                  <a:pt x="1285786" y="21462"/>
                </a:lnTo>
                <a:close/>
              </a:path>
              <a:path w="2561590" h="89535">
                <a:moveTo>
                  <a:pt x="1201508" y="21589"/>
                </a:moveTo>
                <a:lnTo>
                  <a:pt x="1175043" y="21716"/>
                </a:lnTo>
                <a:lnTo>
                  <a:pt x="1122136" y="22605"/>
                </a:lnTo>
                <a:lnTo>
                  <a:pt x="1095692" y="23494"/>
                </a:lnTo>
                <a:lnTo>
                  <a:pt x="1096695" y="45974"/>
                </a:lnTo>
                <a:lnTo>
                  <a:pt x="1122903" y="45085"/>
                </a:lnTo>
                <a:lnTo>
                  <a:pt x="1175337" y="44196"/>
                </a:lnTo>
                <a:lnTo>
                  <a:pt x="1201559" y="44196"/>
                </a:lnTo>
                <a:lnTo>
                  <a:pt x="1201508" y="21589"/>
                </a:lnTo>
                <a:close/>
              </a:path>
              <a:path w="2561590" h="89535">
                <a:moveTo>
                  <a:pt x="1285786" y="21462"/>
                </a:moveTo>
                <a:lnTo>
                  <a:pt x="1222578" y="21462"/>
                </a:lnTo>
                <a:lnTo>
                  <a:pt x="1201508" y="21589"/>
                </a:lnTo>
                <a:lnTo>
                  <a:pt x="1201559" y="44196"/>
                </a:lnTo>
                <a:lnTo>
                  <a:pt x="1285544" y="44323"/>
                </a:lnTo>
                <a:lnTo>
                  <a:pt x="1285786" y="21462"/>
                </a:lnTo>
                <a:close/>
              </a:path>
              <a:path w="2561590" h="89535">
                <a:moveTo>
                  <a:pt x="1908809" y="16128"/>
                </a:moveTo>
                <a:lnTo>
                  <a:pt x="1891024" y="17144"/>
                </a:lnTo>
                <a:lnTo>
                  <a:pt x="1873251" y="18414"/>
                </a:lnTo>
                <a:lnTo>
                  <a:pt x="1837740" y="21336"/>
                </a:lnTo>
                <a:lnTo>
                  <a:pt x="1839760" y="42925"/>
                </a:lnTo>
                <a:lnTo>
                  <a:pt x="1874840" y="40004"/>
                </a:lnTo>
                <a:lnTo>
                  <a:pt x="1892402" y="38735"/>
                </a:lnTo>
                <a:lnTo>
                  <a:pt x="1909978" y="37718"/>
                </a:lnTo>
                <a:lnTo>
                  <a:pt x="1908809" y="16128"/>
                </a:lnTo>
                <a:close/>
              </a:path>
              <a:path w="2561590" h="89535">
                <a:moveTo>
                  <a:pt x="1625180" y="40639"/>
                </a:moveTo>
                <a:lnTo>
                  <a:pt x="1609331" y="40893"/>
                </a:lnTo>
                <a:lnTo>
                  <a:pt x="1625185" y="40893"/>
                </a:lnTo>
                <a:lnTo>
                  <a:pt x="1625180" y="40639"/>
                </a:lnTo>
                <a:close/>
              </a:path>
              <a:path w="2561590" h="89535">
                <a:moveTo>
                  <a:pt x="1972640" y="13588"/>
                </a:moveTo>
                <a:lnTo>
                  <a:pt x="1924759" y="15239"/>
                </a:lnTo>
                <a:lnTo>
                  <a:pt x="1908809" y="16128"/>
                </a:lnTo>
                <a:lnTo>
                  <a:pt x="1909978" y="37718"/>
                </a:lnTo>
                <a:lnTo>
                  <a:pt x="1941495" y="36322"/>
                </a:lnTo>
                <a:lnTo>
                  <a:pt x="1957257" y="35813"/>
                </a:lnTo>
                <a:lnTo>
                  <a:pt x="1973021" y="35560"/>
                </a:lnTo>
                <a:lnTo>
                  <a:pt x="1972640" y="13588"/>
                </a:lnTo>
                <a:close/>
              </a:path>
              <a:path w="2561590" h="89535">
                <a:moveTo>
                  <a:pt x="2161666" y="12700"/>
                </a:moveTo>
                <a:lnTo>
                  <a:pt x="2114406" y="12700"/>
                </a:lnTo>
                <a:lnTo>
                  <a:pt x="1972640" y="13588"/>
                </a:lnTo>
                <a:lnTo>
                  <a:pt x="1973021" y="35560"/>
                </a:lnTo>
                <a:lnTo>
                  <a:pt x="2161666" y="35305"/>
                </a:lnTo>
                <a:lnTo>
                  <a:pt x="2161666" y="12700"/>
                </a:lnTo>
                <a:close/>
              </a:path>
              <a:path w="2561590" h="89535">
                <a:moveTo>
                  <a:pt x="2346998" y="11049"/>
                </a:moveTo>
                <a:lnTo>
                  <a:pt x="2208003" y="12700"/>
                </a:lnTo>
                <a:lnTo>
                  <a:pt x="2161666" y="12700"/>
                </a:lnTo>
                <a:lnTo>
                  <a:pt x="2161666" y="35432"/>
                </a:lnTo>
                <a:lnTo>
                  <a:pt x="2208282" y="35560"/>
                </a:lnTo>
                <a:lnTo>
                  <a:pt x="2348115" y="34416"/>
                </a:lnTo>
                <a:lnTo>
                  <a:pt x="2346998" y="11049"/>
                </a:lnTo>
                <a:close/>
              </a:path>
              <a:path w="2561590" h="89535">
                <a:moveTo>
                  <a:pt x="2161666" y="35305"/>
                </a:moveTo>
                <a:lnTo>
                  <a:pt x="2114501" y="35305"/>
                </a:lnTo>
                <a:lnTo>
                  <a:pt x="2161666" y="35432"/>
                </a:lnTo>
                <a:close/>
              </a:path>
              <a:path w="2561590" h="89535">
                <a:moveTo>
                  <a:pt x="2427185" y="5968"/>
                </a:moveTo>
                <a:lnTo>
                  <a:pt x="2346998" y="11049"/>
                </a:lnTo>
                <a:lnTo>
                  <a:pt x="2348115" y="34416"/>
                </a:lnTo>
                <a:lnTo>
                  <a:pt x="2368339" y="33274"/>
                </a:lnTo>
                <a:lnTo>
                  <a:pt x="2428938" y="28701"/>
                </a:lnTo>
                <a:lnTo>
                  <a:pt x="2427185" y="5968"/>
                </a:lnTo>
                <a:close/>
              </a:path>
              <a:path w="2561590" h="89535">
                <a:moveTo>
                  <a:pt x="2502750" y="1142"/>
                </a:moveTo>
                <a:lnTo>
                  <a:pt x="2483853" y="2159"/>
                </a:lnTo>
                <a:lnTo>
                  <a:pt x="2446068" y="4572"/>
                </a:lnTo>
                <a:lnTo>
                  <a:pt x="2427185" y="5968"/>
                </a:lnTo>
                <a:lnTo>
                  <a:pt x="2428938" y="28701"/>
                </a:lnTo>
                <a:lnTo>
                  <a:pt x="2466389" y="25526"/>
                </a:lnTo>
                <a:lnTo>
                  <a:pt x="2503868" y="22987"/>
                </a:lnTo>
                <a:lnTo>
                  <a:pt x="2502750" y="1142"/>
                </a:lnTo>
                <a:close/>
              </a:path>
              <a:path w="2561590" h="89535">
                <a:moveTo>
                  <a:pt x="2541557" y="12163"/>
                </a:moveTo>
                <a:lnTo>
                  <a:pt x="2539354" y="14350"/>
                </a:lnTo>
                <a:lnTo>
                  <a:pt x="2539314" y="21716"/>
                </a:lnTo>
                <a:lnTo>
                  <a:pt x="2538971" y="21726"/>
                </a:lnTo>
                <a:lnTo>
                  <a:pt x="2538971" y="23875"/>
                </a:lnTo>
                <a:lnTo>
                  <a:pt x="2542679" y="27559"/>
                </a:lnTo>
                <a:lnTo>
                  <a:pt x="2551849" y="27559"/>
                </a:lnTo>
                <a:lnTo>
                  <a:pt x="2555173" y="24256"/>
                </a:lnTo>
                <a:lnTo>
                  <a:pt x="2553919" y="24256"/>
                </a:lnTo>
                <a:lnTo>
                  <a:pt x="2550677" y="21843"/>
                </a:lnTo>
                <a:lnTo>
                  <a:pt x="2545613" y="21843"/>
                </a:lnTo>
                <a:lnTo>
                  <a:pt x="2543517" y="21716"/>
                </a:lnTo>
                <a:lnTo>
                  <a:pt x="2547162" y="21716"/>
                </a:lnTo>
                <a:lnTo>
                  <a:pt x="2550174" y="21470"/>
                </a:lnTo>
                <a:lnTo>
                  <a:pt x="2540609" y="14350"/>
                </a:lnTo>
                <a:lnTo>
                  <a:pt x="2541557" y="12163"/>
                </a:lnTo>
                <a:close/>
              </a:path>
              <a:path w="2561590" h="89535">
                <a:moveTo>
                  <a:pt x="2555557" y="21028"/>
                </a:moveTo>
                <a:lnTo>
                  <a:pt x="2550174" y="21470"/>
                </a:lnTo>
                <a:lnTo>
                  <a:pt x="2553919" y="24256"/>
                </a:lnTo>
                <a:lnTo>
                  <a:pt x="2555433" y="22987"/>
                </a:lnTo>
                <a:lnTo>
                  <a:pt x="2555557" y="21028"/>
                </a:lnTo>
                <a:close/>
              </a:path>
              <a:path w="2561590" h="89535">
                <a:moveTo>
                  <a:pt x="2555557" y="22883"/>
                </a:moveTo>
                <a:lnTo>
                  <a:pt x="2553919" y="24256"/>
                </a:lnTo>
                <a:lnTo>
                  <a:pt x="2555173" y="24256"/>
                </a:lnTo>
                <a:lnTo>
                  <a:pt x="2555557" y="23875"/>
                </a:lnTo>
                <a:lnTo>
                  <a:pt x="2555557" y="22883"/>
                </a:lnTo>
                <a:close/>
              </a:path>
              <a:path w="2561590" h="89535">
                <a:moveTo>
                  <a:pt x="2539314" y="126"/>
                </a:moveTo>
                <a:lnTo>
                  <a:pt x="2530170" y="126"/>
                </a:lnTo>
                <a:lnTo>
                  <a:pt x="2511887" y="635"/>
                </a:lnTo>
                <a:lnTo>
                  <a:pt x="2502750" y="1142"/>
                </a:lnTo>
                <a:lnTo>
                  <a:pt x="2503868" y="22987"/>
                </a:lnTo>
                <a:lnTo>
                  <a:pt x="2512726" y="22478"/>
                </a:lnTo>
                <a:lnTo>
                  <a:pt x="2538971" y="21726"/>
                </a:lnTo>
                <a:lnTo>
                  <a:pt x="2538971" y="14731"/>
                </a:lnTo>
                <a:lnTo>
                  <a:pt x="2539314" y="14391"/>
                </a:lnTo>
                <a:lnTo>
                  <a:pt x="2539314" y="126"/>
                </a:lnTo>
                <a:close/>
              </a:path>
              <a:path w="2561590" h="89535">
                <a:moveTo>
                  <a:pt x="2558008" y="20827"/>
                </a:moveTo>
                <a:lnTo>
                  <a:pt x="2555557" y="21028"/>
                </a:lnTo>
                <a:lnTo>
                  <a:pt x="2555557" y="22883"/>
                </a:lnTo>
                <a:lnTo>
                  <a:pt x="2558008" y="20827"/>
                </a:lnTo>
                <a:close/>
              </a:path>
              <a:path w="2561590" h="89535">
                <a:moveTo>
                  <a:pt x="2547162" y="21716"/>
                </a:moveTo>
                <a:lnTo>
                  <a:pt x="2543517" y="21716"/>
                </a:lnTo>
                <a:lnTo>
                  <a:pt x="2545613" y="21843"/>
                </a:lnTo>
                <a:lnTo>
                  <a:pt x="2547162" y="21716"/>
                </a:lnTo>
                <a:close/>
              </a:path>
              <a:path w="2561590" h="89535">
                <a:moveTo>
                  <a:pt x="2550174" y="21470"/>
                </a:moveTo>
                <a:lnTo>
                  <a:pt x="2545613" y="21843"/>
                </a:lnTo>
                <a:lnTo>
                  <a:pt x="2550677" y="21843"/>
                </a:lnTo>
                <a:lnTo>
                  <a:pt x="2550174" y="21470"/>
                </a:lnTo>
                <a:close/>
              </a:path>
              <a:path w="2561590" h="89535">
                <a:moveTo>
                  <a:pt x="2539314" y="14391"/>
                </a:moveTo>
                <a:lnTo>
                  <a:pt x="2538971" y="14731"/>
                </a:lnTo>
                <a:lnTo>
                  <a:pt x="2538971" y="21726"/>
                </a:lnTo>
                <a:lnTo>
                  <a:pt x="2539314" y="21716"/>
                </a:lnTo>
                <a:lnTo>
                  <a:pt x="2539314" y="14391"/>
                </a:lnTo>
                <a:close/>
              </a:path>
              <a:path w="2561590" h="89535">
                <a:moveTo>
                  <a:pt x="2544959" y="11049"/>
                </a:moveTo>
                <a:lnTo>
                  <a:pt x="2542679" y="11049"/>
                </a:lnTo>
                <a:lnTo>
                  <a:pt x="2541557" y="12163"/>
                </a:lnTo>
                <a:lnTo>
                  <a:pt x="2540609" y="14350"/>
                </a:lnTo>
                <a:lnTo>
                  <a:pt x="2550174" y="21470"/>
                </a:lnTo>
                <a:lnTo>
                  <a:pt x="2555557" y="21028"/>
                </a:lnTo>
                <a:lnTo>
                  <a:pt x="2555557" y="18991"/>
                </a:lnTo>
                <a:lnTo>
                  <a:pt x="2544959" y="11049"/>
                </a:lnTo>
                <a:close/>
              </a:path>
              <a:path w="2561590" h="89535">
                <a:moveTo>
                  <a:pt x="2555557" y="18991"/>
                </a:moveTo>
                <a:lnTo>
                  <a:pt x="2555557" y="21028"/>
                </a:lnTo>
                <a:lnTo>
                  <a:pt x="2558008" y="20827"/>
                </a:lnTo>
                <a:lnTo>
                  <a:pt x="2555557" y="18991"/>
                </a:lnTo>
                <a:close/>
              </a:path>
              <a:path w="2561590" h="89535">
                <a:moveTo>
                  <a:pt x="2560621" y="11049"/>
                </a:moveTo>
                <a:lnTo>
                  <a:pt x="2551849" y="11049"/>
                </a:lnTo>
                <a:lnTo>
                  <a:pt x="2555557" y="14731"/>
                </a:lnTo>
                <a:lnTo>
                  <a:pt x="2555557" y="18991"/>
                </a:lnTo>
                <a:lnTo>
                  <a:pt x="2558008" y="20827"/>
                </a:lnTo>
                <a:lnTo>
                  <a:pt x="2560675" y="17525"/>
                </a:lnTo>
                <a:lnTo>
                  <a:pt x="2561321" y="14350"/>
                </a:lnTo>
                <a:lnTo>
                  <a:pt x="2561351" y="13588"/>
                </a:lnTo>
                <a:lnTo>
                  <a:pt x="2560621" y="11049"/>
                </a:lnTo>
                <a:close/>
              </a:path>
              <a:path w="2561590" h="89535">
                <a:moveTo>
                  <a:pt x="2560104" y="9398"/>
                </a:moveTo>
                <a:lnTo>
                  <a:pt x="2542755" y="9398"/>
                </a:lnTo>
                <a:lnTo>
                  <a:pt x="2555557" y="18991"/>
                </a:lnTo>
                <a:lnTo>
                  <a:pt x="2555557" y="14731"/>
                </a:lnTo>
                <a:lnTo>
                  <a:pt x="2551849" y="11049"/>
                </a:lnTo>
                <a:lnTo>
                  <a:pt x="2560621" y="11049"/>
                </a:lnTo>
                <a:lnTo>
                  <a:pt x="2560256" y="9778"/>
                </a:lnTo>
                <a:lnTo>
                  <a:pt x="2560104" y="9398"/>
                </a:lnTo>
                <a:close/>
              </a:path>
              <a:path w="2561590" h="89535">
                <a:moveTo>
                  <a:pt x="2544076" y="0"/>
                </a:moveTo>
                <a:lnTo>
                  <a:pt x="2539314" y="126"/>
                </a:lnTo>
                <a:lnTo>
                  <a:pt x="2539314" y="14391"/>
                </a:lnTo>
                <a:lnTo>
                  <a:pt x="2541557" y="12163"/>
                </a:lnTo>
                <a:lnTo>
                  <a:pt x="2542755" y="9398"/>
                </a:lnTo>
                <a:lnTo>
                  <a:pt x="2560104" y="9398"/>
                </a:lnTo>
                <a:lnTo>
                  <a:pt x="2558884" y="6350"/>
                </a:lnTo>
                <a:lnTo>
                  <a:pt x="2556509" y="3810"/>
                </a:lnTo>
                <a:lnTo>
                  <a:pt x="2553119" y="2286"/>
                </a:lnTo>
                <a:lnTo>
                  <a:pt x="2548674" y="762"/>
                </a:lnTo>
                <a:lnTo>
                  <a:pt x="2544076" y="0"/>
                </a:lnTo>
                <a:close/>
              </a:path>
              <a:path w="2561590" h="89535">
                <a:moveTo>
                  <a:pt x="2542755" y="9398"/>
                </a:moveTo>
                <a:lnTo>
                  <a:pt x="2541557" y="12163"/>
                </a:lnTo>
                <a:lnTo>
                  <a:pt x="2542679" y="11049"/>
                </a:lnTo>
                <a:lnTo>
                  <a:pt x="2544959" y="11049"/>
                </a:lnTo>
                <a:lnTo>
                  <a:pt x="2542755" y="939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7879" y="2547200"/>
            <a:ext cx="287655" cy="267970"/>
          </a:xfrm>
          <a:custGeom>
            <a:avLst/>
            <a:gdLst/>
            <a:ahLst/>
            <a:cxnLst/>
            <a:rect l="l" t="t" r="r" b="b"/>
            <a:pathLst>
              <a:path w="287654" h="267969">
                <a:moveTo>
                  <a:pt x="80454" y="234734"/>
                </a:moveTo>
                <a:lnTo>
                  <a:pt x="74015" y="266026"/>
                </a:lnTo>
                <a:lnTo>
                  <a:pt x="80647" y="267134"/>
                </a:lnTo>
                <a:lnTo>
                  <a:pt x="87304" y="267750"/>
                </a:lnTo>
                <a:lnTo>
                  <a:pt x="93987" y="267877"/>
                </a:lnTo>
                <a:lnTo>
                  <a:pt x="100698" y="267512"/>
                </a:lnTo>
                <a:lnTo>
                  <a:pt x="97733" y="236016"/>
                </a:lnTo>
                <a:lnTo>
                  <a:pt x="91897" y="236016"/>
                </a:lnTo>
                <a:lnTo>
                  <a:pt x="86156" y="235788"/>
                </a:lnTo>
                <a:lnTo>
                  <a:pt x="80454" y="234734"/>
                </a:lnTo>
                <a:close/>
              </a:path>
              <a:path w="287654" h="267969">
                <a:moveTo>
                  <a:pt x="108623" y="232790"/>
                </a:moveTo>
                <a:lnTo>
                  <a:pt x="97675" y="235407"/>
                </a:lnTo>
                <a:lnTo>
                  <a:pt x="100698" y="267512"/>
                </a:lnTo>
                <a:lnTo>
                  <a:pt x="125006" y="260718"/>
                </a:lnTo>
                <a:lnTo>
                  <a:pt x="108623" y="232790"/>
                </a:lnTo>
                <a:close/>
              </a:path>
              <a:path w="287654" h="267969">
                <a:moveTo>
                  <a:pt x="66954" y="228803"/>
                </a:moveTo>
                <a:lnTo>
                  <a:pt x="48260" y="254241"/>
                </a:lnTo>
                <a:lnTo>
                  <a:pt x="54227" y="258220"/>
                </a:lnTo>
                <a:lnTo>
                  <a:pt x="60509" y="261510"/>
                </a:lnTo>
                <a:lnTo>
                  <a:pt x="67105" y="264112"/>
                </a:lnTo>
                <a:lnTo>
                  <a:pt x="74015" y="266026"/>
                </a:lnTo>
                <a:lnTo>
                  <a:pt x="80454" y="234734"/>
                </a:lnTo>
                <a:lnTo>
                  <a:pt x="75527" y="233730"/>
                </a:lnTo>
                <a:lnTo>
                  <a:pt x="71031" y="231749"/>
                </a:lnTo>
                <a:lnTo>
                  <a:pt x="66954" y="228803"/>
                </a:lnTo>
                <a:close/>
              </a:path>
              <a:path w="287654" h="267969">
                <a:moveTo>
                  <a:pt x="123367" y="219049"/>
                </a:moveTo>
                <a:lnTo>
                  <a:pt x="108623" y="232790"/>
                </a:lnTo>
                <a:lnTo>
                  <a:pt x="125006" y="260718"/>
                </a:lnTo>
                <a:lnTo>
                  <a:pt x="147002" y="241122"/>
                </a:lnTo>
                <a:lnTo>
                  <a:pt x="123367" y="219049"/>
                </a:lnTo>
                <a:close/>
              </a:path>
              <a:path w="287654" h="267969">
                <a:moveTo>
                  <a:pt x="53619" y="214960"/>
                </a:moveTo>
                <a:lnTo>
                  <a:pt x="28105" y="232511"/>
                </a:lnTo>
                <a:lnTo>
                  <a:pt x="32467" y="238576"/>
                </a:lnTo>
                <a:lnTo>
                  <a:pt x="37282" y="244219"/>
                </a:lnTo>
                <a:lnTo>
                  <a:pt x="42548" y="249440"/>
                </a:lnTo>
                <a:lnTo>
                  <a:pt x="48260" y="254241"/>
                </a:lnTo>
                <a:lnTo>
                  <a:pt x="66954" y="228803"/>
                </a:lnTo>
                <a:lnTo>
                  <a:pt x="61772" y="224916"/>
                </a:lnTo>
                <a:lnTo>
                  <a:pt x="57327" y="220294"/>
                </a:lnTo>
                <a:lnTo>
                  <a:pt x="53619" y="214960"/>
                </a:lnTo>
                <a:close/>
              </a:path>
              <a:path w="287654" h="267969">
                <a:moveTo>
                  <a:pt x="146710" y="188061"/>
                </a:moveTo>
                <a:lnTo>
                  <a:pt x="141380" y="196193"/>
                </a:lnTo>
                <a:lnTo>
                  <a:pt x="135715" y="204069"/>
                </a:lnTo>
                <a:lnTo>
                  <a:pt x="129712" y="211689"/>
                </a:lnTo>
                <a:lnTo>
                  <a:pt x="123367" y="219049"/>
                </a:lnTo>
                <a:lnTo>
                  <a:pt x="147002" y="241122"/>
                </a:lnTo>
                <a:lnTo>
                  <a:pt x="154411" y="232511"/>
                </a:lnTo>
                <a:lnTo>
                  <a:pt x="161240" y="223834"/>
                </a:lnTo>
                <a:lnTo>
                  <a:pt x="167764" y="214740"/>
                </a:lnTo>
                <a:lnTo>
                  <a:pt x="173888" y="205346"/>
                </a:lnTo>
                <a:lnTo>
                  <a:pt x="146710" y="188061"/>
                </a:lnTo>
                <a:close/>
              </a:path>
              <a:path w="287654" h="267969">
                <a:moveTo>
                  <a:pt x="97675" y="235407"/>
                </a:moveTo>
                <a:lnTo>
                  <a:pt x="91897" y="236016"/>
                </a:lnTo>
                <a:lnTo>
                  <a:pt x="97733" y="236016"/>
                </a:lnTo>
                <a:lnTo>
                  <a:pt x="97675" y="235407"/>
                </a:lnTo>
                <a:close/>
              </a:path>
              <a:path w="287654" h="267969">
                <a:moveTo>
                  <a:pt x="40678" y="193039"/>
                </a:moveTo>
                <a:lnTo>
                  <a:pt x="13424" y="205790"/>
                </a:lnTo>
                <a:lnTo>
                  <a:pt x="16684" y="212696"/>
                </a:lnTo>
                <a:lnTo>
                  <a:pt x="20217" y="219451"/>
                </a:lnTo>
                <a:lnTo>
                  <a:pt x="24023" y="226055"/>
                </a:lnTo>
                <a:lnTo>
                  <a:pt x="28105" y="232511"/>
                </a:lnTo>
                <a:lnTo>
                  <a:pt x="53619" y="214960"/>
                </a:lnTo>
                <a:lnTo>
                  <a:pt x="50059" y="209676"/>
                </a:lnTo>
                <a:lnTo>
                  <a:pt x="46607" y="204069"/>
                </a:lnTo>
                <a:lnTo>
                  <a:pt x="43587" y="198717"/>
                </a:lnTo>
                <a:lnTo>
                  <a:pt x="40678" y="193039"/>
                </a:lnTo>
                <a:close/>
              </a:path>
              <a:path w="287654" h="267969">
                <a:moveTo>
                  <a:pt x="30797" y="169354"/>
                </a:moveTo>
                <a:lnTo>
                  <a:pt x="3302" y="177584"/>
                </a:lnTo>
                <a:lnTo>
                  <a:pt x="5419" y="184789"/>
                </a:lnTo>
                <a:lnTo>
                  <a:pt x="7810" y="191892"/>
                </a:lnTo>
                <a:lnTo>
                  <a:pt x="10478" y="198892"/>
                </a:lnTo>
                <a:lnTo>
                  <a:pt x="13424" y="205790"/>
                </a:lnTo>
                <a:lnTo>
                  <a:pt x="40678" y="193039"/>
                </a:lnTo>
                <a:lnTo>
                  <a:pt x="37930" y="187237"/>
                </a:lnTo>
                <a:lnTo>
                  <a:pt x="35366" y="181354"/>
                </a:lnTo>
                <a:lnTo>
                  <a:pt x="32988" y="175393"/>
                </a:lnTo>
                <a:lnTo>
                  <a:pt x="30797" y="169354"/>
                </a:lnTo>
                <a:close/>
              </a:path>
              <a:path w="287654" h="267969">
                <a:moveTo>
                  <a:pt x="173786" y="142366"/>
                </a:moveTo>
                <a:lnTo>
                  <a:pt x="167161" y="154114"/>
                </a:lnTo>
                <a:lnTo>
                  <a:pt x="160577" y="165409"/>
                </a:lnTo>
                <a:lnTo>
                  <a:pt x="153725" y="176783"/>
                </a:lnTo>
                <a:lnTo>
                  <a:pt x="146710" y="188061"/>
                </a:lnTo>
                <a:lnTo>
                  <a:pt x="173888" y="205346"/>
                </a:lnTo>
                <a:lnTo>
                  <a:pt x="181120" y="193613"/>
                </a:lnTo>
                <a:lnTo>
                  <a:pt x="188166" y="181771"/>
                </a:lnTo>
                <a:lnTo>
                  <a:pt x="195026" y="169820"/>
                </a:lnTo>
                <a:lnTo>
                  <a:pt x="201701" y="157759"/>
                </a:lnTo>
                <a:lnTo>
                  <a:pt x="173786" y="142366"/>
                </a:lnTo>
                <a:close/>
              </a:path>
              <a:path w="287654" h="267969">
                <a:moveTo>
                  <a:pt x="2476" y="147843"/>
                </a:moveTo>
                <a:lnTo>
                  <a:pt x="0" y="148018"/>
                </a:lnTo>
                <a:lnTo>
                  <a:pt x="0" y="155367"/>
                </a:lnTo>
                <a:lnTo>
                  <a:pt x="551" y="162744"/>
                </a:lnTo>
                <a:lnTo>
                  <a:pt x="1652" y="170149"/>
                </a:lnTo>
                <a:lnTo>
                  <a:pt x="3302" y="177584"/>
                </a:lnTo>
                <a:lnTo>
                  <a:pt x="30797" y="169354"/>
                </a:lnTo>
                <a:lnTo>
                  <a:pt x="28232" y="161810"/>
                </a:lnTo>
                <a:lnTo>
                  <a:pt x="26289" y="154114"/>
                </a:lnTo>
                <a:lnTo>
                  <a:pt x="26220" y="153695"/>
                </a:lnTo>
                <a:lnTo>
                  <a:pt x="6629" y="153695"/>
                </a:lnTo>
                <a:lnTo>
                  <a:pt x="2476" y="149542"/>
                </a:lnTo>
                <a:lnTo>
                  <a:pt x="2476" y="147843"/>
                </a:lnTo>
                <a:close/>
              </a:path>
              <a:path w="287654" h="267969">
                <a:moveTo>
                  <a:pt x="204889" y="90030"/>
                </a:moveTo>
                <a:lnTo>
                  <a:pt x="196845" y="102953"/>
                </a:lnTo>
                <a:lnTo>
                  <a:pt x="188980" y="115984"/>
                </a:lnTo>
                <a:lnTo>
                  <a:pt x="181295" y="129122"/>
                </a:lnTo>
                <a:lnTo>
                  <a:pt x="173786" y="142366"/>
                </a:lnTo>
                <a:lnTo>
                  <a:pt x="201701" y="157759"/>
                </a:lnTo>
                <a:lnTo>
                  <a:pt x="208885" y="144784"/>
                </a:lnTo>
                <a:lnTo>
                  <a:pt x="216204" y="131881"/>
                </a:lnTo>
                <a:lnTo>
                  <a:pt x="223657" y="119052"/>
                </a:lnTo>
                <a:lnTo>
                  <a:pt x="231241" y="106299"/>
                </a:lnTo>
                <a:lnTo>
                  <a:pt x="204889" y="90030"/>
                </a:lnTo>
                <a:close/>
              </a:path>
              <a:path w="287654" h="267969">
                <a:moveTo>
                  <a:pt x="5292" y="147644"/>
                </a:moveTo>
                <a:lnTo>
                  <a:pt x="2476" y="147843"/>
                </a:lnTo>
                <a:lnTo>
                  <a:pt x="2476" y="149542"/>
                </a:lnTo>
                <a:lnTo>
                  <a:pt x="6629" y="153695"/>
                </a:lnTo>
                <a:lnTo>
                  <a:pt x="16878" y="153695"/>
                </a:lnTo>
                <a:lnTo>
                  <a:pt x="21031" y="149542"/>
                </a:lnTo>
                <a:lnTo>
                  <a:pt x="21031" y="148209"/>
                </a:lnTo>
                <a:lnTo>
                  <a:pt x="5854" y="148209"/>
                </a:lnTo>
                <a:lnTo>
                  <a:pt x="5292" y="147644"/>
                </a:lnTo>
                <a:close/>
              </a:path>
              <a:path w="287654" h="267969">
                <a:moveTo>
                  <a:pt x="24993" y="146253"/>
                </a:moveTo>
                <a:lnTo>
                  <a:pt x="21031" y="146533"/>
                </a:lnTo>
                <a:lnTo>
                  <a:pt x="21031" y="149542"/>
                </a:lnTo>
                <a:lnTo>
                  <a:pt x="16878" y="153695"/>
                </a:lnTo>
                <a:lnTo>
                  <a:pt x="26220" y="153695"/>
                </a:lnTo>
                <a:lnTo>
                  <a:pt x="24993" y="146253"/>
                </a:lnTo>
                <a:close/>
              </a:path>
              <a:path w="287654" h="267969">
                <a:moveTo>
                  <a:pt x="19322" y="146653"/>
                </a:moveTo>
                <a:lnTo>
                  <a:pt x="5292" y="147644"/>
                </a:lnTo>
                <a:lnTo>
                  <a:pt x="5854" y="148209"/>
                </a:lnTo>
                <a:lnTo>
                  <a:pt x="17767" y="148209"/>
                </a:lnTo>
                <a:lnTo>
                  <a:pt x="19322" y="146653"/>
                </a:lnTo>
                <a:close/>
              </a:path>
              <a:path w="287654" h="267969">
                <a:moveTo>
                  <a:pt x="21031" y="146533"/>
                </a:moveTo>
                <a:lnTo>
                  <a:pt x="19322" y="146653"/>
                </a:lnTo>
                <a:lnTo>
                  <a:pt x="17767" y="148209"/>
                </a:lnTo>
                <a:lnTo>
                  <a:pt x="21031" y="148209"/>
                </a:lnTo>
                <a:lnTo>
                  <a:pt x="21031" y="146533"/>
                </a:lnTo>
                <a:close/>
              </a:path>
              <a:path w="287654" h="267969">
                <a:moveTo>
                  <a:pt x="1028" y="138413"/>
                </a:moveTo>
                <a:lnTo>
                  <a:pt x="0" y="148018"/>
                </a:lnTo>
                <a:lnTo>
                  <a:pt x="2476" y="147843"/>
                </a:lnTo>
                <a:lnTo>
                  <a:pt x="2439" y="144784"/>
                </a:lnTo>
                <a:lnTo>
                  <a:pt x="1028" y="143370"/>
                </a:lnTo>
                <a:lnTo>
                  <a:pt x="1028" y="138413"/>
                </a:lnTo>
                <a:close/>
              </a:path>
              <a:path w="287654" h="267969">
                <a:moveTo>
                  <a:pt x="2476" y="144821"/>
                </a:moveTo>
                <a:lnTo>
                  <a:pt x="2476" y="147843"/>
                </a:lnTo>
                <a:lnTo>
                  <a:pt x="5292" y="147644"/>
                </a:lnTo>
                <a:lnTo>
                  <a:pt x="2476" y="144821"/>
                </a:lnTo>
                <a:close/>
              </a:path>
              <a:path w="287654" h="267969">
                <a:moveTo>
                  <a:pt x="11869" y="137416"/>
                </a:moveTo>
                <a:lnTo>
                  <a:pt x="3786" y="137984"/>
                </a:lnTo>
                <a:lnTo>
                  <a:pt x="2629" y="139141"/>
                </a:lnTo>
                <a:lnTo>
                  <a:pt x="2599" y="144945"/>
                </a:lnTo>
                <a:lnTo>
                  <a:pt x="5292" y="147644"/>
                </a:lnTo>
                <a:lnTo>
                  <a:pt x="19322" y="146653"/>
                </a:lnTo>
                <a:lnTo>
                  <a:pt x="21031" y="144945"/>
                </a:lnTo>
                <a:lnTo>
                  <a:pt x="21031" y="139293"/>
                </a:lnTo>
                <a:lnTo>
                  <a:pt x="19448" y="137710"/>
                </a:lnTo>
                <a:lnTo>
                  <a:pt x="11869" y="137416"/>
                </a:lnTo>
                <a:close/>
              </a:path>
              <a:path w="287654" h="267969">
                <a:moveTo>
                  <a:pt x="21031" y="144945"/>
                </a:moveTo>
                <a:lnTo>
                  <a:pt x="19322" y="146653"/>
                </a:lnTo>
                <a:lnTo>
                  <a:pt x="21031" y="146533"/>
                </a:lnTo>
                <a:lnTo>
                  <a:pt x="21031" y="144945"/>
                </a:lnTo>
                <a:close/>
              </a:path>
              <a:path w="287654" h="267969">
                <a:moveTo>
                  <a:pt x="22606" y="136815"/>
                </a:moveTo>
                <a:lnTo>
                  <a:pt x="22606" y="143370"/>
                </a:lnTo>
                <a:lnTo>
                  <a:pt x="21154" y="144821"/>
                </a:lnTo>
                <a:lnTo>
                  <a:pt x="21031" y="146533"/>
                </a:lnTo>
                <a:lnTo>
                  <a:pt x="24993" y="146253"/>
                </a:lnTo>
                <a:lnTo>
                  <a:pt x="22606" y="136815"/>
                </a:lnTo>
                <a:close/>
              </a:path>
              <a:path w="287654" h="267969">
                <a:moveTo>
                  <a:pt x="22568" y="136664"/>
                </a:moveTo>
                <a:lnTo>
                  <a:pt x="18675" y="136938"/>
                </a:lnTo>
                <a:lnTo>
                  <a:pt x="19448" y="137710"/>
                </a:lnTo>
                <a:lnTo>
                  <a:pt x="22593" y="137833"/>
                </a:lnTo>
                <a:lnTo>
                  <a:pt x="22275" y="138760"/>
                </a:lnTo>
                <a:lnTo>
                  <a:pt x="22060" y="139141"/>
                </a:lnTo>
                <a:lnTo>
                  <a:pt x="21031" y="144411"/>
                </a:lnTo>
                <a:lnTo>
                  <a:pt x="21031" y="144945"/>
                </a:lnTo>
                <a:lnTo>
                  <a:pt x="22606" y="143370"/>
                </a:lnTo>
                <a:lnTo>
                  <a:pt x="22568" y="136664"/>
                </a:lnTo>
                <a:close/>
              </a:path>
              <a:path w="287654" h="267969">
                <a:moveTo>
                  <a:pt x="1422" y="138150"/>
                </a:moveTo>
                <a:lnTo>
                  <a:pt x="1054" y="138175"/>
                </a:lnTo>
                <a:lnTo>
                  <a:pt x="1028" y="143370"/>
                </a:lnTo>
                <a:lnTo>
                  <a:pt x="2476" y="144821"/>
                </a:lnTo>
                <a:lnTo>
                  <a:pt x="2476" y="144411"/>
                </a:lnTo>
                <a:lnTo>
                  <a:pt x="1591" y="139293"/>
                </a:lnTo>
                <a:lnTo>
                  <a:pt x="1422" y="138150"/>
                </a:lnTo>
                <a:close/>
              </a:path>
              <a:path w="287654" h="267969">
                <a:moveTo>
                  <a:pt x="3786" y="137984"/>
                </a:moveTo>
                <a:lnTo>
                  <a:pt x="1422" y="138150"/>
                </a:lnTo>
                <a:lnTo>
                  <a:pt x="1591" y="139293"/>
                </a:lnTo>
                <a:lnTo>
                  <a:pt x="2476" y="144411"/>
                </a:lnTo>
                <a:lnTo>
                  <a:pt x="2476" y="139293"/>
                </a:lnTo>
                <a:lnTo>
                  <a:pt x="3786" y="137984"/>
                </a:lnTo>
                <a:close/>
              </a:path>
              <a:path w="287654" h="267969">
                <a:moveTo>
                  <a:pt x="19448" y="137710"/>
                </a:moveTo>
                <a:lnTo>
                  <a:pt x="21031" y="139293"/>
                </a:lnTo>
                <a:lnTo>
                  <a:pt x="21031" y="144411"/>
                </a:lnTo>
                <a:lnTo>
                  <a:pt x="21971" y="138976"/>
                </a:lnTo>
                <a:lnTo>
                  <a:pt x="22153" y="138976"/>
                </a:lnTo>
                <a:lnTo>
                  <a:pt x="22275" y="138760"/>
                </a:lnTo>
                <a:lnTo>
                  <a:pt x="22593" y="137833"/>
                </a:lnTo>
                <a:lnTo>
                  <a:pt x="19448" y="137710"/>
                </a:lnTo>
                <a:close/>
              </a:path>
              <a:path w="287654" h="267969">
                <a:moveTo>
                  <a:pt x="21971" y="138976"/>
                </a:moveTo>
                <a:lnTo>
                  <a:pt x="21942" y="139141"/>
                </a:lnTo>
                <a:lnTo>
                  <a:pt x="21971" y="138976"/>
                </a:lnTo>
                <a:close/>
              </a:path>
              <a:path w="287654" h="267969">
                <a:moveTo>
                  <a:pt x="22153" y="138976"/>
                </a:moveTo>
                <a:lnTo>
                  <a:pt x="21971" y="138976"/>
                </a:lnTo>
                <a:lnTo>
                  <a:pt x="22060" y="139141"/>
                </a:lnTo>
                <a:lnTo>
                  <a:pt x="22153" y="138976"/>
                </a:lnTo>
                <a:close/>
              </a:path>
              <a:path w="287654" h="267969">
                <a:moveTo>
                  <a:pt x="1028" y="136994"/>
                </a:moveTo>
                <a:lnTo>
                  <a:pt x="1028" y="138413"/>
                </a:lnTo>
                <a:lnTo>
                  <a:pt x="1054" y="138175"/>
                </a:lnTo>
                <a:lnTo>
                  <a:pt x="1422" y="138150"/>
                </a:lnTo>
                <a:lnTo>
                  <a:pt x="1295" y="137642"/>
                </a:lnTo>
                <a:lnTo>
                  <a:pt x="1028" y="136994"/>
                </a:lnTo>
                <a:close/>
              </a:path>
              <a:path w="287654" h="267969">
                <a:moveTo>
                  <a:pt x="1028" y="136994"/>
                </a:moveTo>
                <a:lnTo>
                  <a:pt x="1295" y="137642"/>
                </a:lnTo>
                <a:lnTo>
                  <a:pt x="1422" y="138150"/>
                </a:lnTo>
                <a:lnTo>
                  <a:pt x="3786" y="137984"/>
                </a:lnTo>
                <a:lnTo>
                  <a:pt x="4635" y="137135"/>
                </a:lnTo>
                <a:lnTo>
                  <a:pt x="1028" y="136994"/>
                </a:lnTo>
                <a:close/>
              </a:path>
              <a:path w="287654" h="267969">
                <a:moveTo>
                  <a:pt x="4635" y="137135"/>
                </a:moveTo>
                <a:lnTo>
                  <a:pt x="3786" y="137984"/>
                </a:lnTo>
                <a:lnTo>
                  <a:pt x="11869" y="137416"/>
                </a:lnTo>
                <a:lnTo>
                  <a:pt x="4635" y="137135"/>
                </a:lnTo>
                <a:close/>
              </a:path>
              <a:path w="287654" h="267969">
                <a:moveTo>
                  <a:pt x="18675" y="136938"/>
                </a:moveTo>
                <a:lnTo>
                  <a:pt x="11869" y="137416"/>
                </a:lnTo>
                <a:lnTo>
                  <a:pt x="19448" y="137710"/>
                </a:lnTo>
                <a:lnTo>
                  <a:pt x="18675" y="136938"/>
                </a:lnTo>
                <a:close/>
              </a:path>
              <a:path w="287654" h="267969">
                <a:moveTo>
                  <a:pt x="16878" y="135140"/>
                </a:moveTo>
                <a:lnTo>
                  <a:pt x="6629" y="135140"/>
                </a:lnTo>
                <a:lnTo>
                  <a:pt x="4635" y="137135"/>
                </a:lnTo>
                <a:lnTo>
                  <a:pt x="11901" y="137413"/>
                </a:lnTo>
                <a:lnTo>
                  <a:pt x="18675" y="136938"/>
                </a:lnTo>
                <a:lnTo>
                  <a:pt x="16878" y="135140"/>
                </a:lnTo>
                <a:close/>
              </a:path>
              <a:path w="287654" h="267969">
                <a:moveTo>
                  <a:pt x="17767" y="126631"/>
                </a:moveTo>
                <a:lnTo>
                  <a:pt x="5854" y="126631"/>
                </a:lnTo>
                <a:lnTo>
                  <a:pt x="1028" y="131457"/>
                </a:lnTo>
                <a:lnTo>
                  <a:pt x="1028" y="136994"/>
                </a:lnTo>
                <a:lnTo>
                  <a:pt x="4635" y="137135"/>
                </a:lnTo>
                <a:lnTo>
                  <a:pt x="6629" y="135140"/>
                </a:lnTo>
                <a:lnTo>
                  <a:pt x="22606" y="135140"/>
                </a:lnTo>
                <a:lnTo>
                  <a:pt x="22606" y="131457"/>
                </a:lnTo>
                <a:lnTo>
                  <a:pt x="17767" y="126631"/>
                </a:lnTo>
                <a:close/>
              </a:path>
              <a:path w="287654" h="267969">
                <a:moveTo>
                  <a:pt x="22606" y="135140"/>
                </a:moveTo>
                <a:lnTo>
                  <a:pt x="16878" y="135140"/>
                </a:lnTo>
                <a:lnTo>
                  <a:pt x="18675" y="136938"/>
                </a:lnTo>
                <a:lnTo>
                  <a:pt x="22568" y="136664"/>
                </a:lnTo>
                <a:lnTo>
                  <a:pt x="22606" y="135140"/>
                </a:lnTo>
                <a:close/>
              </a:path>
              <a:path w="287654" h="267969">
                <a:moveTo>
                  <a:pt x="22606" y="136664"/>
                </a:moveTo>
                <a:lnTo>
                  <a:pt x="22606" y="136815"/>
                </a:lnTo>
                <a:lnTo>
                  <a:pt x="22606" y="136664"/>
                </a:lnTo>
                <a:close/>
              </a:path>
              <a:path w="287654" h="267969">
                <a:moveTo>
                  <a:pt x="242379" y="37350"/>
                </a:moveTo>
                <a:lnTo>
                  <a:pt x="232507" y="50166"/>
                </a:lnTo>
                <a:lnTo>
                  <a:pt x="222967" y="63219"/>
                </a:lnTo>
                <a:lnTo>
                  <a:pt x="213761" y="76507"/>
                </a:lnTo>
                <a:lnTo>
                  <a:pt x="204889" y="90030"/>
                </a:lnTo>
                <a:lnTo>
                  <a:pt x="231241" y="106299"/>
                </a:lnTo>
                <a:lnTo>
                  <a:pt x="239389" y="93047"/>
                </a:lnTo>
                <a:lnTo>
                  <a:pt x="247734" y="79922"/>
                </a:lnTo>
                <a:lnTo>
                  <a:pt x="256271" y="66924"/>
                </a:lnTo>
                <a:lnTo>
                  <a:pt x="264998" y="54051"/>
                </a:lnTo>
                <a:lnTo>
                  <a:pt x="242379" y="37350"/>
                </a:lnTo>
                <a:close/>
              </a:path>
              <a:path w="287654" h="267969">
                <a:moveTo>
                  <a:pt x="267144" y="8496"/>
                </a:moveTo>
                <a:lnTo>
                  <a:pt x="242379" y="37350"/>
                </a:lnTo>
                <a:lnTo>
                  <a:pt x="264998" y="54051"/>
                </a:lnTo>
                <a:lnTo>
                  <a:pt x="285051" y="20358"/>
                </a:lnTo>
                <a:lnTo>
                  <a:pt x="285635" y="18300"/>
                </a:lnTo>
                <a:lnTo>
                  <a:pt x="281132" y="15913"/>
                </a:lnTo>
                <a:lnTo>
                  <a:pt x="274878" y="15913"/>
                </a:lnTo>
                <a:lnTo>
                  <a:pt x="271322" y="12344"/>
                </a:lnTo>
                <a:lnTo>
                  <a:pt x="271322" y="10711"/>
                </a:lnTo>
                <a:lnTo>
                  <a:pt x="267144" y="8496"/>
                </a:lnTo>
                <a:close/>
              </a:path>
              <a:path w="287654" h="267969">
                <a:moveTo>
                  <a:pt x="272237" y="4229"/>
                </a:moveTo>
                <a:lnTo>
                  <a:pt x="271322" y="4995"/>
                </a:lnTo>
                <a:lnTo>
                  <a:pt x="271322" y="10711"/>
                </a:lnTo>
                <a:lnTo>
                  <a:pt x="285635" y="18300"/>
                </a:lnTo>
                <a:lnTo>
                  <a:pt x="285874" y="15913"/>
                </a:lnTo>
                <a:lnTo>
                  <a:pt x="283667" y="15913"/>
                </a:lnTo>
                <a:lnTo>
                  <a:pt x="286119" y="13451"/>
                </a:lnTo>
                <a:lnTo>
                  <a:pt x="286296" y="11684"/>
                </a:lnTo>
                <a:lnTo>
                  <a:pt x="272237" y="4229"/>
                </a:lnTo>
                <a:close/>
              </a:path>
              <a:path w="287654" h="267969">
                <a:moveTo>
                  <a:pt x="271322" y="10711"/>
                </a:moveTo>
                <a:lnTo>
                  <a:pt x="271322" y="12344"/>
                </a:lnTo>
                <a:lnTo>
                  <a:pt x="274878" y="15913"/>
                </a:lnTo>
                <a:lnTo>
                  <a:pt x="281132" y="15913"/>
                </a:lnTo>
                <a:lnTo>
                  <a:pt x="271322" y="10711"/>
                </a:lnTo>
                <a:close/>
              </a:path>
              <a:path w="287654" h="267969">
                <a:moveTo>
                  <a:pt x="286119" y="13451"/>
                </a:moveTo>
                <a:lnTo>
                  <a:pt x="283667" y="15913"/>
                </a:lnTo>
                <a:lnTo>
                  <a:pt x="285874" y="15913"/>
                </a:lnTo>
                <a:lnTo>
                  <a:pt x="286119" y="13451"/>
                </a:lnTo>
                <a:close/>
              </a:path>
              <a:path w="287654" h="267969">
                <a:moveTo>
                  <a:pt x="287223" y="4229"/>
                </a:moveTo>
                <a:lnTo>
                  <a:pt x="272237" y="4229"/>
                </a:lnTo>
                <a:lnTo>
                  <a:pt x="286296" y="11684"/>
                </a:lnTo>
                <a:lnTo>
                  <a:pt x="286119" y="13451"/>
                </a:lnTo>
                <a:lnTo>
                  <a:pt x="287223" y="12344"/>
                </a:lnTo>
                <a:lnTo>
                  <a:pt x="287223" y="4229"/>
                </a:lnTo>
                <a:close/>
              </a:path>
              <a:path w="287654" h="267969">
                <a:moveTo>
                  <a:pt x="271322" y="4995"/>
                </a:moveTo>
                <a:lnTo>
                  <a:pt x="267144" y="8496"/>
                </a:lnTo>
                <a:lnTo>
                  <a:pt x="271322" y="10711"/>
                </a:lnTo>
                <a:lnTo>
                  <a:pt x="271322" y="4995"/>
                </a:lnTo>
                <a:close/>
              </a:path>
              <a:path w="287654" h="267969">
                <a:moveTo>
                  <a:pt x="283667" y="0"/>
                </a:moveTo>
                <a:lnTo>
                  <a:pt x="274878" y="0"/>
                </a:lnTo>
                <a:lnTo>
                  <a:pt x="271322" y="3568"/>
                </a:lnTo>
                <a:lnTo>
                  <a:pt x="271322" y="4995"/>
                </a:lnTo>
                <a:lnTo>
                  <a:pt x="272237" y="4229"/>
                </a:lnTo>
                <a:lnTo>
                  <a:pt x="287223" y="4229"/>
                </a:lnTo>
                <a:lnTo>
                  <a:pt x="287223" y="3568"/>
                </a:lnTo>
                <a:lnTo>
                  <a:pt x="283667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997" y="3063176"/>
            <a:ext cx="192288" cy="185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4960" y="3016681"/>
            <a:ext cx="234293" cy="24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1784" y="6010552"/>
            <a:ext cx="1092835" cy="43180"/>
          </a:xfrm>
          <a:custGeom>
            <a:avLst/>
            <a:gdLst/>
            <a:ahLst/>
            <a:cxnLst/>
            <a:rect l="l" t="t" r="r" b="b"/>
            <a:pathLst>
              <a:path w="1092835" h="43179">
                <a:moveTo>
                  <a:pt x="1087014" y="40243"/>
                </a:moveTo>
                <a:lnTo>
                  <a:pt x="1080414" y="42119"/>
                </a:lnTo>
                <a:lnTo>
                  <a:pt x="1076576" y="42119"/>
                </a:lnTo>
                <a:lnTo>
                  <a:pt x="1077417" y="42959"/>
                </a:lnTo>
                <a:lnTo>
                  <a:pt x="1085761" y="42959"/>
                </a:lnTo>
                <a:lnTo>
                  <a:pt x="1086601" y="42119"/>
                </a:lnTo>
                <a:lnTo>
                  <a:pt x="1080414" y="42119"/>
                </a:lnTo>
                <a:lnTo>
                  <a:pt x="1086624" y="42096"/>
                </a:lnTo>
                <a:lnTo>
                  <a:pt x="1088293" y="40427"/>
                </a:lnTo>
                <a:lnTo>
                  <a:pt x="1087221" y="40427"/>
                </a:lnTo>
                <a:lnTo>
                  <a:pt x="1087014" y="40243"/>
                </a:lnTo>
                <a:close/>
              </a:path>
              <a:path w="1092835" h="43179">
                <a:moveTo>
                  <a:pt x="1076317" y="28968"/>
                </a:moveTo>
                <a:lnTo>
                  <a:pt x="1074039" y="31246"/>
                </a:lnTo>
                <a:lnTo>
                  <a:pt x="1074119" y="39662"/>
                </a:lnTo>
                <a:lnTo>
                  <a:pt x="1076553" y="42096"/>
                </a:lnTo>
                <a:lnTo>
                  <a:pt x="1080414" y="42119"/>
                </a:lnTo>
                <a:lnTo>
                  <a:pt x="1087014" y="40243"/>
                </a:lnTo>
                <a:lnTo>
                  <a:pt x="1075943" y="30400"/>
                </a:lnTo>
                <a:lnTo>
                  <a:pt x="1076317" y="28968"/>
                </a:lnTo>
                <a:close/>
              </a:path>
              <a:path w="1092835" h="43179">
                <a:moveTo>
                  <a:pt x="1076449" y="41992"/>
                </a:moveTo>
                <a:lnTo>
                  <a:pt x="1044674" y="41992"/>
                </a:lnTo>
                <a:lnTo>
                  <a:pt x="1076553" y="42096"/>
                </a:lnTo>
                <a:close/>
              </a:path>
              <a:path w="1092835" h="43179">
                <a:moveTo>
                  <a:pt x="944486" y="21673"/>
                </a:moveTo>
                <a:lnTo>
                  <a:pt x="944295" y="41762"/>
                </a:lnTo>
                <a:lnTo>
                  <a:pt x="1010634" y="42034"/>
                </a:lnTo>
                <a:lnTo>
                  <a:pt x="1032751" y="42007"/>
                </a:lnTo>
                <a:lnTo>
                  <a:pt x="1032751" y="22125"/>
                </a:lnTo>
                <a:lnTo>
                  <a:pt x="944486" y="21673"/>
                </a:lnTo>
                <a:close/>
              </a:path>
              <a:path w="1092835" h="43179">
                <a:moveTo>
                  <a:pt x="1032751" y="22125"/>
                </a:moveTo>
                <a:lnTo>
                  <a:pt x="1032751" y="42007"/>
                </a:lnTo>
                <a:lnTo>
                  <a:pt x="1076449" y="41992"/>
                </a:lnTo>
                <a:lnTo>
                  <a:pt x="1074119" y="39662"/>
                </a:lnTo>
                <a:lnTo>
                  <a:pt x="1074039" y="31246"/>
                </a:lnTo>
                <a:lnTo>
                  <a:pt x="1076317" y="28968"/>
                </a:lnTo>
                <a:lnTo>
                  <a:pt x="1076578" y="27963"/>
                </a:lnTo>
                <a:lnTo>
                  <a:pt x="1077321" y="27963"/>
                </a:lnTo>
                <a:lnTo>
                  <a:pt x="1089872" y="27868"/>
                </a:lnTo>
                <a:lnTo>
                  <a:pt x="1088313" y="26420"/>
                </a:lnTo>
                <a:lnTo>
                  <a:pt x="1084859" y="24494"/>
                </a:lnTo>
                <a:lnTo>
                  <a:pt x="1081125" y="23458"/>
                </a:lnTo>
                <a:lnTo>
                  <a:pt x="1077112" y="23315"/>
                </a:lnTo>
                <a:lnTo>
                  <a:pt x="1066032" y="22728"/>
                </a:lnTo>
                <a:lnTo>
                  <a:pt x="1054946" y="22334"/>
                </a:lnTo>
                <a:lnTo>
                  <a:pt x="1043852" y="22133"/>
                </a:lnTo>
                <a:lnTo>
                  <a:pt x="1032751" y="22125"/>
                </a:lnTo>
                <a:close/>
              </a:path>
              <a:path w="1092835" h="43179">
                <a:moveTo>
                  <a:pt x="865060" y="20080"/>
                </a:moveTo>
                <a:lnTo>
                  <a:pt x="864476" y="40144"/>
                </a:lnTo>
                <a:lnTo>
                  <a:pt x="944295" y="41762"/>
                </a:lnTo>
                <a:lnTo>
                  <a:pt x="944486" y="21673"/>
                </a:lnTo>
                <a:lnTo>
                  <a:pt x="924580" y="21411"/>
                </a:lnTo>
                <a:lnTo>
                  <a:pt x="865060" y="20080"/>
                </a:lnTo>
                <a:close/>
              </a:path>
              <a:path w="1092835" h="43179">
                <a:moveTo>
                  <a:pt x="1089058" y="39662"/>
                </a:moveTo>
                <a:lnTo>
                  <a:pt x="1087014" y="40243"/>
                </a:lnTo>
                <a:lnTo>
                  <a:pt x="1087221" y="40427"/>
                </a:lnTo>
                <a:lnTo>
                  <a:pt x="1088971" y="39749"/>
                </a:lnTo>
                <a:close/>
              </a:path>
              <a:path w="1092835" h="43179">
                <a:moveTo>
                  <a:pt x="1088971" y="39749"/>
                </a:moveTo>
                <a:lnTo>
                  <a:pt x="1087221" y="40427"/>
                </a:lnTo>
                <a:lnTo>
                  <a:pt x="1088293" y="40427"/>
                </a:lnTo>
                <a:lnTo>
                  <a:pt x="1088971" y="39749"/>
                </a:lnTo>
                <a:close/>
              </a:path>
              <a:path w="1092835" h="43179">
                <a:moveTo>
                  <a:pt x="1076972" y="28313"/>
                </a:moveTo>
                <a:lnTo>
                  <a:pt x="1076317" y="28968"/>
                </a:lnTo>
                <a:lnTo>
                  <a:pt x="1075943" y="30400"/>
                </a:lnTo>
                <a:lnTo>
                  <a:pt x="1087014" y="40243"/>
                </a:lnTo>
                <a:lnTo>
                  <a:pt x="1089058" y="39662"/>
                </a:lnTo>
                <a:lnTo>
                  <a:pt x="1089139" y="39132"/>
                </a:lnTo>
                <a:lnTo>
                  <a:pt x="1076972" y="28313"/>
                </a:lnTo>
                <a:close/>
              </a:path>
              <a:path w="1092835" h="43179">
                <a:moveTo>
                  <a:pt x="748893" y="14689"/>
                </a:moveTo>
                <a:lnTo>
                  <a:pt x="747725" y="34303"/>
                </a:lnTo>
                <a:lnTo>
                  <a:pt x="806076" y="37653"/>
                </a:lnTo>
                <a:lnTo>
                  <a:pt x="864476" y="40144"/>
                </a:lnTo>
                <a:lnTo>
                  <a:pt x="865060" y="20080"/>
                </a:lnTo>
                <a:lnTo>
                  <a:pt x="777921" y="16311"/>
                </a:lnTo>
                <a:lnTo>
                  <a:pt x="748893" y="14689"/>
                </a:lnTo>
                <a:close/>
              </a:path>
              <a:path w="1092835" h="43179">
                <a:moveTo>
                  <a:pt x="1089571" y="39516"/>
                </a:moveTo>
                <a:lnTo>
                  <a:pt x="1089058" y="39662"/>
                </a:lnTo>
                <a:lnTo>
                  <a:pt x="1089571" y="39516"/>
                </a:lnTo>
                <a:close/>
              </a:path>
              <a:path w="1092835" h="43179">
                <a:moveTo>
                  <a:pt x="1089139" y="39132"/>
                </a:moveTo>
                <a:lnTo>
                  <a:pt x="1089058" y="39662"/>
                </a:lnTo>
                <a:lnTo>
                  <a:pt x="1089571" y="39516"/>
                </a:lnTo>
                <a:lnTo>
                  <a:pt x="1089139" y="39132"/>
                </a:lnTo>
                <a:close/>
              </a:path>
              <a:path w="1092835" h="43179">
                <a:moveTo>
                  <a:pt x="1089872" y="27868"/>
                </a:moveTo>
                <a:lnTo>
                  <a:pt x="1085761" y="27868"/>
                </a:lnTo>
                <a:lnTo>
                  <a:pt x="1089139" y="31246"/>
                </a:lnTo>
                <a:lnTo>
                  <a:pt x="1089139" y="39132"/>
                </a:lnTo>
                <a:lnTo>
                  <a:pt x="1092314" y="32533"/>
                </a:lnTo>
                <a:lnTo>
                  <a:pt x="1091285" y="29180"/>
                </a:lnTo>
                <a:lnTo>
                  <a:pt x="1089872" y="27868"/>
                </a:lnTo>
                <a:close/>
              </a:path>
              <a:path w="1092835" h="43179">
                <a:moveTo>
                  <a:pt x="1085761" y="27868"/>
                </a:moveTo>
                <a:lnTo>
                  <a:pt x="1077417" y="27868"/>
                </a:lnTo>
                <a:lnTo>
                  <a:pt x="1076972" y="28313"/>
                </a:lnTo>
                <a:lnTo>
                  <a:pt x="1089139" y="39132"/>
                </a:lnTo>
                <a:lnTo>
                  <a:pt x="1089139" y="31246"/>
                </a:lnTo>
                <a:lnTo>
                  <a:pt x="1085761" y="27868"/>
                </a:lnTo>
                <a:close/>
              </a:path>
              <a:path w="1092835" h="43179">
                <a:moveTo>
                  <a:pt x="649109" y="10018"/>
                </a:moveTo>
                <a:lnTo>
                  <a:pt x="648728" y="29207"/>
                </a:lnTo>
                <a:lnTo>
                  <a:pt x="698241" y="31382"/>
                </a:lnTo>
                <a:lnTo>
                  <a:pt x="747725" y="34303"/>
                </a:lnTo>
                <a:lnTo>
                  <a:pt x="748893" y="14689"/>
                </a:lnTo>
                <a:lnTo>
                  <a:pt x="699011" y="12005"/>
                </a:lnTo>
                <a:lnTo>
                  <a:pt x="649109" y="10018"/>
                </a:lnTo>
                <a:close/>
              </a:path>
              <a:path w="1092835" h="43179">
                <a:moveTo>
                  <a:pt x="599630" y="8222"/>
                </a:moveTo>
                <a:lnTo>
                  <a:pt x="598589" y="27375"/>
                </a:lnTo>
                <a:lnTo>
                  <a:pt x="623649" y="28486"/>
                </a:lnTo>
                <a:lnTo>
                  <a:pt x="648728" y="29207"/>
                </a:lnTo>
                <a:lnTo>
                  <a:pt x="649109" y="10018"/>
                </a:lnTo>
                <a:lnTo>
                  <a:pt x="624355" y="9339"/>
                </a:lnTo>
                <a:lnTo>
                  <a:pt x="599630" y="8222"/>
                </a:lnTo>
                <a:close/>
              </a:path>
              <a:path w="1092835" h="43179">
                <a:moveTo>
                  <a:pt x="1076578" y="27963"/>
                </a:moveTo>
                <a:lnTo>
                  <a:pt x="1076317" y="28968"/>
                </a:lnTo>
                <a:lnTo>
                  <a:pt x="1076972" y="28313"/>
                </a:lnTo>
                <a:lnTo>
                  <a:pt x="1076578" y="27963"/>
                </a:lnTo>
                <a:close/>
              </a:path>
              <a:path w="1092835" h="43179">
                <a:moveTo>
                  <a:pt x="1077321" y="27963"/>
                </a:moveTo>
                <a:lnTo>
                  <a:pt x="1076578" y="27963"/>
                </a:lnTo>
                <a:lnTo>
                  <a:pt x="1076972" y="28313"/>
                </a:lnTo>
                <a:lnTo>
                  <a:pt x="1077321" y="27963"/>
                </a:lnTo>
                <a:close/>
              </a:path>
              <a:path w="1092835" h="43179">
                <a:moveTo>
                  <a:pt x="548678" y="4509"/>
                </a:moveTo>
                <a:lnTo>
                  <a:pt x="547027" y="23833"/>
                </a:lnTo>
                <a:lnTo>
                  <a:pt x="572793" y="25784"/>
                </a:lnTo>
                <a:lnTo>
                  <a:pt x="598589" y="27375"/>
                </a:lnTo>
                <a:lnTo>
                  <a:pt x="599630" y="8222"/>
                </a:lnTo>
                <a:lnTo>
                  <a:pt x="574135" y="6568"/>
                </a:lnTo>
                <a:lnTo>
                  <a:pt x="548678" y="4509"/>
                </a:lnTo>
                <a:close/>
              </a:path>
              <a:path w="1092835" h="43179">
                <a:moveTo>
                  <a:pt x="59105" y="6574"/>
                </a:moveTo>
                <a:lnTo>
                  <a:pt x="58153" y="23931"/>
                </a:lnTo>
                <a:lnTo>
                  <a:pt x="67447" y="24178"/>
                </a:lnTo>
                <a:lnTo>
                  <a:pt x="76715" y="23925"/>
                </a:lnTo>
                <a:lnTo>
                  <a:pt x="85958" y="23172"/>
                </a:lnTo>
                <a:lnTo>
                  <a:pt x="95173" y="21919"/>
                </a:lnTo>
                <a:lnTo>
                  <a:pt x="92623" y="6642"/>
                </a:lnTo>
                <a:lnTo>
                  <a:pt x="67425" y="6642"/>
                </a:lnTo>
                <a:lnTo>
                  <a:pt x="59105" y="6574"/>
                </a:lnTo>
                <a:close/>
              </a:path>
              <a:path w="1092835" h="43179">
                <a:moveTo>
                  <a:pt x="6758" y="5487"/>
                </a:moveTo>
                <a:lnTo>
                  <a:pt x="4152" y="5487"/>
                </a:lnTo>
                <a:lnTo>
                  <a:pt x="0" y="9641"/>
                </a:lnTo>
                <a:lnTo>
                  <a:pt x="0" y="19889"/>
                </a:lnTo>
                <a:lnTo>
                  <a:pt x="4152" y="24043"/>
                </a:lnTo>
                <a:lnTo>
                  <a:pt x="14401" y="24043"/>
                </a:lnTo>
                <a:lnTo>
                  <a:pt x="16668" y="21776"/>
                </a:lnTo>
                <a:lnTo>
                  <a:pt x="15354" y="21776"/>
                </a:lnTo>
                <a:lnTo>
                  <a:pt x="3200" y="7752"/>
                </a:lnTo>
                <a:lnTo>
                  <a:pt x="6758" y="5487"/>
                </a:lnTo>
                <a:close/>
              </a:path>
              <a:path w="1092835" h="43179">
                <a:moveTo>
                  <a:pt x="32067" y="3133"/>
                </a:moveTo>
                <a:lnTo>
                  <a:pt x="58153" y="23931"/>
                </a:lnTo>
                <a:lnTo>
                  <a:pt x="59057" y="7446"/>
                </a:lnTo>
                <a:lnTo>
                  <a:pt x="59014" y="6568"/>
                </a:lnTo>
                <a:lnTo>
                  <a:pt x="52286" y="6171"/>
                </a:lnTo>
                <a:lnTo>
                  <a:pt x="45424" y="5451"/>
                </a:lnTo>
                <a:lnTo>
                  <a:pt x="38765" y="4451"/>
                </a:lnTo>
                <a:lnTo>
                  <a:pt x="32067" y="3133"/>
                </a:lnTo>
                <a:close/>
              </a:path>
              <a:path w="1092835" h="43179">
                <a:moveTo>
                  <a:pt x="547237" y="21375"/>
                </a:moveTo>
                <a:lnTo>
                  <a:pt x="424454" y="21375"/>
                </a:lnTo>
                <a:lnTo>
                  <a:pt x="465321" y="21766"/>
                </a:lnTo>
                <a:lnTo>
                  <a:pt x="506179" y="22586"/>
                </a:lnTo>
                <a:lnTo>
                  <a:pt x="547027" y="23833"/>
                </a:lnTo>
                <a:lnTo>
                  <a:pt x="547237" y="21375"/>
                </a:lnTo>
                <a:close/>
              </a:path>
              <a:path w="1092835" h="43179">
                <a:moveTo>
                  <a:pt x="149186" y="190"/>
                </a:moveTo>
                <a:lnTo>
                  <a:pt x="134887" y="460"/>
                </a:lnTo>
                <a:lnTo>
                  <a:pt x="120624" y="1218"/>
                </a:lnTo>
                <a:lnTo>
                  <a:pt x="106399" y="2462"/>
                </a:lnTo>
                <a:lnTo>
                  <a:pt x="92214" y="4191"/>
                </a:lnTo>
                <a:lnTo>
                  <a:pt x="95173" y="21919"/>
                </a:lnTo>
                <a:lnTo>
                  <a:pt x="108702" y="20467"/>
                </a:lnTo>
                <a:lnTo>
                  <a:pt x="122256" y="19440"/>
                </a:lnTo>
                <a:lnTo>
                  <a:pt x="135839" y="18839"/>
                </a:lnTo>
                <a:lnTo>
                  <a:pt x="149453" y="18664"/>
                </a:lnTo>
                <a:lnTo>
                  <a:pt x="149186" y="190"/>
                </a:lnTo>
                <a:close/>
              </a:path>
              <a:path w="1092835" h="43179">
                <a:moveTo>
                  <a:pt x="7924" y="4744"/>
                </a:moveTo>
                <a:lnTo>
                  <a:pt x="3200" y="7752"/>
                </a:lnTo>
                <a:lnTo>
                  <a:pt x="15354" y="21776"/>
                </a:lnTo>
                <a:lnTo>
                  <a:pt x="18554" y="18061"/>
                </a:lnTo>
                <a:lnTo>
                  <a:pt x="18554" y="17606"/>
                </a:lnTo>
                <a:lnTo>
                  <a:pt x="18389" y="17606"/>
                </a:lnTo>
                <a:lnTo>
                  <a:pt x="7924" y="4744"/>
                </a:lnTo>
                <a:close/>
              </a:path>
              <a:path w="1092835" h="43179">
                <a:moveTo>
                  <a:pt x="18554" y="18061"/>
                </a:moveTo>
                <a:lnTo>
                  <a:pt x="15354" y="21776"/>
                </a:lnTo>
                <a:lnTo>
                  <a:pt x="16668" y="21776"/>
                </a:lnTo>
                <a:lnTo>
                  <a:pt x="18554" y="19889"/>
                </a:lnTo>
                <a:lnTo>
                  <a:pt x="18554" y="18061"/>
                </a:lnTo>
                <a:close/>
              </a:path>
              <a:path w="1092835" h="43179">
                <a:moveTo>
                  <a:pt x="217030" y="1023"/>
                </a:moveTo>
                <a:lnTo>
                  <a:pt x="216115" y="19715"/>
                </a:lnTo>
                <a:lnTo>
                  <a:pt x="299842" y="21124"/>
                </a:lnTo>
                <a:lnTo>
                  <a:pt x="383578" y="21411"/>
                </a:lnTo>
                <a:lnTo>
                  <a:pt x="383578" y="2380"/>
                </a:lnTo>
                <a:lnTo>
                  <a:pt x="341935" y="2380"/>
                </a:lnTo>
                <a:lnTo>
                  <a:pt x="258658" y="1763"/>
                </a:lnTo>
                <a:lnTo>
                  <a:pt x="217030" y="1023"/>
                </a:lnTo>
                <a:close/>
              </a:path>
              <a:path w="1092835" h="43179">
                <a:moveTo>
                  <a:pt x="424871" y="2083"/>
                </a:moveTo>
                <a:lnTo>
                  <a:pt x="383578" y="2257"/>
                </a:lnTo>
                <a:lnTo>
                  <a:pt x="383578" y="21411"/>
                </a:lnTo>
                <a:lnTo>
                  <a:pt x="547237" y="21375"/>
                </a:lnTo>
                <a:lnTo>
                  <a:pt x="548678" y="4509"/>
                </a:lnTo>
                <a:lnTo>
                  <a:pt x="507420" y="3209"/>
                </a:lnTo>
                <a:lnTo>
                  <a:pt x="466151" y="2400"/>
                </a:lnTo>
                <a:lnTo>
                  <a:pt x="424871" y="2083"/>
                </a:lnTo>
                <a:close/>
              </a:path>
              <a:path w="1092835" h="43179">
                <a:moveTo>
                  <a:pt x="216172" y="18563"/>
                </a:moveTo>
                <a:lnTo>
                  <a:pt x="166122" y="18563"/>
                </a:lnTo>
                <a:lnTo>
                  <a:pt x="182789" y="18704"/>
                </a:lnTo>
                <a:lnTo>
                  <a:pt x="199454" y="19088"/>
                </a:lnTo>
                <a:lnTo>
                  <a:pt x="216115" y="19715"/>
                </a:lnTo>
                <a:lnTo>
                  <a:pt x="216172" y="18563"/>
                </a:lnTo>
                <a:close/>
              </a:path>
              <a:path w="1092835" h="43179">
                <a:moveTo>
                  <a:pt x="28124" y="17242"/>
                </a:moveTo>
                <a:lnTo>
                  <a:pt x="22199" y="17242"/>
                </a:lnTo>
                <a:lnTo>
                  <a:pt x="25054" y="17750"/>
                </a:lnTo>
                <a:lnTo>
                  <a:pt x="27711" y="18721"/>
                </a:lnTo>
                <a:lnTo>
                  <a:pt x="28124" y="17242"/>
                </a:lnTo>
                <a:close/>
              </a:path>
              <a:path w="1092835" h="43179">
                <a:moveTo>
                  <a:pt x="166150" y="0"/>
                </a:moveTo>
                <a:lnTo>
                  <a:pt x="149186" y="190"/>
                </a:lnTo>
                <a:lnTo>
                  <a:pt x="149453" y="18664"/>
                </a:lnTo>
                <a:lnTo>
                  <a:pt x="216172" y="18563"/>
                </a:lnTo>
                <a:lnTo>
                  <a:pt x="217030" y="1023"/>
                </a:lnTo>
                <a:lnTo>
                  <a:pt x="200073" y="416"/>
                </a:lnTo>
                <a:lnTo>
                  <a:pt x="183113" y="75"/>
                </a:lnTo>
                <a:lnTo>
                  <a:pt x="166150" y="0"/>
                </a:lnTo>
                <a:close/>
              </a:path>
              <a:path w="1092835" h="43179">
                <a:moveTo>
                  <a:pt x="18827" y="17318"/>
                </a:moveTo>
                <a:lnTo>
                  <a:pt x="18643" y="17387"/>
                </a:lnTo>
                <a:lnTo>
                  <a:pt x="18554" y="18061"/>
                </a:lnTo>
                <a:lnTo>
                  <a:pt x="18946" y="17606"/>
                </a:lnTo>
                <a:lnTo>
                  <a:pt x="18827" y="17318"/>
                </a:lnTo>
                <a:close/>
              </a:path>
              <a:path w="1092835" h="43179">
                <a:moveTo>
                  <a:pt x="7924" y="4744"/>
                </a:moveTo>
                <a:lnTo>
                  <a:pt x="18389" y="17606"/>
                </a:lnTo>
                <a:lnTo>
                  <a:pt x="18554" y="17003"/>
                </a:lnTo>
                <a:lnTo>
                  <a:pt x="7924" y="4744"/>
                </a:lnTo>
                <a:close/>
              </a:path>
              <a:path w="1092835" h="43179">
                <a:moveTo>
                  <a:pt x="18554" y="17464"/>
                </a:moveTo>
                <a:lnTo>
                  <a:pt x="18389" y="17606"/>
                </a:lnTo>
                <a:lnTo>
                  <a:pt x="18554" y="17606"/>
                </a:lnTo>
                <a:lnTo>
                  <a:pt x="18554" y="17464"/>
                </a:lnTo>
                <a:close/>
              </a:path>
              <a:path w="1092835" h="43179">
                <a:moveTo>
                  <a:pt x="18554" y="17003"/>
                </a:moveTo>
                <a:lnTo>
                  <a:pt x="18554" y="17464"/>
                </a:lnTo>
                <a:lnTo>
                  <a:pt x="18827" y="17318"/>
                </a:lnTo>
                <a:lnTo>
                  <a:pt x="18554" y="17003"/>
                </a:lnTo>
                <a:close/>
              </a:path>
              <a:path w="1092835" h="43179">
                <a:moveTo>
                  <a:pt x="31409" y="5487"/>
                </a:moveTo>
                <a:lnTo>
                  <a:pt x="14401" y="5487"/>
                </a:lnTo>
                <a:lnTo>
                  <a:pt x="18554" y="9641"/>
                </a:lnTo>
                <a:lnTo>
                  <a:pt x="18554" y="17003"/>
                </a:lnTo>
                <a:lnTo>
                  <a:pt x="18827" y="17318"/>
                </a:lnTo>
                <a:lnTo>
                  <a:pt x="28124" y="17242"/>
                </a:lnTo>
                <a:lnTo>
                  <a:pt x="31409" y="5487"/>
                </a:lnTo>
                <a:close/>
              </a:path>
              <a:path w="1092835" h="43179">
                <a:moveTo>
                  <a:pt x="21767" y="1171"/>
                </a:moveTo>
                <a:lnTo>
                  <a:pt x="7924" y="4744"/>
                </a:lnTo>
                <a:lnTo>
                  <a:pt x="18554" y="17003"/>
                </a:lnTo>
                <a:lnTo>
                  <a:pt x="18554" y="9641"/>
                </a:lnTo>
                <a:lnTo>
                  <a:pt x="14401" y="5487"/>
                </a:lnTo>
                <a:lnTo>
                  <a:pt x="31409" y="5487"/>
                </a:lnTo>
                <a:lnTo>
                  <a:pt x="32067" y="3133"/>
                </a:lnTo>
                <a:lnTo>
                  <a:pt x="26962" y="1725"/>
                </a:lnTo>
                <a:lnTo>
                  <a:pt x="21767" y="1171"/>
                </a:lnTo>
                <a:close/>
              </a:path>
              <a:path w="1092835" h="43179">
                <a:moveTo>
                  <a:pt x="92214" y="4191"/>
                </a:moveTo>
                <a:lnTo>
                  <a:pt x="83856" y="5463"/>
                </a:lnTo>
                <a:lnTo>
                  <a:pt x="75717" y="6268"/>
                </a:lnTo>
                <a:lnTo>
                  <a:pt x="67425" y="6642"/>
                </a:lnTo>
                <a:lnTo>
                  <a:pt x="92623" y="6642"/>
                </a:lnTo>
                <a:lnTo>
                  <a:pt x="92214" y="4191"/>
                </a:lnTo>
                <a:close/>
              </a:path>
              <a:path w="1092835" h="43179">
                <a:moveTo>
                  <a:pt x="383578" y="2257"/>
                </a:moveTo>
                <a:lnTo>
                  <a:pt x="341935" y="2380"/>
                </a:lnTo>
                <a:lnTo>
                  <a:pt x="383578" y="238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8487" y="5142852"/>
            <a:ext cx="804545" cy="102870"/>
          </a:xfrm>
          <a:custGeom>
            <a:avLst/>
            <a:gdLst/>
            <a:ahLst/>
            <a:cxnLst/>
            <a:rect l="l" t="t" r="r" b="b"/>
            <a:pathLst>
              <a:path w="804545" h="102870">
                <a:moveTo>
                  <a:pt x="35469" y="102271"/>
                </a:moveTo>
                <a:lnTo>
                  <a:pt x="35915" y="102717"/>
                </a:lnTo>
                <a:lnTo>
                  <a:pt x="40754" y="102717"/>
                </a:lnTo>
                <a:lnTo>
                  <a:pt x="35469" y="102271"/>
                </a:lnTo>
                <a:close/>
              </a:path>
              <a:path w="804545" h="102870">
                <a:moveTo>
                  <a:pt x="41325" y="84175"/>
                </a:moveTo>
                <a:lnTo>
                  <a:pt x="35784" y="84293"/>
                </a:lnTo>
                <a:lnTo>
                  <a:pt x="31762" y="88315"/>
                </a:lnTo>
                <a:lnTo>
                  <a:pt x="31762" y="98564"/>
                </a:lnTo>
                <a:lnTo>
                  <a:pt x="35469" y="102271"/>
                </a:lnTo>
                <a:lnTo>
                  <a:pt x="40754" y="102717"/>
                </a:lnTo>
                <a:lnTo>
                  <a:pt x="41325" y="84175"/>
                </a:lnTo>
                <a:close/>
              </a:path>
              <a:path w="804545" h="102870">
                <a:moveTo>
                  <a:pt x="46177" y="84175"/>
                </a:moveTo>
                <a:lnTo>
                  <a:pt x="41325" y="84175"/>
                </a:lnTo>
                <a:lnTo>
                  <a:pt x="40754" y="102717"/>
                </a:lnTo>
                <a:lnTo>
                  <a:pt x="46164" y="102717"/>
                </a:lnTo>
                <a:lnTo>
                  <a:pt x="50317" y="98564"/>
                </a:lnTo>
                <a:lnTo>
                  <a:pt x="50317" y="88315"/>
                </a:lnTo>
                <a:lnTo>
                  <a:pt x="46177" y="84175"/>
                </a:lnTo>
                <a:close/>
              </a:path>
              <a:path w="804545" h="102870">
                <a:moveTo>
                  <a:pt x="35784" y="84293"/>
                </a:moveTo>
                <a:lnTo>
                  <a:pt x="30010" y="84416"/>
                </a:lnTo>
                <a:lnTo>
                  <a:pt x="29463" y="101765"/>
                </a:lnTo>
                <a:lnTo>
                  <a:pt x="35469" y="102271"/>
                </a:lnTo>
                <a:lnTo>
                  <a:pt x="31762" y="98564"/>
                </a:lnTo>
                <a:lnTo>
                  <a:pt x="31762" y="88315"/>
                </a:lnTo>
                <a:lnTo>
                  <a:pt x="35784" y="84293"/>
                </a:lnTo>
                <a:close/>
              </a:path>
              <a:path w="804545" h="102870">
                <a:moveTo>
                  <a:pt x="18580" y="82511"/>
                </a:moveTo>
                <a:lnTo>
                  <a:pt x="8521" y="95300"/>
                </a:lnTo>
                <a:lnTo>
                  <a:pt x="10794" y="96977"/>
                </a:lnTo>
                <a:lnTo>
                  <a:pt x="13258" y="98285"/>
                </a:lnTo>
                <a:lnTo>
                  <a:pt x="15925" y="99199"/>
                </a:lnTo>
                <a:lnTo>
                  <a:pt x="20332" y="100609"/>
                </a:lnTo>
                <a:lnTo>
                  <a:pt x="24841" y="101472"/>
                </a:lnTo>
                <a:lnTo>
                  <a:pt x="29463" y="101765"/>
                </a:lnTo>
                <a:lnTo>
                  <a:pt x="30003" y="84632"/>
                </a:lnTo>
                <a:lnTo>
                  <a:pt x="26631" y="84632"/>
                </a:lnTo>
                <a:lnTo>
                  <a:pt x="23342" y="84264"/>
                </a:lnTo>
                <a:lnTo>
                  <a:pt x="20116" y="83337"/>
                </a:lnTo>
                <a:lnTo>
                  <a:pt x="19570" y="83134"/>
                </a:lnTo>
                <a:lnTo>
                  <a:pt x="19050" y="82867"/>
                </a:lnTo>
                <a:lnTo>
                  <a:pt x="18580" y="82511"/>
                </a:lnTo>
                <a:close/>
              </a:path>
              <a:path w="804545" h="102870">
                <a:moveTo>
                  <a:pt x="16885" y="79338"/>
                </a:moveTo>
                <a:lnTo>
                  <a:pt x="12" y="79921"/>
                </a:lnTo>
                <a:lnTo>
                  <a:pt x="114" y="81292"/>
                </a:lnTo>
                <a:lnTo>
                  <a:pt x="321" y="82511"/>
                </a:lnTo>
                <a:lnTo>
                  <a:pt x="975" y="84937"/>
                </a:lnTo>
                <a:lnTo>
                  <a:pt x="2070" y="88582"/>
                </a:lnTo>
                <a:lnTo>
                  <a:pt x="4686" y="92367"/>
                </a:lnTo>
                <a:lnTo>
                  <a:pt x="8521" y="95300"/>
                </a:lnTo>
                <a:lnTo>
                  <a:pt x="18580" y="82511"/>
                </a:lnTo>
                <a:lnTo>
                  <a:pt x="17411" y="81724"/>
                </a:lnTo>
                <a:lnTo>
                  <a:pt x="16899" y="80735"/>
                </a:lnTo>
                <a:lnTo>
                  <a:pt x="16892" y="80200"/>
                </a:lnTo>
                <a:lnTo>
                  <a:pt x="16763" y="80200"/>
                </a:lnTo>
                <a:lnTo>
                  <a:pt x="16700" y="79857"/>
                </a:lnTo>
                <a:lnTo>
                  <a:pt x="16845" y="79552"/>
                </a:lnTo>
                <a:lnTo>
                  <a:pt x="16885" y="79338"/>
                </a:lnTo>
                <a:close/>
              </a:path>
              <a:path w="804545" h="102870">
                <a:moveTo>
                  <a:pt x="115214" y="69011"/>
                </a:moveTo>
                <a:lnTo>
                  <a:pt x="114020" y="90728"/>
                </a:lnTo>
                <a:lnTo>
                  <a:pt x="127994" y="91302"/>
                </a:lnTo>
                <a:lnTo>
                  <a:pt x="141970" y="91668"/>
                </a:lnTo>
                <a:lnTo>
                  <a:pt x="155950" y="91825"/>
                </a:lnTo>
                <a:lnTo>
                  <a:pt x="169938" y="91770"/>
                </a:lnTo>
                <a:lnTo>
                  <a:pt x="169799" y="70156"/>
                </a:lnTo>
                <a:lnTo>
                  <a:pt x="156144" y="70156"/>
                </a:lnTo>
                <a:lnTo>
                  <a:pt x="142497" y="69972"/>
                </a:lnTo>
                <a:lnTo>
                  <a:pt x="128854" y="69590"/>
                </a:lnTo>
                <a:lnTo>
                  <a:pt x="115214" y="69011"/>
                </a:lnTo>
                <a:close/>
              </a:path>
              <a:path w="804545" h="102870">
                <a:moveTo>
                  <a:pt x="220700" y="68554"/>
                </a:moveTo>
                <a:lnTo>
                  <a:pt x="207982" y="69247"/>
                </a:lnTo>
                <a:lnTo>
                  <a:pt x="195259" y="69743"/>
                </a:lnTo>
                <a:lnTo>
                  <a:pt x="182531" y="70042"/>
                </a:lnTo>
                <a:lnTo>
                  <a:pt x="169799" y="70142"/>
                </a:lnTo>
                <a:lnTo>
                  <a:pt x="169938" y="91770"/>
                </a:lnTo>
                <a:lnTo>
                  <a:pt x="183038" y="91631"/>
                </a:lnTo>
                <a:lnTo>
                  <a:pt x="196127" y="91292"/>
                </a:lnTo>
                <a:lnTo>
                  <a:pt x="209209" y="90750"/>
                </a:lnTo>
                <a:lnTo>
                  <a:pt x="222288" y="90004"/>
                </a:lnTo>
                <a:lnTo>
                  <a:pt x="220700" y="68554"/>
                </a:lnTo>
                <a:close/>
              </a:path>
              <a:path w="804545" h="102870">
                <a:moveTo>
                  <a:pt x="72148" y="63868"/>
                </a:moveTo>
                <a:lnTo>
                  <a:pt x="102428" y="89902"/>
                </a:lnTo>
                <a:lnTo>
                  <a:pt x="114020" y="90728"/>
                </a:lnTo>
                <a:lnTo>
                  <a:pt x="115214" y="69011"/>
                </a:lnTo>
                <a:lnTo>
                  <a:pt x="104384" y="68247"/>
                </a:lnTo>
                <a:lnTo>
                  <a:pt x="93595" y="67135"/>
                </a:lnTo>
                <a:lnTo>
                  <a:pt x="82816" y="65670"/>
                </a:lnTo>
                <a:lnTo>
                  <a:pt x="72148" y="63868"/>
                </a:lnTo>
                <a:close/>
              </a:path>
              <a:path w="804545" h="102870">
                <a:moveTo>
                  <a:pt x="282206" y="62242"/>
                </a:moveTo>
                <a:lnTo>
                  <a:pt x="251420" y="65675"/>
                </a:lnTo>
                <a:lnTo>
                  <a:pt x="220700" y="68554"/>
                </a:lnTo>
                <a:lnTo>
                  <a:pt x="222288" y="90004"/>
                </a:lnTo>
                <a:lnTo>
                  <a:pt x="253509" y="87088"/>
                </a:lnTo>
                <a:lnTo>
                  <a:pt x="280061" y="84162"/>
                </a:lnTo>
                <a:lnTo>
                  <a:pt x="284683" y="83629"/>
                </a:lnTo>
                <a:lnTo>
                  <a:pt x="282206" y="62242"/>
                </a:lnTo>
                <a:close/>
              </a:path>
              <a:path w="804545" h="102870">
                <a:moveTo>
                  <a:pt x="33947" y="59740"/>
                </a:moveTo>
                <a:lnTo>
                  <a:pt x="33439" y="79921"/>
                </a:lnTo>
                <a:lnTo>
                  <a:pt x="42133" y="80735"/>
                </a:lnTo>
                <a:lnTo>
                  <a:pt x="50785" y="81843"/>
                </a:lnTo>
                <a:lnTo>
                  <a:pt x="59397" y="83244"/>
                </a:lnTo>
                <a:lnTo>
                  <a:pt x="67970" y="84937"/>
                </a:lnTo>
                <a:lnTo>
                  <a:pt x="72148" y="63868"/>
                </a:lnTo>
                <a:lnTo>
                  <a:pt x="62666" y="62173"/>
                </a:lnTo>
                <a:lnTo>
                  <a:pt x="53138" y="60918"/>
                </a:lnTo>
                <a:lnTo>
                  <a:pt x="43564" y="60107"/>
                </a:lnTo>
                <a:lnTo>
                  <a:pt x="33947" y="59740"/>
                </a:lnTo>
                <a:close/>
              </a:path>
              <a:path w="804545" h="102870">
                <a:moveTo>
                  <a:pt x="30010" y="84416"/>
                </a:moveTo>
                <a:lnTo>
                  <a:pt x="26631" y="84632"/>
                </a:lnTo>
                <a:lnTo>
                  <a:pt x="30003" y="84632"/>
                </a:lnTo>
                <a:lnTo>
                  <a:pt x="30010" y="84416"/>
                </a:lnTo>
                <a:close/>
              </a:path>
              <a:path w="804545" h="102870">
                <a:moveTo>
                  <a:pt x="46164" y="84162"/>
                </a:moveTo>
                <a:lnTo>
                  <a:pt x="35902" y="84175"/>
                </a:lnTo>
                <a:lnTo>
                  <a:pt x="41325" y="84175"/>
                </a:lnTo>
                <a:lnTo>
                  <a:pt x="46177" y="84175"/>
                </a:lnTo>
                <a:close/>
              </a:path>
              <a:path w="804545" h="102870">
                <a:moveTo>
                  <a:pt x="449859" y="42024"/>
                </a:moveTo>
                <a:lnTo>
                  <a:pt x="300141" y="60107"/>
                </a:lnTo>
                <a:lnTo>
                  <a:pt x="282206" y="62242"/>
                </a:lnTo>
                <a:lnTo>
                  <a:pt x="284683" y="83629"/>
                </a:lnTo>
                <a:lnTo>
                  <a:pt x="320260" y="79336"/>
                </a:lnTo>
                <a:lnTo>
                  <a:pt x="394903" y="70142"/>
                </a:lnTo>
                <a:lnTo>
                  <a:pt x="452450" y="62890"/>
                </a:lnTo>
                <a:lnTo>
                  <a:pt x="449859" y="42024"/>
                </a:lnTo>
                <a:close/>
              </a:path>
              <a:path w="804545" h="102870">
                <a:moveTo>
                  <a:pt x="16916" y="79403"/>
                </a:moveTo>
                <a:lnTo>
                  <a:pt x="16763" y="80200"/>
                </a:lnTo>
                <a:lnTo>
                  <a:pt x="16893" y="80183"/>
                </a:lnTo>
                <a:lnTo>
                  <a:pt x="16916" y="79403"/>
                </a:lnTo>
                <a:close/>
              </a:path>
              <a:path w="804545" h="102870">
                <a:moveTo>
                  <a:pt x="16893" y="80183"/>
                </a:moveTo>
                <a:lnTo>
                  <a:pt x="16763" y="80200"/>
                </a:lnTo>
                <a:lnTo>
                  <a:pt x="16892" y="80200"/>
                </a:lnTo>
                <a:close/>
              </a:path>
              <a:path w="804545" h="102870">
                <a:moveTo>
                  <a:pt x="16935" y="79445"/>
                </a:moveTo>
                <a:lnTo>
                  <a:pt x="16893" y="80183"/>
                </a:lnTo>
                <a:lnTo>
                  <a:pt x="17259" y="80136"/>
                </a:lnTo>
                <a:lnTo>
                  <a:pt x="16935" y="79445"/>
                </a:lnTo>
                <a:close/>
              </a:path>
              <a:path w="804545" h="102870">
                <a:moveTo>
                  <a:pt x="33460" y="79082"/>
                </a:moveTo>
                <a:lnTo>
                  <a:pt x="17068" y="79082"/>
                </a:lnTo>
                <a:lnTo>
                  <a:pt x="16985" y="79552"/>
                </a:lnTo>
                <a:lnTo>
                  <a:pt x="17259" y="80136"/>
                </a:lnTo>
                <a:lnTo>
                  <a:pt x="22631" y="79552"/>
                </a:lnTo>
                <a:lnTo>
                  <a:pt x="28028" y="79489"/>
                </a:lnTo>
                <a:lnTo>
                  <a:pt x="33449" y="79489"/>
                </a:lnTo>
                <a:lnTo>
                  <a:pt x="33460" y="79082"/>
                </a:lnTo>
                <a:close/>
              </a:path>
              <a:path w="804545" h="102870">
                <a:moveTo>
                  <a:pt x="9474" y="63500"/>
                </a:moveTo>
                <a:lnTo>
                  <a:pt x="0" y="76974"/>
                </a:lnTo>
                <a:lnTo>
                  <a:pt x="12" y="79921"/>
                </a:lnTo>
                <a:lnTo>
                  <a:pt x="16885" y="79338"/>
                </a:lnTo>
                <a:lnTo>
                  <a:pt x="9474" y="63500"/>
                </a:lnTo>
                <a:close/>
              </a:path>
              <a:path w="804545" h="102870">
                <a:moveTo>
                  <a:pt x="33449" y="79489"/>
                </a:moveTo>
                <a:lnTo>
                  <a:pt x="28028" y="79489"/>
                </a:lnTo>
                <a:lnTo>
                  <a:pt x="33439" y="79921"/>
                </a:lnTo>
                <a:lnTo>
                  <a:pt x="33449" y="79489"/>
                </a:lnTo>
                <a:close/>
              </a:path>
              <a:path w="804545" h="102870">
                <a:moveTo>
                  <a:pt x="28473" y="59702"/>
                </a:moveTo>
                <a:lnTo>
                  <a:pt x="9474" y="63500"/>
                </a:lnTo>
                <a:lnTo>
                  <a:pt x="16885" y="79338"/>
                </a:lnTo>
                <a:lnTo>
                  <a:pt x="16992" y="79146"/>
                </a:lnTo>
                <a:lnTo>
                  <a:pt x="33460" y="79082"/>
                </a:lnTo>
                <a:lnTo>
                  <a:pt x="33947" y="59740"/>
                </a:lnTo>
                <a:lnTo>
                  <a:pt x="28473" y="59702"/>
                </a:lnTo>
                <a:close/>
              </a:path>
              <a:path w="804545" h="102870">
                <a:moveTo>
                  <a:pt x="169799" y="70142"/>
                </a:moveTo>
                <a:lnTo>
                  <a:pt x="156144" y="70156"/>
                </a:lnTo>
                <a:lnTo>
                  <a:pt x="169799" y="70156"/>
                </a:lnTo>
                <a:close/>
              </a:path>
              <a:path w="804545" h="102870">
                <a:moveTo>
                  <a:pt x="609434" y="22466"/>
                </a:moveTo>
                <a:lnTo>
                  <a:pt x="449859" y="42024"/>
                </a:lnTo>
                <a:lnTo>
                  <a:pt x="452450" y="62890"/>
                </a:lnTo>
                <a:lnTo>
                  <a:pt x="474560" y="60096"/>
                </a:lnTo>
                <a:lnTo>
                  <a:pt x="612013" y="42544"/>
                </a:lnTo>
                <a:lnTo>
                  <a:pt x="609434" y="22466"/>
                </a:lnTo>
                <a:close/>
              </a:path>
              <a:path w="804545" h="102870">
                <a:moveTo>
                  <a:pt x="684161" y="13817"/>
                </a:moveTo>
                <a:lnTo>
                  <a:pt x="609434" y="22466"/>
                </a:lnTo>
                <a:lnTo>
                  <a:pt x="612013" y="42544"/>
                </a:lnTo>
                <a:lnTo>
                  <a:pt x="667712" y="35797"/>
                </a:lnTo>
                <a:lnTo>
                  <a:pt x="686308" y="33756"/>
                </a:lnTo>
                <a:lnTo>
                  <a:pt x="684161" y="13817"/>
                </a:lnTo>
                <a:close/>
              </a:path>
              <a:path w="804545" h="102870">
                <a:moveTo>
                  <a:pt x="742759" y="8635"/>
                </a:moveTo>
                <a:lnTo>
                  <a:pt x="728086" y="9645"/>
                </a:lnTo>
                <a:lnTo>
                  <a:pt x="713427" y="10845"/>
                </a:lnTo>
                <a:lnTo>
                  <a:pt x="698784" y="12236"/>
                </a:lnTo>
                <a:lnTo>
                  <a:pt x="684161" y="13817"/>
                </a:lnTo>
                <a:lnTo>
                  <a:pt x="686308" y="33756"/>
                </a:lnTo>
                <a:lnTo>
                  <a:pt x="700605" y="32215"/>
                </a:lnTo>
                <a:lnTo>
                  <a:pt x="714921" y="30868"/>
                </a:lnTo>
                <a:lnTo>
                  <a:pt x="729256" y="29715"/>
                </a:lnTo>
                <a:lnTo>
                  <a:pt x="743610" y="28752"/>
                </a:lnTo>
                <a:lnTo>
                  <a:pt x="742759" y="8635"/>
                </a:lnTo>
                <a:close/>
              </a:path>
              <a:path w="804545" h="102870">
                <a:moveTo>
                  <a:pt x="777925" y="7886"/>
                </a:moveTo>
                <a:lnTo>
                  <a:pt x="769093" y="7927"/>
                </a:lnTo>
                <a:lnTo>
                  <a:pt x="760337" y="8066"/>
                </a:lnTo>
                <a:lnTo>
                  <a:pt x="751549" y="8302"/>
                </a:lnTo>
                <a:lnTo>
                  <a:pt x="742759" y="8635"/>
                </a:lnTo>
                <a:lnTo>
                  <a:pt x="743610" y="28752"/>
                </a:lnTo>
                <a:lnTo>
                  <a:pt x="760763" y="28230"/>
                </a:lnTo>
                <a:lnTo>
                  <a:pt x="777925" y="28041"/>
                </a:lnTo>
                <a:lnTo>
                  <a:pt x="777925" y="7886"/>
                </a:lnTo>
                <a:close/>
              </a:path>
              <a:path w="804545" h="102870">
                <a:moveTo>
                  <a:pt x="777925" y="7886"/>
                </a:moveTo>
                <a:lnTo>
                  <a:pt x="777925" y="28041"/>
                </a:lnTo>
                <a:lnTo>
                  <a:pt x="783602" y="28181"/>
                </a:lnTo>
                <a:lnTo>
                  <a:pt x="804252" y="13398"/>
                </a:lnTo>
                <a:lnTo>
                  <a:pt x="803578" y="13309"/>
                </a:lnTo>
                <a:lnTo>
                  <a:pt x="793038" y="13309"/>
                </a:lnTo>
                <a:lnTo>
                  <a:pt x="791429" y="11707"/>
                </a:lnTo>
                <a:lnTo>
                  <a:pt x="787692" y="11214"/>
                </a:lnTo>
                <a:lnTo>
                  <a:pt x="789169" y="7912"/>
                </a:lnTo>
                <a:lnTo>
                  <a:pt x="781430" y="7912"/>
                </a:lnTo>
                <a:lnTo>
                  <a:pt x="777925" y="7886"/>
                </a:lnTo>
                <a:close/>
              </a:path>
              <a:path w="804545" h="102870">
                <a:moveTo>
                  <a:pt x="801414" y="12291"/>
                </a:moveTo>
                <a:lnTo>
                  <a:pt x="800764" y="12938"/>
                </a:lnTo>
                <a:lnTo>
                  <a:pt x="804252" y="13398"/>
                </a:lnTo>
                <a:lnTo>
                  <a:pt x="801414" y="12291"/>
                </a:lnTo>
                <a:close/>
              </a:path>
              <a:path w="804545" h="102870">
                <a:moveTo>
                  <a:pt x="803376" y="7927"/>
                </a:moveTo>
                <a:lnTo>
                  <a:pt x="803376" y="10337"/>
                </a:lnTo>
                <a:lnTo>
                  <a:pt x="801414" y="12291"/>
                </a:lnTo>
                <a:lnTo>
                  <a:pt x="804252" y="13398"/>
                </a:lnTo>
                <a:lnTo>
                  <a:pt x="803376" y="7927"/>
                </a:lnTo>
                <a:close/>
              </a:path>
              <a:path w="804545" h="102870">
                <a:moveTo>
                  <a:pt x="791429" y="11707"/>
                </a:moveTo>
                <a:lnTo>
                  <a:pt x="793038" y="13309"/>
                </a:lnTo>
                <a:lnTo>
                  <a:pt x="800392" y="13309"/>
                </a:lnTo>
                <a:lnTo>
                  <a:pt x="800764" y="12938"/>
                </a:lnTo>
                <a:lnTo>
                  <a:pt x="791429" y="11707"/>
                </a:lnTo>
                <a:close/>
              </a:path>
              <a:path w="804545" h="102870">
                <a:moveTo>
                  <a:pt x="800764" y="12938"/>
                </a:moveTo>
                <a:lnTo>
                  <a:pt x="800392" y="13309"/>
                </a:lnTo>
                <a:lnTo>
                  <a:pt x="803578" y="13309"/>
                </a:lnTo>
                <a:lnTo>
                  <a:pt x="800764" y="12938"/>
                </a:lnTo>
                <a:close/>
              </a:path>
              <a:path w="804545" h="102870">
                <a:moveTo>
                  <a:pt x="790054" y="7858"/>
                </a:moveTo>
                <a:lnTo>
                  <a:pt x="790054" y="10337"/>
                </a:lnTo>
                <a:lnTo>
                  <a:pt x="791429" y="11707"/>
                </a:lnTo>
                <a:lnTo>
                  <a:pt x="800764" y="12938"/>
                </a:lnTo>
                <a:lnTo>
                  <a:pt x="801414" y="12291"/>
                </a:lnTo>
                <a:lnTo>
                  <a:pt x="790054" y="7858"/>
                </a:lnTo>
                <a:close/>
              </a:path>
              <a:path w="804545" h="102870">
                <a:moveTo>
                  <a:pt x="790117" y="5791"/>
                </a:moveTo>
                <a:lnTo>
                  <a:pt x="790127" y="7886"/>
                </a:lnTo>
                <a:lnTo>
                  <a:pt x="801414" y="12291"/>
                </a:lnTo>
                <a:lnTo>
                  <a:pt x="803376" y="10337"/>
                </a:lnTo>
                <a:lnTo>
                  <a:pt x="803313" y="7531"/>
                </a:lnTo>
                <a:lnTo>
                  <a:pt x="790117" y="5791"/>
                </a:lnTo>
                <a:close/>
              </a:path>
              <a:path w="804545" h="102870">
                <a:moveTo>
                  <a:pt x="789321" y="7572"/>
                </a:moveTo>
                <a:lnTo>
                  <a:pt x="787692" y="11214"/>
                </a:lnTo>
                <a:lnTo>
                  <a:pt x="791429" y="11707"/>
                </a:lnTo>
                <a:lnTo>
                  <a:pt x="790054" y="10337"/>
                </a:lnTo>
                <a:lnTo>
                  <a:pt x="790054" y="7858"/>
                </a:lnTo>
                <a:lnTo>
                  <a:pt x="789321" y="7572"/>
                </a:lnTo>
                <a:close/>
              </a:path>
              <a:path w="804545" h="102870">
                <a:moveTo>
                  <a:pt x="803376" y="5791"/>
                </a:moveTo>
                <a:lnTo>
                  <a:pt x="790117" y="5791"/>
                </a:lnTo>
                <a:lnTo>
                  <a:pt x="803313" y="7531"/>
                </a:lnTo>
                <a:lnTo>
                  <a:pt x="803376" y="7927"/>
                </a:lnTo>
                <a:lnTo>
                  <a:pt x="803376" y="5791"/>
                </a:lnTo>
                <a:close/>
              </a:path>
              <a:path w="804545" h="102870">
                <a:moveTo>
                  <a:pt x="788555" y="7302"/>
                </a:moveTo>
                <a:lnTo>
                  <a:pt x="788390" y="7340"/>
                </a:lnTo>
                <a:lnTo>
                  <a:pt x="784910" y="7734"/>
                </a:lnTo>
                <a:lnTo>
                  <a:pt x="781430" y="7912"/>
                </a:lnTo>
                <a:lnTo>
                  <a:pt x="789169" y="7912"/>
                </a:lnTo>
                <a:lnTo>
                  <a:pt x="789248" y="7734"/>
                </a:lnTo>
                <a:lnTo>
                  <a:pt x="789216" y="7531"/>
                </a:lnTo>
                <a:lnTo>
                  <a:pt x="788695" y="7327"/>
                </a:lnTo>
                <a:lnTo>
                  <a:pt x="788555" y="7302"/>
                </a:lnTo>
                <a:close/>
              </a:path>
              <a:path w="804545" h="102870">
                <a:moveTo>
                  <a:pt x="790054" y="5933"/>
                </a:moveTo>
                <a:lnTo>
                  <a:pt x="789321" y="7572"/>
                </a:lnTo>
                <a:lnTo>
                  <a:pt x="790054" y="7858"/>
                </a:lnTo>
                <a:lnTo>
                  <a:pt x="790054" y="5933"/>
                </a:lnTo>
                <a:close/>
              </a:path>
              <a:path w="804545" h="102870">
                <a:moveTo>
                  <a:pt x="800392" y="0"/>
                </a:moveTo>
                <a:lnTo>
                  <a:pt x="793038" y="0"/>
                </a:lnTo>
                <a:lnTo>
                  <a:pt x="790054" y="2984"/>
                </a:lnTo>
                <a:lnTo>
                  <a:pt x="790054" y="5933"/>
                </a:lnTo>
                <a:lnTo>
                  <a:pt x="790117" y="5791"/>
                </a:lnTo>
                <a:lnTo>
                  <a:pt x="803376" y="5791"/>
                </a:lnTo>
                <a:lnTo>
                  <a:pt x="803376" y="2984"/>
                </a:lnTo>
                <a:lnTo>
                  <a:pt x="800392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3799" y="6246087"/>
            <a:ext cx="836320" cy="449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6908" y="6445408"/>
            <a:ext cx="1110411" cy="265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196" y="6519315"/>
            <a:ext cx="264010" cy="148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3381" y="5197475"/>
            <a:ext cx="835660" cy="45720"/>
          </a:xfrm>
          <a:custGeom>
            <a:avLst/>
            <a:gdLst/>
            <a:ahLst/>
            <a:cxnLst/>
            <a:rect l="l" t="t" r="r" b="b"/>
            <a:pathLst>
              <a:path w="835660" h="45720">
                <a:moveTo>
                  <a:pt x="774045" y="21970"/>
                </a:moveTo>
                <a:lnTo>
                  <a:pt x="767250" y="42290"/>
                </a:lnTo>
                <a:lnTo>
                  <a:pt x="773676" y="44704"/>
                </a:lnTo>
                <a:lnTo>
                  <a:pt x="780293" y="45593"/>
                </a:lnTo>
                <a:lnTo>
                  <a:pt x="787100" y="45339"/>
                </a:lnTo>
                <a:lnTo>
                  <a:pt x="785468" y="23622"/>
                </a:lnTo>
                <a:lnTo>
                  <a:pt x="781563" y="23622"/>
                </a:lnTo>
                <a:lnTo>
                  <a:pt x="777766" y="23241"/>
                </a:lnTo>
                <a:lnTo>
                  <a:pt x="774045" y="21970"/>
                </a:lnTo>
                <a:close/>
              </a:path>
              <a:path w="835660" h="45720">
                <a:moveTo>
                  <a:pt x="795812" y="16763"/>
                </a:moveTo>
                <a:lnTo>
                  <a:pt x="785449" y="23368"/>
                </a:lnTo>
                <a:lnTo>
                  <a:pt x="787100" y="45339"/>
                </a:lnTo>
                <a:lnTo>
                  <a:pt x="789043" y="45212"/>
                </a:lnTo>
                <a:lnTo>
                  <a:pt x="790948" y="44831"/>
                </a:lnTo>
                <a:lnTo>
                  <a:pt x="792828" y="44323"/>
                </a:lnTo>
                <a:lnTo>
                  <a:pt x="794339" y="43942"/>
                </a:lnTo>
                <a:lnTo>
                  <a:pt x="810963" y="33400"/>
                </a:lnTo>
                <a:lnTo>
                  <a:pt x="795812" y="16763"/>
                </a:lnTo>
                <a:close/>
              </a:path>
              <a:path w="835660" h="45720">
                <a:moveTo>
                  <a:pt x="748924" y="11937"/>
                </a:moveTo>
                <a:lnTo>
                  <a:pt x="740377" y="30987"/>
                </a:lnTo>
                <a:lnTo>
                  <a:pt x="747015" y="34036"/>
                </a:lnTo>
                <a:lnTo>
                  <a:pt x="753709" y="36956"/>
                </a:lnTo>
                <a:lnTo>
                  <a:pt x="760454" y="39751"/>
                </a:lnTo>
                <a:lnTo>
                  <a:pt x="767250" y="42290"/>
                </a:lnTo>
                <a:lnTo>
                  <a:pt x="774045" y="21970"/>
                </a:lnTo>
                <a:lnTo>
                  <a:pt x="767680" y="19685"/>
                </a:lnTo>
                <a:lnTo>
                  <a:pt x="761370" y="17272"/>
                </a:lnTo>
                <a:lnTo>
                  <a:pt x="748924" y="11937"/>
                </a:lnTo>
                <a:close/>
              </a:path>
              <a:path w="835660" h="45720">
                <a:moveTo>
                  <a:pt x="348760" y="17018"/>
                </a:moveTo>
                <a:lnTo>
                  <a:pt x="348112" y="40512"/>
                </a:lnTo>
                <a:lnTo>
                  <a:pt x="423836" y="41783"/>
                </a:lnTo>
                <a:lnTo>
                  <a:pt x="449077" y="41909"/>
                </a:lnTo>
                <a:lnTo>
                  <a:pt x="449191" y="19557"/>
                </a:lnTo>
                <a:lnTo>
                  <a:pt x="398966" y="18668"/>
                </a:lnTo>
                <a:lnTo>
                  <a:pt x="373811" y="17905"/>
                </a:lnTo>
                <a:lnTo>
                  <a:pt x="348760" y="17018"/>
                </a:lnTo>
                <a:close/>
              </a:path>
              <a:path w="835660" h="45720">
                <a:moveTo>
                  <a:pt x="449191" y="19557"/>
                </a:moveTo>
                <a:lnTo>
                  <a:pt x="449077" y="41909"/>
                </a:lnTo>
                <a:lnTo>
                  <a:pt x="463524" y="41909"/>
                </a:lnTo>
                <a:lnTo>
                  <a:pt x="477965" y="41656"/>
                </a:lnTo>
                <a:lnTo>
                  <a:pt x="492398" y="41148"/>
                </a:lnTo>
                <a:lnTo>
                  <a:pt x="506824" y="40386"/>
                </a:lnTo>
                <a:lnTo>
                  <a:pt x="505611" y="19685"/>
                </a:lnTo>
                <a:lnTo>
                  <a:pt x="463288" y="19685"/>
                </a:lnTo>
                <a:lnTo>
                  <a:pt x="449191" y="19557"/>
                </a:lnTo>
                <a:close/>
              </a:path>
              <a:path w="835660" h="45720">
                <a:moveTo>
                  <a:pt x="233380" y="13969"/>
                </a:moveTo>
                <a:lnTo>
                  <a:pt x="232999" y="38481"/>
                </a:lnTo>
                <a:lnTo>
                  <a:pt x="348112" y="40512"/>
                </a:lnTo>
                <a:lnTo>
                  <a:pt x="348760" y="17018"/>
                </a:lnTo>
                <a:lnTo>
                  <a:pt x="262231" y="14478"/>
                </a:lnTo>
                <a:lnTo>
                  <a:pt x="233380" y="13969"/>
                </a:lnTo>
                <a:close/>
              </a:path>
              <a:path w="835660" h="45720">
                <a:moveTo>
                  <a:pt x="557814" y="12700"/>
                </a:moveTo>
                <a:lnTo>
                  <a:pt x="544820" y="14731"/>
                </a:lnTo>
                <a:lnTo>
                  <a:pt x="531781" y="16510"/>
                </a:lnTo>
                <a:lnTo>
                  <a:pt x="518593" y="17915"/>
                </a:lnTo>
                <a:lnTo>
                  <a:pt x="505567" y="18923"/>
                </a:lnTo>
                <a:lnTo>
                  <a:pt x="506824" y="40386"/>
                </a:lnTo>
                <a:lnTo>
                  <a:pt x="520567" y="38989"/>
                </a:lnTo>
                <a:lnTo>
                  <a:pt x="534251" y="37211"/>
                </a:lnTo>
                <a:lnTo>
                  <a:pt x="547881" y="35052"/>
                </a:lnTo>
                <a:lnTo>
                  <a:pt x="561459" y="32512"/>
                </a:lnTo>
                <a:lnTo>
                  <a:pt x="557814" y="12700"/>
                </a:lnTo>
                <a:close/>
              </a:path>
              <a:path w="835660" h="45720">
                <a:moveTo>
                  <a:pt x="136835" y="11303"/>
                </a:moveTo>
                <a:lnTo>
                  <a:pt x="135882" y="35940"/>
                </a:lnTo>
                <a:lnTo>
                  <a:pt x="160154" y="36830"/>
                </a:lnTo>
                <a:lnTo>
                  <a:pt x="208713" y="38100"/>
                </a:lnTo>
                <a:lnTo>
                  <a:pt x="232999" y="38481"/>
                </a:lnTo>
                <a:lnTo>
                  <a:pt x="233380" y="13969"/>
                </a:lnTo>
                <a:lnTo>
                  <a:pt x="160964" y="12192"/>
                </a:lnTo>
                <a:lnTo>
                  <a:pt x="136835" y="11303"/>
                </a:lnTo>
                <a:close/>
              </a:path>
              <a:path w="835660" h="45720">
                <a:moveTo>
                  <a:pt x="805" y="27834"/>
                </a:moveTo>
                <a:lnTo>
                  <a:pt x="931" y="33274"/>
                </a:lnTo>
                <a:lnTo>
                  <a:pt x="4958" y="37337"/>
                </a:lnTo>
                <a:lnTo>
                  <a:pt x="15207" y="37337"/>
                </a:lnTo>
                <a:lnTo>
                  <a:pt x="19234" y="33274"/>
                </a:lnTo>
                <a:lnTo>
                  <a:pt x="19360" y="30987"/>
                </a:lnTo>
                <a:lnTo>
                  <a:pt x="1313" y="30987"/>
                </a:lnTo>
                <a:lnTo>
                  <a:pt x="805" y="27834"/>
                </a:lnTo>
                <a:close/>
              </a:path>
              <a:path w="835660" h="45720">
                <a:moveTo>
                  <a:pt x="80554" y="10032"/>
                </a:moveTo>
                <a:lnTo>
                  <a:pt x="61790" y="10032"/>
                </a:lnTo>
                <a:lnTo>
                  <a:pt x="61638" y="33274"/>
                </a:lnTo>
                <a:lnTo>
                  <a:pt x="80202" y="33781"/>
                </a:lnTo>
                <a:lnTo>
                  <a:pt x="135882" y="35940"/>
                </a:lnTo>
                <a:lnTo>
                  <a:pt x="136835" y="11303"/>
                </a:lnTo>
                <a:lnTo>
                  <a:pt x="99317" y="10160"/>
                </a:lnTo>
                <a:lnTo>
                  <a:pt x="80554" y="10032"/>
                </a:lnTo>
                <a:close/>
              </a:path>
              <a:path w="835660" h="45720">
                <a:moveTo>
                  <a:pt x="812780" y="3556"/>
                </a:moveTo>
                <a:lnTo>
                  <a:pt x="811573" y="4318"/>
                </a:lnTo>
                <a:lnTo>
                  <a:pt x="810392" y="4953"/>
                </a:lnTo>
                <a:lnTo>
                  <a:pt x="809236" y="5715"/>
                </a:lnTo>
                <a:lnTo>
                  <a:pt x="804512" y="9143"/>
                </a:lnTo>
                <a:lnTo>
                  <a:pt x="800041" y="12700"/>
                </a:lnTo>
                <a:lnTo>
                  <a:pt x="795812" y="16763"/>
                </a:lnTo>
                <a:lnTo>
                  <a:pt x="810963" y="33400"/>
                </a:lnTo>
                <a:lnTo>
                  <a:pt x="815154" y="29591"/>
                </a:lnTo>
                <a:lnTo>
                  <a:pt x="819536" y="26035"/>
                </a:lnTo>
                <a:lnTo>
                  <a:pt x="820217" y="25526"/>
                </a:lnTo>
                <a:lnTo>
                  <a:pt x="820222" y="24949"/>
                </a:lnTo>
                <a:lnTo>
                  <a:pt x="817022" y="19157"/>
                </a:lnTo>
                <a:lnTo>
                  <a:pt x="816539" y="18923"/>
                </a:lnTo>
                <a:lnTo>
                  <a:pt x="817910" y="18923"/>
                </a:lnTo>
                <a:lnTo>
                  <a:pt x="821332" y="17905"/>
                </a:lnTo>
                <a:lnTo>
                  <a:pt x="812780" y="3556"/>
                </a:lnTo>
                <a:close/>
              </a:path>
              <a:path w="835660" h="45720">
                <a:moveTo>
                  <a:pt x="30180" y="9651"/>
                </a:moveTo>
                <a:lnTo>
                  <a:pt x="24516" y="29591"/>
                </a:lnTo>
                <a:lnTo>
                  <a:pt x="26396" y="30225"/>
                </a:lnTo>
                <a:lnTo>
                  <a:pt x="30282" y="30987"/>
                </a:lnTo>
                <a:lnTo>
                  <a:pt x="38092" y="31876"/>
                </a:lnTo>
                <a:lnTo>
                  <a:pt x="45922" y="32638"/>
                </a:lnTo>
                <a:lnTo>
                  <a:pt x="53770" y="33019"/>
                </a:lnTo>
                <a:lnTo>
                  <a:pt x="61638" y="33274"/>
                </a:lnTo>
                <a:lnTo>
                  <a:pt x="61790" y="10160"/>
                </a:lnTo>
                <a:lnTo>
                  <a:pt x="53880" y="10160"/>
                </a:lnTo>
                <a:lnTo>
                  <a:pt x="38077" y="9906"/>
                </a:lnTo>
                <a:lnTo>
                  <a:pt x="30180" y="9651"/>
                </a:lnTo>
                <a:close/>
              </a:path>
              <a:path w="835660" h="45720">
                <a:moveTo>
                  <a:pt x="619282" y="3682"/>
                </a:moveTo>
                <a:lnTo>
                  <a:pt x="588491" y="7747"/>
                </a:lnTo>
                <a:lnTo>
                  <a:pt x="557814" y="12700"/>
                </a:lnTo>
                <a:lnTo>
                  <a:pt x="561459" y="32512"/>
                </a:lnTo>
                <a:lnTo>
                  <a:pt x="576390" y="29718"/>
                </a:lnTo>
                <a:lnTo>
                  <a:pt x="591368" y="27178"/>
                </a:lnTo>
                <a:lnTo>
                  <a:pt x="606393" y="25018"/>
                </a:lnTo>
                <a:lnTo>
                  <a:pt x="621467" y="23113"/>
                </a:lnTo>
                <a:lnTo>
                  <a:pt x="619282" y="3682"/>
                </a:lnTo>
                <a:close/>
              </a:path>
              <a:path w="835660" h="45720">
                <a:moveTo>
                  <a:pt x="805" y="26424"/>
                </a:moveTo>
                <a:lnTo>
                  <a:pt x="863" y="28193"/>
                </a:lnTo>
                <a:lnTo>
                  <a:pt x="1313" y="30987"/>
                </a:lnTo>
                <a:lnTo>
                  <a:pt x="13313" y="26906"/>
                </a:lnTo>
                <a:lnTo>
                  <a:pt x="805" y="26424"/>
                </a:lnTo>
                <a:close/>
              </a:path>
              <a:path w="835660" h="45720">
                <a:moveTo>
                  <a:pt x="13313" y="26906"/>
                </a:moveTo>
                <a:lnTo>
                  <a:pt x="1313" y="30987"/>
                </a:lnTo>
                <a:lnTo>
                  <a:pt x="19360" y="30987"/>
                </a:lnTo>
                <a:lnTo>
                  <a:pt x="19343" y="27686"/>
                </a:lnTo>
                <a:lnTo>
                  <a:pt x="18280" y="27431"/>
                </a:lnTo>
                <a:lnTo>
                  <a:pt x="14953" y="27178"/>
                </a:lnTo>
                <a:lnTo>
                  <a:pt x="14140" y="27050"/>
                </a:lnTo>
                <a:lnTo>
                  <a:pt x="13759" y="26924"/>
                </a:lnTo>
                <a:lnTo>
                  <a:pt x="13313" y="26906"/>
                </a:lnTo>
                <a:close/>
              </a:path>
              <a:path w="835660" h="45720">
                <a:moveTo>
                  <a:pt x="715129" y="1524"/>
                </a:moveTo>
                <a:lnTo>
                  <a:pt x="712310" y="21843"/>
                </a:lnTo>
                <a:lnTo>
                  <a:pt x="714266" y="22098"/>
                </a:lnTo>
                <a:lnTo>
                  <a:pt x="716209" y="22479"/>
                </a:lnTo>
                <a:lnTo>
                  <a:pt x="725785" y="25018"/>
                </a:lnTo>
                <a:lnTo>
                  <a:pt x="733210" y="27690"/>
                </a:lnTo>
                <a:lnTo>
                  <a:pt x="740377" y="30987"/>
                </a:lnTo>
                <a:lnTo>
                  <a:pt x="748924" y="11937"/>
                </a:lnTo>
                <a:lnTo>
                  <a:pt x="740732" y="8509"/>
                </a:lnTo>
                <a:lnTo>
                  <a:pt x="732369" y="5587"/>
                </a:lnTo>
                <a:lnTo>
                  <a:pt x="723835" y="3301"/>
                </a:lnTo>
                <a:lnTo>
                  <a:pt x="715129" y="1524"/>
                </a:lnTo>
                <a:close/>
              </a:path>
              <a:path w="835660" h="45720">
                <a:moveTo>
                  <a:pt x="820446" y="25356"/>
                </a:moveTo>
                <a:lnTo>
                  <a:pt x="820222" y="25523"/>
                </a:lnTo>
                <a:lnTo>
                  <a:pt x="820222" y="27559"/>
                </a:lnTo>
                <a:lnTo>
                  <a:pt x="823663" y="30987"/>
                </a:lnTo>
                <a:lnTo>
                  <a:pt x="832134" y="30987"/>
                </a:lnTo>
                <a:lnTo>
                  <a:pt x="835576" y="27559"/>
                </a:lnTo>
                <a:lnTo>
                  <a:pt x="835576" y="25526"/>
                </a:lnTo>
                <a:lnTo>
                  <a:pt x="820539" y="25526"/>
                </a:lnTo>
                <a:lnTo>
                  <a:pt x="820446" y="25356"/>
                </a:lnTo>
                <a:close/>
              </a:path>
              <a:path w="835660" h="45720">
                <a:moveTo>
                  <a:pt x="27619" y="18668"/>
                </a:moveTo>
                <a:lnTo>
                  <a:pt x="15207" y="18668"/>
                </a:lnTo>
                <a:lnTo>
                  <a:pt x="19234" y="22732"/>
                </a:lnTo>
                <a:lnTo>
                  <a:pt x="19360" y="27690"/>
                </a:lnTo>
                <a:lnTo>
                  <a:pt x="21468" y="28193"/>
                </a:lnTo>
                <a:lnTo>
                  <a:pt x="24516" y="29591"/>
                </a:lnTo>
                <a:lnTo>
                  <a:pt x="27619" y="18668"/>
                </a:lnTo>
                <a:close/>
              </a:path>
              <a:path w="835660" h="45720">
                <a:moveTo>
                  <a:pt x="576" y="26416"/>
                </a:moveTo>
                <a:lnTo>
                  <a:pt x="805" y="27834"/>
                </a:lnTo>
                <a:lnTo>
                  <a:pt x="805" y="26424"/>
                </a:lnTo>
                <a:lnTo>
                  <a:pt x="576" y="26416"/>
                </a:lnTo>
                <a:close/>
              </a:path>
              <a:path w="835660" h="45720">
                <a:moveTo>
                  <a:pt x="17472" y="20955"/>
                </a:moveTo>
                <a:lnTo>
                  <a:pt x="16629" y="20955"/>
                </a:lnTo>
                <a:lnTo>
                  <a:pt x="18864" y="25018"/>
                </a:lnTo>
                <a:lnTo>
                  <a:pt x="14985" y="26338"/>
                </a:lnTo>
                <a:lnTo>
                  <a:pt x="14953" y="27178"/>
                </a:lnTo>
                <a:lnTo>
                  <a:pt x="18280" y="27431"/>
                </a:lnTo>
                <a:lnTo>
                  <a:pt x="19360" y="27690"/>
                </a:lnTo>
                <a:lnTo>
                  <a:pt x="19234" y="22732"/>
                </a:lnTo>
                <a:lnTo>
                  <a:pt x="17472" y="20955"/>
                </a:lnTo>
                <a:close/>
              </a:path>
              <a:path w="835660" h="45720">
                <a:moveTo>
                  <a:pt x="14869" y="26377"/>
                </a:moveTo>
                <a:lnTo>
                  <a:pt x="13313" y="26906"/>
                </a:lnTo>
                <a:lnTo>
                  <a:pt x="13759" y="26924"/>
                </a:lnTo>
                <a:lnTo>
                  <a:pt x="14140" y="27050"/>
                </a:lnTo>
                <a:lnTo>
                  <a:pt x="14953" y="27178"/>
                </a:lnTo>
                <a:lnTo>
                  <a:pt x="14869" y="26377"/>
                </a:lnTo>
                <a:close/>
              </a:path>
              <a:path w="835660" h="45720">
                <a:moveTo>
                  <a:pt x="14379" y="21720"/>
                </a:moveTo>
                <a:lnTo>
                  <a:pt x="805" y="26338"/>
                </a:lnTo>
                <a:lnTo>
                  <a:pt x="13313" y="26906"/>
                </a:lnTo>
                <a:lnTo>
                  <a:pt x="14757" y="26416"/>
                </a:lnTo>
                <a:lnTo>
                  <a:pt x="14686" y="24637"/>
                </a:lnTo>
                <a:lnTo>
                  <a:pt x="14379" y="21720"/>
                </a:lnTo>
                <a:close/>
              </a:path>
              <a:path w="835660" h="45720">
                <a:moveTo>
                  <a:pt x="805" y="26338"/>
                </a:moveTo>
                <a:lnTo>
                  <a:pt x="576" y="26416"/>
                </a:lnTo>
                <a:lnTo>
                  <a:pt x="805" y="26424"/>
                </a:lnTo>
                <a:close/>
              </a:path>
              <a:path w="835660" h="45720">
                <a:moveTo>
                  <a:pt x="13137" y="9906"/>
                </a:moveTo>
                <a:lnTo>
                  <a:pt x="0" y="23113"/>
                </a:lnTo>
                <a:lnTo>
                  <a:pt x="119" y="24637"/>
                </a:lnTo>
                <a:lnTo>
                  <a:pt x="576" y="26416"/>
                </a:lnTo>
                <a:lnTo>
                  <a:pt x="805" y="22860"/>
                </a:lnTo>
                <a:lnTo>
                  <a:pt x="4958" y="18668"/>
                </a:lnTo>
                <a:lnTo>
                  <a:pt x="14058" y="18668"/>
                </a:lnTo>
                <a:lnTo>
                  <a:pt x="13137" y="9906"/>
                </a:lnTo>
                <a:close/>
              </a:path>
              <a:path w="835660" h="45720">
                <a:moveTo>
                  <a:pt x="16629" y="20955"/>
                </a:moveTo>
                <a:lnTo>
                  <a:pt x="14379" y="21720"/>
                </a:lnTo>
                <a:lnTo>
                  <a:pt x="14869" y="26377"/>
                </a:lnTo>
                <a:lnTo>
                  <a:pt x="18864" y="25018"/>
                </a:lnTo>
                <a:lnTo>
                  <a:pt x="16629" y="20955"/>
                </a:lnTo>
                <a:close/>
              </a:path>
              <a:path w="835660" h="45720">
                <a:moveTo>
                  <a:pt x="14058" y="18668"/>
                </a:moveTo>
                <a:lnTo>
                  <a:pt x="4958" y="18668"/>
                </a:lnTo>
                <a:lnTo>
                  <a:pt x="931" y="22732"/>
                </a:lnTo>
                <a:lnTo>
                  <a:pt x="805" y="26338"/>
                </a:lnTo>
                <a:lnTo>
                  <a:pt x="14379" y="21720"/>
                </a:lnTo>
                <a:lnTo>
                  <a:pt x="14058" y="18668"/>
                </a:lnTo>
                <a:close/>
              </a:path>
              <a:path w="835660" h="45720">
                <a:moveTo>
                  <a:pt x="834751" y="13969"/>
                </a:moveTo>
                <a:lnTo>
                  <a:pt x="821371" y="17905"/>
                </a:lnTo>
                <a:lnTo>
                  <a:pt x="824133" y="22606"/>
                </a:lnTo>
                <a:lnTo>
                  <a:pt x="820446" y="25356"/>
                </a:lnTo>
                <a:lnTo>
                  <a:pt x="820551" y="25523"/>
                </a:lnTo>
                <a:lnTo>
                  <a:pt x="835259" y="21081"/>
                </a:lnTo>
                <a:lnTo>
                  <a:pt x="835078" y="18553"/>
                </a:lnTo>
                <a:lnTo>
                  <a:pt x="832134" y="15620"/>
                </a:lnTo>
                <a:lnTo>
                  <a:pt x="834868" y="15620"/>
                </a:lnTo>
                <a:lnTo>
                  <a:pt x="834751" y="13969"/>
                </a:lnTo>
                <a:close/>
              </a:path>
              <a:path w="835660" h="45720">
                <a:moveTo>
                  <a:pt x="835078" y="18553"/>
                </a:moveTo>
                <a:lnTo>
                  <a:pt x="835259" y="21081"/>
                </a:lnTo>
                <a:lnTo>
                  <a:pt x="820539" y="25526"/>
                </a:lnTo>
                <a:lnTo>
                  <a:pt x="835576" y="25526"/>
                </a:lnTo>
                <a:lnTo>
                  <a:pt x="835576" y="19050"/>
                </a:lnTo>
                <a:lnTo>
                  <a:pt x="835078" y="18553"/>
                </a:lnTo>
                <a:close/>
              </a:path>
              <a:path w="835660" h="45720">
                <a:moveTo>
                  <a:pt x="820222" y="24949"/>
                </a:moveTo>
                <a:lnTo>
                  <a:pt x="820222" y="25523"/>
                </a:lnTo>
                <a:lnTo>
                  <a:pt x="820446" y="25356"/>
                </a:lnTo>
                <a:lnTo>
                  <a:pt x="820222" y="24949"/>
                </a:lnTo>
                <a:close/>
              </a:path>
              <a:path w="835660" h="45720">
                <a:moveTo>
                  <a:pt x="820222" y="20709"/>
                </a:moveTo>
                <a:lnTo>
                  <a:pt x="820260" y="25018"/>
                </a:lnTo>
                <a:lnTo>
                  <a:pt x="820446" y="25356"/>
                </a:lnTo>
                <a:lnTo>
                  <a:pt x="824133" y="22606"/>
                </a:lnTo>
                <a:lnTo>
                  <a:pt x="820222" y="20709"/>
                </a:lnTo>
                <a:close/>
              </a:path>
              <a:path w="835660" h="45720">
                <a:moveTo>
                  <a:pt x="817057" y="19174"/>
                </a:moveTo>
                <a:lnTo>
                  <a:pt x="820222" y="24949"/>
                </a:lnTo>
                <a:lnTo>
                  <a:pt x="820222" y="20709"/>
                </a:lnTo>
                <a:lnTo>
                  <a:pt x="817057" y="19174"/>
                </a:lnTo>
                <a:close/>
              </a:path>
              <a:path w="835660" h="45720">
                <a:moveTo>
                  <a:pt x="785449" y="23368"/>
                </a:moveTo>
                <a:lnTo>
                  <a:pt x="781563" y="23622"/>
                </a:lnTo>
                <a:lnTo>
                  <a:pt x="785468" y="23622"/>
                </a:lnTo>
                <a:lnTo>
                  <a:pt x="785449" y="23368"/>
                </a:lnTo>
                <a:close/>
              </a:path>
              <a:path w="835660" h="45720">
                <a:moveTo>
                  <a:pt x="674819" y="0"/>
                </a:moveTo>
                <a:lnTo>
                  <a:pt x="647003" y="1143"/>
                </a:lnTo>
                <a:lnTo>
                  <a:pt x="633132" y="2286"/>
                </a:lnTo>
                <a:lnTo>
                  <a:pt x="619282" y="3682"/>
                </a:lnTo>
                <a:lnTo>
                  <a:pt x="621467" y="23113"/>
                </a:lnTo>
                <a:lnTo>
                  <a:pt x="634809" y="21843"/>
                </a:lnTo>
                <a:lnTo>
                  <a:pt x="648170" y="20828"/>
                </a:lnTo>
                <a:lnTo>
                  <a:pt x="661552" y="20319"/>
                </a:lnTo>
                <a:lnTo>
                  <a:pt x="674959" y="20066"/>
                </a:lnTo>
                <a:lnTo>
                  <a:pt x="674819" y="0"/>
                </a:lnTo>
                <a:close/>
              </a:path>
              <a:path w="835660" h="45720">
                <a:moveTo>
                  <a:pt x="821346" y="17929"/>
                </a:moveTo>
                <a:lnTo>
                  <a:pt x="820222" y="19050"/>
                </a:lnTo>
                <a:lnTo>
                  <a:pt x="820222" y="20709"/>
                </a:lnTo>
                <a:lnTo>
                  <a:pt x="824133" y="22606"/>
                </a:lnTo>
                <a:lnTo>
                  <a:pt x="821346" y="17929"/>
                </a:lnTo>
                <a:close/>
              </a:path>
              <a:path w="835660" h="45720">
                <a:moveTo>
                  <a:pt x="684918" y="0"/>
                </a:moveTo>
                <a:lnTo>
                  <a:pt x="674819" y="0"/>
                </a:lnTo>
                <a:lnTo>
                  <a:pt x="674959" y="20066"/>
                </a:lnTo>
                <a:lnTo>
                  <a:pt x="684322" y="20066"/>
                </a:lnTo>
                <a:lnTo>
                  <a:pt x="693668" y="20319"/>
                </a:lnTo>
                <a:lnTo>
                  <a:pt x="702997" y="20955"/>
                </a:lnTo>
                <a:lnTo>
                  <a:pt x="712310" y="21843"/>
                </a:lnTo>
                <a:lnTo>
                  <a:pt x="715129" y="1524"/>
                </a:lnTo>
                <a:lnTo>
                  <a:pt x="705073" y="635"/>
                </a:lnTo>
                <a:lnTo>
                  <a:pt x="695003" y="126"/>
                </a:lnTo>
                <a:lnTo>
                  <a:pt x="684918" y="0"/>
                </a:lnTo>
                <a:close/>
              </a:path>
              <a:path w="835660" h="45720">
                <a:moveTo>
                  <a:pt x="24478" y="8636"/>
                </a:moveTo>
                <a:lnTo>
                  <a:pt x="18801" y="8636"/>
                </a:lnTo>
                <a:lnTo>
                  <a:pt x="13137" y="9906"/>
                </a:lnTo>
                <a:lnTo>
                  <a:pt x="14379" y="21720"/>
                </a:lnTo>
                <a:lnTo>
                  <a:pt x="16629" y="20955"/>
                </a:lnTo>
                <a:lnTo>
                  <a:pt x="17472" y="20955"/>
                </a:lnTo>
                <a:lnTo>
                  <a:pt x="15207" y="18668"/>
                </a:lnTo>
                <a:lnTo>
                  <a:pt x="27619" y="18668"/>
                </a:lnTo>
                <a:lnTo>
                  <a:pt x="30180" y="9651"/>
                </a:lnTo>
                <a:lnTo>
                  <a:pt x="24478" y="8636"/>
                </a:lnTo>
                <a:close/>
              </a:path>
              <a:path w="835660" h="45720">
                <a:moveTo>
                  <a:pt x="821338" y="17915"/>
                </a:moveTo>
                <a:lnTo>
                  <a:pt x="817063" y="19176"/>
                </a:lnTo>
                <a:lnTo>
                  <a:pt x="820222" y="20709"/>
                </a:lnTo>
                <a:lnTo>
                  <a:pt x="820222" y="19050"/>
                </a:lnTo>
                <a:lnTo>
                  <a:pt x="821346" y="17929"/>
                </a:lnTo>
                <a:close/>
              </a:path>
              <a:path w="835660" h="45720">
                <a:moveTo>
                  <a:pt x="505567" y="18923"/>
                </a:moveTo>
                <a:lnTo>
                  <a:pt x="491477" y="19304"/>
                </a:lnTo>
                <a:lnTo>
                  <a:pt x="463288" y="19685"/>
                </a:lnTo>
                <a:lnTo>
                  <a:pt x="505611" y="19685"/>
                </a:lnTo>
                <a:lnTo>
                  <a:pt x="505567" y="18923"/>
                </a:lnTo>
                <a:close/>
              </a:path>
              <a:path w="835660" h="45720">
                <a:moveTo>
                  <a:pt x="817910" y="18923"/>
                </a:moveTo>
                <a:lnTo>
                  <a:pt x="816729" y="18923"/>
                </a:lnTo>
                <a:lnTo>
                  <a:pt x="817057" y="19174"/>
                </a:lnTo>
                <a:lnTo>
                  <a:pt x="817910" y="18923"/>
                </a:lnTo>
                <a:close/>
              </a:path>
              <a:path w="835660" h="45720">
                <a:moveTo>
                  <a:pt x="834868" y="15620"/>
                </a:moveTo>
                <a:lnTo>
                  <a:pt x="832134" y="15620"/>
                </a:lnTo>
                <a:lnTo>
                  <a:pt x="835078" y="18553"/>
                </a:lnTo>
                <a:lnTo>
                  <a:pt x="834868" y="15620"/>
                </a:lnTo>
                <a:close/>
              </a:path>
              <a:path w="835660" h="45720">
                <a:moveTo>
                  <a:pt x="820514" y="1143"/>
                </a:moveTo>
                <a:lnTo>
                  <a:pt x="818863" y="1397"/>
                </a:lnTo>
                <a:lnTo>
                  <a:pt x="816717" y="1778"/>
                </a:lnTo>
                <a:lnTo>
                  <a:pt x="814685" y="2540"/>
                </a:lnTo>
                <a:lnTo>
                  <a:pt x="812780" y="3556"/>
                </a:lnTo>
                <a:lnTo>
                  <a:pt x="821338" y="17915"/>
                </a:lnTo>
                <a:lnTo>
                  <a:pt x="823663" y="15620"/>
                </a:lnTo>
                <a:lnTo>
                  <a:pt x="829137" y="15620"/>
                </a:lnTo>
                <a:lnTo>
                  <a:pt x="834751" y="13969"/>
                </a:lnTo>
                <a:lnTo>
                  <a:pt x="834272" y="10413"/>
                </a:lnTo>
                <a:lnTo>
                  <a:pt x="834192" y="10160"/>
                </a:lnTo>
                <a:lnTo>
                  <a:pt x="822139" y="1269"/>
                </a:lnTo>
                <a:lnTo>
                  <a:pt x="820514" y="1143"/>
                </a:lnTo>
                <a:close/>
              </a:path>
              <a:path w="835660" h="45720">
                <a:moveTo>
                  <a:pt x="829137" y="15620"/>
                </a:moveTo>
                <a:lnTo>
                  <a:pt x="823663" y="15620"/>
                </a:lnTo>
                <a:lnTo>
                  <a:pt x="821371" y="17905"/>
                </a:lnTo>
                <a:lnTo>
                  <a:pt x="829137" y="15620"/>
                </a:lnTo>
                <a:close/>
              </a:path>
              <a:path w="835660" h="45720">
                <a:moveTo>
                  <a:pt x="61790" y="10032"/>
                </a:moveTo>
                <a:lnTo>
                  <a:pt x="53880" y="10160"/>
                </a:lnTo>
                <a:lnTo>
                  <a:pt x="61790" y="10160"/>
                </a:lnTo>
                <a:lnTo>
                  <a:pt x="61790" y="10032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5917" y="5290385"/>
            <a:ext cx="726033" cy="135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9267" y="5005108"/>
            <a:ext cx="246145" cy="158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7294" y="4965763"/>
            <a:ext cx="1301365" cy="283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784" y="5738405"/>
            <a:ext cx="164020" cy="2243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8990" y="5672266"/>
            <a:ext cx="1220965" cy="3337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8540" y="5926249"/>
            <a:ext cx="337097" cy="240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4346" y="5135155"/>
            <a:ext cx="342379" cy="296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0058" y="912101"/>
            <a:ext cx="222250" cy="37465"/>
          </a:xfrm>
          <a:custGeom>
            <a:avLst/>
            <a:gdLst/>
            <a:ahLst/>
            <a:cxnLst/>
            <a:rect l="l" t="t" r="r" b="b"/>
            <a:pathLst>
              <a:path w="222250" h="37465">
                <a:moveTo>
                  <a:pt x="78358" y="11582"/>
                </a:moveTo>
                <a:lnTo>
                  <a:pt x="65862" y="11920"/>
                </a:lnTo>
                <a:lnTo>
                  <a:pt x="53382" y="12515"/>
                </a:lnTo>
                <a:lnTo>
                  <a:pt x="40920" y="13368"/>
                </a:lnTo>
                <a:lnTo>
                  <a:pt x="28473" y="14477"/>
                </a:lnTo>
                <a:lnTo>
                  <a:pt x="29248" y="36017"/>
                </a:lnTo>
                <a:lnTo>
                  <a:pt x="53870" y="36771"/>
                </a:lnTo>
                <a:lnTo>
                  <a:pt x="78511" y="37172"/>
                </a:lnTo>
                <a:lnTo>
                  <a:pt x="78358" y="11582"/>
                </a:lnTo>
                <a:close/>
              </a:path>
              <a:path w="222250" h="37465">
                <a:moveTo>
                  <a:pt x="135267" y="6095"/>
                </a:moveTo>
                <a:lnTo>
                  <a:pt x="121116" y="8226"/>
                </a:lnTo>
                <a:lnTo>
                  <a:pt x="106913" y="9853"/>
                </a:lnTo>
                <a:lnTo>
                  <a:pt x="92660" y="10973"/>
                </a:lnTo>
                <a:lnTo>
                  <a:pt x="78358" y="11582"/>
                </a:lnTo>
                <a:lnTo>
                  <a:pt x="78511" y="37172"/>
                </a:lnTo>
                <a:lnTo>
                  <a:pt x="93889" y="36986"/>
                </a:lnTo>
                <a:lnTo>
                  <a:pt x="109220" y="36142"/>
                </a:lnTo>
                <a:lnTo>
                  <a:pt x="124502" y="34638"/>
                </a:lnTo>
                <a:lnTo>
                  <a:pt x="139738" y="32473"/>
                </a:lnTo>
                <a:lnTo>
                  <a:pt x="135267" y="6095"/>
                </a:lnTo>
                <a:close/>
              </a:path>
              <a:path w="222250" h="37465">
                <a:moveTo>
                  <a:pt x="28473" y="14477"/>
                </a:moveTo>
                <a:lnTo>
                  <a:pt x="9053" y="16662"/>
                </a:lnTo>
                <a:lnTo>
                  <a:pt x="9065" y="20167"/>
                </a:lnTo>
                <a:lnTo>
                  <a:pt x="9601" y="35217"/>
                </a:lnTo>
                <a:lnTo>
                  <a:pt x="29248" y="36017"/>
                </a:lnTo>
                <a:lnTo>
                  <a:pt x="29219" y="35229"/>
                </a:lnTo>
                <a:lnTo>
                  <a:pt x="14401" y="35229"/>
                </a:lnTo>
                <a:lnTo>
                  <a:pt x="18554" y="31064"/>
                </a:lnTo>
                <a:lnTo>
                  <a:pt x="18554" y="20815"/>
                </a:lnTo>
                <a:lnTo>
                  <a:pt x="14401" y="16662"/>
                </a:lnTo>
                <a:lnTo>
                  <a:pt x="28551" y="16662"/>
                </a:lnTo>
                <a:lnTo>
                  <a:pt x="28473" y="14477"/>
                </a:lnTo>
                <a:close/>
              </a:path>
              <a:path w="222250" h="37465">
                <a:moveTo>
                  <a:pt x="9053" y="16662"/>
                </a:moveTo>
                <a:lnTo>
                  <a:pt x="4140" y="16675"/>
                </a:lnTo>
                <a:lnTo>
                  <a:pt x="0" y="20815"/>
                </a:lnTo>
                <a:lnTo>
                  <a:pt x="0" y="31064"/>
                </a:lnTo>
                <a:lnTo>
                  <a:pt x="4152" y="35229"/>
                </a:lnTo>
                <a:lnTo>
                  <a:pt x="9913" y="35229"/>
                </a:lnTo>
                <a:lnTo>
                  <a:pt x="9601" y="35217"/>
                </a:lnTo>
                <a:lnTo>
                  <a:pt x="9065" y="20167"/>
                </a:lnTo>
                <a:lnTo>
                  <a:pt x="9053" y="16662"/>
                </a:lnTo>
                <a:close/>
              </a:path>
              <a:path w="222250" h="37465">
                <a:moveTo>
                  <a:pt x="28551" y="16662"/>
                </a:moveTo>
                <a:lnTo>
                  <a:pt x="14401" y="16662"/>
                </a:lnTo>
                <a:lnTo>
                  <a:pt x="18554" y="20815"/>
                </a:lnTo>
                <a:lnTo>
                  <a:pt x="18554" y="31064"/>
                </a:lnTo>
                <a:lnTo>
                  <a:pt x="14401" y="35229"/>
                </a:lnTo>
                <a:lnTo>
                  <a:pt x="29219" y="35229"/>
                </a:lnTo>
                <a:lnTo>
                  <a:pt x="28551" y="16662"/>
                </a:lnTo>
                <a:close/>
              </a:path>
              <a:path w="222250" h="37465">
                <a:moveTo>
                  <a:pt x="204965" y="28141"/>
                </a:moveTo>
                <a:lnTo>
                  <a:pt x="204965" y="29629"/>
                </a:lnTo>
                <a:lnTo>
                  <a:pt x="208813" y="33477"/>
                </a:lnTo>
                <a:lnTo>
                  <a:pt x="218274" y="33477"/>
                </a:lnTo>
                <a:lnTo>
                  <a:pt x="222122" y="29629"/>
                </a:lnTo>
                <a:lnTo>
                  <a:pt x="206349" y="29565"/>
                </a:lnTo>
                <a:lnTo>
                  <a:pt x="204965" y="28141"/>
                </a:lnTo>
                <a:close/>
              </a:path>
              <a:path w="222250" h="37465">
                <a:moveTo>
                  <a:pt x="184721" y="330"/>
                </a:moveTo>
                <a:lnTo>
                  <a:pt x="172293" y="1182"/>
                </a:lnTo>
                <a:lnTo>
                  <a:pt x="159908" y="2427"/>
                </a:lnTo>
                <a:lnTo>
                  <a:pt x="147566" y="4064"/>
                </a:lnTo>
                <a:lnTo>
                  <a:pt x="135267" y="6095"/>
                </a:lnTo>
                <a:lnTo>
                  <a:pt x="139738" y="32473"/>
                </a:lnTo>
                <a:lnTo>
                  <a:pt x="151436" y="30549"/>
                </a:lnTo>
                <a:lnTo>
                  <a:pt x="174896" y="27044"/>
                </a:lnTo>
                <a:lnTo>
                  <a:pt x="186651" y="25463"/>
                </a:lnTo>
                <a:lnTo>
                  <a:pt x="184721" y="330"/>
                </a:lnTo>
                <a:close/>
              </a:path>
              <a:path w="222250" h="37465">
                <a:moveTo>
                  <a:pt x="217690" y="12636"/>
                </a:moveTo>
                <a:lnTo>
                  <a:pt x="204965" y="21640"/>
                </a:lnTo>
                <a:lnTo>
                  <a:pt x="204965" y="28141"/>
                </a:lnTo>
                <a:lnTo>
                  <a:pt x="206349" y="29565"/>
                </a:lnTo>
                <a:lnTo>
                  <a:pt x="220738" y="20231"/>
                </a:lnTo>
                <a:lnTo>
                  <a:pt x="219768" y="17812"/>
                </a:lnTo>
                <a:lnTo>
                  <a:pt x="218274" y="16319"/>
                </a:lnTo>
                <a:lnTo>
                  <a:pt x="219168" y="16319"/>
                </a:lnTo>
                <a:lnTo>
                  <a:pt x="217690" y="12636"/>
                </a:lnTo>
                <a:close/>
              </a:path>
              <a:path w="222250" h="37465">
                <a:moveTo>
                  <a:pt x="219768" y="17812"/>
                </a:moveTo>
                <a:lnTo>
                  <a:pt x="220738" y="20231"/>
                </a:lnTo>
                <a:lnTo>
                  <a:pt x="206349" y="29565"/>
                </a:lnTo>
                <a:lnTo>
                  <a:pt x="222122" y="29565"/>
                </a:lnTo>
                <a:lnTo>
                  <a:pt x="222122" y="20167"/>
                </a:lnTo>
                <a:lnTo>
                  <a:pt x="219768" y="17812"/>
                </a:lnTo>
                <a:close/>
              </a:path>
              <a:path w="222250" h="37465">
                <a:moveTo>
                  <a:pt x="204965" y="21640"/>
                </a:moveTo>
                <a:lnTo>
                  <a:pt x="201221" y="24289"/>
                </a:lnTo>
                <a:lnTo>
                  <a:pt x="204965" y="28141"/>
                </a:lnTo>
                <a:lnTo>
                  <a:pt x="204965" y="21640"/>
                </a:lnTo>
                <a:close/>
              </a:path>
              <a:path w="222250" h="37465">
                <a:moveTo>
                  <a:pt x="190931" y="0"/>
                </a:moveTo>
                <a:lnTo>
                  <a:pt x="184721" y="330"/>
                </a:lnTo>
                <a:lnTo>
                  <a:pt x="186651" y="25463"/>
                </a:lnTo>
                <a:lnTo>
                  <a:pt x="191096" y="24841"/>
                </a:lnTo>
                <a:lnTo>
                  <a:pt x="195567" y="24637"/>
                </a:lnTo>
                <a:lnTo>
                  <a:pt x="200728" y="24637"/>
                </a:lnTo>
                <a:lnTo>
                  <a:pt x="201221" y="24289"/>
                </a:lnTo>
                <a:lnTo>
                  <a:pt x="200647" y="23698"/>
                </a:lnTo>
                <a:lnTo>
                  <a:pt x="204965" y="20895"/>
                </a:lnTo>
                <a:lnTo>
                  <a:pt x="204965" y="20167"/>
                </a:lnTo>
                <a:lnTo>
                  <a:pt x="208813" y="16319"/>
                </a:lnTo>
                <a:lnTo>
                  <a:pt x="212016" y="16319"/>
                </a:lnTo>
                <a:lnTo>
                  <a:pt x="217690" y="12636"/>
                </a:lnTo>
                <a:lnTo>
                  <a:pt x="197040" y="571"/>
                </a:lnTo>
                <a:lnTo>
                  <a:pt x="190931" y="0"/>
                </a:lnTo>
                <a:close/>
              </a:path>
              <a:path w="222250" h="37465">
                <a:moveTo>
                  <a:pt x="200728" y="24637"/>
                </a:moveTo>
                <a:lnTo>
                  <a:pt x="195567" y="24637"/>
                </a:lnTo>
                <a:lnTo>
                  <a:pt x="200291" y="24853"/>
                </a:lnTo>
                <a:lnTo>
                  <a:pt x="200494" y="24803"/>
                </a:lnTo>
                <a:lnTo>
                  <a:pt x="200728" y="24637"/>
                </a:lnTo>
                <a:close/>
              </a:path>
              <a:path w="222250" h="37465">
                <a:moveTo>
                  <a:pt x="204965" y="20895"/>
                </a:moveTo>
                <a:lnTo>
                  <a:pt x="200647" y="23698"/>
                </a:lnTo>
                <a:lnTo>
                  <a:pt x="201221" y="24289"/>
                </a:lnTo>
                <a:lnTo>
                  <a:pt x="204965" y="21640"/>
                </a:lnTo>
                <a:lnTo>
                  <a:pt x="204965" y="20895"/>
                </a:lnTo>
                <a:close/>
              </a:path>
              <a:path w="222250" h="37465">
                <a:moveTo>
                  <a:pt x="217690" y="12636"/>
                </a:moveTo>
                <a:lnTo>
                  <a:pt x="205089" y="20815"/>
                </a:lnTo>
                <a:lnTo>
                  <a:pt x="204965" y="21640"/>
                </a:lnTo>
                <a:lnTo>
                  <a:pt x="217690" y="12636"/>
                </a:lnTo>
                <a:close/>
              </a:path>
              <a:path w="222250" h="37465">
                <a:moveTo>
                  <a:pt x="212016" y="16319"/>
                </a:moveTo>
                <a:lnTo>
                  <a:pt x="208813" y="16319"/>
                </a:lnTo>
                <a:lnTo>
                  <a:pt x="204965" y="20167"/>
                </a:lnTo>
                <a:lnTo>
                  <a:pt x="204965" y="20895"/>
                </a:lnTo>
                <a:lnTo>
                  <a:pt x="212016" y="16319"/>
                </a:lnTo>
                <a:close/>
              </a:path>
              <a:path w="222250" h="37465">
                <a:moveTo>
                  <a:pt x="219168" y="16319"/>
                </a:moveTo>
                <a:lnTo>
                  <a:pt x="218274" y="16319"/>
                </a:lnTo>
                <a:lnTo>
                  <a:pt x="219768" y="17812"/>
                </a:lnTo>
                <a:lnTo>
                  <a:pt x="219168" y="1631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4346" y="767854"/>
            <a:ext cx="341922" cy="288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49640" y="821639"/>
            <a:ext cx="153612" cy="1892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24" y="613840"/>
            <a:ext cx="2472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E</a:t>
            </a:r>
            <a:r>
              <a:rPr sz="4400" spc="-254" dirty="0"/>
              <a:t>xc</a:t>
            </a:r>
            <a:r>
              <a:rPr sz="4400" spc="-285" dirty="0"/>
              <a:t>e</a:t>
            </a:r>
            <a:r>
              <a:rPr sz="4400" spc="-254" dirty="0"/>
              <a:t>pt</a:t>
            </a:r>
            <a:r>
              <a:rPr sz="4400" spc="-150" dirty="0"/>
              <a:t>i</a:t>
            </a:r>
            <a:r>
              <a:rPr sz="4400" spc="-40" dirty="0"/>
              <a:t>o</a:t>
            </a:r>
            <a:r>
              <a:rPr sz="4400" spc="-80" dirty="0"/>
              <a:t>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363220">
              <a:lnSpc>
                <a:spcPts val="2275"/>
              </a:lnSpc>
              <a:spcBef>
                <a:spcPts val="100"/>
              </a:spcBef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pc="-90" dirty="0"/>
              <a:t>Java's</a:t>
            </a:r>
            <a:r>
              <a:rPr spc="-160" dirty="0"/>
              <a:t> </a:t>
            </a:r>
            <a:r>
              <a:rPr spc="-90" dirty="0"/>
              <a:t>way</a:t>
            </a:r>
            <a:r>
              <a:rPr spc="-160" dirty="0"/>
              <a:t> </a:t>
            </a:r>
            <a:r>
              <a:rPr spc="-80" dirty="0"/>
              <a:t>of</a:t>
            </a:r>
            <a:r>
              <a:rPr spc="-165" dirty="0"/>
              <a:t> </a:t>
            </a:r>
            <a:r>
              <a:rPr spc="-80" dirty="0"/>
              <a:t>handling</a:t>
            </a:r>
            <a:r>
              <a:rPr spc="-160" dirty="0"/>
              <a:t> </a:t>
            </a:r>
            <a:r>
              <a:rPr spc="-65" dirty="0"/>
              <a:t>errors</a:t>
            </a:r>
            <a:r>
              <a:rPr spc="-155" dirty="0"/>
              <a:t> </a:t>
            </a:r>
            <a:r>
              <a:rPr spc="-105" dirty="0"/>
              <a:t>that</a:t>
            </a:r>
            <a:r>
              <a:rPr spc="-165" dirty="0"/>
              <a:t> </a:t>
            </a:r>
            <a:r>
              <a:rPr spc="-105" dirty="0"/>
              <a:t>can</a:t>
            </a:r>
            <a:r>
              <a:rPr spc="-165" dirty="0"/>
              <a:t> </a:t>
            </a:r>
            <a:r>
              <a:rPr spc="-75" dirty="0"/>
              <a:t>happen</a:t>
            </a:r>
            <a:r>
              <a:rPr spc="-160" dirty="0"/>
              <a:t> </a:t>
            </a:r>
            <a:r>
              <a:rPr spc="-65" dirty="0"/>
              <a:t>when</a:t>
            </a:r>
            <a:r>
              <a:rPr spc="-160" dirty="0"/>
              <a:t> </a:t>
            </a:r>
            <a:r>
              <a:rPr spc="-85" dirty="0"/>
              <a:t>we</a:t>
            </a:r>
            <a:r>
              <a:rPr spc="-155" dirty="0"/>
              <a:t> </a:t>
            </a:r>
            <a:r>
              <a:rPr spc="-60" dirty="0"/>
              <a:t>run</a:t>
            </a:r>
            <a:r>
              <a:rPr spc="-165" dirty="0"/>
              <a:t> </a:t>
            </a:r>
            <a:r>
              <a:rPr spc="-55" dirty="0"/>
              <a:t>our</a:t>
            </a:r>
            <a:r>
              <a:rPr spc="-155" dirty="0"/>
              <a:t> </a:t>
            </a:r>
            <a:r>
              <a:rPr spc="-65" dirty="0"/>
              <a:t>programs</a:t>
            </a:r>
          </a:p>
          <a:p>
            <a:pPr marL="421005" marR="194310" indent="-363220">
              <a:lnSpc>
                <a:spcPct val="79400"/>
              </a:lnSpc>
              <a:spcBef>
                <a:spcPts val="275"/>
              </a:spcBef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pc="-60" dirty="0"/>
              <a:t>run</a:t>
            </a:r>
            <a:r>
              <a:rPr spc="-165" dirty="0"/>
              <a:t> </a:t>
            </a:r>
            <a:r>
              <a:rPr spc="-80" dirty="0"/>
              <a:t>into</a:t>
            </a:r>
            <a:r>
              <a:rPr spc="-155" dirty="0"/>
              <a:t> </a:t>
            </a:r>
            <a:r>
              <a:rPr spc="-90" dirty="0"/>
              <a:t>exceptions</a:t>
            </a:r>
            <a:r>
              <a:rPr spc="-150" dirty="0"/>
              <a:t> </a:t>
            </a:r>
            <a:r>
              <a:rPr spc="-70" dirty="0"/>
              <a:t>as</a:t>
            </a:r>
            <a:r>
              <a:rPr spc="-155" dirty="0"/>
              <a:t> </a:t>
            </a:r>
            <a:r>
              <a:rPr spc="-100" dirty="0"/>
              <a:t>a</a:t>
            </a:r>
            <a:r>
              <a:rPr spc="-160" dirty="0"/>
              <a:t> </a:t>
            </a:r>
            <a:r>
              <a:rPr spc="-85" dirty="0"/>
              <a:t>result</a:t>
            </a:r>
            <a:r>
              <a:rPr spc="-165" dirty="0"/>
              <a:t> </a:t>
            </a:r>
            <a:r>
              <a:rPr spc="-75" dirty="0"/>
              <a:t>of</a:t>
            </a:r>
            <a:r>
              <a:rPr spc="-160" dirty="0"/>
              <a:t> </a:t>
            </a:r>
            <a:r>
              <a:rPr spc="-105" dirty="0"/>
              <a:t>incorrect/buggy</a:t>
            </a:r>
            <a:r>
              <a:rPr spc="-160" dirty="0"/>
              <a:t> </a:t>
            </a:r>
            <a:r>
              <a:rPr spc="-90" dirty="0"/>
              <a:t>code</a:t>
            </a:r>
            <a:r>
              <a:rPr spc="-150" dirty="0"/>
              <a:t> </a:t>
            </a:r>
            <a:r>
              <a:rPr spc="-70" dirty="0"/>
              <a:t>as</a:t>
            </a:r>
            <a:r>
              <a:rPr spc="-155" dirty="0"/>
              <a:t> </a:t>
            </a:r>
            <a:r>
              <a:rPr spc="-135" dirty="0"/>
              <a:t>well.</a:t>
            </a:r>
            <a:r>
              <a:rPr spc="-160" dirty="0"/>
              <a:t> </a:t>
            </a:r>
            <a:r>
              <a:rPr spc="-60" dirty="0"/>
              <a:t>Some</a:t>
            </a:r>
            <a:r>
              <a:rPr spc="-155" dirty="0"/>
              <a:t> </a:t>
            </a:r>
            <a:r>
              <a:rPr spc="-75" dirty="0"/>
              <a:t>of</a:t>
            </a:r>
            <a:r>
              <a:rPr spc="-160" dirty="0"/>
              <a:t> </a:t>
            </a:r>
            <a:r>
              <a:rPr spc="-85" dirty="0"/>
              <a:t>these</a:t>
            </a:r>
            <a:r>
              <a:rPr spc="-155" dirty="0"/>
              <a:t> </a:t>
            </a:r>
            <a:r>
              <a:rPr spc="-90" dirty="0"/>
              <a:t>exceptions  </a:t>
            </a:r>
            <a:r>
              <a:rPr spc="-110" dirty="0"/>
              <a:t>include:</a:t>
            </a:r>
          </a:p>
          <a:p>
            <a:pPr marL="878205" marR="136525" lvl="1" indent="-363220">
              <a:lnSpc>
                <a:spcPct val="79400"/>
              </a:lnSpc>
              <a:spcBef>
                <a:spcPts val="30"/>
              </a:spcBef>
              <a:buFont typeface="Arial"/>
              <a:buChar char="•"/>
              <a:tabLst>
                <a:tab pos="878205" algn="l"/>
                <a:tab pos="878840" algn="l"/>
              </a:tabLst>
            </a:pPr>
            <a:r>
              <a:rPr sz="2100" spc="-85" dirty="0">
                <a:latin typeface="Trebuchet MS"/>
                <a:cs typeface="Trebuchet MS"/>
              </a:rPr>
              <a:t>ArrayOutOfBoundsException: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Happens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when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we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try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to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get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the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element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20" dirty="0">
                <a:latin typeface="Trebuchet MS"/>
                <a:cs typeface="Trebuchet MS"/>
              </a:rPr>
              <a:t>at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an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index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of  </a:t>
            </a:r>
            <a:r>
              <a:rPr sz="2100" spc="-80" dirty="0">
                <a:latin typeface="Trebuchet MS"/>
                <a:cs typeface="Trebuchet MS"/>
              </a:rPr>
              <a:t>an </a:t>
            </a:r>
            <a:r>
              <a:rPr sz="2100" spc="-95" dirty="0">
                <a:latin typeface="Trebuchet MS"/>
                <a:cs typeface="Trebuchet MS"/>
              </a:rPr>
              <a:t>array </a:t>
            </a:r>
            <a:r>
              <a:rPr sz="2100" spc="-105" dirty="0">
                <a:latin typeface="Trebuchet MS"/>
                <a:cs typeface="Trebuchet MS"/>
              </a:rPr>
              <a:t>that </a:t>
            </a:r>
            <a:r>
              <a:rPr sz="2100" spc="-40" dirty="0">
                <a:latin typeface="Trebuchet MS"/>
                <a:cs typeface="Trebuchet MS"/>
              </a:rPr>
              <a:t>doesn't</a:t>
            </a:r>
            <a:r>
              <a:rPr sz="2100" spc="-37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exist</a:t>
            </a:r>
            <a:endParaRPr sz="2100">
              <a:latin typeface="Trebuchet MS"/>
              <a:cs typeface="Trebuchet MS"/>
            </a:endParaRPr>
          </a:p>
          <a:p>
            <a:pPr marL="878205" marR="313690" lvl="1" indent="-363220">
              <a:lnSpc>
                <a:spcPct val="79400"/>
              </a:lnSpc>
              <a:spcBef>
                <a:spcPts val="35"/>
              </a:spcBef>
              <a:buFont typeface="Arial"/>
              <a:buChar char="•"/>
              <a:tabLst>
                <a:tab pos="878205" algn="l"/>
                <a:tab pos="878840" algn="l"/>
              </a:tabLst>
            </a:pPr>
            <a:r>
              <a:rPr sz="2100" spc="-95" dirty="0">
                <a:latin typeface="Trebuchet MS"/>
                <a:cs typeface="Trebuchet MS"/>
              </a:rPr>
              <a:t>NullPointerException: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70" dirty="0">
                <a:latin typeface="Trebuchet MS"/>
                <a:cs typeface="Trebuchet MS"/>
              </a:rPr>
              <a:t>Happens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when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we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try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to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0" dirty="0">
                <a:latin typeface="Trebuchet MS"/>
                <a:cs typeface="Trebuchet MS"/>
              </a:rPr>
              <a:t>read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a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field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135" dirty="0">
                <a:latin typeface="Trebuchet MS"/>
                <a:cs typeface="Trebuchet MS"/>
              </a:rPr>
              <a:t>of,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or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35" dirty="0">
                <a:latin typeface="Trebuchet MS"/>
                <a:cs typeface="Trebuchet MS"/>
              </a:rPr>
              <a:t>call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a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method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on</a:t>
            </a:r>
            <a:r>
              <a:rPr sz="2100" spc="-165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a  </a:t>
            </a:r>
            <a:r>
              <a:rPr sz="2100" spc="-95" dirty="0">
                <a:latin typeface="Trebuchet MS"/>
                <a:cs typeface="Trebuchet MS"/>
              </a:rPr>
              <a:t>null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120" dirty="0">
                <a:latin typeface="Trebuchet MS"/>
                <a:cs typeface="Trebuchet MS"/>
              </a:rPr>
              <a:t>value.</a:t>
            </a:r>
            <a:endParaRPr sz="2100">
              <a:latin typeface="Trebuchet MS"/>
              <a:cs typeface="Trebuchet MS"/>
            </a:endParaRPr>
          </a:p>
          <a:p>
            <a:pPr marL="878205" marR="5080" lvl="1" indent="-363220">
              <a:lnSpc>
                <a:spcPct val="79400"/>
              </a:lnSpc>
              <a:spcBef>
                <a:spcPts val="30"/>
              </a:spcBef>
              <a:buFont typeface="Arial"/>
              <a:buChar char="•"/>
              <a:tabLst>
                <a:tab pos="878205" algn="l"/>
                <a:tab pos="878840" algn="l"/>
              </a:tabLst>
            </a:pPr>
            <a:r>
              <a:rPr sz="2100" spc="-105" dirty="0">
                <a:latin typeface="Trebuchet MS"/>
                <a:cs typeface="Trebuchet MS"/>
              </a:rPr>
              <a:t>ArithmeticException: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Happens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-65" dirty="0">
                <a:latin typeface="Trebuchet MS"/>
                <a:cs typeface="Trebuchet MS"/>
              </a:rPr>
              <a:t>when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85" dirty="0">
                <a:latin typeface="Trebuchet MS"/>
                <a:cs typeface="Trebuchet MS"/>
              </a:rPr>
              <a:t>we</a:t>
            </a:r>
            <a:r>
              <a:rPr sz="2100" spc="-145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try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to</a:t>
            </a:r>
            <a:r>
              <a:rPr sz="2100" spc="-15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run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an</a:t>
            </a:r>
            <a:r>
              <a:rPr sz="2100" spc="-160" dirty="0">
                <a:latin typeface="Trebuchet MS"/>
                <a:cs typeface="Trebuchet MS"/>
              </a:rPr>
              <a:t> </a:t>
            </a:r>
            <a:r>
              <a:rPr sz="2100" spc="-95" dirty="0">
                <a:latin typeface="Trebuchet MS"/>
                <a:cs typeface="Trebuchet MS"/>
              </a:rPr>
              <a:t>invalid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arithmetic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operation</a:t>
            </a:r>
            <a:r>
              <a:rPr sz="2100" spc="-155" dirty="0">
                <a:latin typeface="Trebuchet MS"/>
                <a:cs typeface="Trebuchet MS"/>
              </a:rPr>
              <a:t> </a:t>
            </a:r>
            <a:r>
              <a:rPr sz="2100" spc="-160" dirty="0">
                <a:latin typeface="Trebuchet MS"/>
                <a:cs typeface="Trebuchet MS"/>
              </a:rPr>
              <a:t>(e.g.  </a:t>
            </a:r>
            <a:r>
              <a:rPr sz="2100" spc="-95" dirty="0">
                <a:latin typeface="Trebuchet MS"/>
                <a:cs typeface="Trebuchet MS"/>
              </a:rPr>
              <a:t>divide </a:t>
            </a:r>
            <a:r>
              <a:rPr sz="2100" spc="-80" dirty="0">
                <a:latin typeface="Trebuchet MS"/>
                <a:cs typeface="Trebuchet MS"/>
              </a:rPr>
              <a:t>by</a:t>
            </a:r>
            <a:r>
              <a:rPr sz="2100" spc="-229" dirty="0">
                <a:latin typeface="Trebuchet MS"/>
                <a:cs typeface="Trebuchet MS"/>
              </a:rPr>
              <a:t> </a:t>
            </a:r>
            <a:r>
              <a:rPr sz="2100" spc="-105" dirty="0">
                <a:latin typeface="Trebuchet MS"/>
                <a:cs typeface="Trebuchet MS"/>
              </a:rPr>
              <a:t>zero)</a:t>
            </a:r>
            <a:endParaRPr sz="2100">
              <a:latin typeface="Trebuchet MS"/>
              <a:cs typeface="Trebuchet MS"/>
            </a:endParaRPr>
          </a:p>
          <a:p>
            <a:pPr marL="421005" indent="-363220">
              <a:lnSpc>
                <a:spcPts val="2035"/>
              </a:lnSpc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pc="-85" dirty="0"/>
              <a:t>we</a:t>
            </a:r>
            <a:r>
              <a:rPr spc="-150" dirty="0"/>
              <a:t> </a:t>
            </a:r>
            <a:r>
              <a:rPr spc="-105" dirty="0"/>
              <a:t>can</a:t>
            </a:r>
            <a:r>
              <a:rPr spc="-160" dirty="0"/>
              <a:t> </a:t>
            </a:r>
            <a:r>
              <a:rPr spc="-80" dirty="0"/>
              <a:t>provide</a:t>
            </a:r>
            <a:r>
              <a:rPr spc="-150" dirty="0"/>
              <a:t> </a:t>
            </a:r>
            <a:r>
              <a:rPr spc="-100" dirty="0"/>
              <a:t>a</a:t>
            </a:r>
            <a:r>
              <a:rPr spc="-160" dirty="0"/>
              <a:t> </a:t>
            </a:r>
            <a:r>
              <a:rPr spc="-105" dirty="0"/>
              <a:t>custom,</a:t>
            </a:r>
            <a:r>
              <a:rPr spc="-155" dirty="0"/>
              <a:t> </a:t>
            </a:r>
            <a:r>
              <a:rPr spc="-70" dirty="0"/>
              <a:t>more</a:t>
            </a:r>
            <a:r>
              <a:rPr spc="-150" dirty="0"/>
              <a:t> </a:t>
            </a:r>
            <a:r>
              <a:rPr spc="-110" dirty="0"/>
              <a:t>descriptive,</a:t>
            </a:r>
            <a:r>
              <a:rPr spc="-155" dirty="0"/>
              <a:t> </a:t>
            </a:r>
            <a:r>
              <a:rPr spc="-75" dirty="0"/>
              <a:t>error</a:t>
            </a:r>
            <a:r>
              <a:rPr spc="-145" dirty="0"/>
              <a:t> </a:t>
            </a:r>
            <a:r>
              <a:rPr spc="-75" dirty="0"/>
              <a:t>message</a:t>
            </a:r>
            <a:r>
              <a:rPr spc="-150" dirty="0"/>
              <a:t> </a:t>
            </a:r>
            <a:r>
              <a:rPr spc="-95" dirty="0"/>
              <a:t>while</a:t>
            </a:r>
            <a:r>
              <a:rPr spc="-150" dirty="0"/>
              <a:t> </a:t>
            </a:r>
            <a:r>
              <a:rPr spc="-75" dirty="0"/>
              <a:t>throwing</a:t>
            </a:r>
            <a:r>
              <a:rPr spc="-155" dirty="0"/>
              <a:t> </a:t>
            </a:r>
            <a:r>
              <a:rPr spc="-90" dirty="0"/>
              <a:t>exceptions</a:t>
            </a:r>
          </a:p>
          <a:p>
            <a:pPr marL="548005" marR="6275705" indent="-127000">
              <a:lnSpc>
                <a:spcPct val="134600"/>
              </a:lnSpc>
              <a:spcBef>
                <a:spcPts val="40"/>
              </a:spcBef>
            </a:pPr>
            <a:r>
              <a:rPr sz="1300" spc="-65" dirty="0">
                <a:solidFill>
                  <a:srgbClr val="24292E"/>
                </a:solidFill>
                <a:latin typeface="Verdana"/>
                <a:cs typeface="Verdana"/>
              </a:rPr>
              <a:t>static</a:t>
            </a:r>
            <a:r>
              <a:rPr sz="1300" spc="-21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4292E"/>
                </a:solidFill>
                <a:latin typeface="Verdana"/>
                <a:cs typeface="Verdana"/>
              </a:rPr>
              <a:t>Integer</a:t>
            </a:r>
            <a:r>
              <a:rPr sz="1300" spc="-21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4292E"/>
                </a:solidFill>
                <a:latin typeface="Verdana"/>
                <a:cs typeface="Verdana"/>
              </a:rPr>
              <a:t>max(ArrayList&lt;Integer&gt;</a:t>
            </a:r>
            <a:r>
              <a:rPr sz="130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4292E"/>
                </a:solidFill>
                <a:latin typeface="Verdana"/>
                <a:cs typeface="Verdana"/>
              </a:rPr>
              <a:t>elements)</a:t>
            </a:r>
            <a:r>
              <a:rPr sz="1300" spc="-22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{  </a:t>
            </a:r>
            <a:r>
              <a:rPr sz="1300" spc="-25" dirty="0">
                <a:solidFill>
                  <a:srgbClr val="24292E"/>
                </a:solidFill>
                <a:latin typeface="Verdana"/>
                <a:cs typeface="Verdana"/>
              </a:rPr>
              <a:t>if </a:t>
            </a:r>
            <a:r>
              <a:rPr sz="1300" spc="-125" dirty="0">
                <a:solidFill>
                  <a:srgbClr val="24292E"/>
                </a:solidFill>
                <a:latin typeface="Verdana"/>
                <a:cs typeface="Verdana"/>
              </a:rPr>
              <a:t>(elements.size() </a:t>
            </a:r>
            <a:r>
              <a:rPr sz="1300" spc="-315" dirty="0">
                <a:solidFill>
                  <a:srgbClr val="24292E"/>
                </a:solidFill>
                <a:latin typeface="Verdana"/>
                <a:cs typeface="Verdana"/>
              </a:rPr>
              <a:t>== </a:t>
            </a:r>
            <a:r>
              <a:rPr sz="1300" spc="-140" dirty="0">
                <a:solidFill>
                  <a:srgbClr val="24292E"/>
                </a:solidFill>
                <a:latin typeface="Verdana"/>
                <a:cs typeface="Verdana"/>
              </a:rPr>
              <a:t>0)</a:t>
            </a:r>
            <a:r>
              <a:rPr sz="1300" spc="-38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{</a:t>
            </a:r>
            <a:endParaRPr sz="1300">
              <a:latin typeface="Verdana"/>
              <a:cs typeface="Verdana"/>
            </a:endParaRPr>
          </a:p>
          <a:p>
            <a:pPr marL="675005">
              <a:lnSpc>
                <a:spcPct val="100000"/>
              </a:lnSpc>
              <a:spcBef>
                <a:spcPts val="540"/>
              </a:spcBef>
            </a:pPr>
            <a:r>
              <a:rPr sz="1300" spc="-60" dirty="0">
                <a:solidFill>
                  <a:srgbClr val="24292E"/>
                </a:solidFill>
                <a:latin typeface="Verdana"/>
                <a:cs typeface="Verdana"/>
              </a:rPr>
              <a:t>throw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4292E"/>
                </a:solidFill>
                <a:latin typeface="Verdana"/>
                <a:cs typeface="Verdana"/>
              </a:rPr>
              <a:t>new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95" dirty="0">
                <a:solidFill>
                  <a:srgbClr val="24292E"/>
                </a:solidFill>
                <a:latin typeface="Verdana"/>
                <a:cs typeface="Verdana"/>
              </a:rPr>
              <a:t>IllegalArgumentException("max</a:t>
            </a:r>
            <a:r>
              <a:rPr sz="1300" spc="-21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85" dirty="0">
                <a:solidFill>
                  <a:srgbClr val="24292E"/>
                </a:solidFill>
                <a:latin typeface="Verdana"/>
                <a:cs typeface="Verdana"/>
              </a:rPr>
              <a:t>got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24292E"/>
                </a:solidFill>
                <a:latin typeface="Verdana"/>
                <a:cs typeface="Verdana"/>
              </a:rPr>
              <a:t>an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4292E"/>
                </a:solidFill>
                <a:latin typeface="Verdana"/>
                <a:cs typeface="Verdana"/>
              </a:rPr>
              <a:t>empty</a:t>
            </a:r>
            <a:r>
              <a:rPr sz="1300" spc="-215" dirty="0">
                <a:solidFill>
                  <a:srgbClr val="24292E"/>
                </a:solidFill>
                <a:latin typeface="Verdana"/>
                <a:cs typeface="Verdana"/>
              </a:rPr>
              <a:t> </a:t>
            </a:r>
            <a:r>
              <a:rPr sz="1300" spc="-110" dirty="0">
                <a:solidFill>
                  <a:srgbClr val="24292E"/>
                </a:solidFill>
                <a:latin typeface="Verdana"/>
                <a:cs typeface="Verdana"/>
              </a:rPr>
              <a:t>list");</a:t>
            </a:r>
            <a:endParaRPr sz="1300">
              <a:latin typeface="Verdana"/>
              <a:cs typeface="Verdana"/>
            </a:endParaRPr>
          </a:p>
          <a:p>
            <a:pPr marL="548005">
              <a:lnSpc>
                <a:spcPct val="100000"/>
              </a:lnSpc>
              <a:spcBef>
                <a:spcPts val="540"/>
              </a:spcBef>
            </a:pP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}</a:t>
            </a:r>
            <a:endParaRPr sz="1300">
              <a:latin typeface="Verdana"/>
              <a:cs typeface="Verdana"/>
            </a:endParaRPr>
          </a:p>
          <a:p>
            <a:pPr marL="45085">
              <a:lnSpc>
                <a:spcPct val="100000"/>
              </a:lnSpc>
              <a:spcBef>
                <a:spcPts val="55"/>
              </a:spcBef>
            </a:pPr>
            <a:endParaRPr sz="1300">
              <a:latin typeface="Verdana"/>
              <a:cs typeface="Verdana"/>
            </a:endParaRPr>
          </a:p>
          <a:p>
            <a:pPr marL="548005">
              <a:lnSpc>
                <a:spcPct val="100000"/>
              </a:lnSpc>
            </a:pP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/* </a:t>
            </a:r>
            <a:r>
              <a:rPr sz="1300" spc="-204" dirty="0">
                <a:solidFill>
                  <a:srgbClr val="24292E"/>
                </a:solidFill>
                <a:latin typeface="Verdana"/>
                <a:cs typeface="Verdana"/>
              </a:rPr>
              <a:t>...</a:t>
            </a:r>
            <a:r>
              <a:rPr sz="1300" spc="-210" dirty="0">
                <a:solidFill>
                  <a:srgbClr val="24292E"/>
                </a:solidFill>
                <a:latin typeface="Verdana"/>
                <a:cs typeface="Verdana"/>
              </a:rPr>
              <a:t> */</a:t>
            </a:r>
            <a:endParaRPr sz="1300">
              <a:latin typeface="Verdana"/>
              <a:cs typeface="Verdana"/>
            </a:endParaRPr>
          </a:p>
          <a:p>
            <a:pPr marL="421005">
              <a:lnSpc>
                <a:spcPct val="100000"/>
              </a:lnSpc>
              <a:spcBef>
                <a:spcPts val="540"/>
              </a:spcBef>
            </a:pPr>
            <a:r>
              <a:rPr sz="1300" spc="-440" dirty="0">
                <a:solidFill>
                  <a:srgbClr val="24292E"/>
                </a:solidFill>
                <a:latin typeface="Verdana"/>
                <a:cs typeface="Verdana"/>
              </a:rPr>
              <a:t>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5346" y="1466761"/>
            <a:ext cx="305562" cy="254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1020" y="1371244"/>
            <a:ext cx="372881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9383" y="1290916"/>
            <a:ext cx="824149" cy="190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068057" y="1208430"/>
            <a:ext cx="1985010" cy="472440"/>
            <a:chOff x="7068057" y="1208430"/>
            <a:chExt cx="1985010" cy="472440"/>
          </a:xfrm>
        </p:grpSpPr>
        <p:sp>
          <p:nvSpPr>
            <p:cNvPr id="8" name="object 8"/>
            <p:cNvSpPr/>
            <p:nvPr/>
          </p:nvSpPr>
          <p:spPr>
            <a:xfrm>
              <a:off x="7234262" y="1261960"/>
              <a:ext cx="602386" cy="2697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78076" y="1208430"/>
              <a:ext cx="910513" cy="2994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8057" y="1552131"/>
              <a:ext cx="1985010" cy="128270"/>
            </a:xfrm>
            <a:custGeom>
              <a:avLst/>
              <a:gdLst/>
              <a:ahLst/>
              <a:cxnLst/>
              <a:rect l="l" t="t" r="r" b="b"/>
              <a:pathLst>
                <a:path w="1985009" h="128269">
                  <a:moveTo>
                    <a:pt x="1746440" y="97790"/>
                  </a:moveTo>
                  <a:lnTo>
                    <a:pt x="1736712" y="97790"/>
                  </a:lnTo>
                  <a:lnTo>
                    <a:pt x="1734197" y="125730"/>
                  </a:lnTo>
                  <a:lnTo>
                    <a:pt x="1744232" y="125730"/>
                  </a:lnTo>
                  <a:lnTo>
                    <a:pt x="1754276" y="127000"/>
                  </a:lnTo>
                  <a:lnTo>
                    <a:pt x="1764330" y="127000"/>
                  </a:lnTo>
                  <a:lnTo>
                    <a:pt x="1774393" y="128270"/>
                  </a:lnTo>
                  <a:lnTo>
                    <a:pt x="1775675" y="100330"/>
                  </a:lnTo>
                  <a:lnTo>
                    <a:pt x="1765919" y="99060"/>
                  </a:lnTo>
                  <a:lnTo>
                    <a:pt x="1756175" y="99060"/>
                  </a:lnTo>
                  <a:lnTo>
                    <a:pt x="1746440" y="97790"/>
                  </a:lnTo>
                  <a:close/>
                </a:path>
                <a:path w="1985009" h="128269">
                  <a:moveTo>
                    <a:pt x="1801064" y="100330"/>
                  </a:moveTo>
                  <a:lnTo>
                    <a:pt x="1775675" y="100330"/>
                  </a:lnTo>
                  <a:lnTo>
                    <a:pt x="1774393" y="128270"/>
                  </a:lnTo>
                  <a:lnTo>
                    <a:pt x="1826463" y="128270"/>
                  </a:lnTo>
                  <a:lnTo>
                    <a:pt x="1826463" y="101600"/>
                  </a:lnTo>
                  <a:lnTo>
                    <a:pt x="1813764" y="101600"/>
                  </a:lnTo>
                  <a:lnTo>
                    <a:pt x="1801064" y="100330"/>
                  </a:lnTo>
                  <a:close/>
                </a:path>
                <a:path w="1985009" h="128269">
                  <a:moveTo>
                    <a:pt x="1869935" y="99060"/>
                  </a:moveTo>
                  <a:lnTo>
                    <a:pt x="1859095" y="100330"/>
                  </a:lnTo>
                  <a:lnTo>
                    <a:pt x="1848237" y="100330"/>
                  </a:lnTo>
                  <a:lnTo>
                    <a:pt x="1837359" y="101600"/>
                  </a:lnTo>
                  <a:lnTo>
                    <a:pt x="1826463" y="101600"/>
                  </a:lnTo>
                  <a:lnTo>
                    <a:pt x="1826463" y="128270"/>
                  </a:lnTo>
                  <a:lnTo>
                    <a:pt x="1862344" y="128270"/>
                  </a:lnTo>
                  <a:lnTo>
                    <a:pt x="1874253" y="127000"/>
                  </a:lnTo>
                  <a:lnTo>
                    <a:pt x="1869935" y="99060"/>
                  </a:lnTo>
                  <a:close/>
                </a:path>
                <a:path w="1985009" h="128269">
                  <a:moveTo>
                    <a:pt x="1893506" y="93980"/>
                  </a:moveTo>
                  <a:lnTo>
                    <a:pt x="1885784" y="96520"/>
                  </a:lnTo>
                  <a:lnTo>
                    <a:pt x="1869935" y="99060"/>
                  </a:lnTo>
                  <a:lnTo>
                    <a:pt x="1874253" y="127000"/>
                  </a:lnTo>
                  <a:lnTo>
                    <a:pt x="1881378" y="125730"/>
                  </a:lnTo>
                  <a:lnTo>
                    <a:pt x="1888428" y="123190"/>
                  </a:lnTo>
                  <a:lnTo>
                    <a:pt x="1895404" y="121920"/>
                  </a:lnTo>
                  <a:lnTo>
                    <a:pt x="1902307" y="119380"/>
                  </a:lnTo>
                  <a:lnTo>
                    <a:pt x="1893506" y="93980"/>
                  </a:lnTo>
                  <a:close/>
                </a:path>
                <a:path w="1985009" h="128269">
                  <a:moveTo>
                    <a:pt x="1694434" y="91440"/>
                  </a:moveTo>
                  <a:lnTo>
                    <a:pt x="1689950" y="119380"/>
                  </a:lnTo>
                  <a:lnTo>
                    <a:pt x="1700975" y="120650"/>
                  </a:lnTo>
                  <a:lnTo>
                    <a:pt x="1712026" y="123190"/>
                  </a:lnTo>
                  <a:lnTo>
                    <a:pt x="1734197" y="125730"/>
                  </a:lnTo>
                  <a:lnTo>
                    <a:pt x="1736712" y="97790"/>
                  </a:lnTo>
                  <a:lnTo>
                    <a:pt x="1704969" y="93980"/>
                  </a:lnTo>
                  <a:lnTo>
                    <a:pt x="1694434" y="91440"/>
                  </a:lnTo>
                  <a:close/>
                </a:path>
                <a:path w="1985009" h="128269">
                  <a:moveTo>
                    <a:pt x="1647088" y="82550"/>
                  </a:moveTo>
                  <a:lnTo>
                    <a:pt x="1641221" y="110490"/>
                  </a:lnTo>
                  <a:lnTo>
                    <a:pt x="1665538" y="115570"/>
                  </a:lnTo>
                  <a:lnTo>
                    <a:pt x="1677732" y="116840"/>
                  </a:lnTo>
                  <a:lnTo>
                    <a:pt x="1689950" y="119380"/>
                  </a:lnTo>
                  <a:lnTo>
                    <a:pt x="1694434" y="91440"/>
                  </a:lnTo>
                  <a:lnTo>
                    <a:pt x="1682558" y="90170"/>
                  </a:lnTo>
                  <a:lnTo>
                    <a:pt x="1647088" y="82550"/>
                  </a:lnTo>
                  <a:close/>
                </a:path>
                <a:path w="1985009" h="128269">
                  <a:moveTo>
                    <a:pt x="1912632" y="86360"/>
                  </a:moveTo>
                  <a:lnTo>
                    <a:pt x="1906447" y="88900"/>
                  </a:lnTo>
                  <a:lnTo>
                    <a:pt x="1900072" y="91440"/>
                  </a:lnTo>
                  <a:lnTo>
                    <a:pt x="1893506" y="93980"/>
                  </a:lnTo>
                  <a:lnTo>
                    <a:pt x="1902307" y="119380"/>
                  </a:lnTo>
                  <a:lnTo>
                    <a:pt x="1910245" y="116840"/>
                  </a:lnTo>
                  <a:lnTo>
                    <a:pt x="1917903" y="114300"/>
                  </a:lnTo>
                  <a:lnTo>
                    <a:pt x="1925307" y="110490"/>
                  </a:lnTo>
                  <a:lnTo>
                    <a:pt x="1912632" y="86360"/>
                  </a:lnTo>
                  <a:close/>
                </a:path>
                <a:path w="1985009" h="128269">
                  <a:moveTo>
                    <a:pt x="1541081" y="59690"/>
                  </a:moveTo>
                  <a:lnTo>
                    <a:pt x="1534960" y="87630"/>
                  </a:lnTo>
                  <a:lnTo>
                    <a:pt x="1561511" y="92710"/>
                  </a:lnTo>
                  <a:lnTo>
                    <a:pt x="1588071" y="99060"/>
                  </a:lnTo>
                  <a:lnTo>
                    <a:pt x="1614641" y="104140"/>
                  </a:lnTo>
                  <a:lnTo>
                    <a:pt x="1641221" y="110490"/>
                  </a:lnTo>
                  <a:lnTo>
                    <a:pt x="1647088" y="82550"/>
                  </a:lnTo>
                  <a:lnTo>
                    <a:pt x="1541081" y="59690"/>
                  </a:lnTo>
                  <a:close/>
                </a:path>
                <a:path w="1985009" h="128269">
                  <a:moveTo>
                    <a:pt x="1927542" y="76200"/>
                  </a:moveTo>
                  <a:lnTo>
                    <a:pt x="1922830" y="80010"/>
                  </a:lnTo>
                  <a:lnTo>
                    <a:pt x="1917865" y="82550"/>
                  </a:lnTo>
                  <a:lnTo>
                    <a:pt x="1912632" y="86360"/>
                  </a:lnTo>
                  <a:lnTo>
                    <a:pt x="1925307" y="110490"/>
                  </a:lnTo>
                  <a:lnTo>
                    <a:pt x="1931797" y="106680"/>
                  </a:lnTo>
                  <a:lnTo>
                    <a:pt x="1937956" y="102870"/>
                  </a:lnTo>
                  <a:lnTo>
                    <a:pt x="1943798" y="97790"/>
                  </a:lnTo>
                  <a:lnTo>
                    <a:pt x="1927542" y="76200"/>
                  </a:lnTo>
                  <a:close/>
                </a:path>
                <a:path w="1985009" h="128269">
                  <a:moveTo>
                    <a:pt x="1942706" y="60960"/>
                  </a:moveTo>
                  <a:lnTo>
                    <a:pt x="1938185" y="67310"/>
                  </a:lnTo>
                  <a:lnTo>
                    <a:pt x="1933130" y="72390"/>
                  </a:lnTo>
                  <a:lnTo>
                    <a:pt x="1927542" y="76200"/>
                  </a:lnTo>
                  <a:lnTo>
                    <a:pt x="1943798" y="97790"/>
                  </a:lnTo>
                  <a:lnTo>
                    <a:pt x="1949029" y="93980"/>
                  </a:lnTo>
                  <a:lnTo>
                    <a:pt x="1953998" y="88900"/>
                  </a:lnTo>
                  <a:lnTo>
                    <a:pt x="1958702" y="83820"/>
                  </a:lnTo>
                  <a:lnTo>
                    <a:pt x="1963140" y="78740"/>
                  </a:lnTo>
                  <a:lnTo>
                    <a:pt x="1942706" y="60960"/>
                  </a:lnTo>
                  <a:close/>
                </a:path>
                <a:path w="1985009" h="128269">
                  <a:moveTo>
                    <a:pt x="231851" y="63500"/>
                  </a:moveTo>
                  <a:lnTo>
                    <a:pt x="231521" y="87630"/>
                  </a:lnTo>
                  <a:lnTo>
                    <a:pt x="303117" y="87630"/>
                  </a:lnTo>
                  <a:lnTo>
                    <a:pt x="338916" y="88900"/>
                  </a:lnTo>
                  <a:lnTo>
                    <a:pt x="374713" y="88900"/>
                  </a:lnTo>
                  <a:lnTo>
                    <a:pt x="374764" y="64770"/>
                  </a:lnTo>
                  <a:lnTo>
                    <a:pt x="267579" y="64770"/>
                  </a:lnTo>
                  <a:lnTo>
                    <a:pt x="231851" y="63500"/>
                  </a:lnTo>
                  <a:close/>
                </a:path>
                <a:path w="1985009" h="128269">
                  <a:moveTo>
                    <a:pt x="484289" y="63500"/>
                  </a:moveTo>
                  <a:lnTo>
                    <a:pt x="456912" y="63500"/>
                  </a:lnTo>
                  <a:lnTo>
                    <a:pt x="429531" y="64770"/>
                  </a:lnTo>
                  <a:lnTo>
                    <a:pt x="374764" y="64770"/>
                  </a:lnTo>
                  <a:lnTo>
                    <a:pt x="374713" y="88900"/>
                  </a:lnTo>
                  <a:lnTo>
                    <a:pt x="457575" y="88900"/>
                  </a:lnTo>
                  <a:lnTo>
                    <a:pt x="485190" y="87630"/>
                  </a:lnTo>
                  <a:lnTo>
                    <a:pt x="484289" y="63500"/>
                  </a:lnTo>
                  <a:close/>
                </a:path>
                <a:path w="1985009" h="128269">
                  <a:moveTo>
                    <a:pt x="8737" y="68580"/>
                  </a:moveTo>
                  <a:lnTo>
                    <a:pt x="4152" y="68580"/>
                  </a:lnTo>
                  <a:lnTo>
                    <a:pt x="0" y="73660"/>
                  </a:lnTo>
                  <a:lnTo>
                    <a:pt x="0" y="83820"/>
                  </a:lnTo>
                  <a:lnTo>
                    <a:pt x="4152" y="87630"/>
                  </a:lnTo>
                  <a:lnTo>
                    <a:pt x="9817" y="87630"/>
                  </a:lnTo>
                  <a:lnTo>
                    <a:pt x="8737" y="68580"/>
                  </a:lnTo>
                  <a:close/>
                </a:path>
                <a:path w="1985009" h="128269">
                  <a:moveTo>
                    <a:pt x="36702" y="67310"/>
                  </a:moveTo>
                  <a:lnTo>
                    <a:pt x="8737" y="68580"/>
                  </a:lnTo>
                  <a:lnTo>
                    <a:pt x="9817" y="87630"/>
                  </a:lnTo>
                  <a:lnTo>
                    <a:pt x="14639" y="87411"/>
                  </a:lnTo>
                  <a:lnTo>
                    <a:pt x="18554" y="83820"/>
                  </a:lnTo>
                  <a:lnTo>
                    <a:pt x="18554" y="73660"/>
                  </a:lnTo>
                  <a:lnTo>
                    <a:pt x="14401" y="68580"/>
                  </a:lnTo>
                  <a:lnTo>
                    <a:pt x="36779" y="68580"/>
                  </a:lnTo>
                  <a:lnTo>
                    <a:pt x="36702" y="67310"/>
                  </a:lnTo>
                  <a:close/>
                </a:path>
                <a:path w="1985009" h="128269">
                  <a:moveTo>
                    <a:pt x="14639" y="87411"/>
                  </a:moveTo>
                  <a:lnTo>
                    <a:pt x="9817" y="87630"/>
                  </a:lnTo>
                  <a:lnTo>
                    <a:pt x="14401" y="87630"/>
                  </a:lnTo>
                  <a:lnTo>
                    <a:pt x="14639" y="87411"/>
                  </a:lnTo>
                  <a:close/>
                </a:path>
                <a:path w="1985009" h="128269">
                  <a:moveTo>
                    <a:pt x="231851" y="63500"/>
                  </a:moveTo>
                  <a:lnTo>
                    <a:pt x="117373" y="63500"/>
                  </a:lnTo>
                  <a:lnTo>
                    <a:pt x="117449" y="86360"/>
                  </a:lnTo>
                  <a:lnTo>
                    <a:pt x="203003" y="86360"/>
                  </a:lnTo>
                  <a:lnTo>
                    <a:pt x="231521" y="87630"/>
                  </a:lnTo>
                  <a:lnTo>
                    <a:pt x="231851" y="63500"/>
                  </a:lnTo>
                  <a:close/>
                </a:path>
                <a:path w="1985009" h="128269">
                  <a:moveTo>
                    <a:pt x="542848" y="59690"/>
                  </a:moveTo>
                  <a:lnTo>
                    <a:pt x="498943" y="63500"/>
                  </a:lnTo>
                  <a:lnTo>
                    <a:pt x="484289" y="63500"/>
                  </a:lnTo>
                  <a:lnTo>
                    <a:pt x="485190" y="87630"/>
                  </a:lnTo>
                  <a:lnTo>
                    <a:pt x="500168" y="87630"/>
                  </a:lnTo>
                  <a:lnTo>
                    <a:pt x="545033" y="83820"/>
                  </a:lnTo>
                  <a:lnTo>
                    <a:pt x="542848" y="59690"/>
                  </a:lnTo>
                  <a:close/>
                </a:path>
                <a:path w="1985009" h="128269">
                  <a:moveTo>
                    <a:pt x="1429766" y="35560"/>
                  </a:moveTo>
                  <a:lnTo>
                    <a:pt x="1424609" y="63500"/>
                  </a:lnTo>
                  <a:lnTo>
                    <a:pt x="1452251" y="69850"/>
                  </a:lnTo>
                  <a:lnTo>
                    <a:pt x="1479856" y="74930"/>
                  </a:lnTo>
                  <a:lnTo>
                    <a:pt x="1534960" y="87630"/>
                  </a:lnTo>
                  <a:lnTo>
                    <a:pt x="1541081" y="59690"/>
                  </a:lnTo>
                  <a:lnTo>
                    <a:pt x="1485504" y="46990"/>
                  </a:lnTo>
                  <a:lnTo>
                    <a:pt x="1457655" y="41910"/>
                  </a:lnTo>
                  <a:lnTo>
                    <a:pt x="1429766" y="35560"/>
                  </a:lnTo>
                  <a:close/>
                </a:path>
                <a:path w="1985009" h="128269">
                  <a:moveTo>
                    <a:pt x="36779" y="68580"/>
                  </a:moveTo>
                  <a:lnTo>
                    <a:pt x="14401" y="68580"/>
                  </a:lnTo>
                  <a:lnTo>
                    <a:pt x="18554" y="73660"/>
                  </a:lnTo>
                  <a:lnTo>
                    <a:pt x="18554" y="83820"/>
                  </a:lnTo>
                  <a:lnTo>
                    <a:pt x="14639" y="87411"/>
                  </a:lnTo>
                  <a:lnTo>
                    <a:pt x="37846" y="86360"/>
                  </a:lnTo>
                  <a:lnTo>
                    <a:pt x="36779" y="68580"/>
                  </a:lnTo>
                  <a:close/>
                </a:path>
                <a:path w="1985009" h="128269">
                  <a:moveTo>
                    <a:pt x="117373" y="63500"/>
                  </a:moveTo>
                  <a:lnTo>
                    <a:pt x="97187" y="64770"/>
                  </a:lnTo>
                  <a:lnTo>
                    <a:pt x="77014" y="64770"/>
                  </a:lnTo>
                  <a:lnTo>
                    <a:pt x="36702" y="67310"/>
                  </a:lnTo>
                  <a:lnTo>
                    <a:pt x="37846" y="86360"/>
                  </a:lnTo>
                  <a:lnTo>
                    <a:pt x="57743" y="86360"/>
                  </a:lnTo>
                  <a:lnTo>
                    <a:pt x="77643" y="85090"/>
                  </a:lnTo>
                  <a:lnTo>
                    <a:pt x="117445" y="85090"/>
                  </a:lnTo>
                  <a:lnTo>
                    <a:pt x="117373" y="63500"/>
                  </a:lnTo>
                  <a:close/>
                </a:path>
                <a:path w="1985009" h="128269">
                  <a:moveTo>
                    <a:pt x="117445" y="85090"/>
                  </a:moveTo>
                  <a:lnTo>
                    <a:pt x="97544" y="85090"/>
                  </a:lnTo>
                  <a:lnTo>
                    <a:pt x="117449" y="86360"/>
                  </a:lnTo>
                  <a:lnTo>
                    <a:pt x="117445" y="85090"/>
                  </a:lnTo>
                  <a:close/>
                </a:path>
                <a:path w="1985009" h="128269">
                  <a:moveTo>
                    <a:pt x="636892" y="49530"/>
                  </a:moveTo>
                  <a:lnTo>
                    <a:pt x="542848" y="59690"/>
                  </a:lnTo>
                  <a:lnTo>
                    <a:pt x="545033" y="83820"/>
                  </a:lnTo>
                  <a:lnTo>
                    <a:pt x="639546" y="73660"/>
                  </a:lnTo>
                  <a:lnTo>
                    <a:pt x="636892" y="49530"/>
                  </a:lnTo>
                  <a:close/>
                </a:path>
                <a:path w="1985009" h="128269">
                  <a:moveTo>
                    <a:pt x="1954530" y="43180"/>
                  </a:moveTo>
                  <a:lnTo>
                    <a:pt x="1951532" y="49530"/>
                  </a:lnTo>
                  <a:lnTo>
                    <a:pt x="1947595" y="55880"/>
                  </a:lnTo>
                  <a:lnTo>
                    <a:pt x="1942706" y="60960"/>
                  </a:lnTo>
                  <a:lnTo>
                    <a:pt x="1963140" y="78740"/>
                  </a:lnTo>
                  <a:lnTo>
                    <a:pt x="1967821" y="72390"/>
                  </a:lnTo>
                  <a:lnTo>
                    <a:pt x="1972016" y="66040"/>
                  </a:lnTo>
                  <a:lnTo>
                    <a:pt x="1975722" y="59690"/>
                  </a:lnTo>
                  <a:lnTo>
                    <a:pt x="1978939" y="52070"/>
                  </a:lnTo>
                  <a:lnTo>
                    <a:pt x="1954530" y="43180"/>
                  </a:lnTo>
                  <a:close/>
                </a:path>
                <a:path w="1985009" h="128269">
                  <a:moveTo>
                    <a:pt x="767829" y="35560"/>
                  </a:moveTo>
                  <a:lnTo>
                    <a:pt x="669636" y="46990"/>
                  </a:lnTo>
                  <a:lnTo>
                    <a:pt x="636892" y="49530"/>
                  </a:lnTo>
                  <a:lnTo>
                    <a:pt x="639546" y="73660"/>
                  </a:lnTo>
                  <a:lnTo>
                    <a:pt x="672355" y="71120"/>
                  </a:lnTo>
                  <a:lnTo>
                    <a:pt x="770724" y="59690"/>
                  </a:lnTo>
                  <a:lnTo>
                    <a:pt x="767829" y="35560"/>
                  </a:lnTo>
                  <a:close/>
                </a:path>
                <a:path w="1985009" h="128269">
                  <a:moveTo>
                    <a:pt x="1369758" y="25400"/>
                  </a:moveTo>
                  <a:lnTo>
                    <a:pt x="1365377" y="53340"/>
                  </a:lnTo>
                  <a:lnTo>
                    <a:pt x="1424609" y="63500"/>
                  </a:lnTo>
                  <a:lnTo>
                    <a:pt x="1429766" y="35560"/>
                  </a:lnTo>
                  <a:lnTo>
                    <a:pt x="1369758" y="25400"/>
                  </a:lnTo>
                  <a:close/>
                </a:path>
                <a:path w="1985009" h="128269">
                  <a:moveTo>
                    <a:pt x="866178" y="24130"/>
                  </a:moveTo>
                  <a:lnTo>
                    <a:pt x="792401" y="31750"/>
                  </a:lnTo>
                  <a:lnTo>
                    <a:pt x="767829" y="35560"/>
                  </a:lnTo>
                  <a:lnTo>
                    <a:pt x="770724" y="59690"/>
                  </a:lnTo>
                  <a:lnTo>
                    <a:pt x="795216" y="55880"/>
                  </a:lnTo>
                  <a:lnTo>
                    <a:pt x="868743" y="48260"/>
                  </a:lnTo>
                  <a:lnTo>
                    <a:pt x="866178" y="24130"/>
                  </a:lnTo>
                  <a:close/>
                </a:path>
                <a:path w="1985009" h="128269">
                  <a:moveTo>
                    <a:pt x="1308849" y="16510"/>
                  </a:moveTo>
                  <a:lnTo>
                    <a:pt x="1304899" y="44450"/>
                  </a:lnTo>
                  <a:lnTo>
                    <a:pt x="1335152" y="49530"/>
                  </a:lnTo>
                  <a:lnTo>
                    <a:pt x="1350267" y="50800"/>
                  </a:lnTo>
                  <a:lnTo>
                    <a:pt x="1365377" y="53340"/>
                  </a:lnTo>
                  <a:lnTo>
                    <a:pt x="1369758" y="25400"/>
                  </a:lnTo>
                  <a:lnTo>
                    <a:pt x="1354542" y="24130"/>
                  </a:lnTo>
                  <a:lnTo>
                    <a:pt x="1308849" y="16510"/>
                  </a:lnTo>
                  <a:close/>
                </a:path>
                <a:path w="1985009" h="128269">
                  <a:moveTo>
                    <a:pt x="1963703" y="25659"/>
                  </a:moveTo>
                  <a:lnTo>
                    <a:pt x="1962632" y="26670"/>
                  </a:lnTo>
                  <a:lnTo>
                    <a:pt x="1961197" y="26670"/>
                  </a:lnTo>
                  <a:lnTo>
                    <a:pt x="1959673" y="27940"/>
                  </a:lnTo>
                  <a:lnTo>
                    <a:pt x="1958441" y="27940"/>
                  </a:lnTo>
                  <a:lnTo>
                    <a:pt x="1958225" y="28155"/>
                  </a:lnTo>
                  <a:lnTo>
                    <a:pt x="1958060" y="31750"/>
                  </a:lnTo>
                  <a:lnTo>
                    <a:pt x="1956790" y="36830"/>
                  </a:lnTo>
                  <a:lnTo>
                    <a:pt x="1954530" y="43180"/>
                  </a:lnTo>
                  <a:lnTo>
                    <a:pt x="1978939" y="52070"/>
                  </a:lnTo>
                  <a:lnTo>
                    <a:pt x="1981137" y="45720"/>
                  </a:lnTo>
                  <a:lnTo>
                    <a:pt x="1982798" y="39370"/>
                  </a:lnTo>
                  <a:lnTo>
                    <a:pt x="1983923" y="33020"/>
                  </a:lnTo>
                  <a:lnTo>
                    <a:pt x="1984514" y="26670"/>
                  </a:lnTo>
                  <a:lnTo>
                    <a:pt x="1963703" y="25659"/>
                  </a:lnTo>
                  <a:close/>
                </a:path>
                <a:path w="1985009" h="128269">
                  <a:moveTo>
                    <a:pt x="930452" y="17780"/>
                  </a:moveTo>
                  <a:lnTo>
                    <a:pt x="882232" y="21590"/>
                  </a:lnTo>
                  <a:lnTo>
                    <a:pt x="866178" y="24130"/>
                  </a:lnTo>
                  <a:lnTo>
                    <a:pt x="868743" y="48260"/>
                  </a:lnTo>
                  <a:lnTo>
                    <a:pt x="884628" y="46990"/>
                  </a:lnTo>
                  <a:lnTo>
                    <a:pt x="900526" y="44450"/>
                  </a:lnTo>
                  <a:lnTo>
                    <a:pt x="932357" y="41910"/>
                  </a:lnTo>
                  <a:lnTo>
                    <a:pt x="930452" y="17780"/>
                  </a:lnTo>
                  <a:close/>
                </a:path>
                <a:path w="1985009" h="128269">
                  <a:moveTo>
                    <a:pt x="1246454" y="10160"/>
                  </a:moveTo>
                  <a:lnTo>
                    <a:pt x="1244511" y="38100"/>
                  </a:lnTo>
                  <a:lnTo>
                    <a:pt x="1289845" y="41910"/>
                  </a:lnTo>
                  <a:lnTo>
                    <a:pt x="1304899" y="44450"/>
                  </a:lnTo>
                  <a:lnTo>
                    <a:pt x="1308849" y="16510"/>
                  </a:lnTo>
                  <a:lnTo>
                    <a:pt x="1293290" y="15240"/>
                  </a:lnTo>
                  <a:lnTo>
                    <a:pt x="1277704" y="12700"/>
                  </a:lnTo>
                  <a:lnTo>
                    <a:pt x="1246454" y="10160"/>
                  </a:lnTo>
                  <a:close/>
                </a:path>
                <a:path w="1985009" h="128269">
                  <a:moveTo>
                    <a:pt x="995768" y="12700"/>
                  </a:moveTo>
                  <a:lnTo>
                    <a:pt x="930452" y="17780"/>
                  </a:lnTo>
                  <a:lnTo>
                    <a:pt x="932357" y="41910"/>
                  </a:lnTo>
                  <a:lnTo>
                    <a:pt x="948552" y="40640"/>
                  </a:lnTo>
                  <a:lnTo>
                    <a:pt x="964753" y="40640"/>
                  </a:lnTo>
                  <a:lnTo>
                    <a:pt x="997178" y="38100"/>
                  </a:lnTo>
                  <a:lnTo>
                    <a:pt x="995768" y="12700"/>
                  </a:lnTo>
                  <a:close/>
                </a:path>
                <a:path w="1985009" h="128269">
                  <a:moveTo>
                    <a:pt x="1058633" y="10160"/>
                  </a:moveTo>
                  <a:lnTo>
                    <a:pt x="1042910" y="10160"/>
                  </a:lnTo>
                  <a:lnTo>
                    <a:pt x="1011478" y="12700"/>
                  </a:lnTo>
                  <a:lnTo>
                    <a:pt x="995768" y="12700"/>
                  </a:lnTo>
                  <a:lnTo>
                    <a:pt x="997178" y="38100"/>
                  </a:lnTo>
                  <a:lnTo>
                    <a:pt x="1012733" y="38100"/>
                  </a:lnTo>
                  <a:lnTo>
                    <a:pt x="1028290" y="36830"/>
                  </a:lnTo>
                  <a:lnTo>
                    <a:pt x="1043852" y="36830"/>
                  </a:lnTo>
                  <a:lnTo>
                    <a:pt x="1059421" y="35560"/>
                  </a:lnTo>
                  <a:lnTo>
                    <a:pt x="1058633" y="10160"/>
                  </a:lnTo>
                  <a:close/>
                </a:path>
                <a:path w="1985009" h="128269">
                  <a:moveTo>
                    <a:pt x="1222829" y="8890"/>
                  </a:moveTo>
                  <a:lnTo>
                    <a:pt x="1151902" y="8890"/>
                  </a:lnTo>
                  <a:lnTo>
                    <a:pt x="1151902" y="35560"/>
                  </a:lnTo>
                  <a:lnTo>
                    <a:pt x="1198230" y="35560"/>
                  </a:lnTo>
                  <a:lnTo>
                    <a:pt x="1244511" y="38100"/>
                  </a:lnTo>
                  <a:lnTo>
                    <a:pt x="1246454" y="10160"/>
                  </a:lnTo>
                  <a:lnTo>
                    <a:pt x="1222829" y="8890"/>
                  </a:lnTo>
                  <a:close/>
                </a:path>
                <a:path w="1985009" h="128269">
                  <a:moveTo>
                    <a:pt x="1151902" y="8890"/>
                  </a:moveTo>
                  <a:lnTo>
                    <a:pt x="1081945" y="8890"/>
                  </a:lnTo>
                  <a:lnTo>
                    <a:pt x="1058633" y="10160"/>
                  </a:lnTo>
                  <a:lnTo>
                    <a:pt x="1059421" y="35560"/>
                  </a:lnTo>
                  <a:lnTo>
                    <a:pt x="1151902" y="35560"/>
                  </a:lnTo>
                  <a:lnTo>
                    <a:pt x="1151902" y="8890"/>
                  </a:lnTo>
                  <a:close/>
                </a:path>
                <a:path w="1985009" h="128269">
                  <a:moveTo>
                    <a:pt x="1947735" y="8890"/>
                  </a:moveTo>
                  <a:lnTo>
                    <a:pt x="1947773" y="10160"/>
                  </a:lnTo>
                  <a:lnTo>
                    <a:pt x="1947976" y="10160"/>
                  </a:lnTo>
                  <a:lnTo>
                    <a:pt x="1949030" y="11430"/>
                  </a:lnTo>
                  <a:lnTo>
                    <a:pt x="1948789" y="11430"/>
                  </a:lnTo>
                  <a:lnTo>
                    <a:pt x="1947252" y="12700"/>
                  </a:lnTo>
                  <a:lnTo>
                    <a:pt x="1944611" y="20725"/>
                  </a:lnTo>
                  <a:lnTo>
                    <a:pt x="1944611" y="21590"/>
                  </a:lnTo>
                  <a:lnTo>
                    <a:pt x="1944210" y="21943"/>
                  </a:lnTo>
                  <a:lnTo>
                    <a:pt x="1942236" y="27940"/>
                  </a:lnTo>
                  <a:lnTo>
                    <a:pt x="1946567" y="29210"/>
                  </a:lnTo>
                  <a:lnTo>
                    <a:pt x="1951113" y="30480"/>
                  </a:lnTo>
                  <a:lnTo>
                    <a:pt x="1955863" y="29210"/>
                  </a:lnTo>
                  <a:lnTo>
                    <a:pt x="1957171" y="29210"/>
                  </a:lnTo>
                  <a:lnTo>
                    <a:pt x="1958225" y="28155"/>
                  </a:lnTo>
                  <a:lnTo>
                    <a:pt x="1958352" y="25400"/>
                  </a:lnTo>
                  <a:lnTo>
                    <a:pt x="1958225" y="21590"/>
                  </a:lnTo>
                  <a:lnTo>
                    <a:pt x="1958866" y="20203"/>
                  </a:lnTo>
                  <a:lnTo>
                    <a:pt x="1947735" y="8890"/>
                  </a:lnTo>
                  <a:close/>
                </a:path>
                <a:path w="1985009" h="128269">
                  <a:moveTo>
                    <a:pt x="1958352" y="25400"/>
                  </a:moveTo>
                  <a:lnTo>
                    <a:pt x="1958225" y="28155"/>
                  </a:lnTo>
                  <a:lnTo>
                    <a:pt x="1958441" y="27940"/>
                  </a:lnTo>
                  <a:lnTo>
                    <a:pt x="1959673" y="27940"/>
                  </a:lnTo>
                  <a:lnTo>
                    <a:pt x="1961197" y="26670"/>
                  </a:lnTo>
                  <a:lnTo>
                    <a:pt x="1962632" y="26670"/>
                  </a:lnTo>
                  <a:lnTo>
                    <a:pt x="1963703" y="25659"/>
                  </a:lnTo>
                  <a:lnTo>
                    <a:pt x="1958352" y="25400"/>
                  </a:lnTo>
                  <a:close/>
                </a:path>
                <a:path w="1985009" h="128269">
                  <a:moveTo>
                    <a:pt x="1940191" y="11430"/>
                  </a:moveTo>
                  <a:lnTo>
                    <a:pt x="1936165" y="24130"/>
                  </a:lnTo>
                  <a:lnTo>
                    <a:pt x="1942236" y="27940"/>
                  </a:lnTo>
                  <a:lnTo>
                    <a:pt x="1943490" y="24130"/>
                  </a:lnTo>
                  <a:lnTo>
                    <a:pt x="1941728" y="24130"/>
                  </a:lnTo>
                  <a:lnTo>
                    <a:pt x="1944210" y="21943"/>
                  </a:lnTo>
                  <a:lnTo>
                    <a:pt x="1944611" y="20725"/>
                  </a:lnTo>
                  <a:lnTo>
                    <a:pt x="1944611" y="13970"/>
                  </a:lnTo>
                  <a:lnTo>
                    <a:pt x="1942122" y="11777"/>
                  </a:lnTo>
                  <a:lnTo>
                    <a:pt x="1940191" y="11430"/>
                  </a:lnTo>
                  <a:close/>
                </a:path>
                <a:path w="1985009" h="128269">
                  <a:moveTo>
                    <a:pt x="1968207" y="0"/>
                  </a:moveTo>
                  <a:lnTo>
                    <a:pt x="1958866" y="20203"/>
                  </a:lnTo>
                  <a:lnTo>
                    <a:pt x="1963978" y="25400"/>
                  </a:lnTo>
                  <a:lnTo>
                    <a:pt x="1963703" y="25659"/>
                  </a:lnTo>
                  <a:lnTo>
                    <a:pt x="1984514" y="26670"/>
                  </a:lnTo>
                  <a:lnTo>
                    <a:pt x="1984616" y="25400"/>
                  </a:lnTo>
                  <a:lnTo>
                    <a:pt x="1965096" y="25400"/>
                  </a:lnTo>
                  <a:lnTo>
                    <a:pt x="1968207" y="0"/>
                  </a:lnTo>
                  <a:close/>
                </a:path>
                <a:path w="1985009" h="128269">
                  <a:moveTo>
                    <a:pt x="1958866" y="20203"/>
                  </a:moveTo>
                  <a:lnTo>
                    <a:pt x="1958225" y="21590"/>
                  </a:lnTo>
                  <a:lnTo>
                    <a:pt x="1958352" y="25400"/>
                  </a:lnTo>
                  <a:lnTo>
                    <a:pt x="1963703" y="25659"/>
                  </a:lnTo>
                  <a:lnTo>
                    <a:pt x="1963978" y="25400"/>
                  </a:lnTo>
                  <a:lnTo>
                    <a:pt x="1958866" y="20203"/>
                  </a:lnTo>
                  <a:close/>
                </a:path>
                <a:path w="1985009" h="128269">
                  <a:moveTo>
                    <a:pt x="1968207" y="0"/>
                  </a:moveTo>
                  <a:lnTo>
                    <a:pt x="1965096" y="25400"/>
                  </a:lnTo>
                  <a:lnTo>
                    <a:pt x="1984616" y="25400"/>
                  </a:lnTo>
                  <a:lnTo>
                    <a:pt x="1984819" y="22860"/>
                  </a:lnTo>
                  <a:lnTo>
                    <a:pt x="1984729" y="20203"/>
                  </a:lnTo>
                  <a:lnTo>
                    <a:pt x="1969528" y="1270"/>
                  </a:lnTo>
                  <a:lnTo>
                    <a:pt x="1968207" y="0"/>
                  </a:lnTo>
                  <a:close/>
                </a:path>
                <a:path w="1985009" h="128269">
                  <a:moveTo>
                    <a:pt x="1940191" y="11430"/>
                  </a:moveTo>
                  <a:lnTo>
                    <a:pt x="1934629" y="11430"/>
                  </a:lnTo>
                  <a:lnTo>
                    <a:pt x="1931746" y="13970"/>
                  </a:lnTo>
                  <a:lnTo>
                    <a:pt x="1931746" y="21590"/>
                  </a:lnTo>
                  <a:lnTo>
                    <a:pt x="1934629" y="24130"/>
                  </a:lnTo>
                  <a:lnTo>
                    <a:pt x="1936165" y="24130"/>
                  </a:lnTo>
                  <a:lnTo>
                    <a:pt x="1940191" y="11430"/>
                  </a:lnTo>
                  <a:close/>
                </a:path>
                <a:path w="1985009" h="128269">
                  <a:moveTo>
                    <a:pt x="1944210" y="21943"/>
                  </a:moveTo>
                  <a:lnTo>
                    <a:pt x="1941728" y="24130"/>
                  </a:lnTo>
                  <a:lnTo>
                    <a:pt x="1943490" y="24130"/>
                  </a:lnTo>
                  <a:lnTo>
                    <a:pt x="1944210" y="21943"/>
                  </a:lnTo>
                  <a:close/>
                </a:path>
                <a:path w="1985009" h="128269">
                  <a:moveTo>
                    <a:pt x="1944611" y="20725"/>
                  </a:moveTo>
                  <a:lnTo>
                    <a:pt x="1944210" y="21943"/>
                  </a:lnTo>
                  <a:lnTo>
                    <a:pt x="1944611" y="21590"/>
                  </a:lnTo>
                  <a:lnTo>
                    <a:pt x="1944611" y="20725"/>
                  </a:lnTo>
                  <a:close/>
                </a:path>
                <a:path w="1985009" h="128269">
                  <a:moveTo>
                    <a:pt x="1942122" y="11777"/>
                  </a:moveTo>
                  <a:lnTo>
                    <a:pt x="1944611" y="13970"/>
                  </a:lnTo>
                  <a:lnTo>
                    <a:pt x="1944611" y="20725"/>
                  </a:lnTo>
                  <a:lnTo>
                    <a:pt x="1947252" y="12700"/>
                  </a:lnTo>
                  <a:lnTo>
                    <a:pt x="1942122" y="11777"/>
                  </a:lnTo>
                  <a:close/>
                </a:path>
                <a:path w="1985009" h="128269">
                  <a:moveTo>
                    <a:pt x="1968207" y="0"/>
                  </a:moveTo>
                  <a:lnTo>
                    <a:pt x="1961769" y="0"/>
                  </a:lnTo>
                  <a:lnTo>
                    <a:pt x="1960448" y="1270"/>
                  </a:lnTo>
                  <a:lnTo>
                    <a:pt x="1959152" y="1270"/>
                  </a:lnTo>
                  <a:lnTo>
                    <a:pt x="1954402" y="2540"/>
                  </a:lnTo>
                  <a:lnTo>
                    <a:pt x="1950605" y="5080"/>
                  </a:lnTo>
                  <a:lnTo>
                    <a:pt x="1947735" y="8890"/>
                  </a:lnTo>
                  <a:lnTo>
                    <a:pt x="1958866" y="20203"/>
                  </a:lnTo>
                  <a:lnTo>
                    <a:pt x="1968207" y="0"/>
                  </a:lnTo>
                  <a:close/>
                </a:path>
                <a:path w="1985009" h="128269">
                  <a:moveTo>
                    <a:pt x="1941728" y="11430"/>
                  </a:moveTo>
                  <a:lnTo>
                    <a:pt x="1940191" y="11430"/>
                  </a:lnTo>
                  <a:lnTo>
                    <a:pt x="1942122" y="11777"/>
                  </a:lnTo>
                  <a:lnTo>
                    <a:pt x="1941728" y="11430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7275220" y="786434"/>
            <a:ext cx="753186" cy="2602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8336" y="671880"/>
            <a:ext cx="926384" cy="2906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91916" y="669759"/>
            <a:ext cx="653389" cy="259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72972" y="478396"/>
            <a:ext cx="251117" cy="2717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31027" y="221289"/>
            <a:ext cx="768375" cy="2291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2254" y="160654"/>
            <a:ext cx="562889" cy="1765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9922" y="3773449"/>
            <a:ext cx="2270760" cy="121920"/>
          </a:xfrm>
          <a:custGeom>
            <a:avLst/>
            <a:gdLst/>
            <a:ahLst/>
            <a:cxnLst/>
            <a:rect l="l" t="t" r="r" b="b"/>
            <a:pathLst>
              <a:path w="2270760" h="121920">
                <a:moveTo>
                  <a:pt x="2113330" y="96900"/>
                </a:moveTo>
                <a:lnTo>
                  <a:pt x="2110257" y="119506"/>
                </a:lnTo>
                <a:lnTo>
                  <a:pt x="2121811" y="120650"/>
                </a:lnTo>
                <a:lnTo>
                  <a:pt x="2133385" y="121538"/>
                </a:lnTo>
                <a:lnTo>
                  <a:pt x="2144981" y="121919"/>
                </a:lnTo>
                <a:lnTo>
                  <a:pt x="2156599" y="121919"/>
                </a:lnTo>
                <a:lnTo>
                  <a:pt x="2156752" y="100583"/>
                </a:lnTo>
                <a:lnTo>
                  <a:pt x="2145858" y="100075"/>
                </a:lnTo>
                <a:lnTo>
                  <a:pt x="2134989" y="99313"/>
                </a:lnTo>
                <a:lnTo>
                  <a:pt x="2124146" y="98297"/>
                </a:lnTo>
                <a:lnTo>
                  <a:pt x="2113330" y="96900"/>
                </a:lnTo>
                <a:close/>
              </a:path>
              <a:path w="2270760" h="121920">
                <a:moveTo>
                  <a:pt x="2156752" y="100583"/>
                </a:moveTo>
                <a:lnTo>
                  <a:pt x="2156599" y="121919"/>
                </a:lnTo>
                <a:lnTo>
                  <a:pt x="2166370" y="121793"/>
                </a:lnTo>
                <a:lnTo>
                  <a:pt x="2176119" y="121412"/>
                </a:lnTo>
                <a:lnTo>
                  <a:pt x="2185849" y="120650"/>
                </a:lnTo>
                <a:lnTo>
                  <a:pt x="2195563" y="119506"/>
                </a:lnTo>
                <a:lnTo>
                  <a:pt x="2193178" y="100837"/>
                </a:lnTo>
                <a:lnTo>
                  <a:pt x="2165836" y="100837"/>
                </a:lnTo>
                <a:lnTo>
                  <a:pt x="2156752" y="100583"/>
                </a:lnTo>
                <a:close/>
              </a:path>
              <a:path w="2270760" h="121920">
                <a:moveTo>
                  <a:pt x="2074303" y="89153"/>
                </a:moveTo>
                <a:lnTo>
                  <a:pt x="2099734" y="117982"/>
                </a:lnTo>
                <a:lnTo>
                  <a:pt x="2110257" y="119506"/>
                </a:lnTo>
                <a:lnTo>
                  <a:pt x="2113330" y="96900"/>
                </a:lnTo>
                <a:lnTo>
                  <a:pt x="2103503" y="95376"/>
                </a:lnTo>
                <a:lnTo>
                  <a:pt x="2093721" y="93599"/>
                </a:lnTo>
                <a:lnTo>
                  <a:pt x="2083987" y="91439"/>
                </a:lnTo>
                <a:lnTo>
                  <a:pt x="2074303" y="89153"/>
                </a:lnTo>
                <a:close/>
              </a:path>
              <a:path w="2270760" h="121920">
                <a:moveTo>
                  <a:pt x="2226779" y="94868"/>
                </a:moveTo>
                <a:lnTo>
                  <a:pt x="2218371" y="96265"/>
                </a:lnTo>
                <a:lnTo>
                  <a:pt x="2201507" y="98806"/>
                </a:lnTo>
                <a:lnTo>
                  <a:pt x="2193048" y="99821"/>
                </a:lnTo>
                <a:lnTo>
                  <a:pt x="2195563" y="119506"/>
                </a:lnTo>
                <a:lnTo>
                  <a:pt x="2204395" y="117982"/>
                </a:lnTo>
                <a:lnTo>
                  <a:pt x="2213175" y="116205"/>
                </a:lnTo>
                <a:lnTo>
                  <a:pt x="2221902" y="114172"/>
                </a:lnTo>
                <a:lnTo>
                  <a:pt x="2230577" y="111759"/>
                </a:lnTo>
                <a:lnTo>
                  <a:pt x="2226779" y="94868"/>
                </a:lnTo>
                <a:close/>
              </a:path>
              <a:path w="2270760" h="121920">
                <a:moveTo>
                  <a:pt x="2253564" y="89281"/>
                </a:moveTo>
                <a:lnTo>
                  <a:pt x="2246918" y="90931"/>
                </a:lnTo>
                <a:lnTo>
                  <a:pt x="2233525" y="93725"/>
                </a:lnTo>
                <a:lnTo>
                  <a:pt x="2226779" y="94868"/>
                </a:lnTo>
                <a:lnTo>
                  <a:pt x="2230577" y="111759"/>
                </a:lnTo>
                <a:lnTo>
                  <a:pt x="2237716" y="109855"/>
                </a:lnTo>
                <a:lnTo>
                  <a:pt x="2244791" y="107695"/>
                </a:lnTo>
                <a:lnTo>
                  <a:pt x="2251804" y="105409"/>
                </a:lnTo>
                <a:lnTo>
                  <a:pt x="2258758" y="102869"/>
                </a:lnTo>
                <a:lnTo>
                  <a:pt x="2256681" y="97436"/>
                </a:lnTo>
                <a:lnTo>
                  <a:pt x="2256396" y="97155"/>
                </a:lnTo>
                <a:lnTo>
                  <a:pt x="2256396" y="96690"/>
                </a:lnTo>
                <a:lnTo>
                  <a:pt x="2253564" y="89281"/>
                </a:lnTo>
                <a:close/>
              </a:path>
              <a:path w="2270760" h="121920">
                <a:moveTo>
                  <a:pt x="2029244" y="78612"/>
                </a:moveTo>
                <a:lnTo>
                  <a:pt x="2024214" y="100837"/>
                </a:lnTo>
                <a:lnTo>
                  <a:pt x="2035323" y="103377"/>
                </a:lnTo>
                <a:lnTo>
                  <a:pt x="2046416" y="106044"/>
                </a:lnTo>
                <a:lnTo>
                  <a:pt x="2068550" y="111632"/>
                </a:lnTo>
                <a:lnTo>
                  <a:pt x="2074303" y="89153"/>
                </a:lnTo>
                <a:lnTo>
                  <a:pt x="2063071" y="86487"/>
                </a:lnTo>
                <a:lnTo>
                  <a:pt x="2051816" y="83693"/>
                </a:lnTo>
                <a:lnTo>
                  <a:pt x="2029244" y="78612"/>
                </a:lnTo>
                <a:close/>
              </a:path>
              <a:path w="2270760" h="121920">
                <a:moveTo>
                  <a:pt x="1604060" y="81280"/>
                </a:moveTo>
                <a:lnTo>
                  <a:pt x="1602943" y="103250"/>
                </a:lnTo>
                <a:lnTo>
                  <a:pt x="1621414" y="103886"/>
                </a:lnTo>
                <a:lnTo>
                  <a:pt x="1658371" y="104520"/>
                </a:lnTo>
                <a:lnTo>
                  <a:pt x="1676857" y="104520"/>
                </a:lnTo>
                <a:lnTo>
                  <a:pt x="1676933" y="83057"/>
                </a:lnTo>
                <a:lnTo>
                  <a:pt x="1658706" y="82931"/>
                </a:lnTo>
                <a:lnTo>
                  <a:pt x="1622272" y="82042"/>
                </a:lnTo>
                <a:lnTo>
                  <a:pt x="1604060" y="81280"/>
                </a:lnTo>
                <a:close/>
              </a:path>
              <a:path w="2270760" h="121920">
                <a:moveTo>
                  <a:pt x="1676933" y="83057"/>
                </a:moveTo>
                <a:lnTo>
                  <a:pt x="1676857" y="104520"/>
                </a:lnTo>
                <a:lnTo>
                  <a:pt x="1696276" y="104520"/>
                </a:lnTo>
                <a:lnTo>
                  <a:pt x="1715689" y="104139"/>
                </a:lnTo>
                <a:lnTo>
                  <a:pt x="1735094" y="103505"/>
                </a:lnTo>
                <a:lnTo>
                  <a:pt x="1754492" y="102615"/>
                </a:lnTo>
                <a:lnTo>
                  <a:pt x="1753402" y="83184"/>
                </a:lnTo>
                <a:lnTo>
                  <a:pt x="1696038" y="83184"/>
                </a:lnTo>
                <a:lnTo>
                  <a:pt x="1676933" y="83057"/>
                </a:lnTo>
                <a:close/>
              </a:path>
              <a:path w="2270760" h="121920">
                <a:moveTo>
                  <a:pt x="1552841" y="76834"/>
                </a:moveTo>
                <a:lnTo>
                  <a:pt x="1550263" y="99187"/>
                </a:lnTo>
                <a:lnTo>
                  <a:pt x="1563413" y="100583"/>
                </a:lnTo>
                <a:lnTo>
                  <a:pt x="1576574" y="101600"/>
                </a:lnTo>
                <a:lnTo>
                  <a:pt x="1602943" y="103250"/>
                </a:lnTo>
                <a:lnTo>
                  <a:pt x="1604060" y="81280"/>
                </a:lnTo>
                <a:lnTo>
                  <a:pt x="1578413" y="79501"/>
                </a:lnTo>
                <a:lnTo>
                  <a:pt x="1565616" y="78231"/>
                </a:lnTo>
                <a:lnTo>
                  <a:pt x="1552841" y="76834"/>
                </a:lnTo>
                <a:close/>
              </a:path>
              <a:path w="2270760" h="121920">
                <a:moveTo>
                  <a:pt x="2256681" y="97436"/>
                </a:moveTo>
                <a:lnTo>
                  <a:pt x="2258758" y="102869"/>
                </a:lnTo>
                <a:lnTo>
                  <a:pt x="2264615" y="100202"/>
                </a:lnTo>
                <a:lnTo>
                  <a:pt x="2259482" y="100202"/>
                </a:lnTo>
                <a:lnTo>
                  <a:pt x="2256681" y="97436"/>
                </a:lnTo>
                <a:close/>
              </a:path>
              <a:path w="2270760" h="121920">
                <a:moveTo>
                  <a:pt x="1815693" y="77343"/>
                </a:moveTo>
                <a:lnTo>
                  <a:pt x="1800115" y="78739"/>
                </a:lnTo>
                <a:lnTo>
                  <a:pt x="1784527" y="79882"/>
                </a:lnTo>
                <a:lnTo>
                  <a:pt x="1753323" y="81787"/>
                </a:lnTo>
                <a:lnTo>
                  <a:pt x="1754492" y="102615"/>
                </a:lnTo>
                <a:lnTo>
                  <a:pt x="1770262" y="101726"/>
                </a:lnTo>
                <a:lnTo>
                  <a:pt x="1817522" y="98043"/>
                </a:lnTo>
                <a:lnTo>
                  <a:pt x="1815693" y="77343"/>
                </a:lnTo>
                <a:close/>
              </a:path>
              <a:path w="2270760" h="121920">
                <a:moveTo>
                  <a:pt x="1991766" y="72008"/>
                </a:moveTo>
                <a:lnTo>
                  <a:pt x="1990166" y="94361"/>
                </a:lnTo>
                <a:lnTo>
                  <a:pt x="1998738" y="95631"/>
                </a:lnTo>
                <a:lnTo>
                  <a:pt x="2007271" y="97155"/>
                </a:lnTo>
                <a:lnTo>
                  <a:pt x="2015764" y="98806"/>
                </a:lnTo>
                <a:lnTo>
                  <a:pt x="2024214" y="100837"/>
                </a:lnTo>
                <a:lnTo>
                  <a:pt x="2029244" y="78612"/>
                </a:lnTo>
                <a:lnTo>
                  <a:pt x="2019950" y="76453"/>
                </a:lnTo>
                <a:lnTo>
                  <a:pt x="2010605" y="74675"/>
                </a:lnTo>
                <a:lnTo>
                  <a:pt x="2001210" y="73151"/>
                </a:lnTo>
                <a:lnTo>
                  <a:pt x="1991766" y="72008"/>
                </a:lnTo>
                <a:close/>
              </a:path>
              <a:path w="2270760" h="121920">
                <a:moveTo>
                  <a:pt x="2193048" y="99821"/>
                </a:moveTo>
                <a:lnTo>
                  <a:pt x="2183985" y="100456"/>
                </a:lnTo>
                <a:lnTo>
                  <a:pt x="2174914" y="100711"/>
                </a:lnTo>
                <a:lnTo>
                  <a:pt x="2165836" y="100837"/>
                </a:lnTo>
                <a:lnTo>
                  <a:pt x="2193178" y="100837"/>
                </a:lnTo>
                <a:lnTo>
                  <a:pt x="2193048" y="99821"/>
                </a:lnTo>
                <a:close/>
              </a:path>
              <a:path w="2270760" h="121920">
                <a:moveTo>
                  <a:pt x="2260815" y="86868"/>
                </a:moveTo>
                <a:lnTo>
                  <a:pt x="2258223" y="87730"/>
                </a:lnTo>
                <a:lnTo>
                  <a:pt x="2256396" y="89534"/>
                </a:lnTo>
                <a:lnTo>
                  <a:pt x="2256476" y="96900"/>
                </a:lnTo>
                <a:lnTo>
                  <a:pt x="2256681" y="97436"/>
                </a:lnTo>
                <a:lnTo>
                  <a:pt x="2259482" y="100202"/>
                </a:lnTo>
                <a:lnTo>
                  <a:pt x="2264615" y="100202"/>
                </a:lnTo>
                <a:lnTo>
                  <a:pt x="2265730" y="99694"/>
                </a:lnTo>
                <a:lnTo>
                  <a:pt x="2260815" y="86868"/>
                </a:lnTo>
                <a:close/>
              </a:path>
              <a:path w="2270760" h="121920">
                <a:moveTo>
                  <a:pt x="2267461" y="86868"/>
                </a:moveTo>
                <a:lnTo>
                  <a:pt x="2260815" y="86868"/>
                </a:lnTo>
                <a:lnTo>
                  <a:pt x="2265730" y="99694"/>
                </a:lnTo>
                <a:lnTo>
                  <a:pt x="2264615" y="100202"/>
                </a:lnTo>
                <a:lnTo>
                  <a:pt x="2267077" y="100202"/>
                </a:lnTo>
                <a:lnTo>
                  <a:pt x="2270150" y="97155"/>
                </a:lnTo>
                <a:lnTo>
                  <a:pt x="2270150" y="89534"/>
                </a:lnTo>
                <a:lnTo>
                  <a:pt x="2267461" y="86868"/>
                </a:lnTo>
                <a:close/>
              </a:path>
              <a:path w="2270760" h="121920">
                <a:moveTo>
                  <a:pt x="1468615" y="63500"/>
                </a:moveTo>
                <a:lnTo>
                  <a:pt x="1464729" y="85597"/>
                </a:lnTo>
                <a:lnTo>
                  <a:pt x="1486048" y="89534"/>
                </a:lnTo>
                <a:lnTo>
                  <a:pt x="1528815" y="96265"/>
                </a:lnTo>
                <a:lnTo>
                  <a:pt x="1550263" y="99187"/>
                </a:lnTo>
                <a:lnTo>
                  <a:pt x="1552841" y="76834"/>
                </a:lnTo>
                <a:lnTo>
                  <a:pt x="1510661" y="70612"/>
                </a:lnTo>
                <a:lnTo>
                  <a:pt x="1489623" y="67182"/>
                </a:lnTo>
                <a:lnTo>
                  <a:pt x="1468615" y="63500"/>
                </a:lnTo>
                <a:close/>
              </a:path>
              <a:path w="2270760" h="121920">
                <a:moveTo>
                  <a:pt x="1875688" y="73278"/>
                </a:moveTo>
                <a:lnTo>
                  <a:pt x="1845667" y="75056"/>
                </a:lnTo>
                <a:lnTo>
                  <a:pt x="1815693" y="77343"/>
                </a:lnTo>
                <a:lnTo>
                  <a:pt x="1817522" y="98043"/>
                </a:lnTo>
                <a:lnTo>
                  <a:pt x="1832245" y="96774"/>
                </a:lnTo>
                <a:lnTo>
                  <a:pt x="1846981" y="95757"/>
                </a:lnTo>
                <a:lnTo>
                  <a:pt x="1876488" y="94361"/>
                </a:lnTo>
                <a:lnTo>
                  <a:pt x="1875688" y="73278"/>
                </a:lnTo>
                <a:close/>
              </a:path>
              <a:path w="2270760" h="121920">
                <a:moveTo>
                  <a:pt x="2256396" y="96690"/>
                </a:moveTo>
                <a:lnTo>
                  <a:pt x="2256396" y="97155"/>
                </a:lnTo>
                <a:lnTo>
                  <a:pt x="2256681" y="97436"/>
                </a:lnTo>
                <a:lnTo>
                  <a:pt x="2256396" y="96690"/>
                </a:lnTo>
                <a:close/>
              </a:path>
              <a:path w="2270760" h="121920">
                <a:moveTo>
                  <a:pt x="2258223" y="87730"/>
                </a:moveTo>
                <a:lnTo>
                  <a:pt x="2253564" y="89281"/>
                </a:lnTo>
                <a:lnTo>
                  <a:pt x="2256396" y="96690"/>
                </a:lnTo>
                <a:lnTo>
                  <a:pt x="2256396" y="89534"/>
                </a:lnTo>
                <a:lnTo>
                  <a:pt x="2258223" y="87730"/>
                </a:lnTo>
                <a:close/>
              </a:path>
              <a:path w="2270760" h="121920">
                <a:moveTo>
                  <a:pt x="1942592" y="71627"/>
                </a:moveTo>
                <a:lnTo>
                  <a:pt x="1909130" y="72136"/>
                </a:lnTo>
                <a:lnTo>
                  <a:pt x="1875688" y="73278"/>
                </a:lnTo>
                <a:lnTo>
                  <a:pt x="1876488" y="94361"/>
                </a:lnTo>
                <a:lnTo>
                  <a:pt x="1909586" y="93725"/>
                </a:lnTo>
                <a:lnTo>
                  <a:pt x="1942693" y="93599"/>
                </a:lnTo>
                <a:lnTo>
                  <a:pt x="1942592" y="71627"/>
                </a:lnTo>
                <a:close/>
              </a:path>
              <a:path w="2270760" h="121920">
                <a:moveTo>
                  <a:pt x="1990229" y="93471"/>
                </a:moveTo>
                <a:lnTo>
                  <a:pt x="1954568" y="93471"/>
                </a:lnTo>
                <a:lnTo>
                  <a:pt x="1966439" y="93599"/>
                </a:lnTo>
                <a:lnTo>
                  <a:pt x="1990166" y="94361"/>
                </a:lnTo>
                <a:lnTo>
                  <a:pt x="1990229" y="93471"/>
                </a:lnTo>
                <a:close/>
              </a:path>
              <a:path w="2270760" h="121920">
                <a:moveTo>
                  <a:pt x="1967183" y="71500"/>
                </a:moveTo>
                <a:lnTo>
                  <a:pt x="1954888" y="71500"/>
                </a:lnTo>
                <a:lnTo>
                  <a:pt x="1942592" y="71627"/>
                </a:lnTo>
                <a:lnTo>
                  <a:pt x="1942693" y="93599"/>
                </a:lnTo>
                <a:lnTo>
                  <a:pt x="1954568" y="93471"/>
                </a:lnTo>
                <a:lnTo>
                  <a:pt x="1990229" y="93471"/>
                </a:lnTo>
                <a:lnTo>
                  <a:pt x="1991766" y="72008"/>
                </a:lnTo>
                <a:lnTo>
                  <a:pt x="1979476" y="71627"/>
                </a:lnTo>
                <a:lnTo>
                  <a:pt x="1967183" y="71500"/>
                </a:lnTo>
                <a:close/>
              </a:path>
              <a:path w="2270760" h="121920">
                <a:moveTo>
                  <a:pt x="2267077" y="86487"/>
                </a:moveTo>
                <a:lnTo>
                  <a:pt x="2259482" y="86487"/>
                </a:lnTo>
                <a:lnTo>
                  <a:pt x="2258223" y="87730"/>
                </a:lnTo>
                <a:lnTo>
                  <a:pt x="2260815" y="86868"/>
                </a:lnTo>
                <a:lnTo>
                  <a:pt x="2267461" y="86868"/>
                </a:lnTo>
                <a:lnTo>
                  <a:pt x="2267077" y="86487"/>
                </a:lnTo>
                <a:close/>
              </a:path>
              <a:path w="2270760" h="121920">
                <a:moveTo>
                  <a:pt x="1380705" y="49783"/>
                </a:moveTo>
                <a:lnTo>
                  <a:pt x="1378051" y="71500"/>
                </a:lnTo>
                <a:lnTo>
                  <a:pt x="1399770" y="74675"/>
                </a:lnTo>
                <a:lnTo>
                  <a:pt x="1421457" y="78105"/>
                </a:lnTo>
                <a:lnTo>
                  <a:pt x="1464729" y="85597"/>
                </a:lnTo>
                <a:lnTo>
                  <a:pt x="1468615" y="63500"/>
                </a:lnTo>
                <a:lnTo>
                  <a:pt x="1446696" y="59689"/>
                </a:lnTo>
                <a:lnTo>
                  <a:pt x="1424736" y="56133"/>
                </a:lnTo>
                <a:lnTo>
                  <a:pt x="1402739" y="52831"/>
                </a:lnTo>
                <a:lnTo>
                  <a:pt x="1380705" y="49783"/>
                </a:lnTo>
                <a:close/>
              </a:path>
              <a:path w="2270760" h="121920">
                <a:moveTo>
                  <a:pt x="1753323" y="81787"/>
                </a:moveTo>
                <a:lnTo>
                  <a:pt x="1734233" y="82550"/>
                </a:lnTo>
                <a:lnTo>
                  <a:pt x="1715138" y="83057"/>
                </a:lnTo>
                <a:lnTo>
                  <a:pt x="1696038" y="83184"/>
                </a:lnTo>
                <a:lnTo>
                  <a:pt x="1753402" y="83184"/>
                </a:lnTo>
                <a:lnTo>
                  <a:pt x="1753323" y="81787"/>
                </a:lnTo>
                <a:close/>
              </a:path>
              <a:path w="2270760" h="121920">
                <a:moveTo>
                  <a:pt x="901153" y="57912"/>
                </a:moveTo>
                <a:lnTo>
                  <a:pt x="900544" y="79375"/>
                </a:lnTo>
                <a:lnTo>
                  <a:pt x="928060" y="79882"/>
                </a:lnTo>
                <a:lnTo>
                  <a:pt x="955586" y="79882"/>
                </a:lnTo>
                <a:lnTo>
                  <a:pt x="955586" y="58800"/>
                </a:lnTo>
                <a:lnTo>
                  <a:pt x="901153" y="57912"/>
                </a:lnTo>
                <a:close/>
              </a:path>
              <a:path w="2270760" h="121920">
                <a:moveTo>
                  <a:pt x="1001509" y="58165"/>
                </a:moveTo>
                <a:lnTo>
                  <a:pt x="990031" y="58546"/>
                </a:lnTo>
                <a:lnTo>
                  <a:pt x="967071" y="58800"/>
                </a:lnTo>
                <a:lnTo>
                  <a:pt x="955586" y="58800"/>
                </a:lnTo>
                <a:lnTo>
                  <a:pt x="955586" y="79882"/>
                </a:lnTo>
                <a:lnTo>
                  <a:pt x="967292" y="79882"/>
                </a:lnTo>
                <a:lnTo>
                  <a:pt x="990699" y="79375"/>
                </a:lnTo>
                <a:lnTo>
                  <a:pt x="1002398" y="78993"/>
                </a:lnTo>
                <a:lnTo>
                  <a:pt x="1001509" y="58165"/>
                </a:lnTo>
                <a:close/>
              </a:path>
              <a:path w="2270760" h="121920">
                <a:moveTo>
                  <a:pt x="856348" y="54990"/>
                </a:moveTo>
                <a:lnTo>
                  <a:pt x="888911" y="78993"/>
                </a:lnTo>
                <a:lnTo>
                  <a:pt x="900544" y="79375"/>
                </a:lnTo>
                <a:lnTo>
                  <a:pt x="901153" y="57912"/>
                </a:lnTo>
                <a:lnTo>
                  <a:pt x="889931" y="57403"/>
                </a:lnTo>
                <a:lnTo>
                  <a:pt x="878722" y="56768"/>
                </a:lnTo>
                <a:lnTo>
                  <a:pt x="867528" y="56006"/>
                </a:lnTo>
                <a:lnTo>
                  <a:pt x="856348" y="54990"/>
                </a:lnTo>
                <a:close/>
              </a:path>
              <a:path w="2270760" h="121920">
                <a:moveTo>
                  <a:pt x="1053465" y="54101"/>
                </a:moveTo>
                <a:lnTo>
                  <a:pt x="1040494" y="55371"/>
                </a:lnTo>
                <a:lnTo>
                  <a:pt x="1014515" y="57403"/>
                </a:lnTo>
                <a:lnTo>
                  <a:pt x="1001509" y="58165"/>
                </a:lnTo>
                <a:lnTo>
                  <a:pt x="1002398" y="78993"/>
                </a:lnTo>
                <a:lnTo>
                  <a:pt x="1015680" y="78231"/>
                </a:lnTo>
                <a:lnTo>
                  <a:pt x="1042212" y="76200"/>
                </a:lnTo>
                <a:lnTo>
                  <a:pt x="1055458" y="74930"/>
                </a:lnTo>
                <a:lnTo>
                  <a:pt x="1053465" y="54101"/>
                </a:lnTo>
                <a:close/>
              </a:path>
              <a:path w="2270760" h="121920">
                <a:moveTo>
                  <a:pt x="808659" y="47370"/>
                </a:moveTo>
                <a:lnTo>
                  <a:pt x="841600" y="74930"/>
                </a:lnTo>
                <a:lnTo>
                  <a:pt x="854087" y="76453"/>
                </a:lnTo>
                <a:lnTo>
                  <a:pt x="856348" y="54990"/>
                </a:lnTo>
                <a:lnTo>
                  <a:pt x="844360" y="53467"/>
                </a:lnTo>
                <a:lnTo>
                  <a:pt x="832418" y="51688"/>
                </a:lnTo>
                <a:lnTo>
                  <a:pt x="820518" y="49656"/>
                </a:lnTo>
                <a:lnTo>
                  <a:pt x="808659" y="47370"/>
                </a:lnTo>
                <a:close/>
              </a:path>
              <a:path w="2270760" h="121920">
                <a:moveTo>
                  <a:pt x="1126299" y="48259"/>
                </a:moveTo>
                <a:lnTo>
                  <a:pt x="1089863" y="50926"/>
                </a:lnTo>
                <a:lnTo>
                  <a:pt x="1053465" y="54101"/>
                </a:lnTo>
                <a:lnTo>
                  <a:pt x="1055458" y="74930"/>
                </a:lnTo>
                <a:lnTo>
                  <a:pt x="1091528" y="71755"/>
                </a:lnTo>
                <a:lnTo>
                  <a:pt x="1127645" y="69087"/>
                </a:lnTo>
                <a:lnTo>
                  <a:pt x="1126299" y="48259"/>
                </a:lnTo>
                <a:close/>
              </a:path>
              <a:path w="2270760" h="121920">
                <a:moveTo>
                  <a:pt x="1323924" y="45846"/>
                </a:moveTo>
                <a:lnTo>
                  <a:pt x="1323289" y="67182"/>
                </a:lnTo>
                <a:lnTo>
                  <a:pt x="1337019" y="67818"/>
                </a:lnTo>
                <a:lnTo>
                  <a:pt x="1350722" y="68706"/>
                </a:lnTo>
                <a:lnTo>
                  <a:pt x="1364399" y="69850"/>
                </a:lnTo>
                <a:lnTo>
                  <a:pt x="1378051" y="71500"/>
                </a:lnTo>
                <a:lnTo>
                  <a:pt x="1380705" y="49783"/>
                </a:lnTo>
                <a:lnTo>
                  <a:pt x="1366542" y="48387"/>
                </a:lnTo>
                <a:lnTo>
                  <a:pt x="1352357" y="47243"/>
                </a:lnTo>
                <a:lnTo>
                  <a:pt x="1338152" y="46355"/>
                </a:lnTo>
                <a:lnTo>
                  <a:pt x="1323924" y="45846"/>
                </a:lnTo>
                <a:close/>
              </a:path>
              <a:path w="2270760" h="121920">
                <a:moveTo>
                  <a:pt x="1228725" y="45465"/>
                </a:moveTo>
                <a:lnTo>
                  <a:pt x="1203105" y="45593"/>
                </a:lnTo>
                <a:lnTo>
                  <a:pt x="1177493" y="46227"/>
                </a:lnTo>
                <a:lnTo>
                  <a:pt x="1126299" y="48259"/>
                </a:lnTo>
                <a:lnTo>
                  <a:pt x="1127645" y="69087"/>
                </a:lnTo>
                <a:lnTo>
                  <a:pt x="1152929" y="67944"/>
                </a:lnTo>
                <a:lnTo>
                  <a:pt x="1178223" y="67182"/>
                </a:lnTo>
                <a:lnTo>
                  <a:pt x="1203526" y="66675"/>
                </a:lnTo>
                <a:lnTo>
                  <a:pt x="1228839" y="66547"/>
                </a:lnTo>
                <a:lnTo>
                  <a:pt x="1228725" y="45465"/>
                </a:lnTo>
                <a:close/>
              </a:path>
              <a:path w="2270760" h="121920">
                <a:moveTo>
                  <a:pt x="745502" y="32384"/>
                </a:moveTo>
                <a:lnTo>
                  <a:pt x="740029" y="52958"/>
                </a:lnTo>
                <a:lnTo>
                  <a:pt x="756031" y="57276"/>
                </a:lnTo>
                <a:lnTo>
                  <a:pt x="788211" y="65024"/>
                </a:lnTo>
                <a:lnTo>
                  <a:pt x="804392" y="68452"/>
                </a:lnTo>
                <a:lnTo>
                  <a:pt x="808659" y="47370"/>
                </a:lnTo>
                <a:lnTo>
                  <a:pt x="776981" y="40386"/>
                </a:lnTo>
                <a:lnTo>
                  <a:pt x="745502" y="32384"/>
                </a:lnTo>
                <a:close/>
              </a:path>
              <a:path w="2270760" h="121920">
                <a:moveTo>
                  <a:pt x="1323311" y="66420"/>
                </a:moveTo>
                <a:lnTo>
                  <a:pt x="1252453" y="66420"/>
                </a:lnTo>
                <a:lnTo>
                  <a:pt x="1323289" y="67182"/>
                </a:lnTo>
                <a:lnTo>
                  <a:pt x="1323311" y="66420"/>
                </a:lnTo>
                <a:close/>
              </a:path>
              <a:path w="2270760" h="121920">
                <a:moveTo>
                  <a:pt x="1276329" y="45338"/>
                </a:moveTo>
                <a:lnTo>
                  <a:pt x="1252527" y="45338"/>
                </a:lnTo>
                <a:lnTo>
                  <a:pt x="1228725" y="45465"/>
                </a:lnTo>
                <a:lnTo>
                  <a:pt x="1228839" y="66547"/>
                </a:lnTo>
                <a:lnTo>
                  <a:pt x="1323311" y="66420"/>
                </a:lnTo>
                <a:lnTo>
                  <a:pt x="1323924" y="45846"/>
                </a:lnTo>
                <a:lnTo>
                  <a:pt x="1300128" y="45465"/>
                </a:lnTo>
                <a:lnTo>
                  <a:pt x="1276329" y="45338"/>
                </a:lnTo>
                <a:close/>
              </a:path>
              <a:path w="2270760" h="121920">
                <a:moveTo>
                  <a:pt x="687984" y="18923"/>
                </a:moveTo>
                <a:lnTo>
                  <a:pt x="684161" y="39624"/>
                </a:lnTo>
                <a:lnTo>
                  <a:pt x="698218" y="42544"/>
                </a:lnTo>
                <a:lnTo>
                  <a:pt x="712214" y="45719"/>
                </a:lnTo>
                <a:lnTo>
                  <a:pt x="726150" y="49275"/>
                </a:lnTo>
                <a:lnTo>
                  <a:pt x="740029" y="52958"/>
                </a:lnTo>
                <a:lnTo>
                  <a:pt x="745502" y="32384"/>
                </a:lnTo>
                <a:lnTo>
                  <a:pt x="731205" y="28701"/>
                </a:lnTo>
                <a:lnTo>
                  <a:pt x="702445" y="21970"/>
                </a:lnTo>
                <a:lnTo>
                  <a:pt x="687984" y="18923"/>
                </a:lnTo>
                <a:close/>
              </a:path>
              <a:path w="2270760" h="121920">
                <a:moveTo>
                  <a:pt x="6595" y="33908"/>
                </a:moveTo>
                <a:lnTo>
                  <a:pt x="4152" y="33908"/>
                </a:lnTo>
                <a:lnTo>
                  <a:pt x="125" y="37972"/>
                </a:lnTo>
                <a:lnTo>
                  <a:pt x="0" y="48387"/>
                </a:lnTo>
                <a:lnTo>
                  <a:pt x="4152" y="52450"/>
                </a:lnTo>
                <a:lnTo>
                  <a:pt x="14401" y="52450"/>
                </a:lnTo>
                <a:lnTo>
                  <a:pt x="15959" y="50926"/>
                </a:lnTo>
                <a:lnTo>
                  <a:pt x="14376" y="50926"/>
                </a:lnTo>
                <a:lnTo>
                  <a:pt x="4178" y="35432"/>
                </a:lnTo>
                <a:lnTo>
                  <a:pt x="6595" y="33908"/>
                </a:lnTo>
                <a:close/>
              </a:path>
              <a:path w="2270760" h="121920">
                <a:moveTo>
                  <a:pt x="14452" y="28956"/>
                </a:moveTo>
                <a:lnTo>
                  <a:pt x="4178" y="35432"/>
                </a:lnTo>
                <a:lnTo>
                  <a:pt x="14376" y="50926"/>
                </a:lnTo>
                <a:lnTo>
                  <a:pt x="18554" y="48141"/>
                </a:lnTo>
                <a:lnTo>
                  <a:pt x="18428" y="37972"/>
                </a:lnTo>
                <a:lnTo>
                  <a:pt x="14401" y="33908"/>
                </a:lnTo>
                <a:lnTo>
                  <a:pt x="17709" y="33908"/>
                </a:lnTo>
                <a:lnTo>
                  <a:pt x="14452" y="28956"/>
                </a:lnTo>
                <a:close/>
              </a:path>
              <a:path w="2270760" h="121920">
                <a:moveTo>
                  <a:pt x="18554" y="48141"/>
                </a:moveTo>
                <a:lnTo>
                  <a:pt x="14376" y="50926"/>
                </a:lnTo>
                <a:lnTo>
                  <a:pt x="15959" y="50926"/>
                </a:lnTo>
                <a:lnTo>
                  <a:pt x="18554" y="48387"/>
                </a:lnTo>
                <a:lnTo>
                  <a:pt x="18554" y="48141"/>
                </a:lnTo>
                <a:close/>
              </a:path>
              <a:path w="2270760" h="121920">
                <a:moveTo>
                  <a:pt x="17709" y="33908"/>
                </a:moveTo>
                <a:lnTo>
                  <a:pt x="14401" y="33908"/>
                </a:lnTo>
                <a:lnTo>
                  <a:pt x="18428" y="37972"/>
                </a:lnTo>
                <a:lnTo>
                  <a:pt x="18554" y="48141"/>
                </a:lnTo>
                <a:lnTo>
                  <a:pt x="24472" y="44195"/>
                </a:lnTo>
                <a:lnTo>
                  <a:pt x="17709" y="33908"/>
                </a:lnTo>
                <a:close/>
              </a:path>
              <a:path w="2270760" h="121920">
                <a:moveTo>
                  <a:pt x="39903" y="16382"/>
                </a:moveTo>
                <a:lnTo>
                  <a:pt x="33297" y="19050"/>
                </a:lnTo>
                <a:lnTo>
                  <a:pt x="26854" y="21970"/>
                </a:lnTo>
                <a:lnTo>
                  <a:pt x="20572" y="25272"/>
                </a:lnTo>
                <a:lnTo>
                  <a:pt x="14452" y="28956"/>
                </a:lnTo>
                <a:lnTo>
                  <a:pt x="24472" y="44195"/>
                </a:lnTo>
                <a:lnTo>
                  <a:pt x="31140" y="39750"/>
                </a:lnTo>
                <a:lnTo>
                  <a:pt x="38315" y="36449"/>
                </a:lnTo>
                <a:lnTo>
                  <a:pt x="45986" y="34289"/>
                </a:lnTo>
                <a:lnTo>
                  <a:pt x="39903" y="16382"/>
                </a:lnTo>
                <a:close/>
              </a:path>
              <a:path w="2270760" h="121920">
                <a:moveTo>
                  <a:pt x="643597" y="14096"/>
                </a:moveTo>
                <a:lnTo>
                  <a:pt x="642772" y="35051"/>
                </a:lnTo>
                <a:lnTo>
                  <a:pt x="653181" y="35687"/>
                </a:lnTo>
                <a:lnTo>
                  <a:pt x="663548" y="36575"/>
                </a:lnTo>
                <a:lnTo>
                  <a:pt x="673874" y="37972"/>
                </a:lnTo>
                <a:lnTo>
                  <a:pt x="684161" y="39624"/>
                </a:lnTo>
                <a:lnTo>
                  <a:pt x="687984" y="18923"/>
                </a:lnTo>
                <a:lnTo>
                  <a:pt x="676952" y="17144"/>
                </a:lnTo>
                <a:lnTo>
                  <a:pt x="665876" y="15748"/>
                </a:lnTo>
                <a:lnTo>
                  <a:pt x="654758" y="14731"/>
                </a:lnTo>
                <a:lnTo>
                  <a:pt x="643597" y="14096"/>
                </a:lnTo>
                <a:close/>
              </a:path>
              <a:path w="2270760" h="121920">
                <a:moveTo>
                  <a:pt x="317373" y="13207"/>
                </a:moveTo>
                <a:lnTo>
                  <a:pt x="315925" y="35813"/>
                </a:lnTo>
                <a:lnTo>
                  <a:pt x="335347" y="36702"/>
                </a:lnTo>
                <a:lnTo>
                  <a:pt x="354771" y="37211"/>
                </a:lnTo>
                <a:lnTo>
                  <a:pt x="374200" y="37464"/>
                </a:lnTo>
                <a:lnTo>
                  <a:pt x="393636" y="37464"/>
                </a:lnTo>
                <a:lnTo>
                  <a:pt x="393712" y="15112"/>
                </a:lnTo>
                <a:lnTo>
                  <a:pt x="374617" y="14986"/>
                </a:lnTo>
                <a:lnTo>
                  <a:pt x="336446" y="14096"/>
                </a:lnTo>
                <a:lnTo>
                  <a:pt x="317373" y="13207"/>
                </a:lnTo>
                <a:close/>
              </a:path>
              <a:path w="2270760" h="121920">
                <a:moveTo>
                  <a:pt x="393712" y="15112"/>
                </a:moveTo>
                <a:lnTo>
                  <a:pt x="393636" y="37464"/>
                </a:lnTo>
                <a:lnTo>
                  <a:pt x="416127" y="37464"/>
                </a:lnTo>
                <a:lnTo>
                  <a:pt x="483603" y="36321"/>
                </a:lnTo>
                <a:lnTo>
                  <a:pt x="482924" y="15239"/>
                </a:lnTo>
                <a:lnTo>
                  <a:pt x="416008" y="15239"/>
                </a:lnTo>
                <a:lnTo>
                  <a:pt x="393712" y="15112"/>
                </a:lnTo>
                <a:close/>
              </a:path>
              <a:path w="2270760" h="121920">
                <a:moveTo>
                  <a:pt x="571017" y="13081"/>
                </a:moveTo>
                <a:lnTo>
                  <a:pt x="548978" y="13081"/>
                </a:lnTo>
                <a:lnTo>
                  <a:pt x="482892" y="14224"/>
                </a:lnTo>
                <a:lnTo>
                  <a:pt x="483603" y="36321"/>
                </a:lnTo>
                <a:lnTo>
                  <a:pt x="527343" y="35178"/>
                </a:lnTo>
                <a:lnTo>
                  <a:pt x="571093" y="34670"/>
                </a:lnTo>
                <a:lnTo>
                  <a:pt x="571017" y="13081"/>
                </a:lnTo>
                <a:close/>
              </a:path>
              <a:path w="2270760" h="121920">
                <a:moveTo>
                  <a:pt x="259054" y="6731"/>
                </a:moveTo>
                <a:lnTo>
                  <a:pt x="300825" y="34670"/>
                </a:lnTo>
                <a:lnTo>
                  <a:pt x="315925" y="35813"/>
                </a:lnTo>
                <a:lnTo>
                  <a:pt x="317373" y="13207"/>
                </a:lnTo>
                <a:lnTo>
                  <a:pt x="302747" y="12064"/>
                </a:lnTo>
                <a:lnTo>
                  <a:pt x="288151" y="10540"/>
                </a:lnTo>
                <a:lnTo>
                  <a:pt x="273587" y="8762"/>
                </a:lnTo>
                <a:lnTo>
                  <a:pt x="259054" y="6731"/>
                </a:lnTo>
                <a:close/>
              </a:path>
              <a:path w="2270760" h="121920">
                <a:moveTo>
                  <a:pt x="642797" y="34417"/>
                </a:moveTo>
                <a:lnTo>
                  <a:pt x="589017" y="34417"/>
                </a:lnTo>
                <a:lnTo>
                  <a:pt x="624855" y="34670"/>
                </a:lnTo>
                <a:lnTo>
                  <a:pt x="642772" y="35051"/>
                </a:lnTo>
                <a:lnTo>
                  <a:pt x="642797" y="34417"/>
                </a:lnTo>
                <a:close/>
              </a:path>
              <a:path w="2270760" h="121920">
                <a:moveTo>
                  <a:pt x="589164" y="13081"/>
                </a:moveTo>
                <a:lnTo>
                  <a:pt x="571017" y="13081"/>
                </a:lnTo>
                <a:lnTo>
                  <a:pt x="571093" y="34670"/>
                </a:lnTo>
                <a:lnTo>
                  <a:pt x="589017" y="34417"/>
                </a:lnTo>
                <a:lnTo>
                  <a:pt x="642797" y="34417"/>
                </a:lnTo>
                <a:lnTo>
                  <a:pt x="643597" y="14096"/>
                </a:lnTo>
                <a:lnTo>
                  <a:pt x="625458" y="13588"/>
                </a:lnTo>
                <a:lnTo>
                  <a:pt x="589164" y="13081"/>
                </a:lnTo>
                <a:close/>
              </a:path>
              <a:path w="2270760" h="121920">
                <a:moveTo>
                  <a:pt x="80479" y="6603"/>
                </a:moveTo>
                <a:lnTo>
                  <a:pt x="70171" y="8381"/>
                </a:lnTo>
                <a:lnTo>
                  <a:pt x="59972" y="10668"/>
                </a:lnTo>
                <a:lnTo>
                  <a:pt x="49883" y="13334"/>
                </a:lnTo>
                <a:lnTo>
                  <a:pt x="39903" y="16382"/>
                </a:lnTo>
                <a:lnTo>
                  <a:pt x="45986" y="34289"/>
                </a:lnTo>
                <a:lnTo>
                  <a:pt x="55278" y="32003"/>
                </a:lnTo>
                <a:lnTo>
                  <a:pt x="64636" y="30099"/>
                </a:lnTo>
                <a:lnTo>
                  <a:pt x="74061" y="28575"/>
                </a:lnTo>
                <a:lnTo>
                  <a:pt x="83553" y="27305"/>
                </a:lnTo>
                <a:lnTo>
                  <a:pt x="80479" y="6603"/>
                </a:lnTo>
                <a:close/>
              </a:path>
              <a:path w="2270760" h="121920">
                <a:moveTo>
                  <a:pt x="213614" y="888"/>
                </a:moveTo>
                <a:lnTo>
                  <a:pt x="212064" y="23113"/>
                </a:lnTo>
                <a:lnTo>
                  <a:pt x="233945" y="25653"/>
                </a:lnTo>
                <a:lnTo>
                  <a:pt x="244852" y="27177"/>
                </a:lnTo>
                <a:lnTo>
                  <a:pt x="255739" y="28956"/>
                </a:lnTo>
                <a:lnTo>
                  <a:pt x="259054" y="6731"/>
                </a:lnTo>
                <a:lnTo>
                  <a:pt x="247720" y="5080"/>
                </a:lnTo>
                <a:lnTo>
                  <a:pt x="236367" y="3556"/>
                </a:lnTo>
                <a:lnTo>
                  <a:pt x="224998" y="2158"/>
                </a:lnTo>
                <a:lnTo>
                  <a:pt x="213614" y="888"/>
                </a:lnTo>
                <a:close/>
              </a:path>
              <a:path w="2270760" h="121920">
                <a:moveTo>
                  <a:pt x="121805" y="1143"/>
                </a:moveTo>
                <a:lnTo>
                  <a:pt x="111428" y="2158"/>
                </a:lnTo>
                <a:lnTo>
                  <a:pt x="101080" y="3301"/>
                </a:lnTo>
                <a:lnTo>
                  <a:pt x="90764" y="4825"/>
                </a:lnTo>
                <a:lnTo>
                  <a:pt x="80479" y="6603"/>
                </a:lnTo>
                <a:lnTo>
                  <a:pt x="83553" y="27305"/>
                </a:lnTo>
                <a:lnTo>
                  <a:pt x="93449" y="26162"/>
                </a:lnTo>
                <a:lnTo>
                  <a:pt x="113289" y="24130"/>
                </a:lnTo>
                <a:lnTo>
                  <a:pt x="123228" y="23368"/>
                </a:lnTo>
                <a:lnTo>
                  <a:pt x="121805" y="1143"/>
                </a:lnTo>
                <a:close/>
              </a:path>
              <a:path w="2270760" h="121920">
                <a:moveTo>
                  <a:pt x="169773" y="0"/>
                </a:moveTo>
                <a:lnTo>
                  <a:pt x="145784" y="253"/>
                </a:lnTo>
                <a:lnTo>
                  <a:pt x="133795" y="634"/>
                </a:lnTo>
                <a:lnTo>
                  <a:pt x="121805" y="1143"/>
                </a:lnTo>
                <a:lnTo>
                  <a:pt x="123228" y="23368"/>
                </a:lnTo>
                <a:lnTo>
                  <a:pt x="134860" y="22859"/>
                </a:lnTo>
                <a:lnTo>
                  <a:pt x="146496" y="22606"/>
                </a:lnTo>
                <a:lnTo>
                  <a:pt x="158134" y="22478"/>
                </a:lnTo>
                <a:lnTo>
                  <a:pt x="169773" y="22478"/>
                </a:lnTo>
                <a:lnTo>
                  <a:pt x="169773" y="0"/>
                </a:lnTo>
                <a:close/>
              </a:path>
              <a:path w="2270760" h="121920">
                <a:moveTo>
                  <a:pt x="180742" y="0"/>
                </a:moveTo>
                <a:lnTo>
                  <a:pt x="169773" y="0"/>
                </a:lnTo>
                <a:lnTo>
                  <a:pt x="169773" y="22478"/>
                </a:lnTo>
                <a:lnTo>
                  <a:pt x="180353" y="22478"/>
                </a:lnTo>
                <a:lnTo>
                  <a:pt x="190928" y="22606"/>
                </a:lnTo>
                <a:lnTo>
                  <a:pt x="212064" y="23113"/>
                </a:lnTo>
                <a:lnTo>
                  <a:pt x="213614" y="888"/>
                </a:lnTo>
                <a:lnTo>
                  <a:pt x="202659" y="381"/>
                </a:lnTo>
                <a:lnTo>
                  <a:pt x="191703" y="126"/>
                </a:lnTo>
                <a:lnTo>
                  <a:pt x="180742" y="0"/>
                </a:lnTo>
                <a:close/>
              </a:path>
              <a:path w="2270760" h="121920">
                <a:moveTo>
                  <a:pt x="482892" y="14224"/>
                </a:moveTo>
                <a:lnTo>
                  <a:pt x="438302" y="15112"/>
                </a:lnTo>
                <a:lnTo>
                  <a:pt x="416008" y="15239"/>
                </a:lnTo>
                <a:lnTo>
                  <a:pt x="482924" y="15239"/>
                </a:lnTo>
                <a:lnTo>
                  <a:pt x="482892" y="14224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0213" y="2217851"/>
            <a:ext cx="660133" cy="2638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73703" y="2198242"/>
            <a:ext cx="1563814" cy="2692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9094" y="3853103"/>
            <a:ext cx="1407253" cy="2296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85399" y="4404226"/>
            <a:ext cx="6162675" cy="937894"/>
            <a:chOff x="285399" y="4404226"/>
            <a:chExt cx="6162675" cy="937894"/>
          </a:xfrm>
        </p:grpSpPr>
        <p:sp>
          <p:nvSpPr>
            <p:cNvPr id="22" name="object 22"/>
            <p:cNvSpPr/>
            <p:nvPr/>
          </p:nvSpPr>
          <p:spPr>
            <a:xfrm>
              <a:off x="1606626" y="5133565"/>
              <a:ext cx="4540250" cy="89535"/>
            </a:xfrm>
            <a:custGeom>
              <a:avLst/>
              <a:gdLst/>
              <a:ahLst/>
              <a:cxnLst/>
              <a:rect l="l" t="t" r="r" b="b"/>
              <a:pathLst>
                <a:path w="4540250" h="89535">
                  <a:moveTo>
                    <a:pt x="3367176" y="62992"/>
                  </a:moveTo>
                  <a:lnTo>
                    <a:pt x="3365944" y="88519"/>
                  </a:lnTo>
                  <a:lnTo>
                    <a:pt x="3381672" y="89027"/>
                  </a:lnTo>
                  <a:lnTo>
                    <a:pt x="3397405" y="89281"/>
                  </a:lnTo>
                  <a:lnTo>
                    <a:pt x="3428885" y="89281"/>
                  </a:lnTo>
                  <a:lnTo>
                    <a:pt x="3428885" y="64135"/>
                  </a:lnTo>
                  <a:lnTo>
                    <a:pt x="3398021" y="63881"/>
                  </a:lnTo>
                  <a:lnTo>
                    <a:pt x="3367176" y="62992"/>
                  </a:lnTo>
                  <a:close/>
                </a:path>
                <a:path w="4540250" h="89535">
                  <a:moveTo>
                    <a:pt x="3514280" y="61595"/>
                  </a:moveTo>
                  <a:lnTo>
                    <a:pt x="3492941" y="62738"/>
                  </a:lnTo>
                  <a:lnTo>
                    <a:pt x="3471597" y="63500"/>
                  </a:lnTo>
                  <a:lnTo>
                    <a:pt x="3450245" y="64008"/>
                  </a:lnTo>
                  <a:lnTo>
                    <a:pt x="3428885" y="64135"/>
                  </a:lnTo>
                  <a:lnTo>
                    <a:pt x="3428885" y="89281"/>
                  </a:lnTo>
                  <a:lnTo>
                    <a:pt x="3450638" y="89027"/>
                  </a:lnTo>
                  <a:lnTo>
                    <a:pt x="3472383" y="88519"/>
                  </a:lnTo>
                  <a:lnTo>
                    <a:pt x="3494118" y="87630"/>
                  </a:lnTo>
                  <a:lnTo>
                    <a:pt x="3515842" y="86360"/>
                  </a:lnTo>
                  <a:lnTo>
                    <a:pt x="3514280" y="61595"/>
                  </a:lnTo>
                  <a:close/>
                </a:path>
                <a:path w="4540250" h="89535">
                  <a:moveTo>
                    <a:pt x="3324288" y="59817"/>
                  </a:moveTo>
                  <a:lnTo>
                    <a:pt x="3321951" y="85471"/>
                  </a:lnTo>
                  <a:lnTo>
                    <a:pt x="3332938" y="86487"/>
                  </a:lnTo>
                  <a:lnTo>
                    <a:pt x="3354936" y="88011"/>
                  </a:lnTo>
                  <a:lnTo>
                    <a:pt x="3365944" y="88519"/>
                  </a:lnTo>
                  <a:lnTo>
                    <a:pt x="3367176" y="62992"/>
                  </a:lnTo>
                  <a:lnTo>
                    <a:pt x="3356438" y="62357"/>
                  </a:lnTo>
                  <a:lnTo>
                    <a:pt x="3345713" y="61595"/>
                  </a:lnTo>
                  <a:lnTo>
                    <a:pt x="3324288" y="59817"/>
                  </a:lnTo>
                  <a:close/>
                </a:path>
                <a:path w="4540250" h="89535">
                  <a:moveTo>
                    <a:pt x="3589731" y="58547"/>
                  </a:moveTo>
                  <a:lnTo>
                    <a:pt x="3570855" y="58928"/>
                  </a:lnTo>
                  <a:lnTo>
                    <a:pt x="3551986" y="59563"/>
                  </a:lnTo>
                  <a:lnTo>
                    <a:pt x="3533127" y="60452"/>
                  </a:lnTo>
                  <a:lnTo>
                    <a:pt x="3514280" y="61595"/>
                  </a:lnTo>
                  <a:lnTo>
                    <a:pt x="3515842" y="86360"/>
                  </a:lnTo>
                  <a:lnTo>
                    <a:pt x="3534335" y="85217"/>
                  </a:lnTo>
                  <a:lnTo>
                    <a:pt x="3552837" y="84328"/>
                  </a:lnTo>
                  <a:lnTo>
                    <a:pt x="3589870" y="83439"/>
                  </a:lnTo>
                  <a:lnTo>
                    <a:pt x="3589731" y="58547"/>
                  </a:lnTo>
                  <a:close/>
                </a:path>
                <a:path w="4540250" h="89535">
                  <a:moveTo>
                    <a:pt x="3263557" y="55372"/>
                  </a:moveTo>
                  <a:lnTo>
                    <a:pt x="3262033" y="81280"/>
                  </a:lnTo>
                  <a:lnTo>
                    <a:pt x="3277022" y="82169"/>
                  </a:lnTo>
                  <a:lnTo>
                    <a:pt x="3321951" y="85471"/>
                  </a:lnTo>
                  <a:lnTo>
                    <a:pt x="3324288" y="59817"/>
                  </a:lnTo>
                  <a:lnTo>
                    <a:pt x="3310619" y="58672"/>
                  </a:lnTo>
                  <a:lnTo>
                    <a:pt x="3263557" y="55372"/>
                  </a:lnTo>
                  <a:close/>
                </a:path>
                <a:path w="4540250" h="89535">
                  <a:moveTo>
                    <a:pt x="3645115" y="57150"/>
                  </a:moveTo>
                  <a:lnTo>
                    <a:pt x="3631275" y="57785"/>
                  </a:lnTo>
                  <a:lnTo>
                    <a:pt x="3617433" y="58166"/>
                  </a:lnTo>
                  <a:lnTo>
                    <a:pt x="3589731" y="58547"/>
                  </a:lnTo>
                  <a:lnTo>
                    <a:pt x="3589870" y="83439"/>
                  </a:lnTo>
                  <a:lnTo>
                    <a:pt x="3618133" y="83058"/>
                  </a:lnTo>
                  <a:lnTo>
                    <a:pt x="3632260" y="82677"/>
                  </a:lnTo>
                  <a:lnTo>
                    <a:pt x="3646385" y="82042"/>
                  </a:lnTo>
                  <a:lnTo>
                    <a:pt x="3645115" y="57150"/>
                  </a:lnTo>
                  <a:close/>
                </a:path>
                <a:path w="4540250" h="89535">
                  <a:moveTo>
                    <a:pt x="3718559" y="50546"/>
                  </a:moveTo>
                  <a:lnTo>
                    <a:pt x="3700224" y="52578"/>
                  </a:lnTo>
                  <a:lnTo>
                    <a:pt x="3681871" y="54229"/>
                  </a:lnTo>
                  <a:lnTo>
                    <a:pt x="3645115" y="57150"/>
                  </a:lnTo>
                  <a:lnTo>
                    <a:pt x="3646385" y="82042"/>
                  </a:lnTo>
                  <a:lnTo>
                    <a:pt x="3665121" y="80772"/>
                  </a:lnTo>
                  <a:lnTo>
                    <a:pt x="3702535" y="77597"/>
                  </a:lnTo>
                  <a:lnTo>
                    <a:pt x="3721214" y="75565"/>
                  </a:lnTo>
                  <a:lnTo>
                    <a:pt x="3718559" y="50546"/>
                  </a:lnTo>
                  <a:close/>
                </a:path>
                <a:path w="4540250" h="89535">
                  <a:moveTo>
                    <a:pt x="3196132" y="52832"/>
                  </a:moveTo>
                  <a:lnTo>
                    <a:pt x="3195701" y="78486"/>
                  </a:lnTo>
                  <a:lnTo>
                    <a:pt x="3228876" y="79502"/>
                  </a:lnTo>
                  <a:lnTo>
                    <a:pt x="3245457" y="80264"/>
                  </a:lnTo>
                  <a:lnTo>
                    <a:pt x="3262033" y="81280"/>
                  </a:lnTo>
                  <a:lnTo>
                    <a:pt x="3263557" y="55372"/>
                  </a:lnTo>
                  <a:lnTo>
                    <a:pt x="3229864" y="53721"/>
                  </a:lnTo>
                  <a:lnTo>
                    <a:pt x="3196132" y="52832"/>
                  </a:lnTo>
                  <a:close/>
                </a:path>
                <a:path w="4540250" h="89535">
                  <a:moveTo>
                    <a:pt x="1082560" y="55118"/>
                  </a:moveTo>
                  <a:lnTo>
                    <a:pt x="1081443" y="78994"/>
                  </a:lnTo>
                  <a:lnTo>
                    <a:pt x="1091960" y="79375"/>
                  </a:lnTo>
                  <a:lnTo>
                    <a:pt x="1102482" y="79629"/>
                  </a:lnTo>
                  <a:lnTo>
                    <a:pt x="1123530" y="79629"/>
                  </a:lnTo>
                  <a:lnTo>
                    <a:pt x="1123353" y="55880"/>
                  </a:lnTo>
                  <a:lnTo>
                    <a:pt x="1113146" y="55880"/>
                  </a:lnTo>
                  <a:lnTo>
                    <a:pt x="1102947" y="55753"/>
                  </a:lnTo>
                  <a:lnTo>
                    <a:pt x="1092752" y="55499"/>
                  </a:lnTo>
                  <a:lnTo>
                    <a:pt x="1082560" y="55118"/>
                  </a:lnTo>
                  <a:close/>
                </a:path>
                <a:path w="4540250" h="89535">
                  <a:moveTo>
                    <a:pt x="1177264" y="52324"/>
                  </a:moveTo>
                  <a:lnTo>
                    <a:pt x="1163813" y="53721"/>
                  </a:lnTo>
                  <a:lnTo>
                    <a:pt x="1150342" y="54737"/>
                  </a:lnTo>
                  <a:lnTo>
                    <a:pt x="1123353" y="55880"/>
                  </a:lnTo>
                  <a:lnTo>
                    <a:pt x="1123530" y="79629"/>
                  </a:lnTo>
                  <a:lnTo>
                    <a:pt x="1137618" y="79248"/>
                  </a:lnTo>
                  <a:lnTo>
                    <a:pt x="1151685" y="78486"/>
                  </a:lnTo>
                  <a:lnTo>
                    <a:pt x="1165730" y="77343"/>
                  </a:lnTo>
                  <a:lnTo>
                    <a:pt x="1179753" y="75946"/>
                  </a:lnTo>
                  <a:lnTo>
                    <a:pt x="1177264" y="52324"/>
                  </a:lnTo>
                  <a:close/>
                </a:path>
                <a:path w="4540250" h="89535">
                  <a:moveTo>
                    <a:pt x="1050480" y="51943"/>
                  </a:moveTo>
                  <a:lnTo>
                    <a:pt x="1081443" y="78994"/>
                  </a:lnTo>
                  <a:lnTo>
                    <a:pt x="1082560" y="55118"/>
                  </a:lnTo>
                  <a:lnTo>
                    <a:pt x="1074504" y="54610"/>
                  </a:lnTo>
                  <a:lnTo>
                    <a:pt x="1066472" y="53975"/>
                  </a:lnTo>
                  <a:lnTo>
                    <a:pt x="1058464" y="53086"/>
                  </a:lnTo>
                  <a:lnTo>
                    <a:pt x="1050480" y="51943"/>
                  </a:lnTo>
                  <a:close/>
                </a:path>
                <a:path w="4540250" h="89535">
                  <a:moveTo>
                    <a:pt x="3146031" y="51054"/>
                  </a:moveTo>
                  <a:lnTo>
                    <a:pt x="3144405" y="76581"/>
                  </a:lnTo>
                  <a:lnTo>
                    <a:pt x="3157219" y="77343"/>
                  </a:lnTo>
                  <a:lnTo>
                    <a:pt x="3170039" y="77851"/>
                  </a:lnTo>
                  <a:lnTo>
                    <a:pt x="3195701" y="78486"/>
                  </a:lnTo>
                  <a:lnTo>
                    <a:pt x="3196132" y="52832"/>
                  </a:lnTo>
                  <a:lnTo>
                    <a:pt x="3183600" y="52578"/>
                  </a:lnTo>
                  <a:lnTo>
                    <a:pt x="3171072" y="52197"/>
                  </a:lnTo>
                  <a:lnTo>
                    <a:pt x="3158549" y="51689"/>
                  </a:lnTo>
                  <a:lnTo>
                    <a:pt x="3146031" y="51054"/>
                  </a:lnTo>
                  <a:close/>
                </a:path>
                <a:path w="4540250" h="89535">
                  <a:moveTo>
                    <a:pt x="3113506" y="47752"/>
                  </a:moveTo>
                  <a:lnTo>
                    <a:pt x="3144405" y="76581"/>
                  </a:lnTo>
                  <a:lnTo>
                    <a:pt x="3146031" y="51054"/>
                  </a:lnTo>
                  <a:lnTo>
                    <a:pt x="3129735" y="49784"/>
                  </a:lnTo>
                  <a:lnTo>
                    <a:pt x="3121612" y="48895"/>
                  </a:lnTo>
                  <a:lnTo>
                    <a:pt x="3113506" y="47752"/>
                  </a:lnTo>
                  <a:close/>
                </a:path>
                <a:path w="4540250" h="89535">
                  <a:moveTo>
                    <a:pt x="1231036" y="47498"/>
                  </a:moveTo>
                  <a:lnTo>
                    <a:pt x="1217582" y="48514"/>
                  </a:lnTo>
                  <a:lnTo>
                    <a:pt x="1177264" y="52324"/>
                  </a:lnTo>
                  <a:lnTo>
                    <a:pt x="1179753" y="75946"/>
                  </a:lnTo>
                  <a:lnTo>
                    <a:pt x="1219562" y="71882"/>
                  </a:lnTo>
                  <a:lnTo>
                    <a:pt x="1232852" y="70739"/>
                  </a:lnTo>
                  <a:lnTo>
                    <a:pt x="1231036" y="47498"/>
                  </a:lnTo>
                  <a:close/>
                </a:path>
                <a:path w="4540250" h="89535">
                  <a:moveTo>
                    <a:pt x="1015060" y="44577"/>
                  </a:moveTo>
                  <a:lnTo>
                    <a:pt x="1046645" y="75692"/>
                  </a:lnTo>
                  <a:lnTo>
                    <a:pt x="1050480" y="51943"/>
                  </a:lnTo>
                  <a:lnTo>
                    <a:pt x="1041579" y="50292"/>
                  </a:lnTo>
                  <a:lnTo>
                    <a:pt x="1032708" y="48514"/>
                  </a:lnTo>
                  <a:lnTo>
                    <a:pt x="1023868" y="46609"/>
                  </a:lnTo>
                  <a:lnTo>
                    <a:pt x="1015060" y="44577"/>
                  </a:lnTo>
                  <a:close/>
                </a:path>
                <a:path w="4540250" h="89535">
                  <a:moveTo>
                    <a:pt x="3786593" y="43942"/>
                  </a:moveTo>
                  <a:lnTo>
                    <a:pt x="3752553" y="46990"/>
                  </a:lnTo>
                  <a:lnTo>
                    <a:pt x="3718559" y="50546"/>
                  </a:lnTo>
                  <a:lnTo>
                    <a:pt x="3721214" y="75565"/>
                  </a:lnTo>
                  <a:lnTo>
                    <a:pt x="3754754" y="72136"/>
                  </a:lnTo>
                  <a:lnTo>
                    <a:pt x="3788333" y="69088"/>
                  </a:lnTo>
                  <a:lnTo>
                    <a:pt x="3786593" y="43942"/>
                  </a:lnTo>
                  <a:close/>
                </a:path>
                <a:path w="4540250" h="89535">
                  <a:moveTo>
                    <a:pt x="1347076" y="46990"/>
                  </a:moveTo>
                  <a:lnTo>
                    <a:pt x="1344980" y="71120"/>
                  </a:lnTo>
                  <a:lnTo>
                    <a:pt x="1358561" y="72136"/>
                  </a:lnTo>
                  <a:lnTo>
                    <a:pt x="1385764" y="73279"/>
                  </a:lnTo>
                  <a:lnTo>
                    <a:pt x="1399387" y="73279"/>
                  </a:lnTo>
                  <a:lnTo>
                    <a:pt x="1399552" y="49276"/>
                  </a:lnTo>
                  <a:lnTo>
                    <a:pt x="1386420" y="49022"/>
                  </a:lnTo>
                  <a:lnTo>
                    <a:pt x="1360179" y="47879"/>
                  </a:lnTo>
                  <a:lnTo>
                    <a:pt x="1347076" y="46990"/>
                  </a:lnTo>
                  <a:close/>
                </a:path>
                <a:path w="4540250" h="89535">
                  <a:moveTo>
                    <a:pt x="1459153" y="46990"/>
                  </a:moveTo>
                  <a:lnTo>
                    <a:pt x="1444270" y="48133"/>
                  </a:lnTo>
                  <a:lnTo>
                    <a:pt x="1429377" y="48895"/>
                  </a:lnTo>
                  <a:lnTo>
                    <a:pt x="1414471" y="49276"/>
                  </a:lnTo>
                  <a:lnTo>
                    <a:pt x="1399552" y="49276"/>
                  </a:lnTo>
                  <a:lnTo>
                    <a:pt x="1399387" y="73279"/>
                  </a:lnTo>
                  <a:lnTo>
                    <a:pt x="1414884" y="73152"/>
                  </a:lnTo>
                  <a:lnTo>
                    <a:pt x="1430364" y="72644"/>
                  </a:lnTo>
                  <a:lnTo>
                    <a:pt x="1445827" y="71755"/>
                  </a:lnTo>
                  <a:lnTo>
                    <a:pt x="1461274" y="70485"/>
                  </a:lnTo>
                  <a:lnTo>
                    <a:pt x="1459153" y="46990"/>
                  </a:lnTo>
                  <a:close/>
                </a:path>
                <a:path w="4540250" h="89535">
                  <a:moveTo>
                    <a:pt x="3082150" y="39751"/>
                  </a:moveTo>
                  <a:lnTo>
                    <a:pt x="3109696" y="73279"/>
                  </a:lnTo>
                  <a:lnTo>
                    <a:pt x="3113506" y="47752"/>
                  </a:lnTo>
                  <a:lnTo>
                    <a:pt x="3105560" y="46228"/>
                  </a:lnTo>
                  <a:lnTo>
                    <a:pt x="3097685" y="44323"/>
                  </a:lnTo>
                  <a:lnTo>
                    <a:pt x="3089882" y="42164"/>
                  </a:lnTo>
                  <a:lnTo>
                    <a:pt x="3082150" y="39751"/>
                  </a:lnTo>
                  <a:close/>
                </a:path>
                <a:path w="4540250" h="89535">
                  <a:moveTo>
                    <a:pt x="1302651" y="45339"/>
                  </a:moveTo>
                  <a:lnTo>
                    <a:pt x="1287818" y="45466"/>
                  </a:lnTo>
                  <a:lnTo>
                    <a:pt x="1287970" y="69088"/>
                  </a:lnTo>
                  <a:lnTo>
                    <a:pt x="1302241" y="69088"/>
                  </a:lnTo>
                  <a:lnTo>
                    <a:pt x="1316499" y="69469"/>
                  </a:lnTo>
                  <a:lnTo>
                    <a:pt x="1330745" y="70104"/>
                  </a:lnTo>
                  <a:lnTo>
                    <a:pt x="1344980" y="71120"/>
                  </a:lnTo>
                  <a:lnTo>
                    <a:pt x="1347076" y="46990"/>
                  </a:lnTo>
                  <a:lnTo>
                    <a:pt x="1332279" y="46101"/>
                  </a:lnTo>
                  <a:lnTo>
                    <a:pt x="1317471" y="45593"/>
                  </a:lnTo>
                  <a:lnTo>
                    <a:pt x="1302651" y="45339"/>
                  </a:lnTo>
                  <a:close/>
                </a:path>
                <a:path w="4540250" h="89535">
                  <a:moveTo>
                    <a:pt x="1287818" y="45466"/>
                  </a:moveTo>
                  <a:lnTo>
                    <a:pt x="1273611" y="45593"/>
                  </a:lnTo>
                  <a:lnTo>
                    <a:pt x="1259412" y="45974"/>
                  </a:lnTo>
                  <a:lnTo>
                    <a:pt x="1245221" y="46609"/>
                  </a:lnTo>
                  <a:lnTo>
                    <a:pt x="1231036" y="47498"/>
                  </a:lnTo>
                  <a:lnTo>
                    <a:pt x="1232852" y="70739"/>
                  </a:lnTo>
                  <a:lnTo>
                    <a:pt x="1260392" y="69342"/>
                  </a:lnTo>
                  <a:lnTo>
                    <a:pt x="1274175" y="69088"/>
                  </a:lnTo>
                  <a:lnTo>
                    <a:pt x="1287970" y="69088"/>
                  </a:lnTo>
                  <a:lnTo>
                    <a:pt x="1287818" y="45466"/>
                  </a:lnTo>
                  <a:close/>
                </a:path>
                <a:path w="4540250" h="89535">
                  <a:moveTo>
                    <a:pt x="1506651" y="43434"/>
                  </a:moveTo>
                  <a:lnTo>
                    <a:pt x="1482888" y="44958"/>
                  </a:lnTo>
                  <a:lnTo>
                    <a:pt x="1459153" y="46990"/>
                  </a:lnTo>
                  <a:lnTo>
                    <a:pt x="1461274" y="70485"/>
                  </a:lnTo>
                  <a:lnTo>
                    <a:pt x="1484566" y="68453"/>
                  </a:lnTo>
                  <a:lnTo>
                    <a:pt x="1496225" y="67564"/>
                  </a:lnTo>
                  <a:lnTo>
                    <a:pt x="1507896" y="66802"/>
                  </a:lnTo>
                  <a:lnTo>
                    <a:pt x="1506651" y="43434"/>
                  </a:lnTo>
                  <a:close/>
                </a:path>
                <a:path w="4540250" h="89535">
                  <a:moveTo>
                    <a:pt x="1600631" y="43942"/>
                  </a:moveTo>
                  <a:lnTo>
                    <a:pt x="1599209" y="67691"/>
                  </a:lnTo>
                  <a:lnTo>
                    <a:pt x="1616956" y="68580"/>
                  </a:lnTo>
                  <a:lnTo>
                    <a:pt x="1652466" y="69469"/>
                  </a:lnTo>
                  <a:lnTo>
                    <a:pt x="1670227" y="69596"/>
                  </a:lnTo>
                  <a:lnTo>
                    <a:pt x="1670342" y="45720"/>
                  </a:lnTo>
                  <a:lnTo>
                    <a:pt x="1652906" y="45593"/>
                  </a:lnTo>
                  <a:lnTo>
                    <a:pt x="1618053" y="44704"/>
                  </a:lnTo>
                  <a:lnTo>
                    <a:pt x="1600631" y="43942"/>
                  </a:lnTo>
                  <a:close/>
                </a:path>
                <a:path w="4540250" h="89535">
                  <a:moveTo>
                    <a:pt x="1670342" y="45720"/>
                  </a:moveTo>
                  <a:lnTo>
                    <a:pt x="1670227" y="69596"/>
                  </a:lnTo>
                  <a:lnTo>
                    <a:pt x="1689201" y="69469"/>
                  </a:lnTo>
                  <a:lnTo>
                    <a:pt x="1708157" y="69088"/>
                  </a:lnTo>
                  <a:lnTo>
                    <a:pt x="1727097" y="68199"/>
                  </a:lnTo>
                  <a:lnTo>
                    <a:pt x="1746021" y="66802"/>
                  </a:lnTo>
                  <a:lnTo>
                    <a:pt x="1744163" y="45847"/>
                  </a:lnTo>
                  <a:lnTo>
                    <a:pt x="1688765" y="45847"/>
                  </a:lnTo>
                  <a:lnTo>
                    <a:pt x="1670342" y="45720"/>
                  </a:lnTo>
                  <a:close/>
                </a:path>
                <a:path w="4540250" h="89535">
                  <a:moveTo>
                    <a:pt x="3857929" y="42545"/>
                  </a:moveTo>
                  <a:lnTo>
                    <a:pt x="3840084" y="42545"/>
                  </a:lnTo>
                  <a:lnTo>
                    <a:pt x="3822247" y="42799"/>
                  </a:lnTo>
                  <a:lnTo>
                    <a:pt x="3786593" y="43942"/>
                  </a:lnTo>
                  <a:lnTo>
                    <a:pt x="3788333" y="69088"/>
                  </a:lnTo>
                  <a:lnTo>
                    <a:pt x="3823165" y="67945"/>
                  </a:lnTo>
                  <a:lnTo>
                    <a:pt x="3840584" y="67691"/>
                  </a:lnTo>
                  <a:lnTo>
                    <a:pt x="3858005" y="67691"/>
                  </a:lnTo>
                  <a:lnTo>
                    <a:pt x="3857929" y="42545"/>
                  </a:lnTo>
                  <a:close/>
                </a:path>
                <a:path w="4540250" h="89535">
                  <a:moveTo>
                    <a:pt x="1548485" y="42418"/>
                  </a:moveTo>
                  <a:lnTo>
                    <a:pt x="1548485" y="66040"/>
                  </a:lnTo>
                  <a:lnTo>
                    <a:pt x="1561172" y="66167"/>
                  </a:lnTo>
                  <a:lnTo>
                    <a:pt x="1573857" y="66548"/>
                  </a:lnTo>
                  <a:lnTo>
                    <a:pt x="1586536" y="67056"/>
                  </a:lnTo>
                  <a:lnTo>
                    <a:pt x="1599209" y="67691"/>
                  </a:lnTo>
                  <a:lnTo>
                    <a:pt x="1600631" y="43942"/>
                  </a:lnTo>
                  <a:lnTo>
                    <a:pt x="1574572" y="42799"/>
                  </a:lnTo>
                  <a:lnTo>
                    <a:pt x="1548485" y="42418"/>
                  </a:lnTo>
                  <a:close/>
                </a:path>
                <a:path w="4540250" h="89535">
                  <a:moveTo>
                    <a:pt x="3936098" y="40386"/>
                  </a:moveTo>
                  <a:lnTo>
                    <a:pt x="3916569" y="41402"/>
                  </a:lnTo>
                  <a:lnTo>
                    <a:pt x="3897033" y="42037"/>
                  </a:lnTo>
                  <a:lnTo>
                    <a:pt x="3877487" y="42418"/>
                  </a:lnTo>
                  <a:lnTo>
                    <a:pt x="3857929" y="42545"/>
                  </a:lnTo>
                  <a:lnTo>
                    <a:pt x="3858005" y="67691"/>
                  </a:lnTo>
                  <a:lnTo>
                    <a:pt x="3878013" y="67564"/>
                  </a:lnTo>
                  <a:lnTo>
                    <a:pt x="3898009" y="67183"/>
                  </a:lnTo>
                  <a:lnTo>
                    <a:pt x="3917993" y="66548"/>
                  </a:lnTo>
                  <a:lnTo>
                    <a:pt x="3937965" y="65532"/>
                  </a:lnTo>
                  <a:lnTo>
                    <a:pt x="3936098" y="40386"/>
                  </a:lnTo>
                  <a:close/>
                </a:path>
                <a:path w="4540250" h="89535">
                  <a:moveTo>
                    <a:pt x="977125" y="37719"/>
                  </a:moveTo>
                  <a:lnTo>
                    <a:pt x="974890" y="60452"/>
                  </a:lnTo>
                  <a:lnTo>
                    <a:pt x="983586" y="61722"/>
                  </a:lnTo>
                  <a:lnTo>
                    <a:pt x="992224" y="63373"/>
                  </a:lnTo>
                  <a:lnTo>
                    <a:pt x="1000802" y="65151"/>
                  </a:lnTo>
                  <a:lnTo>
                    <a:pt x="1009319" y="67437"/>
                  </a:lnTo>
                  <a:lnTo>
                    <a:pt x="1015060" y="44577"/>
                  </a:lnTo>
                  <a:lnTo>
                    <a:pt x="1005659" y="42418"/>
                  </a:lnTo>
                  <a:lnTo>
                    <a:pt x="996202" y="40513"/>
                  </a:lnTo>
                  <a:lnTo>
                    <a:pt x="986690" y="38989"/>
                  </a:lnTo>
                  <a:lnTo>
                    <a:pt x="977125" y="37719"/>
                  </a:lnTo>
                  <a:close/>
                </a:path>
                <a:path w="4540250" h="89535">
                  <a:moveTo>
                    <a:pt x="1548485" y="42418"/>
                  </a:moveTo>
                  <a:lnTo>
                    <a:pt x="1538020" y="42418"/>
                  </a:lnTo>
                  <a:lnTo>
                    <a:pt x="1517103" y="42926"/>
                  </a:lnTo>
                  <a:lnTo>
                    <a:pt x="1506651" y="43434"/>
                  </a:lnTo>
                  <a:lnTo>
                    <a:pt x="1507896" y="66802"/>
                  </a:lnTo>
                  <a:lnTo>
                    <a:pt x="1518040" y="66421"/>
                  </a:lnTo>
                  <a:lnTo>
                    <a:pt x="1528186" y="66167"/>
                  </a:lnTo>
                  <a:lnTo>
                    <a:pt x="1538334" y="66040"/>
                  </a:lnTo>
                  <a:lnTo>
                    <a:pt x="1548485" y="66040"/>
                  </a:lnTo>
                  <a:lnTo>
                    <a:pt x="1548485" y="42418"/>
                  </a:lnTo>
                  <a:close/>
                </a:path>
                <a:path w="4540250" h="89535">
                  <a:moveTo>
                    <a:pt x="1805139" y="38735"/>
                  </a:moveTo>
                  <a:lnTo>
                    <a:pt x="1789828" y="39751"/>
                  </a:lnTo>
                  <a:lnTo>
                    <a:pt x="1743938" y="43307"/>
                  </a:lnTo>
                  <a:lnTo>
                    <a:pt x="1746021" y="66802"/>
                  </a:lnTo>
                  <a:lnTo>
                    <a:pt x="1776285" y="64389"/>
                  </a:lnTo>
                  <a:lnTo>
                    <a:pt x="1806587" y="62357"/>
                  </a:lnTo>
                  <a:lnTo>
                    <a:pt x="1805139" y="38735"/>
                  </a:lnTo>
                  <a:close/>
                </a:path>
                <a:path w="4540250" h="89535">
                  <a:moveTo>
                    <a:pt x="3986834" y="36068"/>
                  </a:moveTo>
                  <a:lnTo>
                    <a:pt x="3961480" y="38354"/>
                  </a:lnTo>
                  <a:lnTo>
                    <a:pt x="3936098" y="40386"/>
                  </a:lnTo>
                  <a:lnTo>
                    <a:pt x="3937965" y="65532"/>
                  </a:lnTo>
                  <a:lnTo>
                    <a:pt x="3976457" y="62357"/>
                  </a:lnTo>
                  <a:lnTo>
                    <a:pt x="3989273" y="61087"/>
                  </a:lnTo>
                  <a:lnTo>
                    <a:pt x="3986834" y="36068"/>
                  </a:lnTo>
                  <a:close/>
                </a:path>
                <a:path w="4540250" h="89535">
                  <a:moveTo>
                    <a:pt x="3043732" y="31242"/>
                  </a:moveTo>
                  <a:lnTo>
                    <a:pt x="3041611" y="56388"/>
                  </a:lnTo>
                  <a:lnTo>
                    <a:pt x="3049884" y="57531"/>
                  </a:lnTo>
                  <a:lnTo>
                    <a:pt x="3058052" y="59182"/>
                  </a:lnTo>
                  <a:lnTo>
                    <a:pt x="3066114" y="61341"/>
                  </a:lnTo>
                  <a:lnTo>
                    <a:pt x="3074073" y="64008"/>
                  </a:lnTo>
                  <a:lnTo>
                    <a:pt x="3082150" y="39751"/>
                  </a:lnTo>
                  <a:lnTo>
                    <a:pt x="3072718" y="36830"/>
                  </a:lnTo>
                  <a:lnTo>
                    <a:pt x="3063170" y="34417"/>
                  </a:lnTo>
                  <a:lnTo>
                    <a:pt x="3053507" y="32639"/>
                  </a:lnTo>
                  <a:lnTo>
                    <a:pt x="3043732" y="31242"/>
                  </a:lnTo>
                  <a:close/>
                </a:path>
                <a:path w="4540250" h="89535">
                  <a:moveTo>
                    <a:pt x="424332" y="37338"/>
                  </a:moveTo>
                  <a:lnTo>
                    <a:pt x="459616" y="62484"/>
                  </a:lnTo>
                  <a:lnTo>
                    <a:pt x="471893" y="62611"/>
                  </a:lnTo>
                  <a:lnTo>
                    <a:pt x="471893" y="38608"/>
                  </a:lnTo>
                  <a:lnTo>
                    <a:pt x="448103" y="38354"/>
                  </a:lnTo>
                  <a:lnTo>
                    <a:pt x="424332" y="37338"/>
                  </a:lnTo>
                  <a:close/>
                </a:path>
                <a:path w="4540250" h="89535">
                  <a:moveTo>
                    <a:pt x="560146" y="29464"/>
                  </a:moveTo>
                  <a:lnTo>
                    <a:pt x="538164" y="32639"/>
                  </a:lnTo>
                  <a:lnTo>
                    <a:pt x="516129" y="35179"/>
                  </a:lnTo>
                  <a:lnTo>
                    <a:pt x="494039" y="37211"/>
                  </a:lnTo>
                  <a:lnTo>
                    <a:pt x="471893" y="38608"/>
                  </a:lnTo>
                  <a:lnTo>
                    <a:pt x="471893" y="62611"/>
                  </a:lnTo>
                  <a:lnTo>
                    <a:pt x="494901" y="61214"/>
                  </a:lnTo>
                  <a:lnTo>
                    <a:pt x="517845" y="59182"/>
                  </a:lnTo>
                  <a:lnTo>
                    <a:pt x="540727" y="56515"/>
                  </a:lnTo>
                  <a:lnTo>
                    <a:pt x="563549" y="53213"/>
                  </a:lnTo>
                  <a:lnTo>
                    <a:pt x="560146" y="29464"/>
                  </a:lnTo>
                  <a:close/>
                </a:path>
                <a:path w="4540250" h="89535">
                  <a:moveTo>
                    <a:pt x="1861248" y="36195"/>
                  </a:moveTo>
                  <a:lnTo>
                    <a:pt x="1847211" y="36576"/>
                  </a:lnTo>
                  <a:lnTo>
                    <a:pt x="1819155" y="37846"/>
                  </a:lnTo>
                  <a:lnTo>
                    <a:pt x="1805139" y="38735"/>
                  </a:lnTo>
                  <a:lnTo>
                    <a:pt x="1806587" y="62357"/>
                  </a:lnTo>
                  <a:lnTo>
                    <a:pt x="1820363" y="61595"/>
                  </a:lnTo>
                  <a:lnTo>
                    <a:pt x="1847933" y="60579"/>
                  </a:lnTo>
                  <a:lnTo>
                    <a:pt x="1861731" y="60325"/>
                  </a:lnTo>
                  <a:lnTo>
                    <a:pt x="1861248" y="36195"/>
                  </a:lnTo>
                  <a:close/>
                </a:path>
                <a:path w="4540250" h="89535">
                  <a:moveTo>
                    <a:pt x="4043248" y="31623"/>
                  </a:moveTo>
                  <a:lnTo>
                    <a:pt x="4029129" y="32512"/>
                  </a:lnTo>
                  <a:lnTo>
                    <a:pt x="4014999" y="33657"/>
                  </a:lnTo>
                  <a:lnTo>
                    <a:pt x="3986834" y="36068"/>
                  </a:lnTo>
                  <a:lnTo>
                    <a:pt x="3989273" y="61087"/>
                  </a:lnTo>
                  <a:lnTo>
                    <a:pt x="4017066" y="58672"/>
                  </a:lnTo>
                  <a:lnTo>
                    <a:pt x="4044848" y="56769"/>
                  </a:lnTo>
                  <a:lnTo>
                    <a:pt x="4043248" y="31623"/>
                  </a:lnTo>
                  <a:close/>
                </a:path>
                <a:path w="4540250" h="89535">
                  <a:moveTo>
                    <a:pt x="375500" y="32893"/>
                  </a:moveTo>
                  <a:lnTo>
                    <a:pt x="410284" y="60071"/>
                  </a:lnTo>
                  <a:lnTo>
                    <a:pt x="422821" y="60960"/>
                  </a:lnTo>
                  <a:lnTo>
                    <a:pt x="424332" y="37338"/>
                  </a:lnTo>
                  <a:lnTo>
                    <a:pt x="412107" y="36449"/>
                  </a:lnTo>
                  <a:lnTo>
                    <a:pt x="399892" y="35433"/>
                  </a:lnTo>
                  <a:lnTo>
                    <a:pt x="387690" y="34290"/>
                  </a:lnTo>
                  <a:lnTo>
                    <a:pt x="375500" y="32893"/>
                  </a:lnTo>
                  <a:close/>
                </a:path>
                <a:path w="4540250" h="89535">
                  <a:moveTo>
                    <a:pt x="932310" y="36322"/>
                  </a:moveTo>
                  <a:lnTo>
                    <a:pt x="917359" y="36322"/>
                  </a:lnTo>
                  <a:lnTo>
                    <a:pt x="917359" y="58928"/>
                  </a:lnTo>
                  <a:lnTo>
                    <a:pt x="931756" y="58928"/>
                  </a:lnTo>
                  <a:lnTo>
                    <a:pt x="946143" y="59182"/>
                  </a:lnTo>
                  <a:lnTo>
                    <a:pt x="960521" y="59690"/>
                  </a:lnTo>
                  <a:lnTo>
                    <a:pt x="974890" y="60452"/>
                  </a:lnTo>
                  <a:lnTo>
                    <a:pt x="977125" y="37719"/>
                  </a:lnTo>
                  <a:lnTo>
                    <a:pt x="947256" y="36576"/>
                  </a:lnTo>
                  <a:lnTo>
                    <a:pt x="932310" y="36322"/>
                  </a:lnTo>
                  <a:close/>
                </a:path>
                <a:path w="4540250" h="89535">
                  <a:moveTo>
                    <a:pt x="1915299" y="35433"/>
                  </a:moveTo>
                  <a:lnTo>
                    <a:pt x="1874757" y="35814"/>
                  </a:lnTo>
                  <a:lnTo>
                    <a:pt x="1861248" y="36195"/>
                  </a:lnTo>
                  <a:lnTo>
                    <a:pt x="1861731" y="60325"/>
                  </a:lnTo>
                  <a:lnTo>
                    <a:pt x="1888515" y="59944"/>
                  </a:lnTo>
                  <a:lnTo>
                    <a:pt x="1915299" y="59944"/>
                  </a:lnTo>
                  <a:lnTo>
                    <a:pt x="1915299" y="35433"/>
                  </a:lnTo>
                  <a:close/>
                </a:path>
                <a:path w="4540250" h="89535">
                  <a:moveTo>
                    <a:pt x="4400423" y="32385"/>
                  </a:moveTo>
                  <a:lnTo>
                    <a:pt x="4395863" y="58674"/>
                  </a:lnTo>
                  <a:lnTo>
                    <a:pt x="4401527" y="59436"/>
                  </a:lnTo>
                  <a:lnTo>
                    <a:pt x="4408205" y="59817"/>
                  </a:lnTo>
                  <a:lnTo>
                    <a:pt x="4421569" y="60325"/>
                  </a:lnTo>
                  <a:lnTo>
                    <a:pt x="4428261" y="60198"/>
                  </a:lnTo>
                  <a:lnTo>
                    <a:pt x="4428261" y="33782"/>
                  </a:lnTo>
                  <a:lnTo>
                    <a:pt x="4420425" y="33782"/>
                  </a:lnTo>
                  <a:lnTo>
                    <a:pt x="4412615" y="33528"/>
                  </a:lnTo>
                  <a:lnTo>
                    <a:pt x="4401870" y="32639"/>
                  </a:lnTo>
                  <a:lnTo>
                    <a:pt x="4400423" y="32385"/>
                  </a:lnTo>
                  <a:close/>
                </a:path>
                <a:path w="4540250" h="89535">
                  <a:moveTo>
                    <a:pt x="4455960" y="32639"/>
                  </a:moveTo>
                  <a:lnTo>
                    <a:pt x="4454525" y="32893"/>
                  </a:lnTo>
                  <a:lnTo>
                    <a:pt x="4451642" y="33147"/>
                  </a:lnTo>
                  <a:lnTo>
                    <a:pt x="4443857" y="33655"/>
                  </a:lnTo>
                  <a:lnTo>
                    <a:pt x="4436059" y="33782"/>
                  </a:lnTo>
                  <a:lnTo>
                    <a:pt x="4428261" y="33782"/>
                  </a:lnTo>
                  <a:lnTo>
                    <a:pt x="4428261" y="60198"/>
                  </a:lnTo>
                  <a:lnTo>
                    <a:pt x="4434926" y="60198"/>
                  </a:lnTo>
                  <a:lnTo>
                    <a:pt x="4441586" y="60071"/>
                  </a:lnTo>
                  <a:lnTo>
                    <a:pt x="4448242" y="59690"/>
                  </a:lnTo>
                  <a:lnTo>
                    <a:pt x="4456785" y="59055"/>
                  </a:lnTo>
                  <a:lnTo>
                    <a:pt x="4458677" y="58801"/>
                  </a:lnTo>
                  <a:lnTo>
                    <a:pt x="4460557" y="58420"/>
                  </a:lnTo>
                  <a:lnTo>
                    <a:pt x="4455960" y="32639"/>
                  </a:lnTo>
                  <a:close/>
                </a:path>
                <a:path w="4540250" h="89535">
                  <a:moveTo>
                    <a:pt x="1978571" y="35052"/>
                  </a:moveTo>
                  <a:lnTo>
                    <a:pt x="1931118" y="35433"/>
                  </a:lnTo>
                  <a:lnTo>
                    <a:pt x="1915299" y="35433"/>
                  </a:lnTo>
                  <a:lnTo>
                    <a:pt x="1915299" y="59944"/>
                  </a:lnTo>
                  <a:lnTo>
                    <a:pt x="1931177" y="59944"/>
                  </a:lnTo>
                  <a:lnTo>
                    <a:pt x="1978812" y="59563"/>
                  </a:lnTo>
                  <a:lnTo>
                    <a:pt x="1978571" y="35052"/>
                  </a:lnTo>
                  <a:close/>
                </a:path>
                <a:path w="4540250" h="89535">
                  <a:moveTo>
                    <a:pt x="2061363" y="34671"/>
                  </a:moveTo>
                  <a:lnTo>
                    <a:pt x="1978571" y="35052"/>
                  </a:lnTo>
                  <a:lnTo>
                    <a:pt x="1978812" y="59563"/>
                  </a:lnTo>
                  <a:lnTo>
                    <a:pt x="2061422" y="59309"/>
                  </a:lnTo>
                  <a:lnTo>
                    <a:pt x="2088959" y="59182"/>
                  </a:lnTo>
                  <a:lnTo>
                    <a:pt x="2088959" y="34798"/>
                  </a:lnTo>
                  <a:lnTo>
                    <a:pt x="2061363" y="34671"/>
                  </a:lnTo>
                  <a:close/>
                </a:path>
                <a:path w="4540250" h="89535">
                  <a:moveTo>
                    <a:pt x="2226703" y="32893"/>
                  </a:moveTo>
                  <a:lnTo>
                    <a:pt x="2192152" y="33657"/>
                  </a:lnTo>
                  <a:lnTo>
                    <a:pt x="2157841" y="34290"/>
                  </a:lnTo>
                  <a:lnTo>
                    <a:pt x="2088959" y="34798"/>
                  </a:lnTo>
                  <a:lnTo>
                    <a:pt x="2088959" y="59182"/>
                  </a:lnTo>
                  <a:lnTo>
                    <a:pt x="2158306" y="58672"/>
                  </a:lnTo>
                  <a:lnTo>
                    <a:pt x="2227478" y="57150"/>
                  </a:lnTo>
                  <a:lnTo>
                    <a:pt x="2226703" y="32893"/>
                  </a:lnTo>
                  <a:close/>
                </a:path>
                <a:path w="4540250" h="89535">
                  <a:moveTo>
                    <a:pt x="855929" y="35306"/>
                  </a:moveTo>
                  <a:lnTo>
                    <a:pt x="854519" y="57912"/>
                  </a:lnTo>
                  <a:lnTo>
                    <a:pt x="880698" y="58674"/>
                  </a:lnTo>
                  <a:lnTo>
                    <a:pt x="885934" y="58801"/>
                  </a:lnTo>
                  <a:lnTo>
                    <a:pt x="901645" y="58928"/>
                  </a:lnTo>
                  <a:lnTo>
                    <a:pt x="917359" y="58928"/>
                  </a:lnTo>
                  <a:lnTo>
                    <a:pt x="917359" y="36322"/>
                  </a:lnTo>
                  <a:lnTo>
                    <a:pt x="901995" y="36322"/>
                  </a:lnTo>
                  <a:lnTo>
                    <a:pt x="886634" y="36195"/>
                  </a:lnTo>
                  <a:lnTo>
                    <a:pt x="855929" y="35306"/>
                  </a:lnTo>
                  <a:close/>
                </a:path>
                <a:path w="4540250" h="89535">
                  <a:moveTo>
                    <a:pt x="4395825" y="58672"/>
                  </a:moveTo>
                  <a:close/>
                </a:path>
                <a:path w="4540250" h="89535">
                  <a:moveTo>
                    <a:pt x="4400423" y="32385"/>
                  </a:moveTo>
                  <a:lnTo>
                    <a:pt x="4395981" y="57785"/>
                  </a:lnTo>
                  <a:lnTo>
                    <a:pt x="4395863" y="58674"/>
                  </a:lnTo>
                  <a:lnTo>
                    <a:pt x="4400423" y="32385"/>
                  </a:lnTo>
                  <a:close/>
                </a:path>
                <a:path w="4540250" h="89535">
                  <a:moveTo>
                    <a:pt x="4324074" y="30861"/>
                  </a:moveTo>
                  <a:lnTo>
                    <a:pt x="4302150" y="30988"/>
                  </a:lnTo>
                  <a:lnTo>
                    <a:pt x="4302099" y="56896"/>
                  </a:lnTo>
                  <a:lnTo>
                    <a:pt x="4325554" y="56896"/>
                  </a:lnTo>
                  <a:lnTo>
                    <a:pt x="4372436" y="57785"/>
                  </a:lnTo>
                  <a:lnTo>
                    <a:pt x="4395825" y="58672"/>
                  </a:lnTo>
                  <a:lnTo>
                    <a:pt x="4400423" y="32385"/>
                  </a:lnTo>
                  <a:lnTo>
                    <a:pt x="4396905" y="32004"/>
                  </a:lnTo>
                  <a:lnTo>
                    <a:pt x="4393374" y="31750"/>
                  </a:lnTo>
                  <a:lnTo>
                    <a:pt x="4389831" y="31623"/>
                  </a:lnTo>
                  <a:lnTo>
                    <a:pt x="4324074" y="30861"/>
                  </a:lnTo>
                  <a:close/>
                </a:path>
                <a:path w="4540250" h="89535">
                  <a:moveTo>
                    <a:pt x="4465980" y="29591"/>
                  </a:moveTo>
                  <a:lnTo>
                    <a:pt x="4462792" y="31115"/>
                  </a:lnTo>
                  <a:lnTo>
                    <a:pt x="4459465" y="32131"/>
                  </a:lnTo>
                  <a:lnTo>
                    <a:pt x="4455960" y="32639"/>
                  </a:lnTo>
                  <a:lnTo>
                    <a:pt x="4460557" y="58420"/>
                  </a:lnTo>
                  <a:lnTo>
                    <a:pt x="4466945" y="57277"/>
                  </a:lnTo>
                  <a:lnTo>
                    <a:pt x="4472978" y="55118"/>
                  </a:lnTo>
                  <a:lnTo>
                    <a:pt x="4478629" y="51943"/>
                  </a:lnTo>
                  <a:lnTo>
                    <a:pt x="4465980" y="29591"/>
                  </a:lnTo>
                  <a:close/>
                </a:path>
                <a:path w="4540250" h="89535">
                  <a:moveTo>
                    <a:pt x="822070" y="31750"/>
                  </a:moveTo>
                  <a:lnTo>
                    <a:pt x="818895" y="54483"/>
                  </a:lnTo>
                  <a:lnTo>
                    <a:pt x="836679" y="56515"/>
                  </a:lnTo>
                  <a:lnTo>
                    <a:pt x="845592" y="57277"/>
                  </a:lnTo>
                  <a:lnTo>
                    <a:pt x="854519" y="57912"/>
                  </a:lnTo>
                  <a:lnTo>
                    <a:pt x="855929" y="35306"/>
                  </a:lnTo>
                  <a:lnTo>
                    <a:pt x="847434" y="34671"/>
                  </a:lnTo>
                  <a:lnTo>
                    <a:pt x="830508" y="32893"/>
                  </a:lnTo>
                  <a:lnTo>
                    <a:pt x="822070" y="31750"/>
                  </a:lnTo>
                  <a:close/>
                </a:path>
                <a:path w="4540250" h="89535">
                  <a:moveTo>
                    <a:pt x="2336380" y="28448"/>
                  </a:moveTo>
                  <a:lnTo>
                    <a:pt x="2226703" y="32893"/>
                  </a:lnTo>
                  <a:lnTo>
                    <a:pt x="2227478" y="57150"/>
                  </a:lnTo>
                  <a:lnTo>
                    <a:pt x="2310147" y="53848"/>
                  </a:lnTo>
                  <a:lnTo>
                    <a:pt x="2337689" y="52451"/>
                  </a:lnTo>
                  <a:lnTo>
                    <a:pt x="2336380" y="28448"/>
                  </a:lnTo>
                  <a:close/>
                </a:path>
                <a:path w="4540250" h="89535">
                  <a:moveTo>
                    <a:pt x="4196486" y="29845"/>
                  </a:moveTo>
                  <a:lnTo>
                    <a:pt x="4194759" y="54991"/>
                  </a:lnTo>
                  <a:lnTo>
                    <a:pt x="4248424" y="56388"/>
                  </a:lnTo>
                  <a:lnTo>
                    <a:pt x="4302099" y="56896"/>
                  </a:lnTo>
                  <a:lnTo>
                    <a:pt x="4302150" y="30988"/>
                  </a:lnTo>
                  <a:lnTo>
                    <a:pt x="4275728" y="30988"/>
                  </a:lnTo>
                  <a:lnTo>
                    <a:pt x="4222894" y="30480"/>
                  </a:lnTo>
                  <a:lnTo>
                    <a:pt x="4196486" y="29845"/>
                  </a:lnTo>
                  <a:close/>
                </a:path>
                <a:path w="4540250" h="89535">
                  <a:moveTo>
                    <a:pt x="4101985" y="29083"/>
                  </a:moveTo>
                  <a:lnTo>
                    <a:pt x="4072602" y="29972"/>
                  </a:lnTo>
                  <a:lnTo>
                    <a:pt x="4043248" y="31623"/>
                  </a:lnTo>
                  <a:lnTo>
                    <a:pt x="4044848" y="56769"/>
                  </a:lnTo>
                  <a:lnTo>
                    <a:pt x="4059250" y="55880"/>
                  </a:lnTo>
                  <a:lnTo>
                    <a:pt x="4088064" y="54610"/>
                  </a:lnTo>
                  <a:lnTo>
                    <a:pt x="4102480" y="54229"/>
                  </a:lnTo>
                  <a:lnTo>
                    <a:pt x="4101985" y="29083"/>
                  </a:lnTo>
                  <a:close/>
                </a:path>
                <a:path w="4540250" h="89535">
                  <a:moveTo>
                    <a:pt x="2983287" y="29845"/>
                  </a:moveTo>
                  <a:lnTo>
                    <a:pt x="2963125" y="29972"/>
                  </a:lnTo>
                  <a:lnTo>
                    <a:pt x="2963062" y="54737"/>
                  </a:lnTo>
                  <a:lnTo>
                    <a:pt x="3002351" y="55118"/>
                  </a:lnTo>
                  <a:lnTo>
                    <a:pt x="3021985" y="55626"/>
                  </a:lnTo>
                  <a:lnTo>
                    <a:pt x="3041611" y="56388"/>
                  </a:lnTo>
                  <a:lnTo>
                    <a:pt x="3043732" y="31242"/>
                  </a:lnTo>
                  <a:lnTo>
                    <a:pt x="3003443" y="30099"/>
                  </a:lnTo>
                  <a:lnTo>
                    <a:pt x="2983287" y="29845"/>
                  </a:lnTo>
                  <a:close/>
                </a:path>
                <a:path w="4540250" h="89535">
                  <a:moveTo>
                    <a:pt x="331063" y="28702"/>
                  </a:moveTo>
                  <a:lnTo>
                    <a:pt x="329590" y="52070"/>
                  </a:lnTo>
                  <a:lnTo>
                    <a:pt x="351208" y="53848"/>
                  </a:lnTo>
                  <a:lnTo>
                    <a:pt x="361998" y="54991"/>
                  </a:lnTo>
                  <a:lnTo>
                    <a:pt x="372770" y="56261"/>
                  </a:lnTo>
                  <a:lnTo>
                    <a:pt x="375500" y="32893"/>
                  </a:lnTo>
                  <a:lnTo>
                    <a:pt x="364408" y="31623"/>
                  </a:lnTo>
                  <a:lnTo>
                    <a:pt x="353306" y="30480"/>
                  </a:lnTo>
                  <a:lnTo>
                    <a:pt x="331063" y="28702"/>
                  </a:lnTo>
                  <a:close/>
                </a:path>
                <a:path w="4540250" h="89535">
                  <a:moveTo>
                    <a:pt x="4163689" y="28575"/>
                  </a:moveTo>
                  <a:lnTo>
                    <a:pt x="4152747" y="28575"/>
                  </a:lnTo>
                  <a:lnTo>
                    <a:pt x="4152747" y="53721"/>
                  </a:lnTo>
                  <a:lnTo>
                    <a:pt x="4163260" y="53721"/>
                  </a:lnTo>
                  <a:lnTo>
                    <a:pt x="4173767" y="53975"/>
                  </a:lnTo>
                  <a:lnTo>
                    <a:pt x="4184267" y="54356"/>
                  </a:lnTo>
                  <a:lnTo>
                    <a:pt x="4194759" y="54991"/>
                  </a:lnTo>
                  <a:lnTo>
                    <a:pt x="4196486" y="29845"/>
                  </a:lnTo>
                  <a:lnTo>
                    <a:pt x="4185558" y="29210"/>
                  </a:lnTo>
                  <a:lnTo>
                    <a:pt x="4174626" y="28829"/>
                  </a:lnTo>
                  <a:lnTo>
                    <a:pt x="4163689" y="28575"/>
                  </a:lnTo>
                  <a:close/>
                </a:path>
                <a:path w="4540250" h="89535">
                  <a:moveTo>
                    <a:pt x="2860078" y="27051"/>
                  </a:moveTo>
                  <a:lnTo>
                    <a:pt x="2910659" y="53975"/>
                  </a:lnTo>
                  <a:lnTo>
                    <a:pt x="2963062" y="54737"/>
                  </a:lnTo>
                  <a:lnTo>
                    <a:pt x="2963125" y="29972"/>
                  </a:lnTo>
                  <a:lnTo>
                    <a:pt x="2937346" y="29845"/>
                  </a:lnTo>
                  <a:lnTo>
                    <a:pt x="2911578" y="29337"/>
                  </a:lnTo>
                  <a:lnTo>
                    <a:pt x="2885821" y="28448"/>
                  </a:lnTo>
                  <a:lnTo>
                    <a:pt x="2860078" y="27051"/>
                  </a:lnTo>
                  <a:close/>
                </a:path>
                <a:path w="4540250" h="89535">
                  <a:moveTo>
                    <a:pt x="775474" y="22860"/>
                  </a:moveTo>
                  <a:lnTo>
                    <a:pt x="806770" y="52578"/>
                  </a:lnTo>
                  <a:lnTo>
                    <a:pt x="818895" y="54483"/>
                  </a:lnTo>
                  <a:lnTo>
                    <a:pt x="822070" y="31750"/>
                  </a:lnTo>
                  <a:lnTo>
                    <a:pt x="810371" y="29845"/>
                  </a:lnTo>
                  <a:lnTo>
                    <a:pt x="798706" y="27686"/>
                  </a:lnTo>
                  <a:lnTo>
                    <a:pt x="787073" y="25400"/>
                  </a:lnTo>
                  <a:lnTo>
                    <a:pt x="775474" y="22860"/>
                  </a:lnTo>
                  <a:close/>
                </a:path>
                <a:path w="4540250" h="89535">
                  <a:moveTo>
                    <a:pt x="4152747" y="28575"/>
                  </a:moveTo>
                  <a:lnTo>
                    <a:pt x="4140052" y="28575"/>
                  </a:lnTo>
                  <a:lnTo>
                    <a:pt x="4114673" y="28829"/>
                  </a:lnTo>
                  <a:lnTo>
                    <a:pt x="4101985" y="29083"/>
                  </a:lnTo>
                  <a:lnTo>
                    <a:pt x="4102480" y="54229"/>
                  </a:lnTo>
                  <a:lnTo>
                    <a:pt x="4115044" y="53975"/>
                  </a:lnTo>
                  <a:lnTo>
                    <a:pt x="4140176" y="53721"/>
                  </a:lnTo>
                  <a:lnTo>
                    <a:pt x="4152747" y="53721"/>
                  </a:lnTo>
                  <a:lnTo>
                    <a:pt x="4152747" y="28575"/>
                  </a:lnTo>
                  <a:close/>
                </a:path>
                <a:path w="4540250" h="89535">
                  <a:moveTo>
                    <a:pt x="650824" y="18161"/>
                  </a:moveTo>
                  <a:lnTo>
                    <a:pt x="628110" y="20574"/>
                  </a:lnTo>
                  <a:lnTo>
                    <a:pt x="582767" y="26289"/>
                  </a:lnTo>
                  <a:lnTo>
                    <a:pt x="560146" y="29464"/>
                  </a:lnTo>
                  <a:lnTo>
                    <a:pt x="563549" y="53213"/>
                  </a:lnTo>
                  <a:lnTo>
                    <a:pt x="585826" y="49911"/>
                  </a:lnTo>
                  <a:lnTo>
                    <a:pt x="608136" y="46863"/>
                  </a:lnTo>
                  <a:lnTo>
                    <a:pt x="630479" y="44069"/>
                  </a:lnTo>
                  <a:lnTo>
                    <a:pt x="652856" y="41656"/>
                  </a:lnTo>
                  <a:lnTo>
                    <a:pt x="650824" y="18161"/>
                  </a:lnTo>
                  <a:close/>
                </a:path>
                <a:path w="4540250" h="89535">
                  <a:moveTo>
                    <a:pt x="2409075" y="23241"/>
                  </a:moveTo>
                  <a:lnTo>
                    <a:pt x="2390923" y="24765"/>
                  </a:lnTo>
                  <a:lnTo>
                    <a:pt x="2354576" y="27432"/>
                  </a:lnTo>
                  <a:lnTo>
                    <a:pt x="2336380" y="28448"/>
                  </a:lnTo>
                  <a:lnTo>
                    <a:pt x="2337689" y="52451"/>
                  </a:lnTo>
                  <a:lnTo>
                    <a:pt x="2374630" y="50038"/>
                  </a:lnTo>
                  <a:lnTo>
                    <a:pt x="2393078" y="48641"/>
                  </a:lnTo>
                  <a:lnTo>
                    <a:pt x="2411514" y="46990"/>
                  </a:lnTo>
                  <a:lnTo>
                    <a:pt x="2409075" y="23241"/>
                  </a:lnTo>
                  <a:close/>
                </a:path>
                <a:path w="4540250" h="89535">
                  <a:moveTo>
                    <a:pt x="286461" y="26797"/>
                  </a:moveTo>
                  <a:lnTo>
                    <a:pt x="285826" y="50292"/>
                  </a:lnTo>
                  <a:lnTo>
                    <a:pt x="307713" y="51054"/>
                  </a:lnTo>
                  <a:lnTo>
                    <a:pt x="329590" y="52070"/>
                  </a:lnTo>
                  <a:lnTo>
                    <a:pt x="331063" y="28702"/>
                  </a:lnTo>
                  <a:lnTo>
                    <a:pt x="319917" y="28067"/>
                  </a:lnTo>
                  <a:lnTo>
                    <a:pt x="308767" y="27559"/>
                  </a:lnTo>
                  <a:lnTo>
                    <a:pt x="286461" y="26797"/>
                  </a:lnTo>
                  <a:close/>
                </a:path>
                <a:path w="4540250" h="89535">
                  <a:moveTo>
                    <a:pt x="4489221" y="22098"/>
                  </a:moveTo>
                  <a:lnTo>
                    <a:pt x="4465980" y="29591"/>
                  </a:lnTo>
                  <a:lnTo>
                    <a:pt x="4478629" y="51943"/>
                  </a:lnTo>
                  <a:lnTo>
                    <a:pt x="4480953" y="50800"/>
                  </a:lnTo>
                  <a:lnTo>
                    <a:pt x="4485500" y="49022"/>
                  </a:lnTo>
                  <a:lnTo>
                    <a:pt x="4490148" y="47498"/>
                  </a:lnTo>
                  <a:lnTo>
                    <a:pt x="4494923" y="46355"/>
                  </a:lnTo>
                  <a:lnTo>
                    <a:pt x="4489221" y="22098"/>
                  </a:lnTo>
                  <a:close/>
                </a:path>
                <a:path w="4540250" h="89535">
                  <a:moveTo>
                    <a:pt x="2796603" y="21590"/>
                  </a:moveTo>
                  <a:lnTo>
                    <a:pt x="2793885" y="45720"/>
                  </a:lnTo>
                  <a:lnTo>
                    <a:pt x="2826070" y="48895"/>
                  </a:lnTo>
                  <a:lnTo>
                    <a:pt x="2858312" y="51562"/>
                  </a:lnTo>
                  <a:lnTo>
                    <a:pt x="2860078" y="27051"/>
                  </a:lnTo>
                  <a:lnTo>
                    <a:pt x="2828316" y="24638"/>
                  </a:lnTo>
                  <a:lnTo>
                    <a:pt x="2812456" y="23241"/>
                  </a:lnTo>
                  <a:lnTo>
                    <a:pt x="2796603" y="21590"/>
                  </a:lnTo>
                  <a:close/>
                </a:path>
                <a:path w="4540250" h="89535">
                  <a:moveTo>
                    <a:pt x="242760" y="24130"/>
                  </a:moveTo>
                  <a:lnTo>
                    <a:pt x="274382" y="50038"/>
                  </a:lnTo>
                  <a:lnTo>
                    <a:pt x="285826" y="50292"/>
                  </a:lnTo>
                  <a:lnTo>
                    <a:pt x="286461" y="26797"/>
                  </a:lnTo>
                  <a:lnTo>
                    <a:pt x="275514" y="26416"/>
                  </a:lnTo>
                  <a:lnTo>
                    <a:pt x="264582" y="25908"/>
                  </a:lnTo>
                  <a:lnTo>
                    <a:pt x="253664" y="25146"/>
                  </a:lnTo>
                  <a:lnTo>
                    <a:pt x="242760" y="24130"/>
                  </a:lnTo>
                  <a:close/>
                </a:path>
                <a:path w="4540250" h="89535">
                  <a:moveTo>
                    <a:pt x="203771" y="17272"/>
                  </a:moveTo>
                  <a:lnTo>
                    <a:pt x="229668" y="46228"/>
                  </a:lnTo>
                  <a:lnTo>
                    <a:pt x="240131" y="47625"/>
                  </a:lnTo>
                  <a:lnTo>
                    <a:pt x="242760" y="24130"/>
                  </a:lnTo>
                  <a:lnTo>
                    <a:pt x="232950" y="22733"/>
                  </a:lnTo>
                  <a:lnTo>
                    <a:pt x="223180" y="21209"/>
                  </a:lnTo>
                  <a:lnTo>
                    <a:pt x="213453" y="19431"/>
                  </a:lnTo>
                  <a:lnTo>
                    <a:pt x="203771" y="17272"/>
                  </a:lnTo>
                  <a:close/>
                </a:path>
                <a:path w="4540250" h="89535">
                  <a:moveTo>
                    <a:pt x="2483497" y="14986"/>
                  </a:moveTo>
                  <a:lnTo>
                    <a:pt x="2409075" y="23241"/>
                  </a:lnTo>
                  <a:lnTo>
                    <a:pt x="2411514" y="46990"/>
                  </a:lnTo>
                  <a:lnTo>
                    <a:pt x="2486190" y="38862"/>
                  </a:lnTo>
                  <a:lnTo>
                    <a:pt x="2483497" y="14986"/>
                  </a:lnTo>
                  <a:close/>
                </a:path>
                <a:path w="4540250" h="89535">
                  <a:moveTo>
                    <a:pt x="4516501" y="18161"/>
                  </a:moveTo>
                  <a:lnTo>
                    <a:pt x="4509631" y="18796"/>
                  </a:lnTo>
                  <a:lnTo>
                    <a:pt x="4502794" y="19685"/>
                  </a:lnTo>
                  <a:lnTo>
                    <a:pt x="4495991" y="20701"/>
                  </a:lnTo>
                  <a:lnTo>
                    <a:pt x="4489221" y="22098"/>
                  </a:lnTo>
                  <a:lnTo>
                    <a:pt x="4494923" y="46355"/>
                  </a:lnTo>
                  <a:lnTo>
                    <a:pt x="4507869" y="42799"/>
                  </a:lnTo>
                  <a:lnTo>
                    <a:pt x="4514281" y="40767"/>
                  </a:lnTo>
                  <a:lnTo>
                    <a:pt x="4520653" y="38608"/>
                  </a:lnTo>
                  <a:lnTo>
                    <a:pt x="4516501" y="18161"/>
                  </a:lnTo>
                  <a:close/>
                </a:path>
                <a:path w="4540250" h="89535">
                  <a:moveTo>
                    <a:pt x="1743938" y="43307"/>
                  </a:moveTo>
                  <a:lnTo>
                    <a:pt x="1725565" y="44577"/>
                  </a:lnTo>
                  <a:lnTo>
                    <a:pt x="1707173" y="45339"/>
                  </a:lnTo>
                  <a:lnTo>
                    <a:pt x="1688765" y="45847"/>
                  </a:lnTo>
                  <a:lnTo>
                    <a:pt x="1744163" y="45847"/>
                  </a:lnTo>
                  <a:lnTo>
                    <a:pt x="1743938" y="43307"/>
                  </a:lnTo>
                  <a:close/>
                </a:path>
                <a:path w="4540250" h="89535">
                  <a:moveTo>
                    <a:pt x="2724785" y="12065"/>
                  </a:moveTo>
                  <a:lnTo>
                    <a:pt x="2721343" y="35941"/>
                  </a:lnTo>
                  <a:lnTo>
                    <a:pt x="2739455" y="38608"/>
                  </a:lnTo>
                  <a:lnTo>
                    <a:pt x="2793885" y="45720"/>
                  </a:lnTo>
                  <a:lnTo>
                    <a:pt x="2796603" y="21590"/>
                  </a:lnTo>
                  <a:lnTo>
                    <a:pt x="2760665" y="17145"/>
                  </a:lnTo>
                  <a:lnTo>
                    <a:pt x="2742718" y="14732"/>
                  </a:lnTo>
                  <a:lnTo>
                    <a:pt x="2724785" y="12065"/>
                  </a:lnTo>
                  <a:close/>
                </a:path>
                <a:path w="4540250" h="89535">
                  <a:moveTo>
                    <a:pt x="709841" y="16002"/>
                  </a:moveTo>
                  <a:lnTo>
                    <a:pt x="709841" y="39370"/>
                  </a:lnTo>
                  <a:lnTo>
                    <a:pt x="725154" y="39751"/>
                  </a:lnTo>
                  <a:lnTo>
                    <a:pt x="740387" y="40894"/>
                  </a:lnTo>
                  <a:lnTo>
                    <a:pt x="755539" y="42926"/>
                  </a:lnTo>
                  <a:lnTo>
                    <a:pt x="770610" y="45593"/>
                  </a:lnTo>
                  <a:lnTo>
                    <a:pt x="775474" y="22860"/>
                  </a:lnTo>
                  <a:lnTo>
                    <a:pt x="759199" y="19812"/>
                  </a:lnTo>
                  <a:lnTo>
                    <a:pt x="742834" y="17653"/>
                  </a:lnTo>
                  <a:lnTo>
                    <a:pt x="726381" y="16383"/>
                  </a:lnTo>
                  <a:lnTo>
                    <a:pt x="709841" y="16002"/>
                  </a:lnTo>
                  <a:close/>
                </a:path>
                <a:path w="4540250" h="89535">
                  <a:moveTo>
                    <a:pt x="1590" y="29382"/>
                  </a:moveTo>
                  <a:lnTo>
                    <a:pt x="125" y="30861"/>
                  </a:lnTo>
                  <a:lnTo>
                    <a:pt x="0" y="41275"/>
                  </a:lnTo>
                  <a:lnTo>
                    <a:pt x="4152" y="45339"/>
                  </a:lnTo>
                  <a:lnTo>
                    <a:pt x="14401" y="45339"/>
                  </a:lnTo>
                  <a:lnTo>
                    <a:pt x="18554" y="41275"/>
                  </a:lnTo>
                  <a:lnTo>
                    <a:pt x="18554" y="38227"/>
                  </a:lnTo>
                  <a:lnTo>
                    <a:pt x="18300" y="38227"/>
                  </a:lnTo>
                  <a:lnTo>
                    <a:pt x="241" y="34036"/>
                  </a:lnTo>
                  <a:lnTo>
                    <a:pt x="1590" y="29382"/>
                  </a:lnTo>
                  <a:close/>
                </a:path>
                <a:path w="4540250" h="89535">
                  <a:moveTo>
                    <a:pt x="709841" y="16002"/>
                  </a:moveTo>
                  <a:lnTo>
                    <a:pt x="695072" y="16002"/>
                  </a:lnTo>
                  <a:lnTo>
                    <a:pt x="680313" y="16383"/>
                  </a:lnTo>
                  <a:lnTo>
                    <a:pt x="665564" y="17145"/>
                  </a:lnTo>
                  <a:lnTo>
                    <a:pt x="650824" y="18161"/>
                  </a:lnTo>
                  <a:lnTo>
                    <a:pt x="652856" y="41656"/>
                  </a:lnTo>
                  <a:lnTo>
                    <a:pt x="667082" y="40640"/>
                  </a:lnTo>
                  <a:lnTo>
                    <a:pt x="681320" y="39878"/>
                  </a:lnTo>
                  <a:lnTo>
                    <a:pt x="695572" y="39497"/>
                  </a:lnTo>
                  <a:lnTo>
                    <a:pt x="709841" y="39370"/>
                  </a:lnTo>
                  <a:lnTo>
                    <a:pt x="709841" y="16002"/>
                  </a:lnTo>
                  <a:close/>
                </a:path>
                <a:path w="4540250" h="89535">
                  <a:moveTo>
                    <a:pt x="152577" y="6985"/>
                  </a:moveTo>
                  <a:lnTo>
                    <a:pt x="148374" y="30226"/>
                  </a:lnTo>
                  <a:lnTo>
                    <a:pt x="160968" y="32512"/>
                  </a:lnTo>
                  <a:lnTo>
                    <a:pt x="173531" y="34925"/>
                  </a:lnTo>
                  <a:lnTo>
                    <a:pt x="186062" y="37465"/>
                  </a:lnTo>
                  <a:lnTo>
                    <a:pt x="198564" y="40259"/>
                  </a:lnTo>
                  <a:lnTo>
                    <a:pt x="203771" y="17272"/>
                  </a:lnTo>
                  <a:lnTo>
                    <a:pt x="191007" y="14478"/>
                  </a:lnTo>
                  <a:lnTo>
                    <a:pt x="165413" y="9398"/>
                  </a:lnTo>
                  <a:lnTo>
                    <a:pt x="152577" y="6985"/>
                  </a:lnTo>
                  <a:close/>
                </a:path>
                <a:path w="4540250" h="89535">
                  <a:moveTo>
                    <a:pt x="2552395" y="7874"/>
                  </a:moveTo>
                  <a:lnTo>
                    <a:pt x="2483497" y="14986"/>
                  </a:lnTo>
                  <a:lnTo>
                    <a:pt x="2486190" y="38862"/>
                  </a:lnTo>
                  <a:lnTo>
                    <a:pt x="2504422" y="36830"/>
                  </a:lnTo>
                  <a:lnTo>
                    <a:pt x="2537267" y="33401"/>
                  </a:lnTo>
                  <a:lnTo>
                    <a:pt x="2554312" y="31877"/>
                  </a:lnTo>
                  <a:lnTo>
                    <a:pt x="2552395" y="7874"/>
                  </a:lnTo>
                  <a:close/>
                </a:path>
                <a:path w="4540250" h="89535">
                  <a:moveTo>
                    <a:pt x="4525957" y="17509"/>
                  </a:moveTo>
                  <a:lnTo>
                    <a:pt x="4516501" y="18161"/>
                  </a:lnTo>
                  <a:lnTo>
                    <a:pt x="4520653" y="38608"/>
                  </a:lnTo>
                  <a:lnTo>
                    <a:pt x="4532501" y="34544"/>
                  </a:lnTo>
                  <a:lnTo>
                    <a:pt x="4526318" y="34544"/>
                  </a:lnTo>
                  <a:lnTo>
                    <a:pt x="4522544" y="30734"/>
                  </a:lnTo>
                  <a:lnTo>
                    <a:pt x="4522419" y="21082"/>
                  </a:lnTo>
                  <a:lnTo>
                    <a:pt x="4525957" y="17509"/>
                  </a:lnTo>
                  <a:close/>
                </a:path>
                <a:path w="4540250" h="89535">
                  <a:moveTo>
                    <a:pt x="1945" y="29024"/>
                  </a:moveTo>
                  <a:lnTo>
                    <a:pt x="1590" y="29382"/>
                  </a:lnTo>
                  <a:lnTo>
                    <a:pt x="241" y="34036"/>
                  </a:lnTo>
                  <a:lnTo>
                    <a:pt x="18300" y="38227"/>
                  </a:lnTo>
                  <a:lnTo>
                    <a:pt x="18509" y="37084"/>
                  </a:lnTo>
                  <a:lnTo>
                    <a:pt x="18554" y="33975"/>
                  </a:lnTo>
                  <a:lnTo>
                    <a:pt x="1945" y="29024"/>
                  </a:lnTo>
                  <a:close/>
                </a:path>
                <a:path w="4540250" h="89535">
                  <a:moveTo>
                    <a:pt x="18554" y="36838"/>
                  </a:moveTo>
                  <a:lnTo>
                    <a:pt x="18300" y="38227"/>
                  </a:lnTo>
                  <a:lnTo>
                    <a:pt x="18554" y="38227"/>
                  </a:lnTo>
                  <a:lnTo>
                    <a:pt x="18554" y="36838"/>
                  </a:lnTo>
                  <a:close/>
                </a:path>
                <a:path w="4540250" h="89535">
                  <a:moveTo>
                    <a:pt x="18554" y="33975"/>
                  </a:moveTo>
                  <a:lnTo>
                    <a:pt x="18554" y="36838"/>
                  </a:lnTo>
                  <a:lnTo>
                    <a:pt x="19067" y="34036"/>
                  </a:lnTo>
                  <a:lnTo>
                    <a:pt x="18757" y="34036"/>
                  </a:lnTo>
                  <a:lnTo>
                    <a:pt x="18554" y="33975"/>
                  </a:lnTo>
                  <a:close/>
                </a:path>
                <a:path w="4540250" h="89535">
                  <a:moveTo>
                    <a:pt x="2649118" y="5080"/>
                  </a:moveTo>
                  <a:lnTo>
                    <a:pt x="2649118" y="29210"/>
                  </a:lnTo>
                  <a:lnTo>
                    <a:pt x="2667247" y="29972"/>
                  </a:lnTo>
                  <a:lnTo>
                    <a:pt x="2685326" y="31369"/>
                  </a:lnTo>
                  <a:lnTo>
                    <a:pt x="2703357" y="33401"/>
                  </a:lnTo>
                  <a:lnTo>
                    <a:pt x="2721343" y="35941"/>
                  </a:lnTo>
                  <a:lnTo>
                    <a:pt x="2724785" y="12065"/>
                  </a:lnTo>
                  <a:lnTo>
                    <a:pt x="2705945" y="9398"/>
                  </a:lnTo>
                  <a:lnTo>
                    <a:pt x="2687051" y="7366"/>
                  </a:lnTo>
                  <a:lnTo>
                    <a:pt x="2668108" y="5969"/>
                  </a:lnTo>
                  <a:lnTo>
                    <a:pt x="2649118" y="5080"/>
                  </a:lnTo>
                  <a:close/>
                </a:path>
                <a:path w="4540250" h="89535">
                  <a:moveTo>
                    <a:pt x="4529404" y="17272"/>
                  </a:moveTo>
                  <a:lnTo>
                    <a:pt x="4525957" y="17509"/>
                  </a:lnTo>
                  <a:lnTo>
                    <a:pt x="4522419" y="21082"/>
                  </a:lnTo>
                  <a:lnTo>
                    <a:pt x="4522544" y="30734"/>
                  </a:lnTo>
                  <a:lnTo>
                    <a:pt x="4526318" y="34544"/>
                  </a:lnTo>
                  <a:lnTo>
                    <a:pt x="4532501" y="34544"/>
                  </a:lnTo>
                  <a:lnTo>
                    <a:pt x="4532871" y="34417"/>
                  </a:lnTo>
                  <a:lnTo>
                    <a:pt x="4529404" y="17272"/>
                  </a:lnTo>
                  <a:close/>
                </a:path>
                <a:path w="4540250" h="89535">
                  <a:moveTo>
                    <a:pt x="4536083" y="17272"/>
                  </a:moveTo>
                  <a:lnTo>
                    <a:pt x="4529404" y="17272"/>
                  </a:lnTo>
                  <a:lnTo>
                    <a:pt x="4532871" y="34417"/>
                  </a:lnTo>
                  <a:lnTo>
                    <a:pt x="4532501" y="34544"/>
                  </a:lnTo>
                  <a:lnTo>
                    <a:pt x="4535957" y="34544"/>
                  </a:lnTo>
                  <a:lnTo>
                    <a:pt x="4539730" y="30734"/>
                  </a:lnTo>
                  <a:lnTo>
                    <a:pt x="4539856" y="21082"/>
                  </a:lnTo>
                  <a:lnTo>
                    <a:pt x="4536083" y="17272"/>
                  </a:lnTo>
                  <a:close/>
                </a:path>
                <a:path w="4540250" h="89535">
                  <a:moveTo>
                    <a:pt x="18554" y="32858"/>
                  </a:moveTo>
                  <a:lnTo>
                    <a:pt x="18554" y="33975"/>
                  </a:lnTo>
                  <a:lnTo>
                    <a:pt x="18757" y="34036"/>
                  </a:lnTo>
                  <a:lnTo>
                    <a:pt x="19137" y="33655"/>
                  </a:lnTo>
                  <a:lnTo>
                    <a:pt x="19253" y="33020"/>
                  </a:lnTo>
                  <a:lnTo>
                    <a:pt x="18554" y="32858"/>
                  </a:lnTo>
                  <a:close/>
                </a:path>
                <a:path w="4540250" h="89535">
                  <a:moveTo>
                    <a:pt x="19136" y="33657"/>
                  </a:moveTo>
                  <a:lnTo>
                    <a:pt x="18757" y="34036"/>
                  </a:lnTo>
                  <a:lnTo>
                    <a:pt x="19067" y="34036"/>
                  </a:lnTo>
                  <a:lnTo>
                    <a:pt x="19136" y="33657"/>
                  </a:lnTo>
                  <a:close/>
                </a:path>
                <a:path w="4540250" h="89535">
                  <a:moveTo>
                    <a:pt x="1957" y="29012"/>
                  </a:moveTo>
                  <a:lnTo>
                    <a:pt x="18554" y="33975"/>
                  </a:lnTo>
                  <a:lnTo>
                    <a:pt x="18554" y="32858"/>
                  </a:lnTo>
                  <a:lnTo>
                    <a:pt x="1957" y="29012"/>
                  </a:lnTo>
                  <a:close/>
                </a:path>
                <a:path w="4540250" h="89535">
                  <a:moveTo>
                    <a:pt x="28064" y="26797"/>
                  </a:moveTo>
                  <a:lnTo>
                    <a:pt x="14401" y="26797"/>
                  </a:lnTo>
                  <a:lnTo>
                    <a:pt x="18428" y="30861"/>
                  </a:lnTo>
                  <a:lnTo>
                    <a:pt x="18554" y="32858"/>
                  </a:lnTo>
                  <a:lnTo>
                    <a:pt x="19253" y="33020"/>
                  </a:lnTo>
                  <a:lnTo>
                    <a:pt x="19136" y="33657"/>
                  </a:lnTo>
                  <a:lnTo>
                    <a:pt x="22860" y="31369"/>
                  </a:lnTo>
                  <a:lnTo>
                    <a:pt x="25857" y="30099"/>
                  </a:lnTo>
                  <a:lnTo>
                    <a:pt x="29006" y="29083"/>
                  </a:lnTo>
                  <a:lnTo>
                    <a:pt x="28064" y="26797"/>
                  </a:lnTo>
                  <a:close/>
                </a:path>
                <a:path w="4540250" h="89535">
                  <a:moveTo>
                    <a:pt x="14401" y="26797"/>
                  </a:moveTo>
                  <a:lnTo>
                    <a:pt x="4152" y="26797"/>
                  </a:lnTo>
                  <a:lnTo>
                    <a:pt x="2013" y="28956"/>
                  </a:lnTo>
                  <a:lnTo>
                    <a:pt x="18554" y="32858"/>
                  </a:lnTo>
                  <a:lnTo>
                    <a:pt x="18428" y="30861"/>
                  </a:lnTo>
                  <a:lnTo>
                    <a:pt x="14401" y="26797"/>
                  </a:lnTo>
                  <a:close/>
                </a:path>
                <a:path w="4540250" h="89535">
                  <a:moveTo>
                    <a:pt x="2598140" y="5715"/>
                  </a:moveTo>
                  <a:lnTo>
                    <a:pt x="2586694" y="5969"/>
                  </a:lnTo>
                  <a:lnTo>
                    <a:pt x="2575253" y="6477"/>
                  </a:lnTo>
                  <a:lnTo>
                    <a:pt x="2563820" y="7112"/>
                  </a:lnTo>
                  <a:lnTo>
                    <a:pt x="2552395" y="7874"/>
                  </a:lnTo>
                  <a:lnTo>
                    <a:pt x="2554312" y="31877"/>
                  </a:lnTo>
                  <a:lnTo>
                    <a:pt x="2565395" y="31115"/>
                  </a:lnTo>
                  <a:lnTo>
                    <a:pt x="2576487" y="30480"/>
                  </a:lnTo>
                  <a:lnTo>
                    <a:pt x="2587588" y="29972"/>
                  </a:lnTo>
                  <a:lnTo>
                    <a:pt x="2598699" y="29718"/>
                  </a:lnTo>
                  <a:lnTo>
                    <a:pt x="2598140" y="5715"/>
                  </a:lnTo>
                  <a:close/>
                </a:path>
                <a:path w="4540250" h="89535">
                  <a:moveTo>
                    <a:pt x="112331" y="762"/>
                  </a:moveTo>
                  <a:lnTo>
                    <a:pt x="110121" y="24130"/>
                  </a:lnTo>
                  <a:lnTo>
                    <a:pt x="119713" y="25400"/>
                  </a:lnTo>
                  <a:lnTo>
                    <a:pt x="138839" y="28448"/>
                  </a:lnTo>
                  <a:lnTo>
                    <a:pt x="148374" y="30226"/>
                  </a:lnTo>
                  <a:lnTo>
                    <a:pt x="152577" y="6985"/>
                  </a:lnTo>
                  <a:lnTo>
                    <a:pt x="142554" y="5080"/>
                  </a:lnTo>
                  <a:lnTo>
                    <a:pt x="132507" y="3429"/>
                  </a:lnTo>
                  <a:lnTo>
                    <a:pt x="122432" y="2032"/>
                  </a:lnTo>
                  <a:lnTo>
                    <a:pt x="112331" y="762"/>
                  </a:lnTo>
                  <a:close/>
                </a:path>
                <a:path w="4540250" h="89535">
                  <a:moveTo>
                    <a:pt x="2649118" y="5080"/>
                  </a:moveTo>
                  <a:lnTo>
                    <a:pt x="2636373" y="5080"/>
                  </a:lnTo>
                  <a:lnTo>
                    <a:pt x="2598140" y="5715"/>
                  </a:lnTo>
                  <a:lnTo>
                    <a:pt x="2598699" y="29718"/>
                  </a:lnTo>
                  <a:lnTo>
                    <a:pt x="2611301" y="29464"/>
                  </a:lnTo>
                  <a:lnTo>
                    <a:pt x="2636509" y="29210"/>
                  </a:lnTo>
                  <a:lnTo>
                    <a:pt x="2649118" y="29210"/>
                  </a:lnTo>
                  <a:lnTo>
                    <a:pt x="2649118" y="5080"/>
                  </a:lnTo>
                  <a:close/>
                </a:path>
                <a:path w="4540250" h="89535">
                  <a:moveTo>
                    <a:pt x="1714" y="28956"/>
                  </a:moveTo>
                  <a:lnTo>
                    <a:pt x="1590" y="29382"/>
                  </a:lnTo>
                  <a:lnTo>
                    <a:pt x="1887" y="29083"/>
                  </a:lnTo>
                  <a:lnTo>
                    <a:pt x="1714" y="28956"/>
                  </a:lnTo>
                  <a:close/>
                </a:path>
                <a:path w="4540250" h="89535">
                  <a:moveTo>
                    <a:pt x="47129" y="2413"/>
                  </a:moveTo>
                  <a:lnTo>
                    <a:pt x="40578" y="4064"/>
                  </a:lnTo>
                  <a:lnTo>
                    <a:pt x="34162" y="6096"/>
                  </a:lnTo>
                  <a:lnTo>
                    <a:pt x="27880" y="8509"/>
                  </a:lnTo>
                  <a:lnTo>
                    <a:pt x="21729" y="11430"/>
                  </a:lnTo>
                  <a:lnTo>
                    <a:pt x="29006" y="29083"/>
                  </a:lnTo>
                  <a:lnTo>
                    <a:pt x="36029" y="26543"/>
                  </a:lnTo>
                  <a:lnTo>
                    <a:pt x="43218" y="24765"/>
                  </a:lnTo>
                  <a:lnTo>
                    <a:pt x="50584" y="23622"/>
                  </a:lnTo>
                  <a:lnTo>
                    <a:pt x="47129" y="2413"/>
                  </a:lnTo>
                  <a:close/>
                </a:path>
                <a:path w="4540250" h="89535">
                  <a:moveTo>
                    <a:pt x="1714" y="28956"/>
                  </a:moveTo>
                  <a:lnTo>
                    <a:pt x="1945" y="29024"/>
                  </a:lnTo>
                  <a:lnTo>
                    <a:pt x="1714" y="28956"/>
                  </a:lnTo>
                  <a:close/>
                </a:path>
                <a:path w="4540250" h="89535">
                  <a:moveTo>
                    <a:pt x="21729" y="11430"/>
                  </a:moveTo>
                  <a:lnTo>
                    <a:pt x="1714" y="28956"/>
                  </a:lnTo>
                  <a:lnTo>
                    <a:pt x="1957" y="29012"/>
                  </a:lnTo>
                  <a:lnTo>
                    <a:pt x="4152" y="26797"/>
                  </a:lnTo>
                  <a:lnTo>
                    <a:pt x="28064" y="26797"/>
                  </a:lnTo>
                  <a:lnTo>
                    <a:pt x="21729" y="11430"/>
                  </a:lnTo>
                  <a:close/>
                </a:path>
                <a:path w="4540250" h="89535">
                  <a:moveTo>
                    <a:pt x="87649" y="0"/>
                  </a:moveTo>
                  <a:lnTo>
                    <a:pt x="79413" y="127"/>
                  </a:lnTo>
                  <a:lnTo>
                    <a:pt x="79413" y="22733"/>
                  </a:lnTo>
                  <a:lnTo>
                    <a:pt x="87097" y="22860"/>
                  </a:lnTo>
                  <a:lnTo>
                    <a:pt x="94776" y="23114"/>
                  </a:lnTo>
                  <a:lnTo>
                    <a:pt x="102451" y="23495"/>
                  </a:lnTo>
                  <a:lnTo>
                    <a:pt x="110121" y="24130"/>
                  </a:lnTo>
                  <a:lnTo>
                    <a:pt x="112331" y="762"/>
                  </a:lnTo>
                  <a:lnTo>
                    <a:pt x="104109" y="381"/>
                  </a:lnTo>
                  <a:lnTo>
                    <a:pt x="95881" y="127"/>
                  </a:lnTo>
                  <a:lnTo>
                    <a:pt x="87649" y="0"/>
                  </a:lnTo>
                  <a:close/>
                </a:path>
                <a:path w="4540250" h="89535">
                  <a:moveTo>
                    <a:pt x="79413" y="127"/>
                  </a:moveTo>
                  <a:lnTo>
                    <a:pt x="71302" y="254"/>
                  </a:lnTo>
                  <a:lnTo>
                    <a:pt x="63219" y="635"/>
                  </a:lnTo>
                  <a:lnTo>
                    <a:pt x="55161" y="1397"/>
                  </a:lnTo>
                  <a:lnTo>
                    <a:pt x="47129" y="2413"/>
                  </a:lnTo>
                  <a:lnTo>
                    <a:pt x="50584" y="23622"/>
                  </a:lnTo>
                  <a:lnTo>
                    <a:pt x="57778" y="22987"/>
                  </a:lnTo>
                  <a:lnTo>
                    <a:pt x="64979" y="22733"/>
                  </a:lnTo>
                  <a:lnTo>
                    <a:pt x="72190" y="22606"/>
                  </a:lnTo>
                  <a:lnTo>
                    <a:pt x="79413" y="22606"/>
                  </a:lnTo>
                  <a:lnTo>
                    <a:pt x="79413" y="127"/>
                  </a:lnTo>
                  <a:close/>
                </a:path>
                <a:path w="4540250" h="89535">
                  <a:moveTo>
                    <a:pt x="79413" y="22606"/>
                  </a:moveTo>
                  <a:lnTo>
                    <a:pt x="72190" y="22606"/>
                  </a:lnTo>
                  <a:lnTo>
                    <a:pt x="79413" y="22733"/>
                  </a:lnTo>
                  <a:close/>
                </a:path>
                <a:path w="4540250" h="89535">
                  <a:moveTo>
                    <a:pt x="4535957" y="17145"/>
                  </a:moveTo>
                  <a:lnTo>
                    <a:pt x="4526318" y="17145"/>
                  </a:lnTo>
                  <a:lnTo>
                    <a:pt x="4525957" y="17509"/>
                  </a:lnTo>
                  <a:lnTo>
                    <a:pt x="4529404" y="17272"/>
                  </a:lnTo>
                  <a:lnTo>
                    <a:pt x="4536083" y="17272"/>
                  </a:lnTo>
                  <a:lnTo>
                    <a:pt x="4535957" y="17145"/>
                  </a:lnTo>
                  <a:close/>
                </a:path>
              </a:pathLst>
            </a:custGeom>
            <a:solidFill>
              <a:srgbClr val="C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399" y="4404226"/>
              <a:ext cx="6162365" cy="9374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169822" y="4650778"/>
            <a:ext cx="657326" cy="2217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9737" y="4676457"/>
            <a:ext cx="1420021" cy="2619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99256" y="4735245"/>
            <a:ext cx="76835" cy="43180"/>
          </a:xfrm>
          <a:custGeom>
            <a:avLst/>
            <a:gdLst/>
            <a:ahLst/>
            <a:cxnLst/>
            <a:rect l="l" t="t" r="r" b="b"/>
            <a:pathLst>
              <a:path w="76834" h="43179">
                <a:moveTo>
                  <a:pt x="8923" y="24358"/>
                </a:moveTo>
                <a:lnTo>
                  <a:pt x="4152" y="24358"/>
                </a:lnTo>
                <a:lnTo>
                  <a:pt x="0" y="28511"/>
                </a:lnTo>
                <a:lnTo>
                  <a:pt x="0" y="38760"/>
                </a:lnTo>
                <a:lnTo>
                  <a:pt x="4152" y="42913"/>
                </a:lnTo>
                <a:lnTo>
                  <a:pt x="14401" y="42913"/>
                </a:lnTo>
                <a:lnTo>
                  <a:pt x="9956" y="42887"/>
                </a:lnTo>
                <a:lnTo>
                  <a:pt x="8585" y="24383"/>
                </a:lnTo>
                <a:lnTo>
                  <a:pt x="8923" y="24358"/>
                </a:lnTo>
                <a:close/>
              </a:path>
              <a:path w="76834" h="43179">
                <a:moveTo>
                  <a:pt x="18402" y="23647"/>
                </a:moveTo>
                <a:lnTo>
                  <a:pt x="8585" y="24383"/>
                </a:lnTo>
                <a:lnTo>
                  <a:pt x="9956" y="42887"/>
                </a:lnTo>
                <a:lnTo>
                  <a:pt x="14789" y="42525"/>
                </a:lnTo>
                <a:lnTo>
                  <a:pt x="18554" y="38760"/>
                </a:lnTo>
                <a:lnTo>
                  <a:pt x="18554" y="28511"/>
                </a:lnTo>
                <a:lnTo>
                  <a:pt x="14401" y="24358"/>
                </a:lnTo>
                <a:lnTo>
                  <a:pt x="18455" y="24358"/>
                </a:lnTo>
                <a:lnTo>
                  <a:pt x="18402" y="23647"/>
                </a:lnTo>
                <a:close/>
              </a:path>
              <a:path w="76834" h="43179">
                <a:moveTo>
                  <a:pt x="14789" y="42525"/>
                </a:moveTo>
                <a:lnTo>
                  <a:pt x="9956" y="42887"/>
                </a:lnTo>
                <a:lnTo>
                  <a:pt x="14427" y="42887"/>
                </a:lnTo>
                <a:lnTo>
                  <a:pt x="14789" y="42525"/>
                </a:lnTo>
                <a:close/>
              </a:path>
              <a:path w="76834" h="43179">
                <a:moveTo>
                  <a:pt x="18455" y="24358"/>
                </a:moveTo>
                <a:lnTo>
                  <a:pt x="14401" y="24358"/>
                </a:lnTo>
                <a:lnTo>
                  <a:pt x="18554" y="28511"/>
                </a:lnTo>
                <a:lnTo>
                  <a:pt x="18554" y="38760"/>
                </a:lnTo>
                <a:lnTo>
                  <a:pt x="14789" y="42525"/>
                </a:lnTo>
                <a:lnTo>
                  <a:pt x="19773" y="42151"/>
                </a:lnTo>
                <a:lnTo>
                  <a:pt x="18455" y="24358"/>
                </a:lnTo>
                <a:close/>
              </a:path>
              <a:path w="76834" h="43179">
                <a:moveTo>
                  <a:pt x="36271" y="15887"/>
                </a:moveTo>
                <a:lnTo>
                  <a:pt x="18402" y="23647"/>
                </a:lnTo>
                <a:lnTo>
                  <a:pt x="19773" y="42151"/>
                </a:lnTo>
                <a:lnTo>
                  <a:pt x="46647" y="34289"/>
                </a:lnTo>
                <a:lnTo>
                  <a:pt x="36271" y="15887"/>
                </a:lnTo>
                <a:close/>
              </a:path>
              <a:path w="76834" h="43179">
                <a:moveTo>
                  <a:pt x="53047" y="4063"/>
                </a:moveTo>
                <a:lnTo>
                  <a:pt x="47498" y="8064"/>
                </a:lnTo>
                <a:lnTo>
                  <a:pt x="41910" y="12014"/>
                </a:lnTo>
                <a:lnTo>
                  <a:pt x="36271" y="15887"/>
                </a:lnTo>
                <a:lnTo>
                  <a:pt x="46647" y="34289"/>
                </a:lnTo>
                <a:lnTo>
                  <a:pt x="53771" y="31216"/>
                </a:lnTo>
                <a:lnTo>
                  <a:pt x="60540" y="27533"/>
                </a:lnTo>
                <a:lnTo>
                  <a:pt x="65208" y="24422"/>
                </a:lnTo>
                <a:lnTo>
                  <a:pt x="61658" y="24422"/>
                </a:lnTo>
                <a:lnTo>
                  <a:pt x="58127" y="20904"/>
                </a:lnTo>
                <a:lnTo>
                  <a:pt x="58127" y="16548"/>
                </a:lnTo>
                <a:lnTo>
                  <a:pt x="56146" y="12915"/>
                </a:lnTo>
                <a:lnTo>
                  <a:pt x="58127" y="12915"/>
                </a:lnTo>
                <a:lnTo>
                  <a:pt x="58127" y="12191"/>
                </a:lnTo>
                <a:lnTo>
                  <a:pt x="58605" y="11714"/>
                </a:lnTo>
                <a:lnTo>
                  <a:pt x="53047" y="4063"/>
                </a:lnTo>
                <a:close/>
              </a:path>
              <a:path w="76834" h="43179">
                <a:moveTo>
                  <a:pt x="58605" y="11714"/>
                </a:moveTo>
                <a:lnTo>
                  <a:pt x="58127" y="12191"/>
                </a:lnTo>
                <a:lnTo>
                  <a:pt x="58127" y="20904"/>
                </a:lnTo>
                <a:lnTo>
                  <a:pt x="61658" y="24422"/>
                </a:lnTo>
                <a:lnTo>
                  <a:pt x="65208" y="24422"/>
                </a:lnTo>
                <a:lnTo>
                  <a:pt x="66979" y="23240"/>
                </a:lnTo>
                <a:lnTo>
                  <a:pt x="58605" y="11714"/>
                </a:lnTo>
                <a:close/>
              </a:path>
              <a:path w="76834" h="43179">
                <a:moveTo>
                  <a:pt x="73901" y="15314"/>
                </a:moveTo>
                <a:lnTo>
                  <a:pt x="68097" y="22339"/>
                </a:lnTo>
                <a:lnTo>
                  <a:pt x="67767" y="22682"/>
                </a:lnTo>
                <a:lnTo>
                  <a:pt x="67347" y="22999"/>
                </a:lnTo>
                <a:lnTo>
                  <a:pt x="65208" y="24422"/>
                </a:lnTo>
                <a:lnTo>
                  <a:pt x="70370" y="24422"/>
                </a:lnTo>
                <a:lnTo>
                  <a:pt x="73901" y="20904"/>
                </a:lnTo>
                <a:lnTo>
                  <a:pt x="73901" y="15314"/>
                </a:lnTo>
                <a:close/>
              </a:path>
              <a:path w="76834" h="43179">
                <a:moveTo>
                  <a:pt x="70370" y="8661"/>
                </a:moveTo>
                <a:lnTo>
                  <a:pt x="61658" y="8661"/>
                </a:lnTo>
                <a:lnTo>
                  <a:pt x="58605" y="11714"/>
                </a:lnTo>
                <a:lnTo>
                  <a:pt x="66979" y="23240"/>
                </a:lnTo>
                <a:lnTo>
                  <a:pt x="67386" y="22974"/>
                </a:lnTo>
                <a:lnTo>
                  <a:pt x="67767" y="22682"/>
                </a:lnTo>
                <a:lnTo>
                  <a:pt x="68097" y="22339"/>
                </a:lnTo>
                <a:lnTo>
                  <a:pt x="73901" y="15314"/>
                </a:lnTo>
                <a:lnTo>
                  <a:pt x="73901" y="12191"/>
                </a:lnTo>
                <a:lnTo>
                  <a:pt x="70370" y="8661"/>
                </a:lnTo>
                <a:close/>
              </a:path>
              <a:path w="76834" h="43179">
                <a:moveTo>
                  <a:pt x="58127" y="12915"/>
                </a:moveTo>
                <a:lnTo>
                  <a:pt x="56146" y="12915"/>
                </a:lnTo>
                <a:lnTo>
                  <a:pt x="58127" y="16548"/>
                </a:lnTo>
                <a:lnTo>
                  <a:pt x="58127" y="12915"/>
                </a:lnTo>
                <a:close/>
              </a:path>
              <a:path w="76834" h="43179">
                <a:moveTo>
                  <a:pt x="75882" y="12915"/>
                </a:moveTo>
                <a:lnTo>
                  <a:pt x="73901" y="15314"/>
                </a:lnTo>
                <a:lnTo>
                  <a:pt x="73901" y="16548"/>
                </a:lnTo>
                <a:lnTo>
                  <a:pt x="75882" y="12915"/>
                </a:lnTo>
                <a:close/>
              </a:path>
              <a:path w="76834" h="43179">
                <a:moveTo>
                  <a:pt x="75916" y="8661"/>
                </a:moveTo>
                <a:lnTo>
                  <a:pt x="70370" y="8661"/>
                </a:lnTo>
                <a:lnTo>
                  <a:pt x="73901" y="12191"/>
                </a:lnTo>
                <a:lnTo>
                  <a:pt x="73901" y="15314"/>
                </a:lnTo>
                <a:lnTo>
                  <a:pt x="75882" y="12915"/>
                </a:lnTo>
                <a:lnTo>
                  <a:pt x="76238" y="10413"/>
                </a:lnTo>
                <a:lnTo>
                  <a:pt x="75916" y="8661"/>
                </a:lnTo>
                <a:close/>
              </a:path>
              <a:path w="76834" h="43179">
                <a:moveTo>
                  <a:pt x="64554" y="0"/>
                </a:moveTo>
                <a:lnTo>
                  <a:pt x="60286" y="76"/>
                </a:lnTo>
                <a:lnTo>
                  <a:pt x="56451" y="1422"/>
                </a:lnTo>
                <a:lnTo>
                  <a:pt x="53047" y="4063"/>
                </a:lnTo>
                <a:lnTo>
                  <a:pt x="58605" y="11714"/>
                </a:lnTo>
                <a:lnTo>
                  <a:pt x="61658" y="8661"/>
                </a:lnTo>
                <a:lnTo>
                  <a:pt x="75916" y="8661"/>
                </a:lnTo>
                <a:lnTo>
                  <a:pt x="75806" y="8064"/>
                </a:lnTo>
                <a:lnTo>
                  <a:pt x="74587" y="5854"/>
                </a:lnTo>
                <a:lnTo>
                  <a:pt x="72237" y="2222"/>
                </a:lnTo>
                <a:lnTo>
                  <a:pt x="68897" y="266"/>
                </a:lnTo>
                <a:lnTo>
                  <a:pt x="64554" y="0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77336" y="4831460"/>
            <a:ext cx="55244" cy="71755"/>
          </a:xfrm>
          <a:custGeom>
            <a:avLst/>
            <a:gdLst/>
            <a:ahLst/>
            <a:cxnLst/>
            <a:rect l="l" t="t" r="r" b="b"/>
            <a:pathLst>
              <a:path w="55245" h="71754">
                <a:moveTo>
                  <a:pt x="5377" y="54317"/>
                </a:moveTo>
                <a:lnTo>
                  <a:pt x="3886" y="54317"/>
                </a:lnTo>
                <a:lnTo>
                  <a:pt x="0" y="58204"/>
                </a:lnTo>
                <a:lnTo>
                  <a:pt x="0" y="67792"/>
                </a:lnTo>
                <a:lnTo>
                  <a:pt x="3886" y="71678"/>
                </a:lnTo>
                <a:lnTo>
                  <a:pt x="13474" y="71678"/>
                </a:lnTo>
                <a:lnTo>
                  <a:pt x="15163" y="69989"/>
                </a:lnTo>
                <a:lnTo>
                  <a:pt x="13830" y="69989"/>
                </a:lnTo>
                <a:lnTo>
                  <a:pt x="3530" y="56006"/>
                </a:lnTo>
                <a:lnTo>
                  <a:pt x="5377" y="54317"/>
                </a:lnTo>
                <a:close/>
              </a:path>
              <a:path w="55245" h="71754">
                <a:moveTo>
                  <a:pt x="18275" y="42519"/>
                </a:moveTo>
                <a:lnTo>
                  <a:pt x="3530" y="56006"/>
                </a:lnTo>
                <a:lnTo>
                  <a:pt x="13830" y="69989"/>
                </a:lnTo>
                <a:lnTo>
                  <a:pt x="17046" y="68106"/>
                </a:lnTo>
                <a:lnTo>
                  <a:pt x="17360" y="67792"/>
                </a:lnTo>
                <a:lnTo>
                  <a:pt x="17360" y="58204"/>
                </a:lnTo>
                <a:lnTo>
                  <a:pt x="13474" y="54317"/>
                </a:lnTo>
                <a:lnTo>
                  <a:pt x="26968" y="54317"/>
                </a:lnTo>
                <a:lnTo>
                  <a:pt x="18275" y="42519"/>
                </a:lnTo>
                <a:close/>
              </a:path>
              <a:path w="55245" h="71754">
                <a:moveTo>
                  <a:pt x="17046" y="68106"/>
                </a:moveTo>
                <a:lnTo>
                  <a:pt x="13830" y="69989"/>
                </a:lnTo>
                <a:lnTo>
                  <a:pt x="15163" y="69989"/>
                </a:lnTo>
                <a:lnTo>
                  <a:pt x="17046" y="68106"/>
                </a:lnTo>
                <a:close/>
              </a:path>
              <a:path w="55245" h="71754">
                <a:moveTo>
                  <a:pt x="26968" y="54317"/>
                </a:moveTo>
                <a:lnTo>
                  <a:pt x="13474" y="54317"/>
                </a:lnTo>
                <a:lnTo>
                  <a:pt x="17360" y="58204"/>
                </a:lnTo>
                <a:lnTo>
                  <a:pt x="17360" y="67792"/>
                </a:lnTo>
                <a:lnTo>
                  <a:pt x="17046" y="68106"/>
                </a:lnTo>
                <a:lnTo>
                  <a:pt x="31076" y="59893"/>
                </a:lnTo>
                <a:lnTo>
                  <a:pt x="26968" y="54317"/>
                </a:lnTo>
                <a:close/>
              </a:path>
              <a:path w="55245" h="71754">
                <a:moveTo>
                  <a:pt x="32804" y="28867"/>
                </a:moveTo>
                <a:lnTo>
                  <a:pt x="32537" y="28956"/>
                </a:lnTo>
                <a:lnTo>
                  <a:pt x="32308" y="29121"/>
                </a:lnTo>
                <a:lnTo>
                  <a:pt x="32105" y="29349"/>
                </a:lnTo>
                <a:lnTo>
                  <a:pt x="27465" y="33921"/>
                </a:lnTo>
                <a:lnTo>
                  <a:pt x="22974" y="38214"/>
                </a:lnTo>
                <a:lnTo>
                  <a:pt x="18275" y="42519"/>
                </a:lnTo>
                <a:lnTo>
                  <a:pt x="31076" y="59893"/>
                </a:lnTo>
                <a:lnTo>
                  <a:pt x="53543" y="39420"/>
                </a:lnTo>
                <a:lnTo>
                  <a:pt x="32943" y="29286"/>
                </a:lnTo>
                <a:lnTo>
                  <a:pt x="33210" y="29286"/>
                </a:lnTo>
                <a:lnTo>
                  <a:pt x="33303" y="29121"/>
                </a:lnTo>
                <a:lnTo>
                  <a:pt x="32804" y="28867"/>
                </a:lnTo>
                <a:close/>
              </a:path>
              <a:path w="55245" h="71754">
                <a:moveTo>
                  <a:pt x="33380" y="29160"/>
                </a:moveTo>
                <a:lnTo>
                  <a:pt x="33159" y="29311"/>
                </a:lnTo>
                <a:lnTo>
                  <a:pt x="53543" y="39420"/>
                </a:lnTo>
                <a:lnTo>
                  <a:pt x="33380" y="29160"/>
                </a:lnTo>
                <a:close/>
              </a:path>
              <a:path w="55245" h="71754">
                <a:moveTo>
                  <a:pt x="53517" y="17551"/>
                </a:moveTo>
                <a:lnTo>
                  <a:pt x="34353" y="20955"/>
                </a:lnTo>
                <a:lnTo>
                  <a:pt x="34709" y="23215"/>
                </a:lnTo>
                <a:lnTo>
                  <a:pt x="34645" y="25463"/>
                </a:lnTo>
                <a:lnTo>
                  <a:pt x="34048" y="28333"/>
                </a:lnTo>
                <a:lnTo>
                  <a:pt x="33743" y="28854"/>
                </a:lnTo>
                <a:lnTo>
                  <a:pt x="33380" y="29160"/>
                </a:lnTo>
                <a:lnTo>
                  <a:pt x="53543" y="39420"/>
                </a:lnTo>
                <a:lnTo>
                  <a:pt x="54457" y="36715"/>
                </a:lnTo>
                <a:lnTo>
                  <a:pt x="54952" y="33921"/>
                </a:lnTo>
                <a:lnTo>
                  <a:pt x="54938" y="25463"/>
                </a:lnTo>
                <a:lnTo>
                  <a:pt x="54546" y="21996"/>
                </a:lnTo>
                <a:lnTo>
                  <a:pt x="53517" y="17551"/>
                </a:lnTo>
                <a:close/>
              </a:path>
              <a:path w="55245" h="71754">
                <a:moveTo>
                  <a:pt x="32943" y="29286"/>
                </a:moveTo>
                <a:close/>
              </a:path>
              <a:path w="55245" h="71754">
                <a:moveTo>
                  <a:pt x="33210" y="29286"/>
                </a:moveTo>
                <a:lnTo>
                  <a:pt x="32943" y="29286"/>
                </a:lnTo>
                <a:lnTo>
                  <a:pt x="33159" y="29311"/>
                </a:lnTo>
                <a:close/>
              </a:path>
              <a:path w="55245" h="71754">
                <a:moveTo>
                  <a:pt x="33583" y="15092"/>
                </a:moveTo>
                <a:lnTo>
                  <a:pt x="34353" y="20955"/>
                </a:lnTo>
                <a:lnTo>
                  <a:pt x="47868" y="18554"/>
                </a:lnTo>
                <a:lnTo>
                  <a:pt x="37045" y="18554"/>
                </a:lnTo>
                <a:lnTo>
                  <a:pt x="33583" y="15092"/>
                </a:lnTo>
                <a:close/>
              </a:path>
              <a:path w="55245" h="71754">
                <a:moveTo>
                  <a:pt x="51307" y="7658"/>
                </a:moveTo>
                <a:lnTo>
                  <a:pt x="33032" y="10896"/>
                </a:lnTo>
                <a:lnTo>
                  <a:pt x="33583" y="15092"/>
                </a:lnTo>
                <a:lnTo>
                  <a:pt x="37045" y="18554"/>
                </a:lnTo>
                <a:lnTo>
                  <a:pt x="47294" y="18554"/>
                </a:lnTo>
                <a:lnTo>
                  <a:pt x="51447" y="14401"/>
                </a:lnTo>
                <a:lnTo>
                  <a:pt x="51447" y="8283"/>
                </a:lnTo>
                <a:lnTo>
                  <a:pt x="51307" y="7658"/>
                </a:lnTo>
                <a:close/>
              </a:path>
              <a:path w="55245" h="71754">
                <a:moveTo>
                  <a:pt x="51447" y="8283"/>
                </a:moveTo>
                <a:lnTo>
                  <a:pt x="51447" y="14401"/>
                </a:lnTo>
                <a:lnTo>
                  <a:pt x="47294" y="18554"/>
                </a:lnTo>
                <a:lnTo>
                  <a:pt x="47868" y="18554"/>
                </a:lnTo>
                <a:lnTo>
                  <a:pt x="53517" y="17551"/>
                </a:lnTo>
                <a:lnTo>
                  <a:pt x="51447" y="8283"/>
                </a:lnTo>
                <a:close/>
              </a:path>
              <a:path w="55245" h="71754">
                <a:moveTo>
                  <a:pt x="47294" y="0"/>
                </a:moveTo>
                <a:lnTo>
                  <a:pt x="37045" y="0"/>
                </a:lnTo>
                <a:lnTo>
                  <a:pt x="32893" y="4152"/>
                </a:lnTo>
                <a:lnTo>
                  <a:pt x="32893" y="14401"/>
                </a:lnTo>
                <a:lnTo>
                  <a:pt x="33583" y="15092"/>
                </a:lnTo>
                <a:lnTo>
                  <a:pt x="33032" y="10896"/>
                </a:lnTo>
                <a:lnTo>
                  <a:pt x="51307" y="7658"/>
                </a:lnTo>
                <a:lnTo>
                  <a:pt x="51447" y="7658"/>
                </a:lnTo>
                <a:lnTo>
                  <a:pt x="51447" y="4152"/>
                </a:lnTo>
                <a:lnTo>
                  <a:pt x="47294" y="0"/>
                </a:lnTo>
                <a:close/>
              </a:path>
              <a:path w="55245" h="71754">
                <a:moveTo>
                  <a:pt x="51447" y="7658"/>
                </a:moveTo>
                <a:lnTo>
                  <a:pt x="51307" y="7658"/>
                </a:lnTo>
                <a:lnTo>
                  <a:pt x="51447" y="8283"/>
                </a:lnTo>
                <a:lnTo>
                  <a:pt x="51447" y="7658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4535" y="5019916"/>
            <a:ext cx="395784" cy="2954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5794" y="4960340"/>
            <a:ext cx="91986" cy="2489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10832" y="5737728"/>
            <a:ext cx="100330" cy="326390"/>
          </a:xfrm>
          <a:custGeom>
            <a:avLst/>
            <a:gdLst/>
            <a:ahLst/>
            <a:cxnLst/>
            <a:rect l="l" t="t" r="r" b="b"/>
            <a:pathLst>
              <a:path w="100329" h="326389">
                <a:moveTo>
                  <a:pt x="75311" y="319124"/>
                </a:moveTo>
                <a:lnTo>
                  <a:pt x="61010" y="319160"/>
                </a:lnTo>
                <a:lnTo>
                  <a:pt x="61010" y="323088"/>
                </a:lnTo>
                <a:lnTo>
                  <a:pt x="64211" y="326286"/>
                </a:lnTo>
                <a:lnTo>
                  <a:pt x="72110" y="326286"/>
                </a:lnTo>
                <a:lnTo>
                  <a:pt x="75311" y="323088"/>
                </a:lnTo>
                <a:lnTo>
                  <a:pt x="75311" y="319124"/>
                </a:lnTo>
                <a:close/>
              </a:path>
              <a:path w="100329" h="326389">
                <a:moveTo>
                  <a:pt x="77660" y="300247"/>
                </a:moveTo>
                <a:lnTo>
                  <a:pt x="58559" y="300295"/>
                </a:lnTo>
                <a:lnTo>
                  <a:pt x="61010" y="319160"/>
                </a:lnTo>
                <a:lnTo>
                  <a:pt x="61010" y="315196"/>
                </a:lnTo>
                <a:lnTo>
                  <a:pt x="64211" y="311997"/>
                </a:lnTo>
                <a:lnTo>
                  <a:pt x="76198" y="311997"/>
                </a:lnTo>
                <a:lnTo>
                  <a:pt x="77660" y="300247"/>
                </a:lnTo>
                <a:close/>
              </a:path>
              <a:path w="100329" h="326389">
                <a:moveTo>
                  <a:pt x="72110" y="311997"/>
                </a:moveTo>
                <a:lnTo>
                  <a:pt x="64211" y="311997"/>
                </a:lnTo>
                <a:lnTo>
                  <a:pt x="61010" y="315196"/>
                </a:lnTo>
                <a:lnTo>
                  <a:pt x="61010" y="319160"/>
                </a:lnTo>
                <a:lnTo>
                  <a:pt x="75311" y="319124"/>
                </a:lnTo>
                <a:lnTo>
                  <a:pt x="75311" y="315196"/>
                </a:lnTo>
                <a:lnTo>
                  <a:pt x="72110" y="311997"/>
                </a:lnTo>
                <a:close/>
              </a:path>
              <a:path w="100329" h="326389">
                <a:moveTo>
                  <a:pt x="76198" y="311997"/>
                </a:moveTo>
                <a:lnTo>
                  <a:pt x="72110" y="311997"/>
                </a:lnTo>
                <a:lnTo>
                  <a:pt x="75311" y="315196"/>
                </a:lnTo>
                <a:lnTo>
                  <a:pt x="75311" y="319124"/>
                </a:lnTo>
                <a:lnTo>
                  <a:pt x="76198" y="311997"/>
                </a:lnTo>
                <a:close/>
              </a:path>
              <a:path w="100329" h="326389">
                <a:moveTo>
                  <a:pt x="79755" y="250554"/>
                </a:moveTo>
                <a:lnTo>
                  <a:pt x="55448" y="250924"/>
                </a:lnTo>
                <a:lnTo>
                  <a:pt x="55764" y="263297"/>
                </a:lnTo>
                <a:lnTo>
                  <a:pt x="56389" y="275650"/>
                </a:lnTo>
                <a:lnTo>
                  <a:pt x="57321" y="287983"/>
                </a:lnTo>
                <a:lnTo>
                  <a:pt x="58559" y="300295"/>
                </a:lnTo>
                <a:lnTo>
                  <a:pt x="77660" y="300247"/>
                </a:lnTo>
                <a:lnTo>
                  <a:pt x="78755" y="287851"/>
                </a:lnTo>
                <a:lnTo>
                  <a:pt x="79470" y="275437"/>
                </a:lnTo>
                <a:lnTo>
                  <a:pt x="79795" y="263297"/>
                </a:lnTo>
                <a:lnTo>
                  <a:pt x="79755" y="250554"/>
                </a:lnTo>
                <a:close/>
              </a:path>
              <a:path w="100329" h="326389">
                <a:moveTo>
                  <a:pt x="77241" y="206491"/>
                </a:moveTo>
                <a:lnTo>
                  <a:pt x="52933" y="210853"/>
                </a:lnTo>
                <a:lnTo>
                  <a:pt x="53998" y="220838"/>
                </a:lnTo>
                <a:lnTo>
                  <a:pt x="54771" y="230845"/>
                </a:lnTo>
                <a:lnTo>
                  <a:pt x="55255" y="240873"/>
                </a:lnTo>
                <a:lnTo>
                  <a:pt x="55448" y="250924"/>
                </a:lnTo>
                <a:lnTo>
                  <a:pt x="79755" y="250554"/>
                </a:lnTo>
                <a:lnTo>
                  <a:pt x="78003" y="211513"/>
                </a:lnTo>
                <a:lnTo>
                  <a:pt x="77673" y="208996"/>
                </a:lnTo>
                <a:lnTo>
                  <a:pt x="77241" y="206491"/>
                </a:lnTo>
                <a:close/>
              </a:path>
              <a:path w="100329" h="326389">
                <a:moveTo>
                  <a:pt x="71323" y="172687"/>
                </a:moveTo>
                <a:lnTo>
                  <a:pt x="47142" y="176777"/>
                </a:lnTo>
                <a:lnTo>
                  <a:pt x="49990" y="193824"/>
                </a:lnTo>
                <a:lnTo>
                  <a:pt x="52933" y="210853"/>
                </a:lnTo>
                <a:lnTo>
                  <a:pt x="77241" y="206491"/>
                </a:lnTo>
                <a:lnTo>
                  <a:pt x="75743" y="198043"/>
                </a:lnTo>
                <a:lnTo>
                  <a:pt x="71323" y="172687"/>
                </a:lnTo>
                <a:close/>
              </a:path>
              <a:path w="100329" h="326389">
                <a:moveTo>
                  <a:pt x="67208" y="139119"/>
                </a:moveTo>
                <a:lnTo>
                  <a:pt x="43256" y="139465"/>
                </a:lnTo>
                <a:lnTo>
                  <a:pt x="43706" y="148843"/>
                </a:lnTo>
                <a:lnTo>
                  <a:pt x="44503" y="158188"/>
                </a:lnTo>
                <a:lnTo>
                  <a:pt x="45649" y="167499"/>
                </a:lnTo>
                <a:lnTo>
                  <a:pt x="47142" y="176777"/>
                </a:lnTo>
                <a:lnTo>
                  <a:pt x="71323" y="172687"/>
                </a:lnTo>
                <a:lnTo>
                  <a:pt x="69901" y="164339"/>
                </a:lnTo>
                <a:lnTo>
                  <a:pt x="68741" y="155962"/>
                </a:lnTo>
                <a:lnTo>
                  <a:pt x="67844" y="147556"/>
                </a:lnTo>
                <a:lnTo>
                  <a:pt x="67208" y="139119"/>
                </a:lnTo>
                <a:close/>
              </a:path>
              <a:path w="100329" h="326389">
                <a:moveTo>
                  <a:pt x="42540" y="125379"/>
                </a:moveTo>
                <a:lnTo>
                  <a:pt x="43065" y="129866"/>
                </a:lnTo>
                <a:lnTo>
                  <a:pt x="43232" y="133016"/>
                </a:lnTo>
                <a:lnTo>
                  <a:pt x="43256" y="139465"/>
                </a:lnTo>
                <a:lnTo>
                  <a:pt x="67208" y="139119"/>
                </a:lnTo>
                <a:lnTo>
                  <a:pt x="67144" y="133016"/>
                </a:lnTo>
                <a:lnTo>
                  <a:pt x="66370" y="127011"/>
                </a:lnTo>
                <a:lnTo>
                  <a:pt x="66174" y="126239"/>
                </a:lnTo>
                <a:lnTo>
                  <a:pt x="43561" y="126239"/>
                </a:lnTo>
                <a:lnTo>
                  <a:pt x="43383" y="125947"/>
                </a:lnTo>
                <a:lnTo>
                  <a:pt x="43141" y="125711"/>
                </a:lnTo>
                <a:lnTo>
                  <a:pt x="42540" y="125379"/>
                </a:lnTo>
                <a:close/>
              </a:path>
              <a:path w="100329" h="326389">
                <a:moveTo>
                  <a:pt x="63309" y="116865"/>
                </a:moveTo>
                <a:lnTo>
                  <a:pt x="42506" y="125093"/>
                </a:lnTo>
                <a:lnTo>
                  <a:pt x="42540" y="125379"/>
                </a:lnTo>
                <a:lnTo>
                  <a:pt x="43141" y="125711"/>
                </a:lnTo>
                <a:lnTo>
                  <a:pt x="43383" y="125947"/>
                </a:lnTo>
                <a:lnTo>
                  <a:pt x="43561" y="126239"/>
                </a:lnTo>
                <a:lnTo>
                  <a:pt x="63309" y="116865"/>
                </a:lnTo>
                <a:close/>
              </a:path>
              <a:path w="100329" h="326389">
                <a:moveTo>
                  <a:pt x="63309" y="116865"/>
                </a:moveTo>
                <a:lnTo>
                  <a:pt x="43561" y="126239"/>
                </a:lnTo>
                <a:lnTo>
                  <a:pt x="66174" y="126239"/>
                </a:lnTo>
                <a:lnTo>
                  <a:pt x="64871" y="121108"/>
                </a:lnTo>
                <a:lnTo>
                  <a:pt x="64452" y="119658"/>
                </a:lnTo>
                <a:lnTo>
                  <a:pt x="63813" y="118004"/>
                </a:lnTo>
                <a:lnTo>
                  <a:pt x="63309" y="116865"/>
                </a:lnTo>
                <a:close/>
              </a:path>
              <a:path w="100329" h="326389">
                <a:moveTo>
                  <a:pt x="38895" y="105459"/>
                </a:moveTo>
                <a:lnTo>
                  <a:pt x="34950" y="122585"/>
                </a:lnTo>
                <a:lnTo>
                  <a:pt x="37719" y="123188"/>
                </a:lnTo>
                <a:lnTo>
                  <a:pt x="40347" y="124170"/>
                </a:lnTo>
                <a:lnTo>
                  <a:pt x="42540" y="125379"/>
                </a:lnTo>
                <a:lnTo>
                  <a:pt x="42506" y="125093"/>
                </a:lnTo>
                <a:lnTo>
                  <a:pt x="63309" y="116865"/>
                </a:lnTo>
                <a:lnTo>
                  <a:pt x="62785" y="115722"/>
                </a:lnTo>
                <a:lnTo>
                  <a:pt x="40297" y="115722"/>
                </a:lnTo>
                <a:lnTo>
                  <a:pt x="38895" y="105459"/>
                </a:lnTo>
                <a:close/>
              </a:path>
              <a:path w="100329" h="326389">
                <a:moveTo>
                  <a:pt x="43091" y="90897"/>
                </a:moveTo>
                <a:lnTo>
                  <a:pt x="21877" y="109861"/>
                </a:lnTo>
                <a:lnTo>
                  <a:pt x="21971" y="110895"/>
                </a:lnTo>
                <a:lnTo>
                  <a:pt x="34950" y="122585"/>
                </a:lnTo>
                <a:lnTo>
                  <a:pt x="38874" y="105548"/>
                </a:lnTo>
                <a:lnTo>
                  <a:pt x="38751" y="104402"/>
                </a:lnTo>
                <a:lnTo>
                  <a:pt x="38430" y="102053"/>
                </a:lnTo>
                <a:lnTo>
                  <a:pt x="46875" y="102053"/>
                </a:lnTo>
                <a:lnTo>
                  <a:pt x="43091" y="90897"/>
                </a:lnTo>
                <a:close/>
              </a:path>
              <a:path w="100329" h="326389">
                <a:moveTo>
                  <a:pt x="39611" y="102351"/>
                </a:moveTo>
                <a:lnTo>
                  <a:pt x="38895" y="105459"/>
                </a:lnTo>
                <a:lnTo>
                  <a:pt x="40297" y="115722"/>
                </a:lnTo>
                <a:lnTo>
                  <a:pt x="43573" y="114359"/>
                </a:lnTo>
                <a:lnTo>
                  <a:pt x="46926" y="113210"/>
                </a:lnTo>
                <a:lnTo>
                  <a:pt x="50342" y="112273"/>
                </a:lnTo>
                <a:lnTo>
                  <a:pt x="47672" y="104402"/>
                </a:lnTo>
                <a:lnTo>
                  <a:pt x="44259" y="103281"/>
                </a:lnTo>
                <a:lnTo>
                  <a:pt x="39611" y="102351"/>
                </a:lnTo>
                <a:close/>
              </a:path>
              <a:path w="100329" h="326389">
                <a:moveTo>
                  <a:pt x="58198" y="109885"/>
                </a:moveTo>
                <a:lnTo>
                  <a:pt x="50342" y="112273"/>
                </a:lnTo>
                <a:lnTo>
                  <a:pt x="46926" y="113210"/>
                </a:lnTo>
                <a:lnTo>
                  <a:pt x="43573" y="114359"/>
                </a:lnTo>
                <a:lnTo>
                  <a:pt x="40297" y="115722"/>
                </a:lnTo>
                <a:lnTo>
                  <a:pt x="62785" y="115722"/>
                </a:lnTo>
                <a:lnTo>
                  <a:pt x="62217" y="114733"/>
                </a:lnTo>
                <a:lnTo>
                  <a:pt x="61544" y="113745"/>
                </a:lnTo>
                <a:lnTo>
                  <a:pt x="59258" y="110753"/>
                </a:lnTo>
                <a:lnTo>
                  <a:pt x="58198" y="109885"/>
                </a:lnTo>
                <a:close/>
              </a:path>
              <a:path w="100329" h="326389">
                <a:moveTo>
                  <a:pt x="47672" y="104402"/>
                </a:moveTo>
                <a:lnTo>
                  <a:pt x="50342" y="112273"/>
                </a:lnTo>
                <a:lnTo>
                  <a:pt x="58198" y="109885"/>
                </a:lnTo>
                <a:lnTo>
                  <a:pt x="56413" y="108423"/>
                </a:lnTo>
                <a:lnTo>
                  <a:pt x="53022" y="106756"/>
                </a:lnTo>
                <a:lnTo>
                  <a:pt x="48729" y="104749"/>
                </a:lnTo>
                <a:lnTo>
                  <a:pt x="47672" y="104402"/>
                </a:lnTo>
                <a:close/>
              </a:path>
              <a:path w="100329" h="326389">
                <a:moveTo>
                  <a:pt x="69634" y="76384"/>
                </a:moveTo>
                <a:lnTo>
                  <a:pt x="43091" y="90897"/>
                </a:lnTo>
                <a:lnTo>
                  <a:pt x="47672" y="104402"/>
                </a:lnTo>
                <a:lnTo>
                  <a:pt x="48729" y="104749"/>
                </a:lnTo>
                <a:lnTo>
                  <a:pt x="53022" y="106756"/>
                </a:lnTo>
                <a:lnTo>
                  <a:pt x="56413" y="108423"/>
                </a:lnTo>
                <a:lnTo>
                  <a:pt x="58198" y="109885"/>
                </a:lnTo>
                <a:lnTo>
                  <a:pt x="65976" y="106924"/>
                </a:lnTo>
                <a:lnTo>
                  <a:pt x="87058" y="94488"/>
                </a:lnTo>
                <a:lnTo>
                  <a:pt x="69634" y="76384"/>
                </a:lnTo>
                <a:close/>
              </a:path>
              <a:path w="100329" h="326389">
                <a:moveTo>
                  <a:pt x="38430" y="102053"/>
                </a:moveTo>
                <a:lnTo>
                  <a:pt x="38895" y="105459"/>
                </a:lnTo>
                <a:lnTo>
                  <a:pt x="39611" y="102351"/>
                </a:lnTo>
                <a:lnTo>
                  <a:pt x="39204" y="102269"/>
                </a:lnTo>
                <a:lnTo>
                  <a:pt x="38430" y="102053"/>
                </a:lnTo>
                <a:close/>
              </a:path>
              <a:path w="100329" h="326389">
                <a:moveTo>
                  <a:pt x="46875" y="102053"/>
                </a:moveTo>
                <a:lnTo>
                  <a:pt x="38430" y="102053"/>
                </a:lnTo>
                <a:lnTo>
                  <a:pt x="39204" y="102269"/>
                </a:lnTo>
                <a:lnTo>
                  <a:pt x="44259" y="103281"/>
                </a:lnTo>
                <a:lnTo>
                  <a:pt x="47672" y="104402"/>
                </a:lnTo>
                <a:lnTo>
                  <a:pt x="46875" y="102053"/>
                </a:lnTo>
                <a:close/>
              </a:path>
              <a:path w="100329" h="326389">
                <a:moveTo>
                  <a:pt x="75018" y="64345"/>
                </a:moveTo>
                <a:lnTo>
                  <a:pt x="74726" y="69034"/>
                </a:lnTo>
                <a:lnTo>
                  <a:pt x="72936" y="73048"/>
                </a:lnTo>
                <a:lnTo>
                  <a:pt x="69634" y="76384"/>
                </a:lnTo>
                <a:lnTo>
                  <a:pt x="87058" y="94488"/>
                </a:lnTo>
                <a:lnTo>
                  <a:pt x="100190" y="65504"/>
                </a:lnTo>
                <a:lnTo>
                  <a:pt x="75018" y="64345"/>
                </a:lnTo>
                <a:close/>
              </a:path>
              <a:path w="100329" h="326389">
                <a:moveTo>
                  <a:pt x="96164" y="39065"/>
                </a:moveTo>
                <a:lnTo>
                  <a:pt x="72898" y="48369"/>
                </a:lnTo>
                <a:lnTo>
                  <a:pt x="74752" y="53526"/>
                </a:lnTo>
                <a:lnTo>
                  <a:pt x="75463" y="58851"/>
                </a:lnTo>
                <a:lnTo>
                  <a:pt x="75018" y="64345"/>
                </a:lnTo>
                <a:lnTo>
                  <a:pt x="100190" y="65504"/>
                </a:lnTo>
                <a:lnTo>
                  <a:pt x="100195" y="58733"/>
                </a:lnTo>
                <a:lnTo>
                  <a:pt x="99525" y="52069"/>
                </a:lnTo>
                <a:lnTo>
                  <a:pt x="98181" y="45514"/>
                </a:lnTo>
                <a:lnTo>
                  <a:pt x="96164" y="39065"/>
                </a:lnTo>
                <a:close/>
              </a:path>
              <a:path w="100329" h="326389">
                <a:moveTo>
                  <a:pt x="85750" y="20934"/>
                </a:moveTo>
                <a:lnTo>
                  <a:pt x="66573" y="37129"/>
                </a:lnTo>
                <a:lnTo>
                  <a:pt x="69240" y="40558"/>
                </a:lnTo>
                <a:lnTo>
                  <a:pt x="71348" y="44305"/>
                </a:lnTo>
                <a:lnTo>
                  <a:pt x="72898" y="48369"/>
                </a:lnTo>
                <a:lnTo>
                  <a:pt x="96164" y="39065"/>
                </a:lnTo>
                <a:lnTo>
                  <a:pt x="93649" y="32461"/>
                </a:lnTo>
                <a:lnTo>
                  <a:pt x="90138" y="26362"/>
                </a:lnTo>
                <a:lnTo>
                  <a:pt x="85750" y="20934"/>
                </a:lnTo>
                <a:close/>
              </a:path>
              <a:path w="100329" h="326389">
                <a:moveTo>
                  <a:pt x="68757" y="6990"/>
                </a:moveTo>
                <a:lnTo>
                  <a:pt x="55194" y="27145"/>
                </a:lnTo>
                <a:lnTo>
                  <a:pt x="59372" y="30052"/>
                </a:lnTo>
                <a:lnTo>
                  <a:pt x="63157" y="33379"/>
                </a:lnTo>
                <a:lnTo>
                  <a:pt x="66573" y="37129"/>
                </a:lnTo>
                <a:lnTo>
                  <a:pt x="85666" y="21005"/>
                </a:lnTo>
                <a:lnTo>
                  <a:pt x="85540" y="20703"/>
                </a:lnTo>
                <a:lnTo>
                  <a:pt x="80772" y="15464"/>
                </a:lnTo>
                <a:lnTo>
                  <a:pt x="75107" y="10818"/>
                </a:lnTo>
                <a:lnTo>
                  <a:pt x="68757" y="6990"/>
                </a:lnTo>
                <a:close/>
              </a:path>
              <a:path w="100329" h="326389">
                <a:moveTo>
                  <a:pt x="1279" y="19524"/>
                </a:moveTo>
                <a:lnTo>
                  <a:pt x="100" y="20703"/>
                </a:lnTo>
                <a:lnTo>
                  <a:pt x="0" y="31051"/>
                </a:lnTo>
                <a:lnTo>
                  <a:pt x="4152" y="35205"/>
                </a:lnTo>
                <a:lnTo>
                  <a:pt x="14401" y="35205"/>
                </a:lnTo>
                <a:lnTo>
                  <a:pt x="18554" y="31051"/>
                </a:lnTo>
                <a:lnTo>
                  <a:pt x="18554" y="27725"/>
                </a:lnTo>
                <a:lnTo>
                  <a:pt x="18389" y="27725"/>
                </a:lnTo>
                <a:lnTo>
                  <a:pt x="177" y="24130"/>
                </a:lnTo>
                <a:lnTo>
                  <a:pt x="1279" y="19524"/>
                </a:lnTo>
                <a:close/>
              </a:path>
              <a:path w="100329" h="326389">
                <a:moveTo>
                  <a:pt x="1337" y="19466"/>
                </a:moveTo>
                <a:lnTo>
                  <a:pt x="177" y="24130"/>
                </a:lnTo>
                <a:lnTo>
                  <a:pt x="18389" y="27725"/>
                </a:lnTo>
                <a:lnTo>
                  <a:pt x="18479" y="27145"/>
                </a:lnTo>
                <a:lnTo>
                  <a:pt x="18554" y="22865"/>
                </a:lnTo>
                <a:lnTo>
                  <a:pt x="1337" y="19466"/>
                </a:lnTo>
                <a:close/>
              </a:path>
              <a:path w="100329" h="326389">
                <a:moveTo>
                  <a:pt x="18554" y="26661"/>
                </a:moveTo>
                <a:lnTo>
                  <a:pt x="18389" y="27725"/>
                </a:lnTo>
                <a:lnTo>
                  <a:pt x="18554" y="27725"/>
                </a:lnTo>
                <a:lnTo>
                  <a:pt x="18554" y="26661"/>
                </a:lnTo>
                <a:close/>
              </a:path>
              <a:path w="100329" h="326389">
                <a:moveTo>
                  <a:pt x="43207" y="0"/>
                </a:moveTo>
                <a:lnTo>
                  <a:pt x="36715" y="210"/>
                </a:lnTo>
                <a:lnTo>
                  <a:pt x="36715" y="21228"/>
                </a:lnTo>
                <a:lnTo>
                  <a:pt x="42011" y="21597"/>
                </a:lnTo>
                <a:lnTo>
                  <a:pt x="47066" y="22880"/>
                </a:lnTo>
                <a:lnTo>
                  <a:pt x="51866" y="25073"/>
                </a:lnTo>
                <a:lnTo>
                  <a:pt x="53035" y="25671"/>
                </a:lnTo>
                <a:lnTo>
                  <a:pt x="54225" y="26417"/>
                </a:lnTo>
                <a:lnTo>
                  <a:pt x="55194" y="27145"/>
                </a:lnTo>
                <a:lnTo>
                  <a:pt x="68757" y="6990"/>
                </a:lnTo>
                <a:lnTo>
                  <a:pt x="49596" y="489"/>
                </a:lnTo>
                <a:lnTo>
                  <a:pt x="43207" y="0"/>
                </a:lnTo>
                <a:close/>
              </a:path>
              <a:path w="100329" h="326389">
                <a:moveTo>
                  <a:pt x="18554" y="22865"/>
                </a:moveTo>
                <a:lnTo>
                  <a:pt x="18554" y="26661"/>
                </a:lnTo>
                <a:lnTo>
                  <a:pt x="19126" y="22978"/>
                </a:lnTo>
                <a:lnTo>
                  <a:pt x="18554" y="22865"/>
                </a:lnTo>
                <a:close/>
              </a:path>
              <a:path w="100329" h="326389">
                <a:moveTo>
                  <a:pt x="17803" y="16649"/>
                </a:moveTo>
                <a:lnTo>
                  <a:pt x="14401" y="16649"/>
                </a:lnTo>
                <a:lnTo>
                  <a:pt x="18528" y="20777"/>
                </a:lnTo>
                <a:lnTo>
                  <a:pt x="18630" y="22880"/>
                </a:lnTo>
                <a:lnTo>
                  <a:pt x="19126" y="22978"/>
                </a:lnTo>
                <a:lnTo>
                  <a:pt x="19176" y="22418"/>
                </a:lnTo>
                <a:lnTo>
                  <a:pt x="19481" y="22010"/>
                </a:lnTo>
                <a:lnTo>
                  <a:pt x="20066" y="21755"/>
                </a:lnTo>
                <a:lnTo>
                  <a:pt x="20610" y="21441"/>
                </a:lnTo>
                <a:lnTo>
                  <a:pt x="20201" y="20703"/>
                </a:lnTo>
                <a:lnTo>
                  <a:pt x="17803" y="16649"/>
                </a:lnTo>
                <a:close/>
              </a:path>
              <a:path w="100329" h="326389">
                <a:moveTo>
                  <a:pt x="14401" y="16649"/>
                </a:moveTo>
                <a:lnTo>
                  <a:pt x="4152" y="16649"/>
                </a:lnTo>
                <a:lnTo>
                  <a:pt x="1337" y="19466"/>
                </a:lnTo>
                <a:lnTo>
                  <a:pt x="18554" y="22865"/>
                </a:lnTo>
                <a:lnTo>
                  <a:pt x="18454" y="20703"/>
                </a:lnTo>
                <a:lnTo>
                  <a:pt x="14401" y="16649"/>
                </a:lnTo>
                <a:close/>
              </a:path>
              <a:path w="100329" h="326389">
                <a:moveTo>
                  <a:pt x="36715" y="210"/>
                </a:moveTo>
                <a:lnTo>
                  <a:pt x="11391" y="5809"/>
                </a:lnTo>
                <a:lnTo>
                  <a:pt x="20537" y="21228"/>
                </a:lnTo>
                <a:lnTo>
                  <a:pt x="20637" y="21441"/>
                </a:lnTo>
                <a:lnTo>
                  <a:pt x="21601" y="21228"/>
                </a:lnTo>
                <a:lnTo>
                  <a:pt x="22377" y="21099"/>
                </a:lnTo>
                <a:lnTo>
                  <a:pt x="23253" y="21005"/>
                </a:lnTo>
                <a:lnTo>
                  <a:pt x="27749" y="20703"/>
                </a:lnTo>
                <a:lnTo>
                  <a:pt x="36715" y="20703"/>
                </a:lnTo>
                <a:lnTo>
                  <a:pt x="36715" y="210"/>
                </a:lnTo>
                <a:close/>
              </a:path>
              <a:path w="100329" h="326389">
                <a:moveTo>
                  <a:pt x="11391" y="5809"/>
                </a:moveTo>
                <a:lnTo>
                  <a:pt x="20630" y="21429"/>
                </a:lnTo>
                <a:lnTo>
                  <a:pt x="20226" y="20703"/>
                </a:lnTo>
                <a:lnTo>
                  <a:pt x="11391" y="5809"/>
                </a:lnTo>
                <a:close/>
              </a:path>
              <a:path w="100329" h="326389">
                <a:moveTo>
                  <a:pt x="36715" y="20703"/>
                </a:moveTo>
                <a:lnTo>
                  <a:pt x="27749" y="20703"/>
                </a:lnTo>
                <a:lnTo>
                  <a:pt x="32232" y="20777"/>
                </a:lnTo>
                <a:lnTo>
                  <a:pt x="36715" y="21228"/>
                </a:lnTo>
                <a:lnTo>
                  <a:pt x="36715" y="20703"/>
                </a:lnTo>
                <a:close/>
              </a:path>
              <a:path w="100329" h="326389">
                <a:moveTo>
                  <a:pt x="11391" y="5809"/>
                </a:moveTo>
                <a:lnTo>
                  <a:pt x="1295" y="19457"/>
                </a:lnTo>
                <a:lnTo>
                  <a:pt x="4152" y="16649"/>
                </a:lnTo>
                <a:lnTo>
                  <a:pt x="17803" y="16649"/>
                </a:lnTo>
                <a:lnTo>
                  <a:pt x="11391" y="5809"/>
                </a:lnTo>
                <a:close/>
              </a:path>
            </a:pathLst>
          </a:custGeom>
          <a:solidFill>
            <a:srgbClr val="C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40969" y="5387860"/>
            <a:ext cx="276326" cy="2481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73439" y="5370398"/>
            <a:ext cx="950800" cy="24714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10448" y="5342712"/>
            <a:ext cx="334264" cy="2813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6709079" y="5938887"/>
            <a:ext cx="2336800" cy="471170"/>
            <a:chOff x="6709079" y="5938887"/>
            <a:chExt cx="2336800" cy="471170"/>
          </a:xfrm>
        </p:grpSpPr>
        <p:sp>
          <p:nvSpPr>
            <p:cNvPr id="35" name="object 35"/>
            <p:cNvSpPr/>
            <p:nvPr/>
          </p:nvSpPr>
          <p:spPr>
            <a:xfrm>
              <a:off x="8894079" y="5968358"/>
              <a:ext cx="151253" cy="12544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09079" y="5938887"/>
              <a:ext cx="2254846" cy="47084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092730" y="5912973"/>
            <a:ext cx="398780" cy="534670"/>
            <a:chOff x="9092730" y="5912973"/>
            <a:chExt cx="398780" cy="534670"/>
          </a:xfrm>
        </p:grpSpPr>
        <p:sp>
          <p:nvSpPr>
            <p:cNvPr id="38" name="object 38"/>
            <p:cNvSpPr/>
            <p:nvPr/>
          </p:nvSpPr>
          <p:spPr>
            <a:xfrm>
              <a:off x="9092730" y="5937263"/>
              <a:ext cx="114176" cy="16931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96959" y="5912973"/>
              <a:ext cx="394538" cy="53426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489001" y="6425810"/>
            <a:ext cx="90552" cy="2197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867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Verdana</vt:lpstr>
      <vt:lpstr>Office Theme</vt:lpstr>
      <vt:lpstr>CSE 11 Accelerated Intro to Programming  Discussion Section 8</vt:lpstr>
      <vt:lpstr>Logistics</vt:lpstr>
      <vt:lpstr>Generic Methods</vt:lpstr>
      <vt:lpstr>PowerPoint Presentation</vt:lpstr>
      <vt:lpstr>Generic Interfaces and Classes</vt:lpstr>
      <vt:lpstr>Lists and ArrayLists</vt:lpstr>
      <vt:lpstr>Lists and ArrayLists</vt:lpstr>
      <vt:lpstr>Overloading</vt:lpstr>
      <vt:lpstr>Exceptions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Accelerated Intro to Programming  Discussion Section 8</dc:title>
  <cp:lastModifiedBy>Sachin C Deshpande</cp:lastModifiedBy>
  <cp:revision>5</cp:revision>
  <dcterms:created xsi:type="dcterms:W3CDTF">2021-07-21T23:06:46Z</dcterms:created>
  <dcterms:modified xsi:type="dcterms:W3CDTF">2021-07-21T23:25:58Z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2021-07-21T00:00:00Z</vt:filetime>
  </property>
</Properties>
</file>