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2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7129" y="766236"/>
            <a:ext cx="10377741" cy="2586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3655"/>
            <a:ext cx="10358120" cy="155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34" Type="http://schemas.openxmlformats.org/officeDocument/2006/relationships/image" Target="../media/image73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33" Type="http://schemas.openxmlformats.org/officeDocument/2006/relationships/image" Target="../media/image72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32" Type="http://schemas.openxmlformats.org/officeDocument/2006/relationships/image" Target="../media/image71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31" Type="http://schemas.openxmlformats.org/officeDocument/2006/relationships/image" Target="../media/image70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Relationship Id="rId35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6834"/>
              </a:lnSpc>
              <a:spcBef>
                <a:spcPts val="100"/>
              </a:spcBef>
            </a:pPr>
            <a:r>
              <a:rPr spc="-280" dirty="0"/>
              <a:t>CSE</a:t>
            </a:r>
            <a:r>
              <a:rPr spc="-445" dirty="0"/>
              <a:t> </a:t>
            </a:r>
            <a:r>
              <a:rPr spc="-110" dirty="0"/>
              <a:t>11</a:t>
            </a:r>
          </a:p>
          <a:p>
            <a:pPr marL="12065" marR="5080" algn="ctr">
              <a:lnSpc>
                <a:spcPts val="6500"/>
              </a:lnSpc>
              <a:spcBef>
                <a:spcPts val="430"/>
              </a:spcBef>
            </a:pPr>
            <a:r>
              <a:rPr spc="-355" dirty="0"/>
              <a:t>Accelerated </a:t>
            </a:r>
            <a:r>
              <a:rPr spc="-265" dirty="0"/>
              <a:t>Intro </a:t>
            </a:r>
            <a:r>
              <a:rPr spc="-280" dirty="0"/>
              <a:t>to</a:t>
            </a:r>
            <a:r>
              <a:rPr spc="-750" dirty="0"/>
              <a:t> </a:t>
            </a:r>
            <a:r>
              <a:rPr spc="-275" dirty="0"/>
              <a:t>Programming  </a:t>
            </a:r>
            <a:r>
              <a:rPr spc="-200" dirty="0"/>
              <a:t>Discussion </a:t>
            </a:r>
            <a:r>
              <a:rPr spc="-285" dirty="0"/>
              <a:t>Section</a:t>
            </a:r>
            <a:r>
              <a:rPr spc="-700" dirty="0"/>
              <a:t> </a:t>
            </a:r>
            <a:r>
              <a:rPr spc="-11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2325" y="3657606"/>
            <a:ext cx="28282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80" dirty="0">
                <a:latin typeface="Trebuchet MS"/>
                <a:cs typeface="Trebuchet MS"/>
              </a:rPr>
              <a:t>Sachin Deshpande</a:t>
            </a:r>
            <a:r>
              <a:rPr sz="2400" spc="-180" dirty="0">
                <a:latin typeface="Trebuchet MS"/>
                <a:cs typeface="Trebuchet MS"/>
              </a:rPr>
              <a:t>, </a:t>
            </a:r>
            <a:r>
              <a:rPr sz="2400" spc="-85" dirty="0">
                <a:latin typeface="Trebuchet MS"/>
                <a:cs typeface="Trebuchet MS"/>
              </a:rPr>
              <a:t>S</a:t>
            </a:r>
            <a:r>
              <a:rPr lang="en-US" sz="2400" spc="-85" dirty="0">
                <a:latin typeface="Trebuchet MS"/>
                <a:cs typeface="Trebuchet MS"/>
              </a:rPr>
              <a:t>ummer 1</a:t>
            </a:r>
            <a:r>
              <a:rPr sz="2400" spc="-34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2021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87" y="6375406"/>
            <a:ext cx="4053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FF0000"/>
                </a:solidFill>
                <a:latin typeface="Trebuchet MS"/>
                <a:cs typeface="Trebuchet MS"/>
              </a:rPr>
              <a:t>This </a:t>
            </a:r>
            <a:r>
              <a:rPr sz="2400" spc="-80" dirty="0">
                <a:solidFill>
                  <a:srgbClr val="FF0000"/>
                </a:solidFill>
                <a:latin typeface="Trebuchet MS"/>
                <a:cs typeface="Trebuchet MS"/>
              </a:rPr>
              <a:t>discussion </a:t>
            </a:r>
            <a:r>
              <a:rPr sz="2400" spc="-85" dirty="0">
                <a:solidFill>
                  <a:srgbClr val="FF0000"/>
                </a:solidFill>
                <a:latin typeface="Trebuchet MS"/>
                <a:cs typeface="Trebuchet MS"/>
              </a:rPr>
              <a:t>is </a:t>
            </a:r>
            <a:r>
              <a:rPr sz="2400" spc="-90" dirty="0">
                <a:solidFill>
                  <a:srgbClr val="FF0000"/>
                </a:solidFill>
                <a:latin typeface="Trebuchet MS"/>
                <a:cs typeface="Trebuchet MS"/>
              </a:rPr>
              <a:t>being</a:t>
            </a:r>
            <a:r>
              <a:rPr sz="2400" spc="-5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FF0000"/>
                </a:solidFill>
                <a:latin typeface="Trebuchet MS"/>
                <a:cs typeface="Trebuchet MS"/>
              </a:rPr>
              <a:t>recorded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82241" y="5152897"/>
            <a:ext cx="282549" cy="22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34920" y="5106784"/>
            <a:ext cx="640254" cy="390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12769" y="5088445"/>
            <a:ext cx="797183" cy="3243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26983" y="5714681"/>
            <a:ext cx="300456" cy="242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762" y="5781042"/>
            <a:ext cx="121079" cy="215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69718" y="5790159"/>
            <a:ext cx="152044" cy="212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9257" y="5731899"/>
            <a:ext cx="262806" cy="2959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3840"/>
            <a:ext cx="3082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65" dirty="0"/>
              <a:t>Lecture</a:t>
            </a:r>
            <a:r>
              <a:rPr sz="4400" spc="-395" dirty="0"/>
              <a:t> </a:t>
            </a:r>
            <a:r>
              <a:rPr sz="4400" spc="-250" dirty="0"/>
              <a:t>recap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28866"/>
            <a:ext cx="10034270" cy="42049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10" dirty="0">
                <a:latin typeface="Trebuchet MS"/>
                <a:cs typeface="Trebuchet MS"/>
              </a:rPr>
              <a:t>Classes</a:t>
            </a:r>
            <a:endParaRPr sz="28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400" spc="-95" dirty="0">
                <a:latin typeface="Trebuchet MS"/>
                <a:cs typeface="Trebuchet MS"/>
              </a:rPr>
              <a:t>Combine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simple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pieces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data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together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into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more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complicated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structures</a:t>
            </a:r>
            <a:endParaRPr sz="24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400" spc="-110" dirty="0">
                <a:latin typeface="Trebuchet MS"/>
                <a:cs typeface="Trebuchet MS"/>
              </a:rPr>
              <a:t>For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example,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two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integers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can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be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used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represent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point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2D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space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10" dirty="0">
                <a:latin typeface="Trebuchet MS"/>
                <a:cs typeface="Trebuchet MS"/>
              </a:rPr>
              <a:t>Constructors</a:t>
            </a:r>
            <a:endParaRPr sz="28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400" spc="-110" dirty="0">
                <a:latin typeface="Trebuchet MS"/>
                <a:cs typeface="Trebuchet MS"/>
              </a:rPr>
              <a:t>It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does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not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make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sense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have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fixed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x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y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point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class</a:t>
            </a:r>
            <a:endParaRPr sz="24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400" spc="-60" dirty="0">
                <a:latin typeface="Trebuchet MS"/>
                <a:cs typeface="Trebuchet MS"/>
              </a:rPr>
              <a:t>We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use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constructors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create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objects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class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50" dirty="0">
                <a:latin typeface="Trebuchet MS"/>
                <a:cs typeface="Trebuchet MS"/>
              </a:rPr>
              <a:t>Objects</a:t>
            </a:r>
            <a:endParaRPr sz="28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400" spc="-95" dirty="0">
                <a:latin typeface="Trebuchet MS"/>
                <a:cs typeface="Trebuchet MS"/>
              </a:rPr>
              <a:t>Instances of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37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class</a:t>
            </a:r>
            <a:endParaRPr sz="24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400" spc="-60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many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cases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there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are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infinitely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many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objects</a:t>
            </a:r>
            <a:endParaRPr sz="2400">
              <a:latin typeface="Trebuchet MS"/>
              <a:cs typeface="Trebuchet MS"/>
            </a:endParaRPr>
          </a:p>
          <a:p>
            <a:pPr marL="1384300" lvl="2" indent="-457834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383665" algn="l"/>
                <a:tab pos="1384300" algn="l"/>
              </a:tabLst>
            </a:pPr>
            <a:r>
              <a:rPr sz="2000" spc="-90" dirty="0">
                <a:latin typeface="Trebuchet MS"/>
                <a:cs typeface="Trebuchet MS"/>
              </a:rPr>
              <a:t>For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example,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the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number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of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points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is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infinite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64322" y="5198681"/>
            <a:ext cx="85940" cy="157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35449" y="5197119"/>
            <a:ext cx="24130" cy="135890"/>
          </a:xfrm>
          <a:custGeom>
            <a:avLst/>
            <a:gdLst/>
            <a:ahLst/>
            <a:cxnLst/>
            <a:rect l="l" t="t" r="r" b="b"/>
            <a:pathLst>
              <a:path w="24129" h="135889">
                <a:moveTo>
                  <a:pt x="7878" y="129500"/>
                </a:moveTo>
                <a:lnTo>
                  <a:pt x="7878" y="132118"/>
                </a:lnTo>
                <a:lnTo>
                  <a:pt x="11485" y="135724"/>
                </a:lnTo>
                <a:lnTo>
                  <a:pt x="20400" y="135724"/>
                </a:lnTo>
                <a:lnTo>
                  <a:pt x="24020" y="132118"/>
                </a:lnTo>
                <a:lnTo>
                  <a:pt x="24020" y="130276"/>
                </a:lnTo>
                <a:lnTo>
                  <a:pt x="8310" y="130276"/>
                </a:lnTo>
                <a:lnTo>
                  <a:pt x="7878" y="129500"/>
                </a:lnTo>
                <a:close/>
              </a:path>
              <a:path w="24129" h="135889">
                <a:moveTo>
                  <a:pt x="20400" y="119583"/>
                </a:moveTo>
                <a:lnTo>
                  <a:pt x="11485" y="119583"/>
                </a:lnTo>
                <a:lnTo>
                  <a:pt x="7878" y="123202"/>
                </a:lnTo>
                <a:lnTo>
                  <a:pt x="7878" y="129500"/>
                </a:lnTo>
                <a:lnTo>
                  <a:pt x="8310" y="130276"/>
                </a:lnTo>
                <a:lnTo>
                  <a:pt x="23588" y="125031"/>
                </a:lnTo>
                <a:lnTo>
                  <a:pt x="23171" y="122354"/>
                </a:lnTo>
                <a:lnTo>
                  <a:pt x="20400" y="119583"/>
                </a:lnTo>
                <a:close/>
              </a:path>
              <a:path w="24129" h="135889">
                <a:moveTo>
                  <a:pt x="23171" y="122354"/>
                </a:moveTo>
                <a:lnTo>
                  <a:pt x="23588" y="125031"/>
                </a:lnTo>
                <a:lnTo>
                  <a:pt x="8310" y="130276"/>
                </a:lnTo>
                <a:lnTo>
                  <a:pt x="24020" y="130276"/>
                </a:lnTo>
                <a:lnTo>
                  <a:pt x="24020" y="123202"/>
                </a:lnTo>
                <a:lnTo>
                  <a:pt x="23171" y="122354"/>
                </a:lnTo>
                <a:close/>
              </a:path>
              <a:path w="24129" h="135889">
                <a:moveTo>
                  <a:pt x="22090" y="115404"/>
                </a:moveTo>
                <a:lnTo>
                  <a:pt x="3573" y="121767"/>
                </a:lnTo>
                <a:lnTo>
                  <a:pt x="7878" y="129500"/>
                </a:lnTo>
                <a:lnTo>
                  <a:pt x="7878" y="123202"/>
                </a:lnTo>
                <a:lnTo>
                  <a:pt x="11485" y="119583"/>
                </a:lnTo>
                <a:lnTo>
                  <a:pt x="22740" y="119583"/>
                </a:lnTo>
                <a:lnTo>
                  <a:pt x="22090" y="115404"/>
                </a:lnTo>
                <a:close/>
              </a:path>
              <a:path w="24129" h="135889">
                <a:moveTo>
                  <a:pt x="22740" y="119583"/>
                </a:moveTo>
                <a:lnTo>
                  <a:pt x="20400" y="119583"/>
                </a:lnTo>
                <a:lnTo>
                  <a:pt x="23171" y="122354"/>
                </a:lnTo>
                <a:lnTo>
                  <a:pt x="22740" y="119583"/>
                </a:lnTo>
                <a:close/>
              </a:path>
              <a:path w="24129" h="135889">
                <a:moveTo>
                  <a:pt x="804" y="54279"/>
                </a:moveTo>
                <a:lnTo>
                  <a:pt x="266" y="66357"/>
                </a:lnTo>
                <a:lnTo>
                  <a:pt x="0" y="78435"/>
                </a:lnTo>
                <a:lnTo>
                  <a:pt x="2" y="90512"/>
                </a:lnTo>
                <a:lnTo>
                  <a:pt x="411" y="109169"/>
                </a:lnTo>
                <a:lnTo>
                  <a:pt x="1516" y="115557"/>
                </a:lnTo>
                <a:lnTo>
                  <a:pt x="3573" y="121767"/>
                </a:lnTo>
                <a:lnTo>
                  <a:pt x="22090" y="115404"/>
                </a:lnTo>
                <a:lnTo>
                  <a:pt x="21094" y="100167"/>
                </a:lnTo>
                <a:lnTo>
                  <a:pt x="20185" y="84916"/>
                </a:lnTo>
                <a:lnTo>
                  <a:pt x="19361" y="69654"/>
                </a:lnTo>
                <a:lnTo>
                  <a:pt x="18622" y="54381"/>
                </a:lnTo>
                <a:lnTo>
                  <a:pt x="804" y="54279"/>
                </a:lnTo>
                <a:close/>
              </a:path>
              <a:path w="24129" h="135889">
                <a:moveTo>
                  <a:pt x="1901" y="24527"/>
                </a:moveTo>
                <a:lnTo>
                  <a:pt x="804" y="54279"/>
                </a:lnTo>
                <a:lnTo>
                  <a:pt x="18622" y="54381"/>
                </a:lnTo>
                <a:lnTo>
                  <a:pt x="17957" y="27965"/>
                </a:lnTo>
                <a:lnTo>
                  <a:pt x="5338" y="27965"/>
                </a:lnTo>
                <a:lnTo>
                  <a:pt x="1901" y="24527"/>
                </a:lnTo>
                <a:close/>
              </a:path>
              <a:path w="24129" h="135889">
                <a:moveTo>
                  <a:pt x="17716" y="18403"/>
                </a:moveTo>
                <a:lnTo>
                  <a:pt x="2104" y="19002"/>
                </a:lnTo>
                <a:lnTo>
                  <a:pt x="1901" y="24527"/>
                </a:lnTo>
                <a:lnTo>
                  <a:pt x="5338" y="27965"/>
                </a:lnTo>
                <a:lnTo>
                  <a:pt x="15587" y="27965"/>
                </a:lnTo>
                <a:lnTo>
                  <a:pt x="17899" y="25653"/>
                </a:lnTo>
                <a:lnTo>
                  <a:pt x="17716" y="18403"/>
                </a:lnTo>
                <a:close/>
              </a:path>
              <a:path w="24129" h="135889">
                <a:moveTo>
                  <a:pt x="17899" y="25653"/>
                </a:moveTo>
                <a:lnTo>
                  <a:pt x="15587" y="27965"/>
                </a:lnTo>
                <a:lnTo>
                  <a:pt x="17957" y="27965"/>
                </a:lnTo>
                <a:lnTo>
                  <a:pt x="17899" y="25653"/>
                </a:lnTo>
                <a:close/>
              </a:path>
              <a:path w="24129" h="135889">
                <a:moveTo>
                  <a:pt x="18609" y="12432"/>
                </a:moveTo>
                <a:lnTo>
                  <a:pt x="19727" y="18326"/>
                </a:lnTo>
                <a:lnTo>
                  <a:pt x="17716" y="18403"/>
                </a:lnTo>
                <a:lnTo>
                  <a:pt x="17899" y="25653"/>
                </a:lnTo>
                <a:lnTo>
                  <a:pt x="19740" y="23812"/>
                </a:lnTo>
                <a:lnTo>
                  <a:pt x="19740" y="13563"/>
                </a:lnTo>
                <a:lnTo>
                  <a:pt x="18609" y="12432"/>
                </a:lnTo>
                <a:close/>
              </a:path>
              <a:path w="24129" h="135889">
                <a:moveTo>
                  <a:pt x="2104" y="19002"/>
                </a:moveTo>
                <a:lnTo>
                  <a:pt x="1185" y="19037"/>
                </a:lnTo>
                <a:lnTo>
                  <a:pt x="1185" y="23812"/>
                </a:lnTo>
                <a:lnTo>
                  <a:pt x="1901" y="24527"/>
                </a:lnTo>
                <a:lnTo>
                  <a:pt x="2104" y="19002"/>
                </a:lnTo>
                <a:close/>
              </a:path>
              <a:path w="24129" h="135889">
                <a:moveTo>
                  <a:pt x="1879" y="12870"/>
                </a:moveTo>
                <a:lnTo>
                  <a:pt x="1185" y="13563"/>
                </a:lnTo>
                <a:lnTo>
                  <a:pt x="1185" y="19037"/>
                </a:lnTo>
                <a:lnTo>
                  <a:pt x="1879" y="12870"/>
                </a:lnTo>
                <a:close/>
              </a:path>
              <a:path w="24129" h="135889">
                <a:moveTo>
                  <a:pt x="2347" y="12401"/>
                </a:moveTo>
                <a:lnTo>
                  <a:pt x="1879" y="12870"/>
                </a:lnTo>
                <a:lnTo>
                  <a:pt x="1185" y="19037"/>
                </a:lnTo>
                <a:lnTo>
                  <a:pt x="2104" y="19002"/>
                </a:lnTo>
                <a:lnTo>
                  <a:pt x="2347" y="12401"/>
                </a:lnTo>
                <a:close/>
              </a:path>
              <a:path w="24129" h="135889">
                <a:moveTo>
                  <a:pt x="2855" y="11894"/>
                </a:moveTo>
                <a:lnTo>
                  <a:pt x="2347" y="12401"/>
                </a:lnTo>
                <a:lnTo>
                  <a:pt x="2104" y="19002"/>
                </a:lnTo>
                <a:lnTo>
                  <a:pt x="17716" y="18403"/>
                </a:lnTo>
                <a:lnTo>
                  <a:pt x="17628" y="14909"/>
                </a:lnTo>
                <a:lnTo>
                  <a:pt x="5859" y="14909"/>
                </a:lnTo>
                <a:lnTo>
                  <a:pt x="2855" y="11894"/>
                </a:lnTo>
                <a:close/>
              </a:path>
              <a:path w="24129" h="135889">
                <a:moveTo>
                  <a:pt x="17539" y="11362"/>
                </a:moveTo>
                <a:lnTo>
                  <a:pt x="17716" y="18403"/>
                </a:lnTo>
                <a:lnTo>
                  <a:pt x="19727" y="18326"/>
                </a:lnTo>
                <a:lnTo>
                  <a:pt x="18692" y="12870"/>
                </a:lnTo>
                <a:lnTo>
                  <a:pt x="18578" y="12401"/>
                </a:lnTo>
                <a:lnTo>
                  <a:pt x="17539" y="11362"/>
                </a:lnTo>
                <a:close/>
              </a:path>
              <a:path w="24129" h="135889">
                <a:moveTo>
                  <a:pt x="2855" y="11893"/>
                </a:moveTo>
                <a:lnTo>
                  <a:pt x="5859" y="14909"/>
                </a:lnTo>
                <a:lnTo>
                  <a:pt x="2855" y="11893"/>
                </a:lnTo>
                <a:close/>
              </a:path>
              <a:path w="24129" h="135889">
                <a:moveTo>
                  <a:pt x="15587" y="9410"/>
                </a:moveTo>
                <a:lnTo>
                  <a:pt x="5338" y="9410"/>
                </a:lnTo>
                <a:lnTo>
                  <a:pt x="2856" y="11894"/>
                </a:lnTo>
                <a:lnTo>
                  <a:pt x="5872" y="14909"/>
                </a:lnTo>
                <a:lnTo>
                  <a:pt x="14101" y="14909"/>
                </a:lnTo>
                <a:lnTo>
                  <a:pt x="17441" y="11569"/>
                </a:lnTo>
                <a:lnTo>
                  <a:pt x="17441" y="11264"/>
                </a:lnTo>
                <a:lnTo>
                  <a:pt x="15587" y="9410"/>
                </a:lnTo>
                <a:close/>
              </a:path>
              <a:path w="24129" h="135889">
                <a:moveTo>
                  <a:pt x="17441" y="11264"/>
                </a:moveTo>
                <a:lnTo>
                  <a:pt x="17441" y="11569"/>
                </a:lnTo>
                <a:lnTo>
                  <a:pt x="14101" y="14909"/>
                </a:lnTo>
                <a:lnTo>
                  <a:pt x="17628" y="14909"/>
                </a:lnTo>
                <a:lnTo>
                  <a:pt x="17539" y="11362"/>
                </a:lnTo>
                <a:close/>
              </a:path>
              <a:path w="24129" h="135889">
                <a:moveTo>
                  <a:pt x="2465" y="9200"/>
                </a:moveTo>
                <a:lnTo>
                  <a:pt x="2290" y="9207"/>
                </a:lnTo>
                <a:lnTo>
                  <a:pt x="1879" y="12870"/>
                </a:lnTo>
                <a:lnTo>
                  <a:pt x="2317" y="12432"/>
                </a:lnTo>
                <a:lnTo>
                  <a:pt x="2389" y="11264"/>
                </a:lnTo>
                <a:lnTo>
                  <a:pt x="2465" y="9200"/>
                </a:lnTo>
                <a:close/>
              </a:path>
              <a:path w="24129" h="135889">
                <a:moveTo>
                  <a:pt x="17886" y="8623"/>
                </a:moveTo>
                <a:lnTo>
                  <a:pt x="17470" y="8638"/>
                </a:lnTo>
                <a:lnTo>
                  <a:pt x="17539" y="11362"/>
                </a:lnTo>
                <a:lnTo>
                  <a:pt x="18609" y="12432"/>
                </a:lnTo>
                <a:lnTo>
                  <a:pt x="17886" y="8623"/>
                </a:lnTo>
                <a:close/>
              </a:path>
              <a:path w="24129" h="135889">
                <a:moveTo>
                  <a:pt x="2532" y="9198"/>
                </a:moveTo>
                <a:lnTo>
                  <a:pt x="2347" y="12401"/>
                </a:lnTo>
                <a:lnTo>
                  <a:pt x="2854" y="11893"/>
                </a:lnTo>
                <a:lnTo>
                  <a:pt x="2532" y="11569"/>
                </a:lnTo>
                <a:lnTo>
                  <a:pt x="2532" y="9198"/>
                </a:lnTo>
                <a:close/>
              </a:path>
              <a:path w="24129" h="135889">
                <a:moveTo>
                  <a:pt x="17441" y="8639"/>
                </a:moveTo>
                <a:lnTo>
                  <a:pt x="2532" y="9198"/>
                </a:lnTo>
                <a:lnTo>
                  <a:pt x="2532" y="11569"/>
                </a:lnTo>
                <a:lnTo>
                  <a:pt x="2855" y="11893"/>
                </a:lnTo>
                <a:lnTo>
                  <a:pt x="5338" y="9410"/>
                </a:lnTo>
                <a:lnTo>
                  <a:pt x="17441" y="9410"/>
                </a:lnTo>
                <a:lnTo>
                  <a:pt x="17441" y="8639"/>
                </a:lnTo>
                <a:close/>
              </a:path>
              <a:path w="24129" h="135889">
                <a:moveTo>
                  <a:pt x="17441" y="9410"/>
                </a:moveTo>
                <a:lnTo>
                  <a:pt x="15587" y="9410"/>
                </a:lnTo>
                <a:lnTo>
                  <a:pt x="17441" y="11264"/>
                </a:lnTo>
                <a:lnTo>
                  <a:pt x="17441" y="9410"/>
                </a:lnTo>
                <a:close/>
              </a:path>
              <a:path w="24129" h="135889">
                <a:moveTo>
                  <a:pt x="2497" y="8341"/>
                </a:moveTo>
                <a:lnTo>
                  <a:pt x="2354" y="9182"/>
                </a:lnTo>
                <a:lnTo>
                  <a:pt x="2497" y="8341"/>
                </a:lnTo>
                <a:close/>
              </a:path>
              <a:path w="24129" h="135889">
                <a:moveTo>
                  <a:pt x="9981" y="7448"/>
                </a:moveTo>
                <a:lnTo>
                  <a:pt x="2544" y="7975"/>
                </a:lnTo>
                <a:lnTo>
                  <a:pt x="2532" y="9198"/>
                </a:lnTo>
                <a:lnTo>
                  <a:pt x="17441" y="8639"/>
                </a:lnTo>
                <a:lnTo>
                  <a:pt x="17441" y="7493"/>
                </a:lnTo>
                <a:lnTo>
                  <a:pt x="9981" y="7448"/>
                </a:lnTo>
                <a:close/>
              </a:path>
              <a:path w="24129" h="135889">
                <a:moveTo>
                  <a:pt x="17441" y="6991"/>
                </a:moveTo>
                <a:lnTo>
                  <a:pt x="17470" y="8638"/>
                </a:lnTo>
                <a:lnTo>
                  <a:pt x="17886" y="8623"/>
                </a:lnTo>
                <a:lnTo>
                  <a:pt x="17762" y="7975"/>
                </a:lnTo>
                <a:lnTo>
                  <a:pt x="17591" y="7404"/>
                </a:lnTo>
                <a:lnTo>
                  <a:pt x="17441" y="6991"/>
                </a:lnTo>
                <a:close/>
              </a:path>
              <a:path w="24129" h="135889">
                <a:moveTo>
                  <a:pt x="2532" y="7404"/>
                </a:moveTo>
                <a:lnTo>
                  <a:pt x="2532" y="8074"/>
                </a:lnTo>
                <a:lnTo>
                  <a:pt x="9981" y="7448"/>
                </a:lnTo>
                <a:lnTo>
                  <a:pt x="2532" y="7404"/>
                </a:lnTo>
                <a:close/>
              </a:path>
              <a:path w="24129" h="135889">
                <a:moveTo>
                  <a:pt x="17416" y="6921"/>
                </a:moveTo>
                <a:lnTo>
                  <a:pt x="9981" y="7448"/>
                </a:lnTo>
                <a:lnTo>
                  <a:pt x="17441" y="7493"/>
                </a:lnTo>
                <a:lnTo>
                  <a:pt x="17416" y="6921"/>
                </a:lnTo>
                <a:close/>
              </a:path>
              <a:path w="24129" h="135889">
                <a:moveTo>
                  <a:pt x="14101" y="0"/>
                </a:moveTo>
                <a:lnTo>
                  <a:pt x="5872" y="0"/>
                </a:lnTo>
                <a:lnTo>
                  <a:pt x="2532" y="3327"/>
                </a:lnTo>
                <a:lnTo>
                  <a:pt x="2532" y="7404"/>
                </a:lnTo>
                <a:lnTo>
                  <a:pt x="9981" y="7448"/>
                </a:lnTo>
                <a:lnTo>
                  <a:pt x="17416" y="6921"/>
                </a:lnTo>
                <a:lnTo>
                  <a:pt x="17441" y="3327"/>
                </a:lnTo>
                <a:lnTo>
                  <a:pt x="14101" y="0"/>
                </a:lnTo>
                <a:close/>
              </a:path>
              <a:path w="24129" h="135889">
                <a:moveTo>
                  <a:pt x="17441" y="6921"/>
                </a:move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65528" y="5271960"/>
            <a:ext cx="45720" cy="96520"/>
          </a:xfrm>
          <a:custGeom>
            <a:avLst/>
            <a:gdLst/>
            <a:ahLst/>
            <a:cxnLst/>
            <a:rect l="l" t="t" r="r" b="b"/>
            <a:pathLst>
              <a:path w="45720" h="96520">
                <a:moveTo>
                  <a:pt x="4054" y="77059"/>
                </a:moveTo>
                <a:lnTo>
                  <a:pt x="0" y="81114"/>
                </a:lnTo>
                <a:lnTo>
                  <a:pt x="0" y="91897"/>
                </a:lnTo>
                <a:lnTo>
                  <a:pt x="4368" y="96278"/>
                </a:lnTo>
                <a:lnTo>
                  <a:pt x="15163" y="96278"/>
                </a:lnTo>
                <a:lnTo>
                  <a:pt x="18405" y="93027"/>
                </a:lnTo>
                <a:lnTo>
                  <a:pt x="17043" y="93027"/>
                </a:lnTo>
                <a:lnTo>
                  <a:pt x="2489" y="79997"/>
                </a:lnTo>
                <a:lnTo>
                  <a:pt x="4054" y="77059"/>
                </a:lnTo>
                <a:close/>
              </a:path>
              <a:path w="45720" h="96520">
                <a:moveTo>
                  <a:pt x="8688" y="76746"/>
                </a:moveTo>
                <a:lnTo>
                  <a:pt x="4368" y="76746"/>
                </a:lnTo>
                <a:lnTo>
                  <a:pt x="4054" y="77059"/>
                </a:lnTo>
                <a:lnTo>
                  <a:pt x="2489" y="79997"/>
                </a:lnTo>
                <a:lnTo>
                  <a:pt x="17043" y="93027"/>
                </a:lnTo>
                <a:lnTo>
                  <a:pt x="19532" y="91320"/>
                </a:lnTo>
                <a:lnTo>
                  <a:pt x="19532" y="86444"/>
                </a:lnTo>
                <a:lnTo>
                  <a:pt x="8688" y="76746"/>
                </a:lnTo>
                <a:close/>
              </a:path>
              <a:path w="45720" h="96520">
                <a:moveTo>
                  <a:pt x="19532" y="91320"/>
                </a:moveTo>
                <a:lnTo>
                  <a:pt x="17043" y="93027"/>
                </a:lnTo>
                <a:lnTo>
                  <a:pt x="18405" y="93027"/>
                </a:lnTo>
                <a:lnTo>
                  <a:pt x="19532" y="91897"/>
                </a:lnTo>
                <a:lnTo>
                  <a:pt x="19532" y="91320"/>
                </a:lnTo>
                <a:close/>
              </a:path>
              <a:path w="45720" h="96520">
                <a:moveTo>
                  <a:pt x="19532" y="86444"/>
                </a:moveTo>
                <a:lnTo>
                  <a:pt x="19532" y="91320"/>
                </a:lnTo>
                <a:lnTo>
                  <a:pt x="22618" y="89204"/>
                </a:lnTo>
                <a:lnTo>
                  <a:pt x="19532" y="86444"/>
                </a:lnTo>
                <a:close/>
              </a:path>
              <a:path w="45720" h="96520">
                <a:moveTo>
                  <a:pt x="32544" y="76746"/>
                </a:moveTo>
                <a:lnTo>
                  <a:pt x="15163" y="76746"/>
                </a:lnTo>
                <a:lnTo>
                  <a:pt x="19532" y="81114"/>
                </a:lnTo>
                <a:lnTo>
                  <a:pt x="19608" y="86512"/>
                </a:lnTo>
                <a:lnTo>
                  <a:pt x="22618" y="89204"/>
                </a:lnTo>
                <a:lnTo>
                  <a:pt x="23863" y="88163"/>
                </a:lnTo>
                <a:lnTo>
                  <a:pt x="25031" y="87020"/>
                </a:lnTo>
                <a:lnTo>
                  <a:pt x="26111" y="85801"/>
                </a:lnTo>
                <a:lnTo>
                  <a:pt x="30162" y="80784"/>
                </a:lnTo>
                <a:lnTo>
                  <a:pt x="32544" y="76746"/>
                </a:lnTo>
                <a:close/>
              </a:path>
              <a:path w="45720" h="96520">
                <a:moveTo>
                  <a:pt x="12788" y="58737"/>
                </a:moveTo>
                <a:lnTo>
                  <a:pt x="5664" y="74040"/>
                </a:lnTo>
                <a:lnTo>
                  <a:pt x="19532" y="86444"/>
                </a:lnTo>
                <a:lnTo>
                  <a:pt x="19532" y="81114"/>
                </a:lnTo>
                <a:lnTo>
                  <a:pt x="15163" y="76746"/>
                </a:lnTo>
                <a:lnTo>
                  <a:pt x="32544" y="76746"/>
                </a:lnTo>
                <a:lnTo>
                  <a:pt x="33413" y="75272"/>
                </a:lnTo>
                <a:lnTo>
                  <a:pt x="35864" y="69278"/>
                </a:lnTo>
                <a:lnTo>
                  <a:pt x="12788" y="58737"/>
                </a:lnTo>
                <a:close/>
              </a:path>
              <a:path w="45720" h="96520">
                <a:moveTo>
                  <a:pt x="5664" y="74040"/>
                </a:moveTo>
                <a:lnTo>
                  <a:pt x="4054" y="77059"/>
                </a:lnTo>
                <a:lnTo>
                  <a:pt x="4368" y="76746"/>
                </a:lnTo>
                <a:lnTo>
                  <a:pt x="8688" y="76746"/>
                </a:lnTo>
                <a:lnTo>
                  <a:pt x="5664" y="74040"/>
                </a:lnTo>
                <a:close/>
              </a:path>
              <a:path w="45720" h="96520">
                <a:moveTo>
                  <a:pt x="20548" y="39585"/>
                </a:moveTo>
                <a:lnTo>
                  <a:pt x="18465" y="46177"/>
                </a:lnTo>
                <a:lnTo>
                  <a:pt x="15887" y="52552"/>
                </a:lnTo>
                <a:lnTo>
                  <a:pt x="12788" y="58737"/>
                </a:lnTo>
                <a:lnTo>
                  <a:pt x="35864" y="69278"/>
                </a:lnTo>
                <a:lnTo>
                  <a:pt x="39331" y="61518"/>
                </a:lnTo>
                <a:lnTo>
                  <a:pt x="42049" y="53505"/>
                </a:lnTo>
                <a:lnTo>
                  <a:pt x="44018" y="45250"/>
                </a:lnTo>
                <a:lnTo>
                  <a:pt x="20548" y="39585"/>
                </a:lnTo>
                <a:close/>
              </a:path>
              <a:path w="45720" h="96520">
                <a:moveTo>
                  <a:pt x="43472" y="20218"/>
                </a:moveTo>
                <a:lnTo>
                  <a:pt x="22567" y="22618"/>
                </a:lnTo>
                <a:lnTo>
                  <a:pt x="22669" y="28371"/>
                </a:lnTo>
                <a:lnTo>
                  <a:pt x="21996" y="34035"/>
                </a:lnTo>
                <a:lnTo>
                  <a:pt x="20548" y="39585"/>
                </a:lnTo>
                <a:lnTo>
                  <a:pt x="44018" y="45250"/>
                </a:lnTo>
                <a:lnTo>
                  <a:pt x="44411" y="43370"/>
                </a:lnTo>
                <a:lnTo>
                  <a:pt x="44691" y="41478"/>
                </a:lnTo>
                <a:lnTo>
                  <a:pt x="44869" y="39560"/>
                </a:lnTo>
                <a:lnTo>
                  <a:pt x="45326" y="33058"/>
                </a:lnTo>
                <a:lnTo>
                  <a:pt x="44869" y="26606"/>
                </a:lnTo>
                <a:lnTo>
                  <a:pt x="43472" y="20218"/>
                </a:lnTo>
                <a:close/>
              </a:path>
              <a:path w="45720" h="96520">
                <a:moveTo>
                  <a:pt x="22467" y="14517"/>
                </a:moveTo>
                <a:lnTo>
                  <a:pt x="22567" y="22618"/>
                </a:lnTo>
                <a:lnTo>
                  <a:pt x="43472" y="20218"/>
                </a:lnTo>
                <a:lnTo>
                  <a:pt x="43107" y="18554"/>
                </a:lnTo>
                <a:lnTo>
                  <a:pt x="26504" y="18554"/>
                </a:lnTo>
                <a:lnTo>
                  <a:pt x="22467" y="14517"/>
                </a:lnTo>
                <a:close/>
              </a:path>
              <a:path w="45720" h="96520">
                <a:moveTo>
                  <a:pt x="40843" y="8216"/>
                </a:moveTo>
                <a:lnTo>
                  <a:pt x="22415" y="10337"/>
                </a:lnTo>
                <a:lnTo>
                  <a:pt x="22467" y="14517"/>
                </a:lnTo>
                <a:lnTo>
                  <a:pt x="26504" y="18554"/>
                </a:lnTo>
                <a:lnTo>
                  <a:pt x="36753" y="18554"/>
                </a:lnTo>
                <a:lnTo>
                  <a:pt x="40791" y="14517"/>
                </a:lnTo>
                <a:lnTo>
                  <a:pt x="40843" y="8216"/>
                </a:lnTo>
                <a:close/>
              </a:path>
              <a:path w="45720" h="96520">
                <a:moveTo>
                  <a:pt x="40906" y="8506"/>
                </a:moveTo>
                <a:lnTo>
                  <a:pt x="40791" y="14517"/>
                </a:lnTo>
                <a:lnTo>
                  <a:pt x="36753" y="18554"/>
                </a:lnTo>
                <a:lnTo>
                  <a:pt x="43107" y="18554"/>
                </a:lnTo>
                <a:lnTo>
                  <a:pt x="40906" y="8506"/>
                </a:lnTo>
                <a:close/>
              </a:path>
              <a:path w="45720" h="96520">
                <a:moveTo>
                  <a:pt x="36753" y="0"/>
                </a:moveTo>
                <a:lnTo>
                  <a:pt x="26504" y="0"/>
                </a:lnTo>
                <a:lnTo>
                  <a:pt x="22351" y="4152"/>
                </a:lnTo>
                <a:lnTo>
                  <a:pt x="22467" y="14517"/>
                </a:lnTo>
                <a:lnTo>
                  <a:pt x="22415" y="10337"/>
                </a:lnTo>
                <a:lnTo>
                  <a:pt x="40843" y="8216"/>
                </a:lnTo>
                <a:lnTo>
                  <a:pt x="40906" y="4152"/>
                </a:lnTo>
                <a:lnTo>
                  <a:pt x="36753" y="0"/>
                </a:lnTo>
                <a:close/>
              </a:path>
              <a:path w="45720" h="96520">
                <a:moveTo>
                  <a:pt x="40906" y="8216"/>
                </a:moveTo>
                <a:lnTo>
                  <a:pt x="40906" y="8506"/>
                </a:lnTo>
                <a:lnTo>
                  <a:pt x="40906" y="8216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2415" y="5195298"/>
            <a:ext cx="103403" cy="207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5410" y="5184063"/>
            <a:ext cx="158904" cy="1209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18881" y="5591157"/>
            <a:ext cx="83299" cy="181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98714" y="5589063"/>
            <a:ext cx="154722" cy="184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73757" y="5711751"/>
            <a:ext cx="55244" cy="55880"/>
          </a:xfrm>
          <a:custGeom>
            <a:avLst/>
            <a:gdLst/>
            <a:ahLst/>
            <a:cxnLst/>
            <a:rect l="l" t="t" r="r" b="b"/>
            <a:pathLst>
              <a:path w="55245" h="55879">
                <a:moveTo>
                  <a:pt x="4778" y="36464"/>
                </a:moveTo>
                <a:lnTo>
                  <a:pt x="4229" y="36464"/>
                </a:lnTo>
                <a:lnTo>
                  <a:pt x="0" y="40690"/>
                </a:lnTo>
                <a:lnTo>
                  <a:pt x="0" y="51116"/>
                </a:lnTo>
                <a:lnTo>
                  <a:pt x="4229" y="55341"/>
                </a:lnTo>
                <a:lnTo>
                  <a:pt x="14655" y="55341"/>
                </a:lnTo>
                <a:lnTo>
                  <a:pt x="16944" y="53047"/>
                </a:lnTo>
                <a:lnTo>
                  <a:pt x="15608" y="53047"/>
                </a:lnTo>
                <a:lnTo>
                  <a:pt x="3276" y="38759"/>
                </a:lnTo>
                <a:lnTo>
                  <a:pt x="4778" y="36464"/>
                </a:lnTo>
                <a:close/>
              </a:path>
              <a:path w="55245" h="55879">
                <a:moveTo>
                  <a:pt x="6286" y="34159"/>
                </a:moveTo>
                <a:lnTo>
                  <a:pt x="3276" y="38759"/>
                </a:lnTo>
                <a:lnTo>
                  <a:pt x="15608" y="53047"/>
                </a:lnTo>
                <a:lnTo>
                  <a:pt x="18089" y="51900"/>
                </a:lnTo>
                <a:lnTo>
                  <a:pt x="18872" y="51116"/>
                </a:lnTo>
                <a:lnTo>
                  <a:pt x="18872" y="48739"/>
                </a:lnTo>
                <a:lnTo>
                  <a:pt x="6286" y="34159"/>
                </a:lnTo>
                <a:close/>
              </a:path>
              <a:path w="55245" h="55879">
                <a:moveTo>
                  <a:pt x="18089" y="51900"/>
                </a:moveTo>
                <a:lnTo>
                  <a:pt x="15608" y="53047"/>
                </a:lnTo>
                <a:lnTo>
                  <a:pt x="16944" y="53047"/>
                </a:lnTo>
                <a:lnTo>
                  <a:pt x="18089" y="51900"/>
                </a:lnTo>
                <a:close/>
              </a:path>
              <a:path w="55245" h="55879">
                <a:moveTo>
                  <a:pt x="18872" y="48739"/>
                </a:moveTo>
                <a:lnTo>
                  <a:pt x="18872" y="51116"/>
                </a:lnTo>
                <a:lnTo>
                  <a:pt x="18089" y="51900"/>
                </a:lnTo>
                <a:lnTo>
                  <a:pt x="20599" y="50740"/>
                </a:lnTo>
                <a:lnTo>
                  <a:pt x="18872" y="48739"/>
                </a:lnTo>
                <a:close/>
              </a:path>
              <a:path w="55245" h="55879">
                <a:moveTo>
                  <a:pt x="35580" y="36464"/>
                </a:moveTo>
                <a:lnTo>
                  <a:pt x="14655" y="36464"/>
                </a:lnTo>
                <a:lnTo>
                  <a:pt x="18872" y="40690"/>
                </a:lnTo>
                <a:lnTo>
                  <a:pt x="18872" y="48739"/>
                </a:lnTo>
                <a:lnTo>
                  <a:pt x="20599" y="50740"/>
                </a:lnTo>
                <a:lnTo>
                  <a:pt x="21869" y="49984"/>
                </a:lnTo>
                <a:lnTo>
                  <a:pt x="23075" y="49128"/>
                </a:lnTo>
                <a:lnTo>
                  <a:pt x="24206" y="48174"/>
                </a:lnTo>
                <a:lnTo>
                  <a:pt x="29705" y="43065"/>
                </a:lnTo>
                <a:lnTo>
                  <a:pt x="34747" y="37538"/>
                </a:lnTo>
                <a:lnTo>
                  <a:pt x="35580" y="36464"/>
                </a:lnTo>
                <a:close/>
              </a:path>
              <a:path w="55245" h="55879">
                <a:moveTo>
                  <a:pt x="23520" y="16681"/>
                </a:moveTo>
                <a:lnTo>
                  <a:pt x="6286" y="34159"/>
                </a:lnTo>
                <a:lnTo>
                  <a:pt x="18872" y="48739"/>
                </a:lnTo>
                <a:lnTo>
                  <a:pt x="18872" y="40690"/>
                </a:lnTo>
                <a:lnTo>
                  <a:pt x="14655" y="36464"/>
                </a:lnTo>
                <a:lnTo>
                  <a:pt x="35580" y="36464"/>
                </a:lnTo>
                <a:lnTo>
                  <a:pt x="39357" y="31592"/>
                </a:lnTo>
                <a:lnTo>
                  <a:pt x="23520" y="16681"/>
                </a:lnTo>
                <a:close/>
              </a:path>
              <a:path w="55245" h="55879">
                <a:moveTo>
                  <a:pt x="36156" y="5209"/>
                </a:moveTo>
                <a:lnTo>
                  <a:pt x="23520" y="16681"/>
                </a:lnTo>
                <a:lnTo>
                  <a:pt x="39357" y="31592"/>
                </a:lnTo>
                <a:lnTo>
                  <a:pt x="49850" y="18555"/>
                </a:lnTo>
                <a:lnTo>
                  <a:pt x="40309" y="18555"/>
                </a:lnTo>
                <a:lnTo>
                  <a:pt x="36156" y="14401"/>
                </a:lnTo>
                <a:lnTo>
                  <a:pt x="36156" y="5209"/>
                </a:lnTo>
                <a:close/>
              </a:path>
              <a:path w="55245" h="55879">
                <a:moveTo>
                  <a:pt x="38684" y="2914"/>
                </a:moveTo>
                <a:lnTo>
                  <a:pt x="36156" y="5209"/>
                </a:lnTo>
                <a:lnTo>
                  <a:pt x="36156" y="14401"/>
                </a:lnTo>
                <a:lnTo>
                  <a:pt x="40309" y="18555"/>
                </a:lnTo>
                <a:lnTo>
                  <a:pt x="49850" y="18555"/>
                </a:lnTo>
                <a:lnTo>
                  <a:pt x="52196" y="15640"/>
                </a:lnTo>
                <a:lnTo>
                  <a:pt x="38684" y="2914"/>
                </a:lnTo>
                <a:close/>
              </a:path>
              <a:path w="55245" h="55879">
                <a:moveTo>
                  <a:pt x="53473" y="2914"/>
                </a:moveTo>
                <a:lnTo>
                  <a:pt x="38684" y="2914"/>
                </a:lnTo>
                <a:lnTo>
                  <a:pt x="52196" y="15640"/>
                </a:lnTo>
                <a:lnTo>
                  <a:pt x="49850" y="18555"/>
                </a:lnTo>
                <a:lnTo>
                  <a:pt x="50558" y="18555"/>
                </a:lnTo>
                <a:lnTo>
                  <a:pt x="54711" y="14401"/>
                </a:lnTo>
                <a:lnTo>
                  <a:pt x="54711" y="4152"/>
                </a:lnTo>
                <a:lnTo>
                  <a:pt x="53473" y="2914"/>
                </a:lnTo>
                <a:close/>
              </a:path>
              <a:path w="55245" h="55879">
                <a:moveTo>
                  <a:pt x="50558" y="0"/>
                </a:moveTo>
                <a:lnTo>
                  <a:pt x="40309" y="0"/>
                </a:lnTo>
                <a:lnTo>
                  <a:pt x="36156" y="4152"/>
                </a:lnTo>
                <a:lnTo>
                  <a:pt x="36156" y="5209"/>
                </a:lnTo>
                <a:lnTo>
                  <a:pt x="38684" y="2914"/>
                </a:lnTo>
                <a:lnTo>
                  <a:pt x="53473" y="2914"/>
                </a:lnTo>
                <a:lnTo>
                  <a:pt x="50558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25230" y="5538444"/>
            <a:ext cx="353607" cy="2495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40959" y="5977384"/>
            <a:ext cx="73197" cy="2076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98139" y="6027108"/>
            <a:ext cx="35560" cy="133350"/>
          </a:xfrm>
          <a:custGeom>
            <a:avLst/>
            <a:gdLst/>
            <a:ahLst/>
            <a:cxnLst/>
            <a:rect l="l" t="t" r="r" b="b"/>
            <a:pathLst>
              <a:path w="35559" h="133350">
                <a:moveTo>
                  <a:pt x="19243" y="129099"/>
                </a:moveTo>
                <a:lnTo>
                  <a:pt x="19243" y="129284"/>
                </a:lnTo>
                <a:lnTo>
                  <a:pt x="22722" y="132770"/>
                </a:lnTo>
                <a:lnTo>
                  <a:pt x="31320" y="132770"/>
                </a:lnTo>
                <a:lnTo>
                  <a:pt x="33407" y="130688"/>
                </a:lnTo>
                <a:lnTo>
                  <a:pt x="21732" y="130688"/>
                </a:lnTo>
                <a:lnTo>
                  <a:pt x="19243" y="129099"/>
                </a:lnTo>
                <a:close/>
              </a:path>
              <a:path w="35559" h="133350">
                <a:moveTo>
                  <a:pt x="27967" y="113440"/>
                </a:moveTo>
                <a:lnTo>
                  <a:pt x="19243" y="122829"/>
                </a:lnTo>
                <a:lnTo>
                  <a:pt x="19243" y="129099"/>
                </a:lnTo>
                <a:lnTo>
                  <a:pt x="21732" y="130688"/>
                </a:lnTo>
                <a:lnTo>
                  <a:pt x="32324" y="119283"/>
                </a:lnTo>
                <a:lnTo>
                  <a:pt x="27967" y="113440"/>
                </a:lnTo>
                <a:close/>
              </a:path>
              <a:path w="35559" h="133350">
                <a:moveTo>
                  <a:pt x="31320" y="117201"/>
                </a:moveTo>
                <a:lnTo>
                  <a:pt x="30772" y="117201"/>
                </a:lnTo>
                <a:lnTo>
                  <a:pt x="32324" y="119283"/>
                </a:lnTo>
                <a:lnTo>
                  <a:pt x="21732" y="130688"/>
                </a:lnTo>
                <a:lnTo>
                  <a:pt x="33407" y="130688"/>
                </a:lnTo>
                <a:lnTo>
                  <a:pt x="34813" y="129284"/>
                </a:lnTo>
                <a:lnTo>
                  <a:pt x="34813" y="120686"/>
                </a:lnTo>
                <a:lnTo>
                  <a:pt x="31320" y="117201"/>
                </a:lnTo>
                <a:close/>
              </a:path>
              <a:path w="35559" h="133350">
                <a:moveTo>
                  <a:pt x="19243" y="122829"/>
                </a:moveTo>
                <a:lnTo>
                  <a:pt x="15585" y="126766"/>
                </a:lnTo>
                <a:lnTo>
                  <a:pt x="19243" y="129099"/>
                </a:lnTo>
                <a:lnTo>
                  <a:pt x="19243" y="122829"/>
                </a:lnTo>
                <a:close/>
              </a:path>
              <a:path w="35559" h="133350">
                <a:moveTo>
                  <a:pt x="25478" y="104730"/>
                </a:moveTo>
                <a:lnTo>
                  <a:pt x="3545" y="110500"/>
                </a:lnTo>
                <a:lnTo>
                  <a:pt x="5349" y="115553"/>
                </a:lnTo>
                <a:lnTo>
                  <a:pt x="8143" y="119970"/>
                </a:lnTo>
                <a:lnTo>
                  <a:pt x="11940" y="123752"/>
                </a:lnTo>
                <a:lnTo>
                  <a:pt x="13083" y="124842"/>
                </a:lnTo>
                <a:lnTo>
                  <a:pt x="14302" y="125846"/>
                </a:lnTo>
                <a:lnTo>
                  <a:pt x="15585" y="126766"/>
                </a:lnTo>
                <a:lnTo>
                  <a:pt x="19243" y="122829"/>
                </a:lnTo>
                <a:lnTo>
                  <a:pt x="19243" y="120686"/>
                </a:lnTo>
                <a:lnTo>
                  <a:pt x="22722" y="117201"/>
                </a:lnTo>
                <a:lnTo>
                  <a:pt x="24472" y="117201"/>
                </a:lnTo>
                <a:lnTo>
                  <a:pt x="27967" y="113440"/>
                </a:lnTo>
                <a:lnTo>
                  <a:pt x="26469" y="110736"/>
                </a:lnTo>
                <a:lnTo>
                  <a:pt x="25643" y="107833"/>
                </a:lnTo>
                <a:lnTo>
                  <a:pt x="25478" y="104730"/>
                </a:lnTo>
                <a:close/>
              </a:path>
              <a:path w="35559" h="133350">
                <a:moveTo>
                  <a:pt x="24472" y="117201"/>
                </a:moveTo>
                <a:lnTo>
                  <a:pt x="22722" y="117201"/>
                </a:lnTo>
                <a:lnTo>
                  <a:pt x="19243" y="120686"/>
                </a:lnTo>
                <a:lnTo>
                  <a:pt x="19243" y="122829"/>
                </a:lnTo>
                <a:lnTo>
                  <a:pt x="24472" y="117201"/>
                </a:lnTo>
                <a:close/>
              </a:path>
              <a:path w="35559" h="133350">
                <a:moveTo>
                  <a:pt x="3634" y="15001"/>
                </a:moveTo>
                <a:lnTo>
                  <a:pt x="0" y="53098"/>
                </a:lnTo>
                <a:lnTo>
                  <a:pt x="100" y="73961"/>
                </a:lnTo>
                <a:lnTo>
                  <a:pt x="3545" y="110500"/>
                </a:lnTo>
                <a:lnTo>
                  <a:pt x="25478" y="104730"/>
                </a:lnTo>
                <a:lnTo>
                  <a:pt x="25159" y="93536"/>
                </a:lnTo>
                <a:lnTo>
                  <a:pt x="24993" y="84221"/>
                </a:lnTo>
                <a:lnTo>
                  <a:pt x="25021" y="53098"/>
                </a:lnTo>
                <a:lnTo>
                  <a:pt x="25288" y="42507"/>
                </a:lnTo>
                <a:lnTo>
                  <a:pt x="25783" y="31926"/>
                </a:lnTo>
                <a:lnTo>
                  <a:pt x="26471" y="21877"/>
                </a:lnTo>
                <a:lnTo>
                  <a:pt x="20881" y="21877"/>
                </a:lnTo>
                <a:lnTo>
                  <a:pt x="19505" y="20500"/>
                </a:lnTo>
                <a:lnTo>
                  <a:pt x="17769" y="20123"/>
                </a:lnTo>
                <a:lnTo>
                  <a:pt x="18180" y="19175"/>
                </a:lnTo>
                <a:lnTo>
                  <a:pt x="17996" y="18991"/>
                </a:lnTo>
                <a:lnTo>
                  <a:pt x="3634" y="15001"/>
                </a:lnTo>
                <a:close/>
              </a:path>
              <a:path w="35559" h="133350">
                <a:moveTo>
                  <a:pt x="19505" y="20500"/>
                </a:moveTo>
                <a:lnTo>
                  <a:pt x="20881" y="21877"/>
                </a:lnTo>
                <a:lnTo>
                  <a:pt x="26471" y="21877"/>
                </a:lnTo>
                <a:lnTo>
                  <a:pt x="26507" y="21356"/>
                </a:lnTo>
                <a:lnTo>
                  <a:pt x="25625" y="21111"/>
                </a:lnTo>
                <a:lnTo>
                  <a:pt x="22316" y="21111"/>
                </a:lnTo>
                <a:lnTo>
                  <a:pt x="19505" y="20500"/>
                </a:lnTo>
                <a:close/>
              </a:path>
              <a:path w="35559" h="133350">
                <a:moveTo>
                  <a:pt x="31130" y="3319"/>
                </a:moveTo>
                <a:lnTo>
                  <a:pt x="28582" y="3319"/>
                </a:lnTo>
                <a:lnTo>
                  <a:pt x="29695" y="4085"/>
                </a:lnTo>
                <a:lnTo>
                  <a:pt x="26540" y="11363"/>
                </a:lnTo>
                <a:lnTo>
                  <a:pt x="26488" y="12598"/>
                </a:lnTo>
                <a:lnTo>
                  <a:pt x="26765" y="17514"/>
                </a:lnTo>
                <a:lnTo>
                  <a:pt x="26831" y="18991"/>
                </a:lnTo>
                <a:lnTo>
                  <a:pt x="26709" y="20500"/>
                </a:lnTo>
                <a:lnTo>
                  <a:pt x="26565" y="21111"/>
                </a:lnTo>
                <a:lnTo>
                  <a:pt x="26471" y="21877"/>
                </a:lnTo>
                <a:lnTo>
                  <a:pt x="31130" y="21877"/>
                </a:lnTo>
                <a:lnTo>
                  <a:pt x="35283" y="17722"/>
                </a:lnTo>
                <a:lnTo>
                  <a:pt x="35283" y="7473"/>
                </a:lnTo>
                <a:lnTo>
                  <a:pt x="31130" y="3319"/>
                </a:lnTo>
                <a:close/>
              </a:path>
              <a:path w="35559" h="133350">
                <a:moveTo>
                  <a:pt x="26432" y="11612"/>
                </a:moveTo>
                <a:lnTo>
                  <a:pt x="22672" y="20290"/>
                </a:lnTo>
                <a:lnTo>
                  <a:pt x="26507" y="21356"/>
                </a:lnTo>
                <a:lnTo>
                  <a:pt x="26709" y="20500"/>
                </a:lnTo>
                <a:lnTo>
                  <a:pt x="26831" y="18991"/>
                </a:lnTo>
                <a:lnTo>
                  <a:pt x="26765" y="17514"/>
                </a:lnTo>
                <a:lnTo>
                  <a:pt x="26432" y="11612"/>
                </a:lnTo>
                <a:close/>
              </a:path>
              <a:path w="35559" h="133350">
                <a:moveTo>
                  <a:pt x="18231" y="19056"/>
                </a:moveTo>
                <a:lnTo>
                  <a:pt x="19505" y="20500"/>
                </a:lnTo>
                <a:lnTo>
                  <a:pt x="22316" y="21111"/>
                </a:lnTo>
                <a:lnTo>
                  <a:pt x="22672" y="20290"/>
                </a:lnTo>
                <a:lnTo>
                  <a:pt x="18231" y="19056"/>
                </a:lnTo>
                <a:close/>
              </a:path>
              <a:path w="35559" h="133350">
                <a:moveTo>
                  <a:pt x="22672" y="20290"/>
                </a:moveTo>
                <a:lnTo>
                  <a:pt x="22316" y="21111"/>
                </a:lnTo>
                <a:lnTo>
                  <a:pt x="25625" y="21111"/>
                </a:lnTo>
                <a:lnTo>
                  <a:pt x="22672" y="20290"/>
                </a:lnTo>
                <a:close/>
              </a:path>
              <a:path w="35559" h="133350">
                <a:moveTo>
                  <a:pt x="18180" y="19175"/>
                </a:moveTo>
                <a:lnTo>
                  <a:pt x="17769" y="20123"/>
                </a:lnTo>
                <a:lnTo>
                  <a:pt x="19505" y="20500"/>
                </a:lnTo>
                <a:lnTo>
                  <a:pt x="18180" y="19175"/>
                </a:lnTo>
                <a:close/>
              </a:path>
              <a:path w="35559" h="133350">
                <a:moveTo>
                  <a:pt x="25859" y="1445"/>
                </a:moveTo>
                <a:lnTo>
                  <a:pt x="18231" y="19056"/>
                </a:lnTo>
                <a:lnTo>
                  <a:pt x="22672" y="20290"/>
                </a:lnTo>
                <a:lnTo>
                  <a:pt x="26432" y="11612"/>
                </a:lnTo>
                <a:lnTo>
                  <a:pt x="25859" y="1445"/>
                </a:lnTo>
                <a:close/>
              </a:path>
              <a:path w="35559" h="133350">
                <a:moveTo>
                  <a:pt x="17996" y="18991"/>
                </a:moveTo>
                <a:lnTo>
                  <a:pt x="18180" y="19175"/>
                </a:lnTo>
                <a:lnTo>
                  <a:pt x="17996" y="18991"/>
                </a:lnTo>
                <a:close/>
              </a:path>
              <a:path w="35559" h="133350">
                <a:moveTo>
                  <a:pt x="25047" y="3319"/>
                </a:moveTo>
                <a:lnTo>
                  <a:pt x="20881" y="3319"/>
                </a:lnTo>
                <a:lnTo>
                  <a:pt x="16728" y="7473"/>
                </a:lnTo>
                <a:lnTo>
                  <a:pt x="16728" y="17722"/>
                </a:lnTo>
                <a:lnTo>
                  <a:pt x="17996" y="18991"/>
                </a:lnTo>
                <a:lnTo>
                  <a:pt x="18231" y="19056"/>
                </a:lnTo>
                <a:lnTo>
                  <a:pt x="25047" y="3319"/>
                </a:lnTo>
                <a:close/>
              </a:path>
              <a:path w="35559" h="133350">
                <a:moveTo>
                  <a:pt x="19776" y="0"/>
                </a:moveTo>
                <a:lnTo>
                  <a:pt x="3634" y="15001"/>
                </a:lnTo>
                <a:lnTo>
                  <a:pt x="17996" y="18991"/>
                </a:lnTo>
                <a:lnTo>
                  <a:pt x="16728" y="17722"/>
                </a:lnTo>
                <a:lnTo>
                  <a:pt x="16728" y="7473"/>
                </a:lnTo>
                <a:lnTo>
                  <a:pt x="20881" y="3319"/>
                </a:lnTo>
                <a:lnTo>
                  <a:pt x="25047" y="3319"/>
                </a:lnTo>
                <a:lnTo>
                  <a:pt x="25859" y="1445"/>
                </a:lnTo>
                <a:lnTo>
                  <a:pt x="23942" y="501"/>
                </a:lnTo>
                <a:lnTo>
                  <a:pt x="21922" y="20"/>
                </a:lnTo>
                <a:lnTo>
                  <a:pt x="19776" y="0"/>
                </a:lnTo>
                <a:close/>
              </a:path>
              <a:path w="35559" h="133350">
                <a:moveTo>
                  <a:pt x="25859" y="1445"/>
                </a:moveTo>
                <a:lnTo>
                  <a:pt x="26432" y="11612"/>
                </a:lnTo>
                <a:lnTo>
                  <a:pt x="29695" y="4085"/>
                </a:lnTo>
                <a:lnTo>
                  <a:pt x="25859" y="1445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80158" y="6011048"/>
            <a:ext cx="106686" cy="1069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09533" y="6099354"/>
            <a:ext cx="57785" cy="60960"/>
          </a:xfrm>
          <a:custGeom>
            <a:avLst/>
            <a:gdLst/>
            <a:ahLst/>
            <a:cxnLst/>
            <a:rect l="l" t="t" r="r" b="b"/>
            <a:pathLst>
              <a:path w="57784" h="60960">
                <a:moveTo>
                  <a:pt x="5262" y="42689"/>
                </a:moveTo>
                <a:lnTo>
                  <a:pt x="4038" y="42689"/>
                </a:lnTo>
                <a:lnTo>
                  <a:pt x="0" y="46722"/>
                </a:lnTo>
                <a:lnTo>
                  <a:pt x="0" y="56668"/>
                </a:lnTo>
                <a:lnTo>
                  <a:pt x="4038" y="60699"/>
                </a:lnTo>
                <a:lnTo>
                  <a:pt x="13982" y="60699"/>
                </a:lnTo>
                <a:lnTo>
                  <a:pt x="15736" y="58949"/>
                </a:lnTo>
                <a:lnTo>
                  <a:pt x="14350" y="58949"/>
                </a:lnTo>
                <a:lnTo>
                  <a:pt x="3670" y="44441"/>
                </a:lnTo>
                <a:lnTo>
                  <a:pt x="5262" y="42689"/>
                </a:lnTo>
                <a:close/>
              </a:path>
              <a:path w="57784" h="60960">
                <a:moveTo>
                  <a:pt x="11874" y="35415"/>
                </a:moveTo>
                <a:lnTo>
                  <a:pt x="3670" y="44441"/>
                </a:lnTo>
                <a:lnTo>
                  <a:pt x="14350" y="58949"/>
                </a:lnTo>
                <a:lnTo>
                  <a:pt x="16943" y="57744"/>
                </a:lnTo>
                <a:lnTo>
                  <a:pt x="18021" y="56668"/>
                </a:lnTo>
                <a:lnTo>
                  <a:pt x="18021" y="46722"/>
                </a:lnTo>
                <a:lnTo>
                  <a:pt x="13982" y="42689"/>
                </a:lnTo>
                <a:lnTo>
                  <a:pt x="17222" y="42689"/>
                </a:lnTo>
                <a:lnTo>
                  <a:pt x="11874" y="35415"/>
                </a:lnTo>
                <a:close/>
              </a:path>
              <a:path w="57784" h="60960">
                <a:moveTo>
                  <a:pt x="16943" y="57744"/>
                </a:moveTo>
                <a:lnTo>
                  <a:pt x="14350" y="58949"/>
                </a:lnTo>
                <a:lnTo>
                  <a:pt x="15736" y="58949"/>
                </a:lnTo>
                <a:lnTo>
                  <a:pt x="16943" y="57744"/>
                </a:lnTo>
                <a:close/>
              </a:path>
              <a:path w="57784" h="60960">
                <a:moveTo>
                  <a:pt x="17222" y="42689"/>
                </a:moveTo>
                <a:lnTo>
                  <a:pt x="13982" y="42689"/>
                </a:lnTo>
                <a:lnTo>
                  <a:pt x="18021" y="46722"/>
                </a:lnTo>
                <a:lnTo>
                  <a:pt x="18021" y="56668"/>
                </a:lnTo>
                <a:lnTo>
                  <a:pt x="16943" y="57744"/>
                </a:lnTo>
                <a:lnTo>
                  <a:pt x="25400" y="53812"/>
                </a:lnTo>
                <a:lnTo>
                  <a:pt x="17222" y="42689"/>
                </a:lnTo>
                <a:close/>
              </a:path>
              <a:path w="57784" h="60960">
                <a:moveTo>
                  <a:pt x="28778" y="16751"/>
                </a:moveTo>
                <a:lnTo>
                  <a:pt x="22936" y="22795"/>
                </a:lnTo>
                <a:lnTo>
                  <a:pt x="17310" y="29015"/>
                </a:lnTo>
                <a:lnTo>
                  <a:pt x="11874" y="35415"/>
                </a:lnTo>
                <a:lnTo>
                  <a:pt x="25400" y="53812"/>
                </a:lnTo>
                <a:lnTo>
                  <a:pt x="47663" y="30062"/>
                </a:lnTo>
                <a:lnTo>
                  <a:pt x="28778" y="16751"/>
                </a:lnTo>
                <a:close/>
              </a:path>
              <a:path w="57784" h="60960">
                <a:moveTo>
                  <a:pt x="38887" y="5781"/>
                </a:moveTo>
                <a:lnTo>
                  <a:pt x="28778" y="16751"/>
                </a:lnTo>
                <a:lnTo>
                  <a:pt x="47663" y="30062"/>
                </a:lnTo>
                <a:lnTo>
                  <a:pt x="53691" y="18557"/>
                </a:lnTo>
                <a:lnTo>
                  <a:pt x="43040" y="18557"/>
                </a:lnTo>
                <a:lnTo>
                  <a:pt x="38887" y="14403"/>
                </a:lnTo>
                <a:lnTo>
                  <a:pt x="38887" y="5781"/>
                </a:lnTo>
                <a:close/>
              </a:path>
              <a:path w="57784" h="60960">
                <a:moveTo>
                  <a:pt x="40589" y="3934"/>
                </a:moveTo>
                <a:lnTo>
                  <a:pt x="38887" y="5781"/>
                </a:lnTo>
                <a:lnTo>
                  <a:pt x="38887" y="14403"/>
                </a:lnTo>
                <a:lnTo>
                  <a:pt x="43040" y="18557"/>
                </a:lnTo>
                <a:lnTo>
                  <a:pt x="53289" y="18557"/>
                </a:lnTo>
                <a:lnTo>
                  <a:pt x="54131" y="17717"/>
                </a:lnTo>
                <a:lnTo>
                  <a:pt x="55752" y="14622"/>
                </a:lnTo>
                <a:lnTo>
                  <a:pt x="40589" y="3934"/>
                </a:lnTo>
                <a:close/>
              </a:path>
              <a:path w="57784" h="60960">
                <a:moveTo>
                  <a:pt x="54131" y="17717"/>
                </a:moveTo>
                <a:lnTo>
                  <a:pt x="53289" y="18557"/>
                </a:lnTo>
                <a:lnTo>
                  <a:pt x="53691" y="18557"/>
                </a:lnTo>
                <a:lnTo>
                  <a:pt x="54131" y="17717"/>
                </a:lnTo>
                <a:close/>
              </a:path>
              <a:path w="57784" h="60960">
                <a:moveTo>
                  <a:pt x="57234" y="3934"/>
                </a:moveTo>
                <a:lnTo>
                  <a:pt x="40589" y="3934"/>
                </a:lnTo>
                <a:lnTo>
                  <a:pt x="55752" y="14622"/>
                </a:lnTo>
                <a:lnTo>
                  <a:pt x="54131" y="17717"/>
                </a:lnTo>
                <a:lnTo>
                  <a:pt x="57454" y="14403"/>
                </a:lnTo>
                <a:lnTo>
                  <a:pt x="57454" y="4154"/>
                </a:lnTo>
                <a:lnTo>
                  <a:pt x="57234" y="3934"/>
                </a:lnTo>
                <a:close/>
              </a:path>
              <a:path w="57784" h="60960">
                <a:moveTo>
                  <a:pt x="53289" y="0"/>
                </a:moveTo>
                <a:lnTo>
                  <a:pt x="43040" y="0"/>
                </a:lnTo>
                <a:lnTo>
                  <a:pt x="38887" y="4154"/>
                </a:lnTo>
                <a:lnTo>
                  <a:pt x="38887" y="5781"/>
                </a:lnTo>
                <a:lnTo>
                  <a:pt x="40589" y="3934"/>
                </a:lnTo>
                <a:lnTo>
                  <a:pt x="57234" y="3934"/>
                </a:lnTo>
                <a:lnTo>
                  <a:pt x="53289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14714" y="6012347"/>
            <a:ext cx="125610" cy="1762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55010" y="5969455"/>
            <a:ext cx="72918" cy="2477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9852" y="4395990"/>
            <a:ext cx="450087" cy="2527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4925" y="4355972"/>
            <a:ext cx="86995" cy="93345"/>
          </a:xfrm>
          <a:custGeom>
            <a:avLst/>
            <a:gdLst/>
            <a:ahLst/>
            <a:cxnLst/>
            <a:rect l="l" t="t" r="r" b="b"/>
            <a:pathLst>
              <a:path w="86995" h="93345">
                <a:moveTo>
                  <a:pt x="30873" y="15036"/>
                </a:moveTo>
                <a:lnTo>
                  <a:pt x="27000" y="11176"/>
                </a:lnTo>
                <a:lnTo>
                  <a:pt x="26720" y="10883"/>
                </a:lnTo>
                <a:lnTo>
                  <a:pt x="16471" y="10883"/>
                </a:lnTo>
                <a:lnTo>
                  <a:pt x="15265" y="12090"/>
                </a:lnTo>
                <a:lnTo>
                  <a:pt x="14338" y="12293"/>
                </a:lnTo>
                <a:lnTo>
                  <a:pt x="12319" y="12839"/>
                </a:lnTo>
                <a:lnTo>
                  <a:pt x="647" y="36347"/>
                </a:lnTo>
                <a:lnTo>
                  <a:pt x="0" y="42049"/>
                </a:lnTo>
                <a:lnTo>
                  <a:pt x="10033" y="69532"/>
                </a:lnTo>
                <a:lnTo>
                  <a:pt x="10033" y="71450"/>
                </a:lnTo>
                <a:lnTo>
                  <a:pt x="13373" y="74790"/>
                </a:lnTo>
                <a:lnTo>
                  <a:pt x="21628" y="74790"/>
                </a:lnTo>
                <a:lnTo>
                  <a:pt x="24968" y="71450"/>
                </a:lnTo>
                <a:lnTo>
                  <a:pt x="24968" y="70535"/>
                </a:lnTo>
                <a:lnTo>
                  <a:pt x="24968" y="63195"/>
                </a:lnTo>
                <a:lnTo>
                  <a:pt x="23647" y="61887"/>
                </a:lnTo>
                <a:lnTo>
                  <a:pt x="23114" y="59855"/>
                </a:lnTo>
                <a:lnTo>
                  <a:pt x="21932" y="55397"/>
                </a:lnTo>
                <a:lnTo>
                  <a:pt x="21145" y="49517"/>
                </a:lnTo>
                <a:lnTo>
                  <a:pt x="20828" y="43599"/>
                </a:lnTo>
                <a:lnTo>
                  <a:pt x="20967" y="37668"/>
                </a:lnTo>
                <a:lnTo>
                  <a:pt x="20942" y="34683"/>
                </a:lnTo>
                <a:lnTo>
                  <a:pt x="21259" y="31750"/>
                </a:lnTo>
                <a:lnTo>
                  <a:pt x="21526" y="30543"/>
                </a:lnTo>
                <a:lnTo>
                  <a:pt x="21691" y="29781"/>
                </a:lnTo>
                <a:lnTo>
                  <a:pt x="22898" y="29438"/>
                </a:lnTo>
                <a:lnTo>
                  <a:pt x="26720" y="29438"/>
                </a:lnTo>
                <a:lnTo>
                  <a:pt x="30873" y="25285"/>
                </a:lnTo>
                <a:lnTo>
                  <a:pt x="30873" y="15036"/>
                </a:lnTo>
                <a:close/>
              </a:path>
              <a:path w="86995" h="93345">
                <a:moveTo>
                  <a:pt x="68262" y="14541"/>
                </a:moveTo>
                <a:lnTo>
                  <a:pt x="68135" y="9283"/>
                </a:lnTo>
                <a:lnTo>
                  <a:pt x="68135" y="14401"/>
                </a:lnTo>
                <a:lnTo>
                  <a:pt x="68262" y="14541"/>
                </a:lnTo>
                <a:close/>
              </a:path>
              <a:path w="86995" h="93345">
                <a:moveTo>
                  <a:pt x="71475" y="86817"/>
                </a:moveTo>
                <a:close/>
              </a:path>
              <a:path w="86995" h="93345">
                <a:moveTo>
                  <a:pt x="86690" y="4152"/>
                </a:moveTo>
                <a:lnTo>
                  <a:pt x="82537" y="0"/>
                </a:lnTo>
                <a:lnTo>
                  <a:pt x="72288" y="0"/>
                </a:lnTo>
                <a:lnTo>
                  <a:pt x="68135" y="4152"/>
                </a:lnTo>
                <a:lnTo>
                  <a:pt x="68262" y="14541"/>
                </a:lnTo>
                <a:lnTo>
                  <a:pt x="68986" y="43916"/>
                </a:lnTo>
                <a:lnTo>
                  <a:pt x="69176" y="53721"/>
                </a:lnTo>
                <a:lnTo>
                  <a:pt x="69532" y="63500"/>
                </a:lnTo>
                <a:lnTo>
                  <a:pt x="70027" y="73279"/>
                </a:lnTo>
                <a:lnTo>
                  <a:pt x="70675" y="83045"/>
                </a:lnTo>
                <a:lnTo>
                  <a:pt x="71450" y="86702"/>
                </a:lnTo>
                <a:lnTo>
                  <a:pt x="71450" y="82981"/>
                </a:lnTo>
                <a:lnTo>
                  <a:pt x="71475" y="86817"/>
                </a:lnTo>
                <a:lnTo>
                  <a:pt x="71450" y="89865"/>
                </a:lnTo>
                <a:lnTo>
                  <a:pt x="74447" y="92862"/>
                </a:lnTo>
                <a:lnTo>
                  <a:pt x="81851" y="92862"/>
                </a:lnTo>
                <a:lnTo>
                  <a:pt x="84861" y="89865"/>
                </a:lnTo>
                <a:lnTo>
                  <a:pt x="84861" y="82626"/>
                </a:lnTo>
                <a:lnTo>
                  <a:pt x="84823" y="85509"/>
                </a:lnTo>
                <a:lnTo>
                  <a:pt x="84861" y="82448"/>
                </a:lnTo>
                <a:lnTo>
                  <a:pt x="86448" y="18554"/>
                </a:lnTo>
                <a:lnTo>
                  <a:pt x="86690" y="14401"/>
                </a:lnTo>
                <a:lnTo>
                  <a:pt x="86690" y="9283"/>
                </a:lnTo>
                <a:lnTo>
                  <a:pt x="86690" y="415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49547" y="4378058"/>
            <a:ext cx="585032" cy="2425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46346" y="4415497"/>
            <a:ext cx="241744" cy="2120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24450" y="4399496"/>
            <a:ext cx="689241" cy="2132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95850" y="4373812"/>
            <a:ext cx="798092" cy="29191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868" y="939793"/>
            <a:ext cx="9017000" cy="443674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000" spc="-5" dirty="0">
                <a:latin typeface="Courier New"/>
                <a:cs typeface="Courier New"/>
              </a:rPr>
              <a:t>class Point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 marR="7473315">
              <a:lnSpc>
                <a:spcPts val="3170"/>
              </a:lnSpc>
              <a:spcBef>
                <a:spcPts val="200"/>
              </a:spcBef>
            </a:pPr>
            <a:r>
              <a:rPr sz="2000" spc="-5" dirty="0">
                <a:latin typeface="Courier New"/>
                <a:cs typeface="Courier New"/>
              </a:rPr>
              <a:t>int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x;  int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30"/>
              </a:spcBef>
            </a:pPr>
            <a:r>
              <a:rPr sz="2000" spc="-5" dirty="0">
                <a:latin typeface="Courier New"/>
                <a:cs typeface="Courier New"/>
              </a:rPr>
              <a:t>Point(int x, int y)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 marR="6405880">
              <a:lnSpc>
                <a:spcPct val="131900"/>
              </a:lnSpc>
            </a:pPr>
            <a:r>
              <a:rPr sz="2000" spc="-5" dirty="0">
                <a:latin typeface="Courier New"/>
                <a:cs typeface="Courier New"/>
              </a:rPr>
              <a:t>this.x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x;  this.y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735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765"/>
              </a:spcBef>
            </a:pPr>
            <a:r>
              <a:rPr sz="2000" spc="-5" dirty="0">
                <a:latin typeface="Courier New"/>
                <a:cs typeface="Courier New"/>
              </a:rPr>
              <a:t>Point add(Point other)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765"/>
              </a:spcBef>
            </a:pPr>
            <a:r>
              <a:rPr sz="2000" spc="-5" dirty="0">
                <a:latin typeface="Courier New"/>
                <a:cs typeface="Courier New"/>
              </a:rPr>
              <a:t>return new Point(this.x </a:t>
            </a:r>
            <a:r>
              <a:rPr sz="2000" dirty="0">
                <a:latin typeface="Courier New"/>
                <a:cs typeface="Courier New"/>
              </a:rPr>
              <a:t>+ </a:t>
            </a:r>
            <a:r>
              <a:rPr sz="2000" spc="-5" dirty="0">
                <a:latin typeface="Courier New"/>
                <a:cs typeface="Courier New"/>
              </a:rPr>
              <a:t>other.x, this.y 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other.y);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6722" y="1612150"/>
            <a:ext cx="818489" cy="257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2836" y="2354884"/>
            <a:ext cx="278309" cy="132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6010" y="2303195"/>
            <a:ext cx="1424726" cy="234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93443" y="2289213"/>
            <a:ext cx="525459" cy="4601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7668" y="1319055"/>
            <a:ext cx="1839405" cy="17059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9138" y="3998785"/>
            <a:ext cx="256057" cy="708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2101" y="3849636"/>
            <a:ext cx="487478" cy="2693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60073" y="3831361"/>
            <a:ext cx="913458" cy="2736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3327" y="3530206"/>
            <a:ext cx="809155" cy="6296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717384" y="4235173"/>
            <a:ext cx="8234680" cy="1377315"/>
            <a:chOff x="1717384" y="4235173"/>
            <a:chExt cx="8234680" cy="1377315"/>
          </a:xfrm>
        </p:grpSpPr>
        <p:sp>
          <p:nvSpPr>
            <p:cNvPr id="13" name="object 13"/>
            <p:cNvSpPr/>
            <p:nvPr/>
          </p:nvSpPr>
          <p:spPr>
            <a:xfrm>
              <a:off x="2900502" y="4652339"/>
              <a:ext cx="7051675" cy="132080"/>
            </a:xfrm>
            <a:custGeom>
              <a:avLst/>
              <a:gdLst/>
              <a:ahLst/>
              <a:cxnLst/>
              <a:rect l="l" t="t" r="r" b="b"/>
              <a:pathLst>
                <a:path w="7051675" h="132079">
                  <a:moveTo>
                    <a:pt x="4750930" y="107950"/>
                  </a:moveTo>
                  <a:lnTo>
                    <a:pt x="4750015" y="129540"/>
                  </a:lnTo>
                  <a:lnTo>
                    <a:pt x="4773251" y="129540"/>
                  </a:lnTo>
                  <a:lnTo>
                    <a:pt x="4796494" y="130810"/>
                  </a:lnTo>
                  <a:lnTo>
                    <a:pt x="4819742" y="130810"/>
                  </a:lnTo>
                  <a:lnTo>
                    <a:pt x="4842992" y="132080"/>
                  </a:lnTo>
                  <a:lnTo>
                    <a:pt x="4843335" y="110490"/>
                  </a:lnTo>
                  <a:lnTo>
                    <a:pt x="4820228" y="110490"/>
                  </a:lnTo>
                  <a:lnTo>
                    <a:pt x="4797123" y="109220"/>
                  </a:lnTo>
                  <a:lnTo>
                    <a:pt x="4774023" y="109220"/>
                  </a:lnTo>
                  <a:lnTo>
                    <a:pt x="4750930" y="107950"/>
                  </a:lnTo>
                  <a:close/>
                </a:path>
                <a:path w="7051675" h="132079">
                  <a:moveTo>
                    <a:pt x="4843335" y="110490"/>
                  </a:moveTo>
                  <a:lnTo>
                    <a:pt x="4842992" y="132080"/>
                  </a:lnTo>
                  <a:lnTo>
                    <a:pt x="4970741" y="132080"/>
                  </a:lnTo>
                  <a:lnTo>
                    <a:pt x="4970741" y="111760"/>
                  </a:lnTo>
                  <a:lnTo>
                    <a:pt x="4875187" y="111760"/>
                  </a:lnTo>
                  <a:lnTo>
                    <a:pt x="4843335" y="110490"/>
                  </a:lnTo>
                  <a:close/>
                </a:path>
                <a:path w="7051675" h="132079">
                  <a:moveTo>
                    <a:pt x="5086883" y="110490"/>
                  </a:moveTo>
                  <a:lnTo>
                    <a:pt x="5057849" y="111760"/>
                  </a:lnTo>
                  <a:lnTo>
                    <a:pt x="4970741" y="111760"/>
                  </a:lnTo>
                  <a:lnTo>
                    <a:pt x="4970741" y="132080"/>
                  </a:lnTo>
                  <a:lnTo>
                    <a:pt x="5087226" y="132080"/>
                  </a:lnTo>
                  <a:lnTo>
                    <a:pt x="5086883" y="110490"/>
                  </a:lnTo>
                  <a:close/>
                </a:path>
                <a:path w="7051675" h="132079">
                  <a:moveTo>
                    <a:pt x="5180025" y="106680"/>
                  </a:moveTo>
                  <a:lnTo>
                    <a:pt x="5110184" y="110490"/>
                  </a:lnTo>
                  <a:lnTo>
                    <a:pt x="5086883" y="110490"/>
                  </a:lnTo>
                  <a:lnTo>
                    <a:pt x="5087226" y="132080"/>
                  </a:lnTo>
                  <a:lnTo>
                    <a:pt x="5110740" y="132080"/>
                  </a:lnTo>
                  <a:lnTo>
                    <a:pt x="5181231" y="128270"/>
                  </a:lnTo>
                  <a:lnTo>
                    <a:pt x="5180025" y="106680"/>
                  </a:lnTo>
                  <a:close/>
                </a:path>
                <a:path w="7051675" h="132079">
                  <a:moveTo>
                    <a:pt x="4665459" y="104140"/>
                  </a:moveTo>
                  <a:lnTo>
                    <a:pt x="4664227" y="124460"/>
                  </a:lnTo>
                  <a:lnTo>
                    <a:pt x="4750015" y="129540"/>
                  </a:lnTo>
                  <a:lnTo>
                    <a:pt x="4750930" y="107950"/>
                  </a:lnTo>
                  <a:lnTo>
                    <a:pt x="4729558" y="106680"/>
                  </a:lnTo>
                  <a:lnTo>
                    <a:pt x="4708190" y="106680"/>
                  </a:lnTo>
                  <a:lnTo>
                    <a:pt x="4665459" y="104140"/>
                  </a:lnTo>
                  <a:close/>
                </a:path>
                <a:path w="7051675" h="132079">
                  <a:moveTo>
                    <a:pt x="5278818" y="101600"/>
                  </a:moveTo>
                  <a:lnTo>
                    <a:pt x="5180025" y="106680"/>
                  </a:lnTo>
                  <a:lnTo>
                    <a:pt x="5181231" y="128270"/>
                  </a:lnTo>
                  <a:lnTo>
                    <a:pt x="5279834" y="123190"/>
                  </a:lnTo>
                  <a:lnTo>
                    <a:pt x="5278818" y="101600"/>
                  </a:lnTo>
                  <a:close/>
                </a:path>
                <a:path w="7051675" h="132079">
                  <a:moveTo>
                    <a:pt x="4589005" y="100330"/>
                  </a:moveTo>
                  <a:lnTo>
                    <a:pt x="4588433" y="120650"/>
                  </a:lnTo>
                  <a:lnTo>
                    <a:pt x="4626344" y="123190"/>
                  </a:lnTo>
                  <a:lnTo>
                    <a:pt x="4645289" y="123190"/>
                  </a:lnTo>
                  <a:lnTo>
                    <a:pt x="4664227" y="124460"/>
                  </a:lnTo>
                  <a:lnTo>
                    <a:pt x="4665459" y="104140"/>
                  </a:lnTo>
                  <a:lnTo>
                    <a:pt x="4627246" y="101600"/>
                  </a:lnTo>
                  <a:lnTo>
                    <a:pt x="4608128" y="101600"/>
                  </a:lnTo>
                  <a:lnTo>
                    <a:pt x="4589005" y="100330"/>
                  </a:lnTo>
                  <a:close/>
                </a:path>
                <a:path w="7051675" h="132079">
                  <a:moveTo>
                    <a:pt x="5385943" y="96520"/>
                  </a:moveTo>
                  <a:lnTo>
                    <a:pt x="5278818" y="101600"/>
                  </a:lnTo>
                  <a:lnTo>
                    <a:pt x="5279834" y="123190"/>
                  </a:lnTo>
                  <a:lnTo>
                    <a:pt x="5360296" y="119380"/>
                  </a:lnTo>
                  <a:lnTo>
                    <a:pt x="5387111" y="116840"/>
                  </a:lnTo>
                  <a:lnTo>
                    <a:pt x="5385943" y="96520"/>
                  </a:lnTo>
                  <a:close/>
                </a:path>
                <a:path w="7051675" h="132079">
                  <a:moveTo>
                    <a:pt x="4338561" y="97790"/>
                  </a:moveTo>
                  <a:lnTo>
                    <a:pt x="4338243" y="119380"/>
                  </a:lnTo>
                  <a:lnTo>
                    <a:pt x="4372048" y="119380"/>
                  </a:lnTo>
                  <a:lnTo>
                    <a:pt x="4405852" y="120650"/>
                  </a:lnTo>
                  <a:lnTo>
                    <a:pt x="4473460" y="120650"/>
                  </a:lnTo>
                  <a:lnTo>
                    <a:pt x="4473460" y="99060"/>
                  </a:lnTo>
                  <a:lnTo>
                    <a:pt x="4372289" y="99060"/>
                  </a:lnTo>
                  <a:lnTo>
                    <a:pt x="4338561" y="97790"/>
                  </a:lnTo>
                  <a:close/>
                </a:path>
                <a:path w="7051675" h="132079">
                  <a:moveTo>
                    <a:pt x="4531237" y="99060"/>
                  </a:moveTo>
                  <a:lnTo>
                    <a:pt x="4473460" y="99060"/>
                  </a:lnTo>
                  <a:lnTo>
                    <a:pt x="4473460" y="120650"/>
                  </a:lnTo>
                  <a:lnTo>
                    <a:pt x="4588433" y="120650"/>
                  </a:lnTo>
                  <a:lnTo>
                    <a:pt x="4589005" y="100330"/>
                  </a:lnTo>
                  <a:lnTo>
                    <a:pt x="4560123" y="100330"/>
                  </a:lnTo>
                  <a:lnTo>
                    <a:pt x="4531237" y="99060"/>
                  </a:lnTo>
                  <a:close/>
                </a:path>
                <a:path w="7051675" h="132079">
                  <a:moveTo>
                    <a:pt x="4276078" y="96520"/>
                  </a:moveTo>
                  <a:lnTo>
                    <a:pt x="4255262" y="96520"/>
                  </a:lnTo>
                  <a:lnTo>
                    <a:pt x="4254017" y="116840"/>
                  </a:lnTo>
                  <a:lnTo>
                    <a:pt x="4275062" y="118110"/>
                  </a:lnTo>
                  <a:lnTo>
                    <a:pt x="4296116" y="118110"/>
                  </a:lnTo>
                  <a:lnTo>
                    <a:pt x="4317177" y="119380"/>
                  </a:lnTo>
                  <a:lnTo>
                    <a:pt x="4338243" y="119380"/>
                  </a:lnTo>
                  <a:lnTo>
                    <a:pt x="4338561" y="97790"/>
                  </a:lnTo>
                  <a:lnTo>
                    <a:pt x="4296902" y="97790"/>
                  </a:lnTo>
                  <a:lnTo>
                    <a:pt x="4276078" y="96520"/>
                  </a:lnTo>
                  <a:close/>
                </a:path>
                <a:path w="7051675" h="132079">
                  <a:moveTo>
                    <a:pt x="4175912" y="88900"/>
                  </a:moveTo>
                  <a:lnTo>
                    <a:pt x="4173842" y="110490"/>
                  </a:lnTo>
                  <a:lnTo>
                    <a:pt x="4193868" y="111760"/>
                  </a:lnTo>
                  <a:lnTo>
                    <a:pt x="4213906" y="114300"/>
                  </a:lnTo>
                  <a:lnTo>
                    <a:pt x="4254017" y="116840"/>
                  </a:lnTo>
                  <a:lnTo>
                    <a:pt x="4255262" y="96520"/>
                  </a:lnTo>
                  <a:lnTo>
                    <a:pt x="4235407" y="93980"/>
                  </a:lnTo>
                  <a:lnTo>
                    <a:pt x="4195731" y="91440"/>
                  </a:lnTo>
                  <a:lnTo>
                    <a:pt x="4175912" y="88900"/>
                  </a:lnTo>
                  <a:close/>
                </a:path>
                <a:path w="7051675" h="132079">
                  <a:moveTo>
                    <a:pt x="5508929" y="87630"/>
                  </a:moveTo>
                  <a:lnTo>
                    <a:pt x="5447455" y="92710"/>
                  </a:lnTo>
                  <a:lnTo>
                    <a:pt x="5416703" y="93980"/>
                  </a:lnTo>
                  <a:lnTo>
                    <a:pt x="5385943" y="96520"/>
                  </a:lnTo>
                  <a:lnTo>
                    <a:pt x="5387111" y="116840"/>
                  </a:lnTo>
                  <a:lnTo>
                    <a:pt x="5448834" y="114300"/>
                  </a:lnTo>
                  <a:lnTo>
                    <a:pt x="5510530" y="109220"/>
                  </a:lnTo>
                  <a:lnTo>
                    <a:pt x="5508929" y="87630"/>
                  </a:lnTo>
                  <a:close/>
                </a:path>
                <a:path w="7051675" h="132079">
                  <a:moveTo>
                    <a:pt x="4098442" y="82550"/>
                  </a:moveTo>
                  <a:lnTo>
                    <a:pt x="4096918" y="102870"/>
                  </a:lnTo>
                  <a:lnTo>
                    <a:pt x="4116163" y="104140"/>
                  </a:lnTo>
                  <a:lnTo>
                    <a:pt x="4135399" y="106680"/>
                  </a:lnTo>
                  <a:lnTo>
                    <a:pt x="4154625" y="107950"/>
                  </a:lnTo>
                  <a:lnTo>
                    <a:pt x="4173842" y="110490"/>
                  </a:lnTo>
                  <a:lnTo>
                    <a:pt x="4175912" y="88900"/>
                  </a:lnTo>
                  <a:lnTo>
                    <a:pt x="4156560" y="87630"/>
                  </a:lnTo>
                  <a:lnTo>
                    <a:pt x="4137196" y="85090"/>
                  </a:lnTo>
                  <a:lnTo>
                    <a:pt x="4098442" y="82550"/>
                  </a:lnTo>
                  <a:close/>
                </a:path>
                <a:path w="7051675" h="132079">
                  <a:moveTo>
                    <a:pt x="5604891" y="80010"/>
                  </a:moveTo>
                  <a:lnTo>
                    <a:pt x="5580912" y="82550"/>
                  </a:lnTo>
                  <a:lnTo>
                    <a:pt x="5556924" y="83820"/>
                  </a:lnTo>
                  <a:lnTo>
                    <a:pt x="5532930" y="86360"/>
                  </a:lnTo>
                  <a:lnTo>
                    <a:pt x="5508929" y="87630"/>
                  </a:lnTo>
                  <a:lnTo>
                    <a:pt x="5510530" y="109220"/>
                  </a:lnTo>
                  <a:lnTo>
                    <a:pt x="5534616" y="107950"/>
                  </a:lnTo>
                  <a:lnTo>
                    <a:pt x="5558696" y="105410"/>
                  </a:lnTo>
                  <a:lnTo>
                    <a:pt x="5582769" y="104140"/>
                  </a:lnTo>
                  <a:lnTo>
                    <a:pt x="5606834" y="101600"/>
                  </a:lnTo>
                  <a:lnTo>
                    <a:pt x="5604891" y="80010"/>
                  </a:lnTo>
                  <a:close/>
                </a:path>
                <a:path w="7051675" h="132079">
                  <a:moveTo>
                    <a:pt x="3521913" y="85090"/>
                  </a:moveTo>
                  <a:lnTo>
                    <a:pt x="3520846" y="105410"/>
                  </a:lnTo>
                  <a:lnTo>
                    <a:pt x="3540298" y="106680"/>
                  </a:lnTo>
                  <a:lnTo>
                    <a:pt x="3559754" y="106680"/>
                  </a:lnTo>
                  <a:lnTo>
                    <a:pt x="3579212" y="107950"/>
                  </a:lnTo>
                  <a:lnTo>
                    <a:pt x="3598672" y="107950"/>
                  </a:lnTo>
                  <a:lnTo>
                    <a:pt x="3598964" y="87630"/>
                  </a:lnTo>
                  <a:lnTo>
                    <a:pt x="3579695" y="87630"/>
                  </a:lnTo>
                  <a:lnTo>
                    <a:pt x="3560429" y="86360"/>
                  </a:lnTo>
                  <a:lnTo>
                    <a:pt x="3541167" y="86360"/>
                  </a:lnTo>
                  <a:lnTo>
                    <a:pt x="3521913" y="85090"/>
                  </a:lnTo>
                  <a:close/>
                </a:path>
                <a:path w="7051675" h="132079">
                  <a:moveTo>
                    <a:pt x="3697668" y="87630"/>
                  </a:moveTo>
                  <a:lnTo>
                    <a:pt x="3598964" y="87630"/>
                  </a:lnTo>
                  <a:lnTo>
                    <a:pt x="3598672" y="107950"/>
                  </a:lnTo>
                  <a:lnTo>
                    <a:pt x="3697732" y="107950"/>
                  </a:lnTo>
                  <a:lnTo>
                    <a:pt x="3697668" y="87630"/>
                  </a:lnTo>
                  <a:close/>
                </a:path>
                <a:path w="7051675" h="132079">
                  <a:moveTo>
                    <a:pt x="3833393" y="85090"/>
                  </a:moveTo>
                  <a:lnTo>
                    <a:pt x="3799472" y="86360"/>
                  </a:lnTo>
                  <a:lnTo>
                    <a:pt x="3765545" y="86360"/>
                  </a:lnTo>
                  <a:lnTo>
                    <a:pt x="3731611" y="87630"/>
                  </a:lnTo>
                  <a:lnTo>
                    <a:pt x="3697668" y="87630"/>
                  </a:lnTo>
                  <a:lnTo>
                    <a:pt x="3697732" y="107950"/>
                  </a:lnTo>
                  <a:lnTo>
                    <a:pt x="3731850" y="107950"/>
                  </a:lnTo>
                  <a:lnTo>
                    <a:pt x="3765965" y="106680"/>
                  </a:lnTo>
                  <a:lnTo>
                    <a:pt x="3800076" y="106680"/>
                  </a:lnTo>
                  <a:lnTo>
                    <a:pt x="3834180" y="105410"/>
                  </a:lnTo>
                  <a:lnTo>
                    <a:pt x="3833393" y="85090"/>
                  </a:lnTo>
                  <a:close/>
                </a:path>
                <a:path w="7051675" h="132079">
                  <a:moveTo>
                    <a:pt x="3447592" y="80010"/>
                  </a:moveTo>
                  <a:lnTo>
                    <a:pt x="3446068" y="100330"/>
                  </a:lnTo>
                  <a:lnTo>
                    <a:pt x="3520846" y="105410"/>
                  </a:lnTo>
                  <a:lnTo>
                    <a:pt x="3521913" y="85090"/>
                  </a:lnTo>
                  <a:lnTo>
                    <a:pt x="3447592" y="80010"/>
                  </a:lnTo>
                  <a:close/>
                </a:path>
                <a:path w="7051675" h="132079">
                  <a:moveTo>
                    <a:pt x="3939171" y="81280"/>
                  </a:moveTo>
                  <a:lnTo>
                    <a:pt x="3912721" y="81280"/>
                  </a:lnTo>
                  <a:lnTo>
                    <a:pt x="3833393" y="85090"/>
                  </a:lnTo>
                  <a:lnTo>
                    <a:pt x="3834180" y="105410"/>
                  </a:lnTo>
                  <a:lnTo>
                    <a:pt x="3886857" y="102870"/>
                  </a:lnTo>
                  <a:lnTo>
                    <a:pt x="3913201" y="102870"/>
                  </a:lnTo>
                  <a:lnTo>
                    <a:pt x="3939552" y="101600"/>
                  </a:lnTo>
                  <a:lnTo>
                    <a:pt x="3939171" y="81280"/>
                  </a:lnTo>
                  <a:close/>
                </a:path>
                <a:path w="7051675" h="132079">
                  <a:moveTo>
                    <a:pt x="4041054" y="80010"/>
                  </a:moveTo>
                  <a:lnTo>
                    <a:pt x="4021912" y="80010"/>
                  </a:lnTo>
                  <a:lnTo>
                    <a:pt x="4021912" y="101600"/>
                  </a:lnTo>
                  <a:lnTo>
                    <a:pt x="4059429" y="101600"/>
                  </a:lnTo>
                  <a:lnTo>
                    <a:pt x="4078178" y="102870"/>
                  </a:lnTo>
                  <a:lnTo>
                    <a:pt x="4096918" y="102870"/>
                  </a:lnTo>
                  <a:lnTo>
                    <a:pt x="4098442" y="82550"/>
                  </a:lnTo>
                  <a:lnTo>
                    <a:pt x="4079321" y="81280"/>
                  </a:lnTo>
                  <a:lnTo>
                    <a:pt x="4060191" y="81280"/>
                  </a:lnTo>
                  <a:lnTo>
                    <a:pt x="4041054" y="80010"/>
                  </a:lnTo>
                  <a:close/>
                </a:path>
                <a:path w="7051675" h="132079">
                  <a:moveTo>
                    <a:pt x="4021912" y="80010"/>
                  </a:moveTo>
                  <a:lnTo>
                    <a:pt x="3980541" y="80010"/>
                  </a:lnTo>
                  <a:lnTo>
                    <a:pt x="3959858" y="81280"/>
                  </a:lnTo>
                  <a:lnTo>
                    <a:pt x="3939171" y="81280"/>
                  </a:lnTo>
                  <a:lnTo>
                    <a:pt x="3939552" y="101600"/>
                  </a:lnTo>
                  <a:lnTo>
                    <a:pt x="4021912" y="101600"/>
                  </a:lnTo>
                  <a:lnTo>
                    <a:pt x="4021912" y="80010"/>
                  </a:lnTo>
                  <a:close/>
                </a:path>
                <a:path w="7051675" h="132079">
                  <a:moveTo>
                    <a:pt x="5725591" y="68580"/>
                  </a:moveTo>
                  <a:lnTo>
                    <a:pt x="5695430" y="71120"/>
                  </a:lnTo>
                  <a:lnTo>
                    <a:pt x="5665260" y="74930"/>
                  </a:lnTo>
                  <a:lnTo>
                    <a:pt x="5604891" y="80010"/>
                  </a:lnTo>
                  <a:lnTo>
                    <a:pt x="5606834" y="101600"/>
                  </a:lnTo>
                  <a:lnTo>
                    <a:pt x="5667386" y="96520"/>
                  </a:lnTo>
                  <a:lnTo>
                    <a:pt x="5697643" y="92710"/>
                  </a:lnTo>
                  <a:lnTo>
                    <a:pt x="5727890" y="90170"/>
                  </a:lnTo>
                  <a:lnTo>
                    <a:pt x="5725591" y="68580"/>
                  </a:lnTo>
                  <a:close/>
                </a:path>
                <a:path w="7051675" h="132079">
                  <a:moveTo>
                    <a:pt x="3384867" y="76200"/>
                  </a:moveTo>
                  <a:lnTo>
                    <a:pt x="3384156" y="96520"/>
                  </a:lnTo>
                  <a:lnTo>
                    <a:pt x="3399641" y="97790"/>
                  </a:lnTo>
                  <a:lnTo>
                    <a:pt x="3415122" y="97790"/>
                  </a:lnTo>
                  <a:lnTo>
                    <a:pt x="3446068" y="100330"/>
                  </a:lnTo>
                  <a:lnTo>
                    <a:pt x="3447592" y="80010"/>
                  </a:lnTo>
                  <a:lnTo>
                    <a:pt x="3416249" y="77470"/>
                  </a:lnTo>
                  <a:lnTo>
                    <a:pt x="3400561" y="77470"/>
                  </a:lnTo>
                  <a:lnTo>
                    <a:pt x="3384867" y="76200"/>
                  </a:lnTo>
                  <a:close/>
                </a:path>
                <a:path w="7051675" h="132079">
                  <a:moveTo>
                    <a:pt x="2879369" y="73660"/>
                  </a:moveTo>
                  <a:lnTo>
                    <a:pt x="2878175" y="93980"/>
                  </a:lnTo>
                  <a:lnTo>
                    <a:pt x="2919626" y="96520"/>
                  </a:lnTo>
                  <a:lnTo>
                    <a:pt x="2940363" y="96520"/>
                  </a:lnTo>
                  <a:lnTo>
                    <a:pt x="2961106" y="97790"/>
                  </a:lnTo>
                  <a:lnTo>
                    <a:pt x="2961449" y="77470"/>
                  </a:lnTo>
                  <a:lnTo>
                    <a:pt x="2940918" y="77470"/>
                  </a:lnTo>
                  <a:lnTo>
                    <a:pt x="2879369" y="73660"/>
                  </a:lnTo>
                  <a:close/>
                </a:path>
                <a:path w="7051675" h="132079">
                  <a:moveTo>
                    <a:pt x="3065970" y="77470"/>
                  </a:moveTo>
                  <a:lnTo>
                    <a:pt x="2961449" y="77470"/>
                  </a:lnTo>
                  <a:lnTo>
                    <a:pt x="2961106" y="97790"/>
                  </a:lnTo>
                  <a:lnTo>
                    <a:pt x="3065970" y="97790"/>
                  </a:lnTo>
                  <a:lnTo>
                    <a:pt x="3065970" y="77470"/>
                  </a:lnTo>
                  <a:close/>
                </a:path>
                <a:path w="7051675" h="132079">
                  <a:moveTo>
                    <a:pt x="3188055" y="76200"/>
                  </a:moveTo>
                  <a:lnTo>
                    <a:pt x="3157537" y="77470"/>
                  </a:lnTo>
                  <a:lnTo>
                    <a:pt x="3065970" y="77470"/>
                  </a:lnTo>
                  <a:lnTo>
                    <a:pt x="3065970" y="97790"/>
                  </a:lnTo>
                  <a:lnTo>
                    <a:pt x="3157810" y="97790"/>
                  </a:lnTo>
                  <a:lnTo>
                    <a:pt x="3188423" y="96520"/>
                  </a:lnTo>
                  <a:lnTo>
                    <a:pt x="3188055" y="76200"/>
                  </a:lnTo>
                  <a:close/>
                </a:path>
                <a:path w="7051675" h="132079">
                  <a:moveTo>
                    <a:pt x="3303816" y="76200"/>
                  </a:moveTo>
                  <a:lnTo>
                    <a:pt x="3188055" y="76200"/>
                  </a:lnTo>
                  <a:lnTo>
                    <a:pt x="3188423" y="96520"/>
                  </a:lnTo>
                  <a:lnTo>
                    <a:pt x="3303816" y="96520"/>
                  </a:lnTo>
                  <a:lnTo>
                    <a:pt x="3303816" y="76200"/>
                  </a:lnTo>
                  <a:close/>
                </a:path>
                <a:path w="7051675" h="132079">
                  <a:moveTo>
                    <a:pt x="3384867" y="76200"/>
                  </a:moveTo>
                  <a:lnTo>
                    <a:pt x="3303816" y="76200"/>
                  </a:lnTo>
                  <a:lnTo>
                    <a:pt x="3303816" y="96520"/>
                  </a:lnTo>
                  <a:lnTo>
                    <a:pt x="3384156" y="96520"/>
                  </a:lnTo>
                  <a:lnTo>
                    <a:pt x="3384867" y="76200"/>
                  </a:lnTo>
                  <a:close/>
                </a:path>
                <a:path w="7051675" h="132079">
                  <a:moveTo>
                    <a:pt x="2803232" y="68580"/>
                  </a:moveTo>
                  <a:lnTo>
                    <a:pt x="2801200" y="87630"/>
                  </a:lnTo>
                  <a:lnTo>
                    <a:pt x="2820420" y="90170"/>
                  </a:lnTo>
                  <a:lnTo>
                    <a:pt x="2878175" y="93980"/>
                  </a:lnTo>
                  <a:lnTo>
                    <a:pt x="2879369" y="73660"/>
                  </a:lnTo>
                  <a:lnTo>
                    <a:pt x="2860309" y="73660"/>
                  </a:lnTo>
                  <a:lnTo>
                    <a:pt x="2841267" y="71120"/>
                  </a:lnTo>
                  <a:lnTo>
                    <a:pt x="2803232" y="68580"/>
                  </a:lnTo>
                  <a:close/>
                </a:path>
                <a:path w="7051675" h="132079">
                  <a:moveTo>
                    <a:pt x="5853137" y="54610"/>
                  </a:moveTo>
                  <a:lnTo>
                    <a:pt x="5821234" y="58420"/>
                  </a:lnTo>
                  <a:lnTo>
                    <a:pt x="5789341" y="60960"/>
                  </a:lnTo>
                  <a:lnTo>
                    <a:pt x="5725591" y="68580"/>
                  </a:lnTo>
                  <a:lnTo>
                    <a:pt x="5727890" y="90170"/>
                  </a:lnTo>
                  <a:lnTo>
                    <a:pt x="5759673" y="86360"/>
                  </a:lnTo>
                  <a:lnTo>
                    <a:pt x="5791471" y="83820"/>
                  </a:lnTo>
                  <a:lnTo>
                    <a:pt x="5823286" y="80010"/>
                  </a:lnTo>
                  <a:lnTo>
                    <a:pt x="5855119" y="77470"/>
                  </a:lnTo>
                  <a:lnTo>
                    <a:pt x="5853137" y="54610"/>
                  </a:lnTo>
                  <a:close/>
                </a:path>
                <a:path w="7051675" h="132079">
                  <a:moveTo>
                    <a:pt x="2717076" y="58420"/>
                  </a:moveTo>
                  <a:lnTo>
                    <a:pt x="2714726" y="78740"/>
                  </a:lnTo>
                  <a:lnTo>
                    <a:pt x="2757949" y="83820"/>
                  </a:lnTo>
                  <a:lnTo>
                    <a:pt x="2779572" y="85090"/>
                  </a:lnTo>
                  <a:lnTo>
                    <a:pt x="2801200" y="87630"/>
                  </a:lnTo>
                  <a:lnTo>
                    <a:pt x="2803232" y="68580"/>
                  </a:lnTo>
                  <a:lnTo>
                    <a:pt x="2717076" y="58420"/>
                  </a:lnTo>
                  <a:close/>
                </a:path>
                <a:path w="7051675" h="132079">
                  <a:moveTo>
                    <a:pt x="2631643" y="49530"/>
                  </a:moveTo>
                  <a:lnTo>
                    <a:pt x="2629738" y="68580"/>
                  </a:lnTo>
                  <a:lnTo>
                    <a:pt x="2714726" y="78740"/>
                  </a:lnTo>
                  <a:lnTo>
                    <a:pt x="2717076" y="58420"/>
                  </a:lnTo>
                  <a:lnTo>
                    <a:pt x="2653019" y="50800"/>
                  </a:lnTo>
                  <a:lnTo>
                    <a:pt x="2631643" y="49530"/>
                  </a:lnTo>
                  <a:close/>
                </a:path>
                <a:path w="7051675" h="132079">
                  <a:moveTo>
                    <a:pt x="5951512" y="46990"/>
                  </a:moveTo>
                  <a:lnTo>
                    <a:pt x="5926904" y="49530"/>
                  </a:lnTo>
                  <a:lnTo>
                    <a:pt x="5902305" y="50800"/>
                  </a:lnTo>
                  <a:lnTo>
                    <a:pt x="5877717" y="53340"/>
                  </a:lnTo>
                  <a:lnTo>
                    <a:pt x="5853137" y="54610"/>
                  </a:lnTo>
                  <a:lnTo>
                    <a:pt x="5855119" y="77470"/>
                  </a:lnTo>
                  <a:lnTo>
                    <a:pt x="5879574" y="74930"/>
                  </a:lnTo>
                  <a:lnTo>
                    <a:pt x="5904039" y="73660"/>
                  </a:lnTo>
                  <a:lnTo>
                    <a:pt x="5928513" y="71120"/>
                  </a:lnTo>
                  <a:lnTo>
                    <a:pt x="5952998" y="69850"/>
                  </a:lnTo>
                  <a:lnTo>
                    <a:pt x="5951512" y="46990"/>
                  </a:lnTo>
                  <a:close/>
                </a:path>
                <a:path w="7051675" h="132079">
                  <a:moveTo>
                    <a:pt x="6062484" y="39370"/>
                  </a:moveTo>
                  <a:lnTo>
                    <a:pt x="6034752" y="41910"/>
                  </a:lnTo>
                  <a:lnTo>
                    <a:pt x="6007012" y="43180"/>
                  </a:lnTo>
                  <a:lnTo>
                    <a:pt x="5979265" y="45720"/>
                  </a:lnTo>
                  <a:lnTo>
                    <a:pt x="5951512" y="46990"/>
                  </a:lnTo>
                  <a:lnTo>
                    <a:pt x="5952998" y="69850"/>
                  </a:lnTo>
                  <a:lnTo>
                    <a:pt x="5980791" y="68580"/>
                  </a:lnTo>
                  <a:lnTo>
                    <a:pt x="6008582" y="66040"/>
                  </a:lnTo>
                  <a:lnTo>
                    <a:pt x="6036369" y="64770"/>
                  </a:lnTo>
                  <a:lnTo>
                    <a:pt x="6064148" y="62230"/>
                  </a:lnTo>
                  <a:lnTo>
                    <a:pt x="6062484" y="39370"/>
                  </a:lnTo>
                  <a:close/>
                </a:path>
                <a:path w="7051675" h="132079">
                  <a:moveTo>
                    <a:pt x="2556014" y="43180"/>
                  </a:moveTo>
                  <a:lnTo>
                    <a:pt x="2554884" y="63500"/>
                  </a:lnTo>
                  <a:lnTo>
                    <a:pt x="2629738" y="68580"/>
                  </a:lnTo>
                  <a:lnTo>
                    <a:pt x="2631643" y="49530"/>
                  </a:lnTo>
                  <a:lnTo>
                    <a:pt x="2612757" y="46990"/>
                  </a:lnTo>
                  <a:lnTo>
                    <a:pt x="2556014" y="43180"/>
                  </a:lnTo>
                  <a:close/>
                </a:path>
                <a:path w="7051675" h="132079">
                  <a:moveTo>
                    <a:pt x="2472679" y="39370"/>
                  </a:moveTo>
                  <a:lnTo>
                    <a:pt x="2444889" y="39370"/>
                  </a:lnTo>
                  <a:lnTo>
                    <a:pt x="2444254" y="59690"/>
                  </a:lnTo>
                  <a:lnTo>
                    <a:pt x="2471915" y="60960"/>
                  </a:lnTo>
                  <a:lnTo>
                    <a:pt x="2499574" y="60960"/>
                  </a:lnTo>
                  <a:lnTo>
                    <a:pt x="2554884" y="63500"/>
                  </a:lnTo>
                  <a:lnTo>
                    <a:pt x="2556014" y="43180"/>
                  </a:lnTo>
                  <a:lnTo>
                    <a:pt x="2472679" y="39370"/>
                  </a:lnTo>
                  <a:close/>
                </a:path>
                <a:path w="7051675" h="132079">
                  <a:moveTo>
                    <a:pt x="6181369" y="30480"/>
                  </a:moveTo>
                  <a:lnTo>
                    <a:pt x="6121941" y="35560"/>
                  </a:lnTo>
                  <a:lnTo>
                    <a:pt x="6092217" y="36830"/>
                  </a:lnTo>
                  <a:lnTo>
                    <a:pt x="6062484" y="39370"/>
                  </a:lnTo>
                  <a:lnTo>
                    <a:pt x="6064148" y="62230"/>
                  </a:lnTo>
                  <a:lnTo>
                    <a:pt x="6153532" y="54610"/>
                  </a:lnTo>
                  <a:lnTo>
                    <a:pt x="6183312" y="53340"/>
                  </a:lnTo>
                  <a:lnTo>
                    <a:pt x="6181369" y="30480"/>
                  </a:lnTo>
                  <a:close/>
                </a:path>
                <a:path w="7051675" h="132079">
                  <a:moveTo>
                    <a:pt x="2298560" y="33020"/>
                  </a:moveTo>
                  <a:lnTo>
                    <a:pt x="2297569" y="53340"/>
                  </a:lnTo>
                  <a:lnTo>
                    <a:pt x="2334226" y="55880"/>
                  </a:lnTo>
                  <a:lnTo>
                    <a:pt x="2444254" y="59690"/>
                  </a:lnTo>
                  <a:lnTo>
                    <a:pt x="2444889" y="39370"/>
                  </a:lnTo>
                  <a:lnTo>
                    <a:pt x="2371710" y="36830"/>
                  </a:lnTo>
                  <a:lnTo>
                    <a:pt x="2335131" y="34290"/>
                  </a:lnTo>
                  <a:lnTo>
                    <a:pt x="2298560" y="33020"/>
                  </a:lnTo>
                  <a:close/>
                </a:path>
                <a:path w="7051675" h="132079">
                  <a:moveTo>
                    <a:pt x="6978738" y="35560"/>
                  </a:moveTo>
                  <a:lnTo>
                    <a:pt x="6978027" y="57150"/>
                  </a:lnTo>
                  <a:lnTo>
                    <a:pt x="6991372" y="57150"/>
                  </a:lnTo>
                  <a:lnTo>
                    <a:pt x="7004716" y="58420"/>
                  </a:lnTo>
                  <a:lnTo>
                    <a:pt x="7031405" y="58420"/>
                  </a:lnTo>
                  <a:lnTo>
                    <a:pt x="7031405" y="38100"/>
                  </a:lnTo>
                  <a:lnTo>
                    <a:pt x="7018242" y="38100"/>
                  </a:lnTo>
                  <a:lnTo>
                    <a:pt x="7005077" y="36830"/>
                  </a:lnTo>
                  <a:lnTo>
                    <a:pt x="6991909" y="36830"/>
                  </a:lnTo>
                  <a:lnTo>
                    <a:pt x="6978738" y="35560"/>
                  </a:lnTo>
                  <a:close/>
                </a:path>
                <a:path w="7051675" h="132079">
                  <a:moveTo>
                    <a:pt x="7031405" y="38100"/>
                  </a:moveTo>
                  <a:lnTo>
                    <a:pt x="7031405" y="58420"/>
                  </a:lnTo>
                  <a:lnTo>
                    <a:pt x="7035038" y="57150"/>
                  </a:lnTo>
                  <a:lnTo>
                    <a:pt x="7038619" y="57150"/>
                  </a:lnTo>
                  <a:lnTo>
                    <a:pt x="7042124" y="55880"/>
                  </a:lnTo>
                  <a:lnTo>
                    <a:pt x="7044016" y="55880"/>
                  </a:lnTo>
                  <a:lnTo>
                    <a:pt x="7045744" y="54610"/>
                  </a:lnTo>
                  <a:lnTo>
                    <a:pt x="7047280" y="53340"/>
                  </a:lnTo>
                  <a:lnTo>
                    <a:pt x="7039787" y="53340"/>
                  </a:lnTo>
                  <a:lnTo>
                    <a:pt x="7036435" y="49530"/>
                  </a:lnTo>
                  <a:lnTo>
                    <a:pt x="7036435" y="41910"/>
                  </a:lnTo>
                  <a:lnTo>
                    <a:pt x="7037411" y="40799"/>
                  </a:lnTo>
                  <a:lnTo>
                    <a:pt x="7037285" y="40640"/>
                  </a:lnTo>
                  <a:lnTo>
                    <a:pt x="7037869" y="40279"/>
                  </a:lnTo>
                  <a:lnTo>
                    <a:pt x="7038670" y="39370"/>
                  </a:lnTo>
                  <a:lnTo>
                    <a:pt x="7038517" y="39370"/>
                  </a:lnTo>
                  <a:lnTo>
                    <a:pt x="7031405" y="38100"/>
                  </a:lnTo>
                  <a:close/>
                </a:path>
                <a:path w="7051675" h="132079">
                  <a:moveTo>
                    <a:pt x="6930164" y="34290"/>
                  </a:moveTo>
                  <a:lnTo>
                    <a:pt x="6881571" y="34290"/>
                  </a:lnTo>
                  <a:lnTo>
                    <a:pt x="6881431" y="55880"/>
                  </a:lnTo>
                  <a:lnTo>
                    <a:pt x="6929734" y="55880"/>
                  </a:lnTo>
                  <a:lnTo>
                    <a:pt x="6953881" y="57150"/>
                  </a:lnTo>
                  <a:lnTo>
                    <a:pt x="6978027" y="57150"/>
                  </a:lnTo>
                  <a:lnTo>
                    <a:pt x="6978738" y="35560"/>
                  </a:lnTo>
                  <a:lnTo>
                    <a:pt x="6954455" y="35560"/>
                  </a:lnTo>
                  <a:lnTo>
                    <a:pt x="6930164" y="34290"/>
                  </a:lnTo>
                  <a:close/>
                </a:path>
                <a:path w="7051675" h="132079">
                  <a:moveTo>
                    <a:pt x="6796519" y="31750"/>
                  </a:moveTo>
                  <a:lnTo>
                    <a:pt x="6795617" y="54610"/>
                  </a:lnTo>
                  <a:lnTo>
                    <a:pt x="6817068" y="54610"/>
                  </a:lnTo>
                  <a:lnTo>
                    <a:pt x="6838519" y="55880"/>
                  </a:lnTo>
                  <a:lnTo>
                    <a:pt x="6881431" y="55880"/>
                  </a:lnTo>
                  <a:lnTo>
                    <a:pt x="6881571" y="34290"/>
                  </a:lnTo>
                  <a:lnTo>
                    <a:pt x="6860304" y="33020"/>
                  </a:lnTo>
                  <a:lnTo>
                    <a:pt x="6817779" y="33020"/>
                  </a:lnTo>
                  <a:lnTo>
                    <a:pt x="6796519" y="31750"/>
                  </a:lnTo>
                  <a:close/>
                </a:path>
                <a:path w="7051675" h="132079">
                  <a:moveTo>
                    <a:pt x="6737781" y="27940"/>
                  </a:moveTo>
                  <a:lnTo>
                    <a:pt x="6735572" y="50800"/>
                  </a:lnTo>
                  <a:lnTo>
                    <a:pt x="6765566" y="53340"/>
                  </a:lnTo>
                  <a:lnTo>
                    <a:pt x="6780584" y="53340"/>
                  </a:lnTo>
                  <a:lnTo>
                    <a:pt x="6795617" y="54610"/>
                  </a:lnTo>
                  <a:lnTo>
                    <a:pt x="6796519" y="31750"/>
                  </a:lnTo>
                  <a:lnTo>
                    <a:pt x="6781812" y="31750"/>
                  </a:lnTo>
                  <a:lnTo>
                    <a:pt x="6737781" y="27940"/>
                  </a:lnTo>
                  <a:close/>
                </a:path>
                <a:path w="7051675" h="132079">
                  <a:moveTo>
                    <a:pt x="2216494" y="29210"/>
                  </a:moveTo>
                  <a:lnTo>
                    <a:pt x="2189124" y="29210"/>
                  </a:lnTo>
                  <a:lnTo>
                    <a:pt x="2188591" y="49530"/>
                  </a:lnTo>
                  <a:lnTo>
                    <a:pt x="2215841" y="49530"/>
                  </a:lnTo>
                  <a:lnTo>
                    <a:pt x="2297569" y="53340"/>
                  </a:lnTo>
                  <a:lnTo>
                    <a:pt x="2298560" y="33020"/>
                  </a:lnTo>
                  <a:lnTo>
                    <a:pt x="2216494" y="29210"/>
                  </a:lnTo>
                  <a:close/>
                </a:path>
                <a:path w="7051675" h="132079">
                  <a:moveTo>
                    <a:pt x="6272682" y="24130"/>
                  </a:moveTo>
                  <a:lnTo>
                    <a:pt x="6204177" y="27940"/>
                  </a:lnTo>
                  <a:lnTo>
                    <a:pt x="6181369" y="30480"/>
                  </a:lnTo>
                  <a:lnTo>
                    <a:pt x="6183312" y="53340"/>
                  </a:lnTo>
                  <a:lnTo>
                    <a:pt x="6205903" y="50800"/>
                  </a:lnTo>
                  <a:lnTo>
                    <a:pt x="6228507" y="49530"/>
                  </a:lnTo>
                  <a:lnTo>
                    <a:pt x="6251122" y="46990"/>
                  </a:lnTo>
                  <a:lnTo>
                    <a:pt x="6273749" y="45720"/>
                  </a:lnTo>
                  <a:lnTo>
                    <a:pt x="6272682" y="24130"/>
                  </a:lnTo>
                  <a:close/>
                </a:path>
                <a:path w="7051675" h="132079">
                  <a:moveTo>
                    <a:pt x="7037411" y="40799"/>
                  </a:moveTo>
                  <a:lnTo>
                    <a:pt x="7036435" y="41910"/>
                  </a:lnTo>
                  <a:lnTo>
                    <a:pt x="7036435" y="49530"/>
                  </a:lnTo>
                  <a:lnTo>
                    <a:pt x="7039787" y="53340"/>
                  </a:lnTo>
                  <a:lnTo>
                    <a:pt x="7047280" y="53340"/>
                  </a:lnTo>
                  <a:lnTo>
                    <a:pt x="7037411" y="40799"/>
                  </a:lnTo>
                  <a:close/>
                </a:path>
                <a:path w="7051675" h="132079">
                  <a:moveTo>
                    <a:pt x="7038946" y="39615"/>
                  </a:moveTo>
                  <a:lnTo>
                    <a:pt x="7037869" y="40279"/>
                  </a:lnTo>
                  <a:lnTo>
                    <a:pt x="7037411" y="40799"/>
                  </a:lnTo>
                  <a:lnTo>
                    <a:pt x="7047280" y="53340"/>
                  </a:lnTo>
                  <a:lnTo>
                    <a:pt x="7038946" y="39615"/>
                  </a:lnTo>
                  <a:close/>
                </a:path>
                <a:path w="7051675" h="132079">
                  <a:moveTo>
                    <a:pt x="7039343" y="39370"/>
                  </a:moveTo>
                  <a:lnTo>
                    <a:pt x="7038946" y="39615"/>
                  </a:lnTo>
                  <a:lnTo>
                    <a:pt x="7047280" y="53340"/>
                  </a:lnTo>
                  <a:lnTo>
                    <a:pt x="7048474" y="52070"/>
                  </a:lnTo>
                  <a:lnTo>
                    <a:pt x="7039343" y="39370"/>
                  </a:lnTo>
                  <a:close/>
                </a:path>
                <a:path w="7051675" h="132079">
                  <a:moveTo>
                    <a:pt x="7049160" y="39370"/>
                  </a:moveTo>
                  <a:lnTo>
                    <a:pt x="7039343" y="39370"/>
                  </a:lnTo>
                  <a:lnTo>
                    <a:pt x="7048474" y="52070"/>
                  </a:lnTo>
                  <a:lnTo>
                    <a:pt x="7047280" y="53340"/>
                  </a:lnTo>
                  <a:lnTo>
                    <a:pt x="7048042" y="53340"/>
                  </a:lnTo>
                  <a:lnTo>
                    <a:pt x="7051395" y="49530"/>
                  </a:lnTo>
                  <a:lnTo>
                    <a:pt x="7051395" y="41910"/>
                  </a:lnTo>
                  <a:lnTo>
                    <a:pt x="7049160" y="39370"/>
                  </a:lnTo>
                  <a:close/>
                </a:path>
                <a:path w="7051675" h="132079">
                  <a:moveTo>
                    <a:pt x="6665734" y="25400"/>
                  </a:moveTo>
                  <a:lnTo>
                    <a:pt x="6593611" y="25400"/>
                  </a:lnTo>
                  <a:lnTo>
                    <a:pt x="6593611" y="48260"/>
                  </a:lnTo>
                  <a:lnTo>
                    <a:pt x="6664620" y="48260"/>
                  </a:lnTo>
                  <a:lnTo>
                    <a:pt x="6735572" y="50800"/>
                  </a:lnTo>
                  <a:lnTo>
                    <a:pt x="6737781" y="27940"/>
                  </a:lnTo>
                  <a:lnTo>
                    <a:pt x="6665734" y="25400"/>
                  </a:lnTo>
                  <a:close/>
                </a:path>
                <a:path w="7051675" h="132079">
                  <a:moveTo>
                    <a:pt x="2148497" y="27940"/>
                  </a:moveTo>
                  <a:lnTo>
                    <a:pt x="2026589" y="27940"/>
                  </a:lnTo>
                  <a:lnTo>
                    <a:pt x="2026589" y="48260"/>
                  </a:lnTo>
                  <a:lnTo>
                    <a:pt x="2148090" y="48260"/>
                  </a:lnTo>
                  <a:lnTo>
                    <a:pt x="2188591" y="49530"/>
                  </a:lnTo>
                  <a:lnTo>
                    <a:pt x="2189124" y="29210"/>
                  </a:lnTo>
                  <a:lnTo>
                    <a:pt x="2148497" y="27940"/>
                  </a:lnTo>
                  <a:close/>
                </a:path>
                <a:path w="7051675" h="132079">
                  <a:moveTo>
                    <a:pt x="1815915" y="25400"/>
                  </a:moveTo>
                  <a:lnTo>
                    <a:pt x="1800796" y="25400"/>
                  </a:lnTo>
                  <a:lnTo>
                    <a:pt x="1799488" y="45720"/>
                  </a:lnTo>
                  <a:lnTo>
                    <a:pt x="1830284" y="48260"/>
                  </a:lnTo>
                  <a:lnTo>
                    <a:pt x="1861108" y="48260"/>
                  </a:lnTo>
                  <a:lnTo>
                    <a:pt x="1861299" y="26670"/>
                  </a:lnTo>
                  <a:lnTo>
                    <a:pt x="1831038" y="26670"/>
                  </a:lnTo>
                  <a:lnTo>
                    <a:pt x="1815915" y="25400"/>
                  </a:lnTo>
                  <a:close/>
                </a:path>
                <a:path w="7051675" h="132079">
                  <a:moveTo>
                    <a:pt x="1902626" y="26670"/>
                  </a:moveTo>
                  <a:lnTo>
                    <a:pt x="1861299" y="26670"/>
                  </a:lnTo>
                  <a:lnTo>
                    <a:pt x="1861108" y="48260"/>
                  </a:lnTo>
                  <a:lnTo>
                    <a:pt x="2026589" y="48260"/>
                  </a:lnTo>
                  <a:lnTo>
                    <a:pt x="2026589" y="27940"/>
                  </a:lnTo>
                  <a:lnTo>
                    <a:pt x="1943949" y="27940"/>
                  </a:lnTo>
                  <a:lnTo>
                    <a:pt x="1902626" y="26670"/>
                  </a:lnTo>
                  <a:close/>
                </a:path>
                <a:path w="7051675" h="132079">
                  <a:moveTo>
                    <a:pt x="6440030" y="22860"/>
                  </a:moveTo>
                  <a:lnTo>
                    <a:pt x="6438938" y="45720"/>
                  </a:lnTo>
                  <a:lnTo>
                    <a:pt x="6516265" y="48260"/>
                  </a:lnTo>
                  <a:lnTo>
                    <a:pt x="6593611" y="48260"/>
                  </a:lnTo>
                  <a:lnTo>
                    <a:pt x="6593611" y="25400"/>
                  </a:lnTo>
                  <a:lnTo>
                    <a:pt x="6555208" y="25400"/>
                  </a:lnTo>
                  <a:lnTo>
                    <a:pt x="6516811" y="24130"/>
                  </a:lnTo>
                  <a:lnTo>
                    <a:pt x="6478418" y="24130"/>
                  </a:lnTo>
                  <a:lnTo>
                    <a:pt x="6440030" y="22860"/>
                  </a:lnTo>
                  <a:close/>
                </a:path>
                <a:path w="7051675" h="132079">
                  <a:moveTo>
                    <a:pt x="1734464" y="19050"/>
                  </a:moveTo>
                  <a:lnTo>
                    <a:pt x="1732432" y="40640"/>
                  </a:lnTo>
                  <a:lnTo>
                    <a:pt x="1765931" y="43180"/>
                  </a:lnTo>
                  <a:lnTo>
                    <a:pt x="1782702" y="45720"/>
                  </a:lnTo>
                  <a:lnTo>
                    <a:pt x="1799488" y="45720"/>
                  </a:lnTo>
                  <a:lnTo>
                    <a:pt x="1800796" y="25400"/>
                  </a:lnTo>
                  <a:lnTo>
                    <a:pt x="1751033" y="21590"/>
                  </a:lnTo>
                  <a:lnTo>
                    <a:pt x="1734464" y="19050"/>
                  </a:lnTo>
                  <a:close/>
                </a:path>
                <a:path w="7051675" h="132079">
                  <a:moveTo>
                    <a:pt x="6354051" y="21590"/>
                  </a:moveTo>
                  <a:lnTo>
                    <a:pt x="6333698" y="21590"/>
                  </a:lnTo>
                  <a:lnTo>
                    <a:pt x="6313352" y="22860"/>
                  </a:lnTo>
                  <a:lnTo>
                    <a:pt x="6293013" y="22860"/>
                  </a:lnTo>
                  <a:lnTo>
                    <a:pt x="6272682" y="24130"/>
                  </a:lnTo>
                  <a:lnTo>
                    <a:pt x="6273749" y="45720"/>
                  </a:lnTo>
                  <a:lnTo>
                    <a:pt x="6293839" y="45720"/>
                  </a:lnTo>
                  <a:lnTo>
                    <a:pt x="6313935" y="44450"/>
                  </a:lnTo>
                  <a:lnTo>
                    <a:pt x="6354140" y="44450"/>
                  </a:lnTo>
                  <a:lnTo>
                    <a:pt x="6354051" y="21590"/>
                  </a:lnTo>
                  <a:close/>
                </a:path>
                <a:path w="7051675" h="132079">
                  <a:moveTo>
                    <a:pt x="6397055" y="21590"/>
                  </a:moveTo>
                  <a:lnTo>
                    <a:pt x="6354051" y="21590"/>
                  </a:lnTo>
                  <a:lnTo>
                    <a:pt x="6354140" y="44450"/>
                  </a:lnTo>
                  <a:lnTo>
                    <a:pt x="6396553" y="44450"/>
                  </a:lnTo>
                  <a:lnTo>
                    <a:pt x="6417749" y="45720"/>
                  </a:lnTo>
                  <a:lnTo>
                    <a:pt x="6438938" y="45720"/>
                  </a:lnTo>
                  <a:lnTo>
                    <a:pt x="6440030" y="22860"/>
                  </a:lnTo>
                  <a:lnTo>
                    <a:pt x="6418546" y="22860"/>
                  </a:lnTo>
                  <a:lnTo>
                    <a:pt x="6397055" y="21590"/>
                  </a:lnTo>
                  <a:close/>
                </a:path>
                <a:path w="7051675" h="132079">
                  <a:moveTo>
                    <a:pt x="181025" y="17780"/>
                  </a:moveTo>
                  <a:lnTo>
                    <a:pt x="175628" y="34290"/>
                  </a:lnTo>
                  <a:lnTo>
                    <a:pt x="192705" y="39370"/>
                  </a:lnTo>
                  <a:lnTo>
                    <a:pt x="210172" y="41910"/>
                  </a:lnTo>
                  <a:lnTo>
                    <a:pt x="211226" y="24130"/>
                  </a:lnTo>
                  <a:lnTo>
                    <a:pt x="188434" y="20320"/>
                  </a:lnTo>
                  <a:lnTo>
                    <a:pt x="181025" y="17780"/>
                  </a:lnTo>
                  <a:close/>
                </a:path>
                <a:path w="7051675" h="132079">
                  <a:moveTo>
                    <a:pt x="248932" y="24130"/>
                  </a:moveTo>
                  <a:lnTo>
                    <a:pt x="211226" y="24130"/>
                  </a:lnTo>
                  <a:lnTo>
                    <a:pt x="210172" y="41910"/>
                  </a:lnTo>
                  <a:lnTo>
                    <a:pt x="249212" y="41910"/>
                  </a:lnTo>
                  <a:lnTo>
                    <a:pt x="248932" y="24130"/>
                  </a:lnTo>
                  <a:close/>
                </a:path>
                <a:path w="7051675" h="132079">
                  <a:moveTo>
                    <a:pt x="290855" y="20320"/>
                  </a:moveTo>
                  <a:lnTo>
                    <a:pt x="259474" y="24130"/>
                  </a:lnTo>
                  <a:lnTo>
                    <a:pt x="248932" y="24130"/>
                  </a:lnTo>
                  <a:lnTo>
                    <a:pt x="249212" y="41910"/>
                  </a:lnTo>
                  <a:lnTo>
                    <a:pt x="260489" y="41910"/>
                  </a:lnTo>
                  <a:lnTo>
                    <a:pt x="294068" y="38100"/>
                  </a:lnTo>
                  <a:lnTo>
                    <a:pt x="290855" y="20320"/>
                  </a:lnTo>
                  <a:close/>
                </a:path>
                <a:path w="7051675" h="132079">
                  <a:moveTo>
                    <a:pt x="7037869" y="40279"/>
                  </a:moveTo>
                  <a:lnTo>
                    <a:pt x="7037285" y="40640"/>
                  </a:lnTo>
                  <a:lnTo>
                    <a:pt x="7037411" y="40799"/>
                  </a:lnTo>
                  <a:lnTo>
                    <a:pt x="7037869" y="40279"/>
                  </a:lnTo>
                  <a:close/>
                </a:path>
                <a:path w="7051675" h="132079">
                  <a:moveTo>
                    <a:pt x="718489" y="16510"/>
                  </a:moveTo>
                  <a:lnTo>
                    <a:pt x="715505" y="35560"/>
                  </a:lnTo>
                  <a:lnTo>
                    <a:pt x="728242" y="38100"/>
                  </a:lnTo>
                  <a:lnTo>
                    <a:pt x="741005" y="39370"/>
                  </a:lnTo>
                  <a:lnTo>
                    <a:pt x="753794" y="39370"/>
                  </a:lnTo>
                  <a:lnTo>
                    <a:pt x="766610" y="40640"/>
                  </a:lnTo>
                  <a:lnTo>
                    <a:pt x="767384" y="20320"/>
                  </a:lnTo>
                  <a:lnTo>
                    <a:pt x="755114" y="19050"/>
                  </a:lnTo>
                  <a:lnTo>
                    <a:pt x="742875" y="19050"/>
                  </a:lnTo>
                  <a:lnTo>
                    <a:pt x="718489" y="16510"/>
                  </a:lnTo>
                  <a:close/>
                </a:path>
                <a:path w="7051675" h="132079">
                  <a:moveTo>
                    <a:pt x="787625" y="20320"/>
                  </a:moveTo>
                  <a:lnTo>
                    <a:pt x="767384" y="20320"/>
                  </a:lnTo>
                  <a:lnTo>
                    <a:pt x="766610" y="40640"/>
                  </a:lnTo>
                  <a:lnTo>
                    <a:pt x="848423" y="40640"/>
                  </a:lnTo>
                  <a:lnTo>
                    <a:pt x="848347" y="21590"/>
                  </a:lnTo>
                  <a:lnTo>
                    <a:pt x="807866" y="21590"/>
                  </a:lnTo>
                  <a:lnTo>
                    <a:pt x="787625" y="20320"/>
                  </a:lnTo>
                  <a:close/>
                </a:path>
                <a:path w="7051675" h="132079">
                  <a:moveTo>
                    <a:pt x="953630" y="17780"/>
                  </a:moveTo>
                  <a:lnTo>
                    <a:pt x="901022" y="20320"/>
                  </a:lnTo>
                  <a:lnTo>
                    <a:pt x="874693" y="20320"/>
                  </a:lnTo>
                  <a:lnTo>
                    <a:pt x="848347" y="21590"/>
                  </a:lnTo>
                  <a:lnTo>
                    <a:pt x="848423" y="40640"/>
                  </a:lnTo>
                  <a:lnTo>
                    <a:pt x="901753" y="40640"/>
                  </a:lnTo>
                  <a:lnTo>
                    <a:pt x="955027" y="38100"/>
                  </a:lnTo>
                  <a:lnTo>
                    <a:pt x="953630" y="17780"/>
                  </a:lnTo>
                  <a:close/>
                </a:path>
                <a:path w="7051675" h="132079">
                  <a:moveTo>
                    <a:pt x="1670316" y="13970"/>
                  </a:moveTo>
                  <a:lnTo>
                    <a:pt x="1669046" y="35560"/>
                  </a:lnTo>
                  <a:lnTo>
                    <a:pt x="1732432" y="40640"/>
                  </a:lnTo>
                  <a:lnTo>
                    <a:pt x="1734464" y="19050"/>
                  </a:lnTo>
                  <a:lnTo>
                    <a:pt x="1670316" y="13970"/>
                  </a:lnTo>
                  <a:close/>
                </a:path>
                <a:path w="7051675" h="132079">
                  <a:moveTo>
                    <a:pt x="7048042" y="38100"/>
                  </a:moveTo>
                  <a:lnTo>
                    <a:pt x="7039787" y="38100"/>
                  </a:lnTo>
                  <a:lnTo>
                    <a:pt x="7037869" y="40279"/>
                  </a:lnTo>
                  <a:lnTo>
                    <a:pt x="7038946" y="39615"/>
                  </a:lnTo>
                  <a:lnTo>
                    <a:pt x="7038797" y="39370"/>
                  </a:lnTo>
                  <a:lnTo>
                    <a:pt x="7049160" y="39370"/>
                  </a:lnTo>
                  <a:lnTo>
                    <a:pt x="7048042" y="38100"/>
                  </a:lnTo>
                  <a:close/>
                </a:path>
                <a:path w="7051675" h="132079">
                  <a:moveTo>
                    <a:pt x="7039343" y="39370"/>
                  </a:moveTo>
                  <a:lnTo>
                    <a:pt x="7038797" y="39370"/>
                  </a:lnTo>
                  <a:lnTo>
                    <a:pt x="7038946" y="39615"/>
                  </a:lnTo>
                  <a:lnTo>
                    <a:pt x="7039343" y="39370"/>
                  </a:lnTo>
                  <a:close/>
                </a:path>
                <a:path w="7051675" h="132079">
                  <a:moveTo>
                    <a:pt x="5524" y="20320"/>
                  </a:moveTo>
                  <a:lnTo>
                    <a:pt x="4152" y="20320"/>
                  </a:lnTo>
                  <a:lnTo>
                    <a:pt x="0" y="24130"/>
                  </a:lnTo>
                  <a:lnTo>
                    <a:pt x="0" y="34290"/>
                  </a:lnTo>
                  <a:lnTo>
                    <a:pt x="4152" y="38100"/>
                  </a:lnTo>
                  <a:lnTo>
                    <a:pt x="13030" y="38100"/>
                  </a:lnTo>
                  <a:lnTo>
                    <a:pt x="5524" y="20320"/>
                  </a:lnTo>
                  <a:close/>
                </a:path>
                <a:path w="7051675" h="132079">
                  <a:moveTo>
                    <a:pt x="12128" y="19050"/>
                  </a:moveTo>
                  <a:lnTo>
                    <a:pt x="5524" y="20320"/>
                  </a:lnTo>
                  <a:lnTo>
                    <a:pt x="13030" y="38100"/>
                  </a:lnTo>
                  <a:lnTo>
                    <a:pt x="17748" y="35029"/>
                  </a:lnTo>
                  <a:lnTo>
                    <a:pt x="18554" y="34290"/>
                  </a:lnTo>
                  <a:lnTo>
                    <a:pt x="18554" y="33545"/>
                  </a:lnTo>
                  <a:lnTo>
                    <a:pt x="12128" y="19050"/>
                  </a:lnTo>
                  <a:close/>
                </a:path>
                <a:path w="7051675" h="132079">
                  <a:moveTo>
                    <a:pt x="17748" y="35029"/>
                  </a:moveTo>
                  <a:lnTo>
                    <a:pt x="13030" y="38100"/>
                  </a:lnTo>
                  <a:lnTo>
                    <a:pt x="14401" y="38100"/>
                  </a:lnTo>
                  <a:lnTo>
                    <a:pt x="17748" y="35029"/>
                  </a:lnTo>
                  <a:close/>
                </a:path>
                <a:path w="7051675" h="132079">
                  <a:moveTo>
                    <a:pt x="322453" y="15240"/>
                  </a:moveTo>
                  <a:lnTo>
                    <a:pt x="290855" y="20320"/>
                  </a:lnTo>
                  <a:lnTo>
                    <a:pt x="294068" y="38100"/>
                  </a:lnTo>
                  <a:lnTo>
                    <a:pt x="324231" y="33020"/>
                  </a:lnTo>
                  <a:lnTo>
                    <a:pt x="322453" y="15240"/>
                  </a:lnTo>
                  <a:close/>
                </a:path>
                <a:path w="7051675" h="132079">
                  <a:moveTo>
                    <a:pt x="1036218" y="12700"/>
                  </a:moveTo>
                  <a:lnTo>
                    <a:pt x="953630" y="17780"/>
                  </a:lnTo>
                  <a:lnTo>
                    <a:pt x="955027" y="38100"/>
                  </a:lnTo>
                  <a:lnTo>
                    <a:pt x="975461" y="35560"/>
                  </a:lnTo>
                  <a:lnTo>
                    <a:pt x="995902" y="34290"/>
                  </a:lnTo>
                  <a:lnTo>
                    <a:pt x="1016352" y="34290"/>
                  </a:lnTo>
                  <a:lnTo>
                    <a:pt x="1036815" y="33020"/>
                  </a:lnTo>
                  <a:lnTo>
                    <a:pt x="1036218" y="12700"/>
                  </a:lnTo>
                  <a:close/>
                </a:path>
                <a:path w="7051675" h="132079">
                  <a:moveTo>
                    <a:pt x="668807" y="6350"/>
                  </a:moveTo>
                  <a:lnTo>
                    <a:pt x="664540" y="26670"/>
                  </a:lnTo>
                  <a:lnTo>
                    <a:pt x="702711" y="34290"/>
                  </a:lnTo>
                  <a:lnTo>
                    <a:pt x="715505" y="35560"/>
                  </a:lnTo>
                  <a:lnTo>
                    <a:pt x="718489" y="16510"/>
                  </a:lnTo>
                  <a:lnTo>
                    <a:pt x="668807" y="6350"/>
                  </a:lnTo>
                  <a:close/>
                </a:path>
                <a:path w="7051675" h="132079">
                  <a:moveTo>
                    <a:pt x="1632289" y="12700"/>
                  </a:moveTo>
                  <a:lnTo>
                    <a:pt x="1594243" y="12700"/>
                  </a:lnTo>
                  <a:lnTo>
                    <a:pt x="1594243" y="34290"/>
                  </a:lnTo>
                  <a:lnTo>
                    <a:pt x="1650356" y="34290"/>
                  </a:lnTo>
                  <a:lnTo>
                    <a:pt x="1669046" y="35560"/>
                  </a:lnTo>
                  <a:lnTo>
                    <a:pt x="1670316" y="13970"/>
                  </a:lnTo>
                  <a:lnTo>
                    <a:pt x="1651304" y="13970"/>
                  </a:lnTo>
                  <a:lnTo>
                    <a:pt x="1632289" y="12700"/>
                  </a:lnTo>
                  <a:close/>
                </a:path>
                <a:path w="7051675" h="132079">
                  <a:moveTo>
                    <a:pt x="18554" y="33545"/>
                  </a:moveTo>
                  <a:lnTo>
                    <a:pt x="18554" y="34290"/>
                  </a:lnTo>
                  <a:lnTo>
                    <a:pt x="17748" y="35029"/>
                  </a:lnTo>
                  <a:lnTo>
                    <a:pt x="18884" y="34290"/>
                  </a:lnTo>
                  <a:lnTo>
                    <a:pt x="18554" y="33545"/>
                  </a:lnTo>
                  <a:close/>
                </a:path>
                <a:path w="7051675" h="132079">
                  <a:moveTo>
                    <a:pt x="32259" y="20320"/>
                  </a:moveTo>
                  <a:lnTo>
                    <a:pt x="14401" y="20320"/>
                  </a:lnTo>
                  <a:lnTo>
                    <a:pt x="18554" y="24130"/>
                  </a:lnTo>
                  <a:lnTo>
                    <a:pt x="18554" y="33545"/>
                  </a:lnTo>
                  <a:lnTo>
                    <a:pt x="18884" y="34290"/>
                  </a:lnTo>
                  <a:lnTo>
                    <a:pt x="24333" y="30480"/>
                  </a:lnTo>
                  <a:lnTo>
                    <a:pt x="29514" y="26670"/>
                  </a:lnTo>
                  <a:lnTo>
                    <a:pt x="34429" y="22860"/>
                  </a:lnTo>
                  <a:lnTo>
                    <a:pt x="32259" y="20320"/>
                  </a:lnTo>
                  <a:close/>
                </a:path>
                <a:path w="7051675" h="132079">
                  <a:moveTo>
                    <a:pt x="156552" y="11430"/>
                  </a:moveTo>
                  <a:lnTo>
                    <a:pt x="150101" y="11430"/>
                  </a:lnTo>
                  <a:lnTo>
                    <a:pt x="149542" y="29210"/>
                  </a:lnTo>
                  <a:lnTo>
                    <a:pt x="154597" y="29210"/>
                  </a:lnTo>
                  <a:lnTo>
                    <a:pt x="168757" y="31750"/>
                  </a:lnTo>
                  <a:lnTo>
                    <a:pt x="175628" y="34290"/>
                  </a:lnTo>
                  <a:lnTo>
                    <a:pt x="181025" y="17780"/>
                  </a:lnTo>
                  <a:lnTo>
                    <a:pt x="164884" y="12700"/>
                  </a:lnTo>
                  <a:lnTo>
                    <a:pt x="156552" y="11430"/>
                  </a:lnTo>
                  <a:close/>
                </a:path>
                <a:path w="7051675" h="132079">
                  <a:moveTo>
                    <a:pt x="1237932" y="12700"/>
                  </a:moveTo>
                  <a:lnTo>
                    <a:pt x="1237488" y="33020"/>
                  </a:lnTo>
                  <a:lnTo>
                    <a:pt x="1272471" y="34290"/>
                  </a:lnTo>
                  <a:lnTo>
                    <a:pt x="1377429" y="34290"/>
                  </a:lnTo>
                  <a:lnTo>
                    <a:pt x="1377429" y="13970"/>
                  </a:lnTo>
                  <a:lnTo>
                    <a:pt x="1272803" y="13970"/>
                  </a:lnTo>
                  <a:lnTo>
                    <a:pt x="1237932" y="12700"/>
                  </a:lnTo>
                  <a:close/>
                </a:path>
                <a:path w="7051675" h="132079">
                  <a:moveTo>
                    <a:pt x="1504149" y="13970"/>
                  </a:moveTo>
                  <a:lnTo>
                    <a:pt x="1377429" y="13970"/>
                  </a:lnTo>
                  <a:lnTo>
                    <a:pt x="1377429" y="34290"/>
                  </a:lnTo>
                  <a:lnTo>
                    <a:pt x="1504353" y="34290"/>
                  </a:lnTo>
                  <a:lnTo>
                    <a:pt x="1504149" y="13970"/>
                  </a:lnTo>
                  <a:close/>
                </a:path>
                <a:path w="7051675" h="132079">
                  <a:moveTo>
                    <a:pt x="1594243" y="12700"/>
                  </a:moveTo>
                  <a:lnTo>
                    <a:pt x="1549201" y="12700"/>
                  </a:lnTo>
                  <a:lnTo>
                    <a:pt x="1526676" y="13970"/>
                  </a:lnTo>
                  <a:lnTo>
                    <a:pt x="1504149" y="13970"/>
                  </a:lnTo>
                  <a:lnTo>
                    <a:pt x="1504353" y="34290"/>
                  </a:lnTo>
                  <a:lnTo>
                    <a:pt x="1594243" y="34290"/>
                  </a:lnTo>
                  <a:lnTo>
                    <a:pt x="1594243" y="12700"/>
                  </a:lnTo>
                  <a:close/>
                </a:path>
                <a:path w="7051675" h="132079">
                  <a:moveTo>
                    <a:pt x="24663" y="11430"/>
                  </a:moveTo>
                  <a:lnTo>
                    <a:pt x="21678" y="13970"/>
                  </a:lnTo>
                  <a:lnTo>
                    <a:pt x="18376" y="16510"/>
                  </a:lnTo>
                  <a:lnTo>
                    <a:pt x="14757" y="17780"/>
                  </a:lnTo>
                  <a:lnTo>
                    <a:pt x="13906" y="17780"/>
                  </a:lnTo>
                  <a:lnTo>
                    <a:pt x="13030" y="19050"/>
                  </a:lnTo>
                  <a:lnTo>
                    <a:pt x="12128" y="19050"/>
                  </a:lnTo>
                  <a:lnTo>
                    <a:pt x="18554" y="33545"/>
                  </a:lnTo>
                  <a:lnTo>
                    <a:pt x="18554" y="24130"/>
                  </a:lnTo>
                  <a:lnTo>
                    <a:pt x="14401" y="20320"/>
                  </a:lnTo>
                  <a:lnTo>
                    <a:pt x="32259" y="20320"/>
                  </a:lnTo>
                  <a:lnTo>
                    <a:pt x="24663" y="11430"/>
                  </a:lnTo>
                  <a:close/>
                </a:path>
                <a:path w="7051675" h="132079">
                  <a:moveTo>
                    <a:pt x="381127" y="13970"/>
                  </a:moveTo>
                  <a:lnTo>
                    <a:pt x="351780" y="13970"/>
                  </a:lnTo>
                  <a:lnTo>
                    <a:pt x="337114" y="15240"/>
                  </a:lnTo>
                  <a:lnTo>
                    <a:pt x="322453" y="15240"/>
                  </a:lnTo>
                  <a:lnTo>
                    <a:pt x="324231" y="33020"/>
                  </a:lnTo>
                  <a:lnTo>
                    <a:pt x="352701" y="33020"/>
                  </a:lnTo>
                  <a:lnTo>
                    <a:pt x="366943" y="31750"/>
                  </a:lnTo>
                  <a:lnTo>
                    <a:pt x="381190" y="31750"/>
                  </a:lnTo>
                  <a:lnTo>
                    <a:pt x="381127" y="13970"/>
                  </a:lnTo>
                  <a:close/>
                </a:path>
                <a:path w="7051675" h="132079">
                  <a:moveTo>
                    <a:pt x="1127950" y="11430"/>
                  </a:moveTo>
                  <a:lnTo>
                    <a:pt x="1082079" y="11430"/>
                  </a:lnTo>
                  <a:lnTo>
                    <a:pt x="1059147" y="12700"/>
                  </a:lnTo>
                  <a:lnTo>
                    <a:pt x="1036218" y="12700"/>
                  </a:lnTo>
                  <a:lnTo>
                    <a:pt x="1036815" y="33020"/>
                  </a:lnTo>
                  <a:lnTo>
                    <a:pt x="1059591" y="33020"/>
                  </a:lnTo>
                  <a:lnTo>
                    <a:pt x="1082373" y="31750"/>
                  </a:lnTo>
                  <a:lnTo>
                    <a:pt x="1127950" y="31750"/>
                  </a:lnTo>
                  <a:lnTo>
                    <a:pt x="1127950" y="11430"/>
                  </a:lnTo>
                  <a:close/>
                </a:path>
                <a:path w="7051675" h="132079">
                  <a:moveTo>
                    <a:pt x="1155448" y="11430"/>
                  </a:moveTo>
                  <a:lnTo>
                    <a:pt x="1127950" y="11430"/>
                  </a:lnTo>
                  <a:lnTo>
                    <a:pt x="1127950" y="31750"/>
                  </a:lnTo>
                  <a:lnTo>
                    <a:pt x="1155334" y="31750"/>
                  </a:lnTo>
                  <a:lnTo>
                    <a:pt x="1182719" y="33020"/>
                  </a:lnTo>
                  <a:lnTo>
                    <a:pt x="1237488" y="33020"/>
                  </a:lnTo>
                  <a:lnTo>
                    <a:pt x="1237932" y="12700"/>
                  </a:lnTo>
                  <a:lnTo>
                    <a:pt x="1182946" y="12700"/>
                  </a:lnTo>
                  <a:lnTo>
                    <a:pt x="1155448" y="11430"/>
                  </a:lnTo>
                  <a:close/>
                </a:path>
                <a:path w="7051675" h="132079">
                  <a:moveTo>
                    <a:pt x="462394" y="11430"/>
                  </a:moveTo>
                  <a:lnTo>
                    <a:pt x="421793" y="13970"/>
                  </a:lnTo>
                  <a:lnTo>
                    <a:pt x="381127" y="13970"/>
                  </a:lnTo>
                  <a:lnTo>
                    <a:pt x="381190" y="31750"/>
                  </a:lnTo>
                  <a:lnTo>
                    <a:pt x="422576" y="31750"/>
                  </a:lnTo>
                  <a:lnTo>
                    <a:pt x="463905" y="29210"/>
                  </a:lnTo>
                  <a:lnTo>
                    <a:pt x="462394" y="11430"/>
                  </a:lnTo>
                  <a:close/>
                </a:path>
                <a:path w="7051675" h="132079">
                  <a:moveTo>
                    <a:pt x="119291" y="11430"/>
                  </a:moveTo>
                  <a:lnTo>
                    <a:pt x="110161" y="12700"/>
                  </a:lnTo>
                  <a:lnTo>
                    <a:pt x="82740" y="12700"/>
                  </a:lnTo>
                  <a:lnTo>
                    <a:pt x="82029" y="29210"/>
                  </a:lnTo>
                  <a:lnTo>
                    <a:pt x="91611" y="30480"/>
                  </a:lnTo>
                  <a:lnTo>
                    <a:pt x="120357" y="30480"/>
                  </a:lnTo>
                  <a:lnTo>
                    <a:pt x="119291" y="11430"/>
                  </a:lnTo>
                  <a:close/>
                </a:path>
                <a:path w="7051675" h="132079">
                  <a:moveTo>
                    <a:pt x="150101" y="11430"/>
                  </a:moveTo>
                  <a:lnTo>
                    <a:pt x="119291" y="11430"/>
                  </a:lnTo>
                  <a:lnTo>
                    <a:pt x="120357" y="30480"/>
                  </a:lnTo>
                  <a:lnTo>
                    <a:pt x="127646" y="29210"/>
                  </a:lnTo>
                  <a:lnTo>
                    <a:pt x="149542" y="29210"/>
                  </a:lnTo>
                  <a:lnTo>
                    <a:pt x="150101" y="11430"/>
                  </a:lnTo>
                  <a:close/>
                </a:path>
                <a:path w="7051675" h="132079">
                  <a:moveTo>
                    <a:pt x="53365" y="7620"/>
                  </a:moveTo>
                  <a:lnTo>
                    <a:pt x="47879" y="22860"/>
                  </a:lnTo>
                  <a:lnTo>
                    <a:pt x="64706" y="27940"/>
                  </a:lnTo>
                  <a:lnTo>
                    <a:pt x="73307" y="29210"/>
                  </a:lnTo>
                  <a:lnTo>
                    <a:pt x="82029" y="29210"/>
                  </a:lnTo>
                  <a:lnTo>
                    <a:pt x="82740" y="12700"/>
                  </a:lnTo>
                  <a:lnTo>
                    <a:pt x="75246" y="12700"/>
                  </a:lnTo>
                  <a:lnTo>
                    <a:pt x="60559" y="10160"/>
                  </a:lnTo>
                  <a:lnTo>
                    <a:pt x="53365" y="7620"/>
                  </a:lnTo>
                  <a:close/>
                </a:path>
                <a:path w="7051675" h="132079">
                  <a:moveTo>
                    <a:pt x="515543" y="6350"/>
                  </a:moveTo>
                  <a:lnTo>
                    <a:pt x="462394" y="11430"/>
                  </a:lnTo>
                  <a:lnTo>
                    <a:pt x="463905" y="29210"/>
                  </a:lnTo>
                  <a:lnTo>
                    <a:pt x="490791" y="26670"/>
                  </a:lnTo>
                  <a:lnTo>
                    <a:pt x="504221" y="26670"/>
                  </a:lnTo>
                  <a:lnTo>
                    <a:pt x="517639" y="25400"/>
                  </a:lnTo>
                  <a:lnTo>
                    <a:pt x="515543" y="6350"/>
                  </a:lnTo>
                  <a:close/>
                </a:path>
                <a:path w="7051675" h="132079">
                  <a:moveTo>
                    <a:pt x="609472" y="0"/>
                  </a:moveTo>
                  <a:lnTo>
                    <a:pt x="609472" y="20320"/>
                  </a:lnTo>
                  <a:lnTo>
                    <a:pt x="650883" y="24130"/>
                  </a:lnTo>
                  <a:lnTo>
                    <a:pt x="664540" y="26670"/>
                  </a:lnTo>
                  <a:lnTo>
                    <a:pt x="668807" y="6350"/>
                  </a:lnTo>
                  <a:lnTo>
                    <a:pt x="654096" y="3810"/>
                  </a:lnTo>
                  <a:lnTo>
                    <a:pt x="609472" y="0"/>
                  </a:lnTo>
                  <a:close/>
                </a:path>
                <a:path w="7051675" h="132079">
                  <a:moveTo>
                    <a:pt x="557098" y="2540"/>
                  </a:moveTo>
                  <a:lnTo>
                    <a:pt x="546692" y="2540"/>
                  </a:lnTo>
                  <a:lnTo>
                    <a:pt x="515543" y="6350"/>
                  </a:lnTo>
                  <a:lnTo>
                    <a:pt x="517639" y="25400"/>
                  </a:lnTo>
                  <a:lnTo>
                    <a:pt x="537908" y="22860"/>
                  </a:lnTo>
                  <a:lnTo>
                    <a:pt x="548057" y="22860"/>
                  </a:lnTo>
                  <a:lnTo>
                    <a:pt x="558215" y="21590"/>
                  </a:lnTo>
                  <a:lnTo>
                    <a:pt x="557098" y="2540"/>
                  </a:lnTo>
                  <a:close/>
                </a:path>
                <a:path w="7051675" h="132079">
                  <a:moveTo>
                    <a:pt x="41681" y="5080"/>
                  </a:moveTo>
                  <a:lnTo>
                    <a:pt x="35610" y="6350"/>
                  </a:lnTo>
                  <a:lnTo>
                    <a:pt x="33845" y="6350"/>
                  </a:lnTo>
                  <a:lnTo>
                    <a:pt x="32131" y="7620"/>
                  </a:lnTo>
                  <a:lnTo>
                    <a:pt x="30467" y="7620"/>
                  </a:lnTo>
                  <a:lnTo>
                    <a:pt x="28371" y="8890"/>
                  </a:lnTo>
                  <a:lnTo>
                    <a:pt x="26428" y="10160"/>
                  </a:lnTo>
                  <a:lnTo>
                    <a:pt x="24663" y="11430"/>
                  </a:lnTo>
                  <a:lnTo>
                    <a:pt x="34429" y="22860"/>
                  </a:lnTo>
                  <a:lnTo>
                    <a:pt x="35179" y="22860"/>
                  </a:lnTo>
                  <a:lnTo>
                    <a:pt x="36004" y="21590"/>
                  </a:lnTo>
                  <a:lnTo>
                    <a:pt x="48336" y="21590"/>
                  </a:lnTo>
                  <a:lnTo>
                    <a:pt x="53365" y="7620"/>
                  </a:lnTo>
                  <a:lnTo>
                    <a:pt x="41681" y="5080"/>
                  </a:lnTo>
                  <a:close/>
                </a:path>
                <a:path w="7051675" h="132079">
                  <a:moveTo>
                    <a:pt x="48336" y="21590"/>
                  </a:moveTo>
                  <a:lnTo>
                    <a:pt x="45034" y="21590"/>
                  </a:lnTo>
                  <a:lnTo>
                    <a:pt x="47879" y="22860"/>
                  </a:lnTo>
                  <a:lnTo>
                    <a:pt x="48336" y="21590"/>
                  </a:lnTo>
                  <a:close/>
                </a:path>
                <a:path w="7051675" h="132079">
                  <a:moveTo>
                    <a:pt x="609472" y="0"/>
                  </a:moveTo>
                  <a:lnTo>
                    <a:pt x="596370" y="1270"/>
                  </a:lnTo>
                  <a:lnTo>
                    <a:pt x="570185" y="1270"/>
                  </a:lnTo>
                  <a:lnTo>
                    <a:pt x="557098" y="2540"/>
                  </a:lnTo>
                  <a:lnTo>
                    <a:pt x="558215" y="21590"/>
                  </a:lnTo>
                  <a:lnTo>
                    <a:pt x="571027" y="21590"/>
                  </a:lnTo>
                  <a:lnTo>
                    <a:pt x="583839" y="20320"/>
                  </a:lnTo>
                  <a:lnTo>
                    <a:pt x="609472" y="20320"/>
                  </a:lnTo>
                  <a:lnTo>
                    <a:pt x="609472" y="0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51690" y="4324464"/>
              <a:ext cx="825754" cy="5026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40977" y="4235173"/>
              <a:ext cx="1183995" cy="9971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06650" y="4338103"/>
              <a:ext cx="306705" cy="202565"/>
            </a:xfrm>
            <a:custGeom>
              <a:avLst/>
              <a:gdLst/>
              <a:ahLst/>
              <a:cxnLst/>
              <a:rect l="l" t="t" r="r" b="b"/>
              <a:pathLst>
                <a:path w="306704" h="202564">
                  <a:moveTo>
                    <a:pt x="266306" y="187731"/>
                  </a:moveTo>
                  <a:lnTo>
                    <a:pt x="262051" y="183464"/>
                  </a:lnTo>
                  <a:lnTo>
                    <a:pt x="260311" y="183464"/>
                  </a:lnTo>
                  <a:lnTo>
                    <a:pt x="256286" y="179628"/>
                  </a:lnTo>
                  <a:lnTo>
                    <a:pt x="217830" y="159181"/>
                  </a:lnTo>
                  <a:lnTo>
                    <a:pt x="172681" y="143192"/>
                  </a:lnTo>
                  <a:lnTo>
                    <a:pt x="135089" y="133743"/>
                  </a:lnTo>
                  <a:lnTo>
                    <a:pt x="106857" y="127939"/>
                  </a:lnTo>
                  <a:lnTo>
                    <a:pt x="82600" y="123113"/>
                  </a:lnTo>
                  <a:lnTo>
                    <a:pt x="44157" y="112877"/>
                  </a:lnTo>
                  <a:lnTo>
                    <a:pt x="15671" y="96710"/>
                  </a:lnTo>
                  <a:lnTo>
                    <a:pt x="14401" y="95440"/>
                  </a:lnTo>
                  <a:lnTo>
                    <a:pt x="4152" y="95440"/>
                  </a:lnTo>
                  <a:lnTo>
                    <a:pt x="0" y="99593"/>
                  </a:lnTo>
                  <a:lnTo>
                    <a:pt x="0" y="109842"/>
                  </a:lnTo>
                  <a:lnTo>
                    <a:pt x="4152" y="114007"/>
                  </a:lnTo>
                  <a:lnTo>
                    <a:pt x="6705" y="114007"/>
                  </a:lnTo>
                  <a:lnTo>
                    <a:pt x="20967" y="122618"/>
                  </a:lnTo>
                  <a:lnTo>
                    <a:pt x="64617" y="141719"/>
                  </a:lnTo>
                  <a:lnTo>
                    <a:pt x="102108" y="150850"/>
                  </a:lnTo>
                  <a:lnTo>
                    <a:pt x="115824" y="153885"/>
                  </a:lnTo>
                  <a:lnTo>
                    <a:pt x="156806" y="163791"/>
                  </a:lnTo>
                  <a:lnTo>
                    <a:pt x="200279" y="178447"/>
                  </a:lnTo>
                  <a:lnTo>
                    <a:pt x="230403" y="192455"/>
                  </a:lnTo>
                  <a:lnTo>
                    <a:pt x="237413" y="195605"/>
                  </a:lnTo>
                  <a:lnTo>
                    <a:pt x="244576" y="198374"/>
                  </a:lnTo>
                  <a:lnTo>
                    <a:pt x="249135" y="200075"/>
                  </a:lnTo>
                  <a:lnTo>
                    <a:pt x="251548" y="202476"/>
                  </a:lnTo>
                  <a:lnTo>
                    <a:pt x="262051" y="202476"/>
                  </a:lnTo>
                  <a:lnTo>
                    <a:pt x="263486" y="201041"/>
                  </a:lnTo>
                  <a:lnTo>
                    <a:pt x="266306" y="198221"/>
                  </a:lnTo>
                  <a:lnTo>
                    <a:pt x="266306" y="187731"/>
                  </a:lnTo>
                  <a:close/>
                </a:path>
                <a:path w="306704" h="202564">
                  <a:moveTo>
                    <a:pt x="299161" y="177165"/>
                  </a:moveTo>
                  <a:lnTo>
                    <a:pt x="299046" y="176885"/>
                  </a:lnTo>
                  <a:lnTo>
                    <a:pt x="298932" y="177050"/>
                  </a:lnTo>
                  <a:lnTo>
                    <a:pt x="299161" y="177165"/>
                  </a:lnTo>
                  <a:close/>
                </a:path>
                <a:path w="306704" h="202564">
                  <a:moveTo>
                    <a:pt x="306425" y="166497"/>
                  </a:moveTo>
                  <a:lnTo>
                    <a:pt x="305854" y="163474"/>
                  </a:lnTo>
                  <a:lnTo>
                    <a:pt x="305727" y="163131"/>
                  </a:lnTo>
                  <a:lnTo>
                    <a:pt x="303999" y="160248"/>
                  </a:lnTo>
                  <a:lnTo>
                    <a:pt x="303479" y="159372"/>
                  </a:lnTo>
                  <a:lnTo>
                    <a:pt x="287769" y="144640"/>
                  </a:lnTo>
                  <a:lnTo>
                    <a:pt x="287769" y="171234"/>
                  </a:lnTo>
                  <a:lnTo>
                    <a:pt x="287769" y="144640"/>
                  </a:lnTo>
                  <a:lnTo>
                    <a:pt x="284949" y="142506"/>
                  </a:lnTo>
                  <a:lnTo>
                    <a:pt x="276225" y="136118"/>
                  </a:lnTo>
                  <a:lnTo>
                    <a:pt x="267398" y="129895"/>
                  </a:lnTo>
                  <a:lnTo>
                    <a:pt x="258470" y="123799"/>
                  </a:lnTo>
                  <a:lnTo>
                    <a:pt x="194360" y="79286"/>
                  </a:lnTo>
                  <a:lnTo>
                    <a:pt x="161975" y="56997"/>
                  </a:lnTo>
                  <a:lnTo>
                    <a:pt x="129133" y="35369"/>
                  </a:lnTo>
                  <a:lnTo>
                    <a:pt x="96024" y="15417"/>
                  </a:lnTo>
                  <a:lnTo>
                    <a:pt x="60401" y="927"/>
                  </a:lnTo>
                  <a:lnTo>
                    <a:pt x="53174" y="203"/>
                  </a:lnTo>
                  <a:lnTo>
                    <a:pt x="49174" y="0"/>
                  </a:lnTo>
                  <a:lnTo>
                    <a:pt x="31089" y="14935"/>
                  </a:lnTo>
                  <a:lnTo>
                    <a:pt x="31153" y="16624"/>
                  </a:lnTo>
                  <a:lnTo>
                    <a:pt x="31229" y="17640"/>
                  </a:lnTo>
                  <a:lnTo>
                    <a:pt x="32004" y="24599"/>
                  </a:lnTo>
                  <a:lnTo>
                    <a:pt x="32004" y="29337"/>
                  </a:lnTo>
                  <a:lnTo>
                    <a:pt x="36156" y="33489"/>
                  </a:lnTo>
                  <a:lnTo>
                    <a:pt x="46405" y="33489"/>
                  </a:lnTo>
                  <a:lnTo>
                    <a:pt x="50558" y="29337"/>
                  </a:lnTo>
                  <a:lnTo>
                    <a:pt x="50558" y="21971"/>
                  </a:lnTo>
                  <a:lnTo>
                    <a:pt x="50546" y="23736"/>
                  </a:lnTo>
                  <a:lnTo>
                    <a:pt x="50558" y="21602"/>
                  </a:lnTo>
                  <a:lnTo>
                    <a:pt x="95415" y="42329"/>
                  </a:lnTo>
                  <a:lnTo>
                    <a:pt x="132410" y="66179"/>
                  </a:lnTo>
                  <a:lnTo>
                    <a:pt x="164528" y="87998"/>
                  </a:lnTo>
                  <a:lnTo>
                    <a:pt x="196583" y="110375"/>
                  </a:lnTo>
                  <a:lnTo>
                    <a:pt x="212852" y="121450"/>
                  </a:lnTo>
                  <a:lnTo>
                    <a:pt x="229235" y="132359"/>
                  </a:lnTo>
                  <a:lnTo>
                    <a:pt x="245745" y="143065"/>
                  </a:lnTo>
                  <a:lnTo>
                    <a:pt x="254482" y="148602"/>
                  </a:lnTo>
                  <a:lnTo>
                    <a:pt x="263169" y="154228"/>
                  </a:lnTo>
                  <a:lnTo>
                    <a:pt x="271805" y="159918"/>
                  </a:lnTo>
                  <a:lnTo>
                    <a:pt x="280403" y="165696"/>
                  </a:lnTo>
                  <a:lnTo>
                    <a:pt x="282905" y="167563"/>
                  </a:lnTo>
                  <a:lnTo>
                    <a:pt x="286689" y="170446"/>
                  </a:lnTo>
                  <a:lnTo>
                    <a:pt x="286689" y="174231"/>
                  </a:lnTo>
                  <a:lnTo>
                    <a:pt x="290055" y="177596"/>
                  </a:lnTo>
                  <a:lnTo>
                    <a:pt x="298335" y="177596"/>
                  </a:lnTo>
                  <a:lnTo>
                    <a:pt x="298780" y="177152"/>
                  </a:lnTo>
                  <a:lnTo>
                    <a:pt x="299161" y="177165"/>
                  </a:lnTo>
                  <a:lnTo>
                    <a:pt x="298894" y="177038"/>
                  </a:lnTo>
                  <a:lnTo>
                    <a:pt x="298958" y="176669"/>
                  </a:lnTo>
                  <a:lnTo>
                    <a:pt x="294830" y="166446"/>
                  </a:lnTo>
                  <a:lnTo>
                    <a:pt x="293166" y="167563"/>
                  </a:lnTo>
                  <a:lnTo>
                    <a:pt x="291401" y="168744"/>
                  </a:lnTo>
                  <a:lnTo>
                    <a:pt x="293154" y="167563"/>
                  </a:lnTo>
                  <a:lnTo>
                    <a:pt x="294817" y="166433"/>
                  </a:lnTo>
                  <a:lnTo>
                    <a:pt x="299212" y="163474"/>
                  </a:lnTo>
                  <a:lnTo>
                    <a:pt x="294843" y="166433"/>
                  </a:lnTo>
                  <a:lnTo>
                    <a:pt x="298958" y="176669"/>
                  </a:lnTo>
                  <a:lnTo>
                    <a:pt x="299046" y="176885"/>
                  </a:lnTo>
                  <a:lnTo>
                    <a:pt x="299262" y="176669"/>
                  </a:lnTo>
                  <a:lnTo>
                    <a:pt x="299161" y="177165"/>
                  </a:lnTo>
                  <a:lnTo>
                    <a:pt x="305816" y="169938"/>
                  </a:lnTo>
                  <a:lnTo>
                    <a:pt x="306425" y="166497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43873" y="4635118"/>
              <a:ext cx="824229" cy="2862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00410" y="5038115"/>
              <a:ext cx="188531" cy="14096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38234" y="5049113"/>
              <a:ext cx="493899" cy="1318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34609" y="4936540"/>
              <a:ext cx="626224" cy="26653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17383" y="4253737"/>
              <a:ext cx="7826375" cy="1332865"/>
            </a:xfrm>
            <a:custGeom>
              <a:avLst/>
              <a:gdLst/>
              <a:ahLst/>
              <a:cxnLst/>
              <a:rect l="l" t="t" r="r" b="b"/>
              <a:pathLst>
                <a:path w="7826375" h="1332864">
                  <a:moveTo>
                    <a:pt x="1070495" y="1282890"/>
                  </a:moveTo>
                  <a:lnTo>
                    <a:pt x="1070394" y="1276540"/>
                  </a:lnTo>
                  <a:lnTo>
                    <a:pt x="1070317" y="1275270"/>
                  </a:lnTo>
                  <a:lnTo>
                    <a:pt x="1070140" y="1274000"/>
                  </a:lnTo>
                  <a:lnTo>
                    <a:pt x="1069860" y="1271460"/>
                  </a:lnTo>
                  <a:lnTo>
                    <a:pt x="1068311" y="1263967"/>
                  </a:lnTo>
                  <a:lnTo>
                    <a:pt x="1068311" y="1267650"/>
                  </a:lnTo>
                  <a:lnTo>
                    <a:pt x="1068285" y="1263840"/>
                  </a:lnTo>
                  <a:lnTo>
                    <a:pt x="1068311" y="1263967"/>
                  </a:lnTo>
                  <a:lnTo>
                    <a:pt x="1068311" y="1263840"/>
                  </a:lnTo>
                  <a:lnTo>
                    <a:pt x="1068311" y="1261300"/>
                  </a:lnTo>
                  <a:lnTo>
                    <a:pt x="1065479" y="1258760"/>
                  </a:lnTo>
                  <a:lnTo>
                    <a:pt x="1058481" y="1258760"/>
                  </a:lnTo>
                  <a:lnTo>
                    <a:pt x="1055649" y="1261300"/>
                  </a:lnTo>
                  <a:lnTo>
                    <a:pt x="1055649" y="1267282"/>
                  </a:lnTo>
                  <a:lnTo>
                    <a:pt x="1055585" y="1272730"/>
                  </a:lnTo>
                  <a:lnTo>
                    <a:pt x="1055166" y="1277810"/>
                  </a:lnTo>
                  <a:lnTo>
                    <a:pt x="1053769" y="1282890"/>
                  </a:lnTo>
                  <a:lnTo>
                    <a:pt x="1051394" y="1286700"/>
                  </a:lnTo>
                  <a:lnTo>
                    <a:pt x="1050874" y="1286700"/>
                  </a:lnTo>
                  <a:lnTo>
                    <a:pt x="1050175" y="1287970"/>
                  </a:lnTo>
                  <a:lnTo>
                    <a:pt x="1049299" y="1287970"/>
                  </a:lnTo>
                  <a:lnTo>
                    <a:pt x="1047267" y="1289240"/>
                  </a:lnTo>
                  <a:lnTo>
                    <a:pt x="1043101" y="1289240"/>
                  </a:lnTo>
                  <a:lnTo>
                    <a:pt x="1019200" y="1285430"/>
                  </a:lnTo>
                  <a:lnTo>
                    <a:pt x="1005128" y="1282890"/>
                  </a:lnTo>
                  <a:lnTo>
                    <a:pt x="990904" y="1282890"/>
                  </a:lnTo>
                  <a:lnTo>
                    <a:pt x="974407" y="1282890"/>
                  </a:lnTo>
                  <a:lnTo>
                    <a:pt x="966203" y="1284160"/>
                  </a:lnTo>
                  <a:lnTo>
                    <a:pt x="952207" y="1286700"/>
                  </a:lnTo>
                  <a:lnTo>
                    <a:pt x="938669" y="1291780"/>
                  </a:lnTo>
                  <a:lnTo>
                    <a:pt x="909637" y="1301940"/>
                  </a:lnTo>
                  <a:lnTo>
                    <a:pt x="893584" y="1307020"/>
                  </a:lnTo>
                  <a:lnTo>
                    <a:pt x="885329" y="1308290"/>
                  </a:lnTo>
                  <a:lnTo>
                    <a:pt x="868514" y="1310830"/>
                  </a:lnTo>
                  <a:lnTo>
                    <a:pt x="851636" y="1310830"/>
                  </a:lnTo>
                  <a:lnTo>
                    <a:pt x="830453" y="1310830"/>
                  </a:lnTo>
                  <a:lnTo>
                    <a:pt x="819873" y="1309560"/>
                  </a:lnTo>
                  <a:lnTo>
                    <a:pt x="809307" y="1309560"/>
                  </a:lnTo>
                  <a:lnTo>
                    <a:pt x="800595" y="1309560"/>
                  </a:lnTo>
                  <a:lnTo>
                    <a:pt x="774573" y="1305750"/>
                  </a:lnTo>
                  <a:lnTo>
                    <a:pt x="761949" y="1304480"/>
                  </a:lnTo>
                  <a:lnTo>
                    <a:pt x="749338" y="1301940"/>
                  </a:lnTo>
                  <a:lnTo>
                    <a:pt x="736739" y="1300670"/>
                  </a:lnTo>
                  <a:lnTo>
                    <a:pt x="724179" y="1298130"/>
                  </a:lnTo>
                  <a:lnTo>
                    <a:pt x="712978" y="1295590"/>
                  </a:lnTo>
                  <a:lnTo>
                    <a:pt x="701852" y="1294320"/>
                  </a:lnTo>
                  <a:lnTo>
                    <a:pt x="690791" y="1291780"/>
                  </a:lnTo>
                  <a:lnTo>
                    <a:pt x="679792" y="1287970"/>
                  </a:lnTo>
                  <a:lnTo>
                    <a:pt x="672084" y="1285430"/>
                  </a:lnTo>
                  <a:lnTo>
                    <a:pt x="664768" y="1282890"/>
                  </a:lnTo>
                  <a:lnTo>
                    <a:pt x="657872" y="1277810"/>
                  </a:lnTo>
                  <a:lnTo>
                    <a:pt x="650671" y="1274000"/>
                  </a:lnTo>
                  <a:lnTo>
                    <a:pt x="643877" y="1268920"/>
                  </a:lnTo>
                  <a:lnTo>
                    <a:pt x="637514" y="1263840"/>
                  </a:lnTo>
                  <a:lnTo>
                    <a:pt x="631393" y="1257490"/>
                  </a:lnTo>
                  <a:lnTo>
                    <a:pt x="625386" y="1252410"/>
                  </a:lnTo>
                  <a:lnTo>
                    <a:pt x="619467" y="1246060"/>
                  </a:lnTo>
                  <a:lnTo>
                    <a:pt x="613676" y="1239710"/>
                  </a:lnTo>
                  <a:lnTo>
                    <a:pt x="607428" y="1233360"/>
                  </a:lnTo>
                  <a:lnTo>
                    <a:pt x="601345" y="1227010"/>
                  </a:lnTo>
                  <a:lnTo>
                    <a:pt x="595414" y="1219390"/>
                  </a:lnTo>
                  <a:lnTo>
                    <a:pt x="589648" y="1213040"/>
                  </a:lnTo>
                  <a:lnTo>
                    <a:pt x="582688" y="1204150"/>
                  </a:lnTo>
                  <a:lnTo>
                    <a:pt x="575919" y="1193990"/>
                  </a:lnTo>
                  <a:lnTo>
                    <a:pt x="569315" y="1185100"/>
                  </a:lnTo>
                  <a:lnTo>
                    <a:pt x="562902" y="1174940"/>
                  </a:lnTo>
                  <a:lnTo>
                    <a:pt x="553605" y="1160970"/>
                  </a:lnTo>
                  <a:lnTo>
                    <a:pt x="544436" y="1145730"/>
                  </a:lnTo>
                  <a:lnTo>
                    <a:pt x="519341" y="1106360"/>
                  </a:lnTo>
                  <a:lnTo>
                    <a:pt x="505472" y="1082230"/>
                  </a:lnTo>
                  <a:lnTo>
                    <a:pt x="498716" y="1070800"/>
                  </a:lnTo>
                  <a:lnTo>
                    <a:pt x="480275" y="1030160"/>
                  </a:lnTo>
                  <a:lnTo>
                    <a:pt x="472414" y="1003490"/>
                  </a:lnTo>
                  <a:lnTo>
                    <a:pt x="469684" y="993330"/>
                  </a:lnTo>
                  <a:lnTo>
                    <a:pt x="461581" y="952690"/>
                  </a:lnTo>
                  <a:lnTo>
                    <a:pt x="458127" y="900620"/>
                  </a:lnTo>
                  <a:lnTo>
                    <a:pt x="458050" y="884110"/>
                  </a:lnTo>
                  <a:lnTo>
                    <a:pt x="458470" y="849820"/>
                  </a:lnTo>
                  <a:lnTo>
                    <a:pt x="460844" y="797750"/>
                  </a:lnTo>
                  <a:lnTo>
                    <a:pt x="466420" y="754570"/>
                  </a:lnTo>
                  <a:lnTo>
                    <a:pt x="476491" y="712660"/>
                  </a:lnTo>
                  <a:lnTo>
                    <a:pt x="479729" y="701230"/>
                  </a:lnTo>
                  <a:lnTo>
                    <a:pt x="483285" y="691070"/>
                  </a:lnTo>
                  <a:lnTo>
                    <a:pt x="487133" y="680910"/>
                  </a:lnTo>
                  <a:lnTo>
                    <a:pt x="491299" y="670750"/>
                  </a:lnTo>
                  <a:lnTo>
                    <a:pt x="495401" y="661860"/>
                  </a:lnTo>
                  <a:lnTo>
                    <a:pt x="499287" y="651700"/>
                  </a:lnTo>
                  <a:lnTo>
                    <a:pt x="502958" y="641540"/>
                  </a:lnTo>
                  <a:lnTo>
                    <a:pt x="506412" y="631380"/>
                  </a:lnTo>
                  <a:lnTo>
                    <a:pt x="507428" y="627570"/>
                  </a:lnTo>
                  <a:lnTo>
                    <a:pt x="508000" y="626541"/>
                  </a:lnTo>
                  <a:lnTo>
                    <a:pt x="511962" y="631380"/>
                  </a:lnTo>
                  <a:lnTo>
                    <a:pt x="522211" y="631380"/>
                  </a:lnTo>
                  <a:lnTo>
                    <a:pt x="525322" y="627570"/>
                  </a:lnTo>
                  <a:lnTo>
                    <a:pt x="526364" y="626300"/>
                  </a:lnTo>
                  <a:lnTo>
                    <a:pt x="526364" y="616140"/>
                  </a:lnTo>
                  <a:lnTo>
                    <a:pt x="522211" y="612330"/>
                  </a:lnTo>
                  <a:lnTo>
                    <a:pt x="520661" y="612330"/>
                  </a:lnTo>
                  <a:lnTo>
                    <a:pt x="517486" y="609790"/>
                  </a:lnTo>
                  <a:lnTo>
                    <a:pt x="515302" y="607250"/>
                  </a:lnTo>
                  <a:lnTo>
                    <a:pt x="512699" y="605980"/>
                  </a:lnTo>
                  <a:lnTo>
                    <a:pt x="509676" y="604710"/>
                  </a:lnTo>
                  <a:lnTo>
                    <a:pt x="505421" y="604710"/>
                  </a:lnTo>
                  <a:lnTo>
                    <a:pt x="503402" y="605980"/>
                  </a:lnTo>
                  <a:lnTo>
                    <a:pt x="501942" y="607250"/>
                  </a:lnTo>
                  <a:lnTo>
                    <a:pt x="500583" y="607250"/>
                  </a:lnTo>
                  <a:lnTo>
                    <a:pt x="499351" y="608520"/>
                  </a:lnTo>
                  <a:lnTo>
                    <a:pt x="498386" y="609790"/>
                  </a:lnTo>
                  <a:lnTo>
                    <a:pt x="497497" y="609790"/>
                  </a:lnTo>
                  <a:lnTo>
                    <a:pt x="496671" y="611060"/>
                  </a:lnTo>
                  <a:lnTo>
                    <a:pt x="493610" y="614870"/>
                  </a:lnTo>
                  <a:lnTo>
                    <a:pt x="491070" y="619950"/>
                  </a:lnTo>
                  <a:lnTo>
                    <a:pt x="489064" y="625030"/>
                  </a:lnTo>
                  <a:lnTo>
                    <a:pt x="480453" y="644080"/>
                  </a:lnTo>
                  <a:lnTo>
                    <a:pt x="471805" y="661860"/>
                  </a:lnTo>
                  <a:lnTo>
                    <a:pt x="467156" y="673290"/>
                  </a:lnTo>
                  <a:lnTo>
                    <a:pt x="449173" y="727900"/>
                  </a:lnTo>
                  <a:lnTo>
                    <a:pt x="441071" y="773620"/>
                  </a:lnTo>
                  <a:lnTo>
                    <a:pt x="437629" y="814260"/>
                  </a:lnTo>
                  <a:lnTo>
                    <a:pt x="436676" y="849820"/>
                  </a:lnTo>
                  <a:lnTo>
                    <a:pt x="436765" y="884110"/>
                  </a:lnTo>
                  <a:lnTo>
                    <a:pt x="438848" y="934910"/>
                  </a:lnTo>
                  <a:lnTo>
                    <a:pt x="445719" y="975550"/>
                  </a:lnTo>
                  <a:lnTo>
                    <a:pt x="453618" y="1008570"/>
                  </a:lnTo>
                  <a:lnTo>
                    <a:pt x="456704" y="1020000"/>
                  </a:lnTo>
                  <a:lnTo>
                    <a:pt x="459130" y="1028890"/>
                  </a:lnTo>
                  <a:lnTo>
                    <a:pt x="461721" y="1036510"/>
                  </a:lnTo>
                  <a:lnTo>
                    <a:pt x="464477" y="1044130"/>
                  </a:lnTo>
                  <a:lnTo>
                    <a:pt x="467423" y="1053020"/>
                  </a:lnTo>
                  <a:lnTo>
                    <a:pt x="470522" y="1059370"/>
                  </a:lnTo>
                  <a:lnTo>
                    <a:pt x="473824" y="1066990"/>
                  </a:lnTo>
                  <a:lnTo>
                    <a:pt x="477329" y="1073340"/>
                  </a:lnTo>
                  <a:lnTo>
                    <a:pt x="481037" y="1080960"/>
                  </a:lnTo>
                  <a:lnTo>
                    <a:pt x="487768" y="1092390"/>
                  </a:lnTo>
                  <a:lnTo>
                    <a:pt x="494576" y="1105090"/>
                  </a:lnTo>
                  <a:lnTo>
                    <a:pt x="501484" y="1116520"/>
                  </a:lnTo>
                  <a:lnTo>
                    <a:pt x="508469" y="1127950"/>
                  </a:lnTo>
                  <a:lnTo>
                    <a:pt x="517271" y="1143190"/>
                  </a:lnTo>
                  <a:lnTo>
                    <a:pt x="526249" y="1158430"/>
                  </a:lnTo>
                  <a:lnTo>
                    <a:pt x="535419" y="1172400"/>
                  </a:lnTo>
                  <a:lnTo>
                    <a:pt x="544753" y="1186370"/>
                  </a:lnTo>
                  <a:lnTo>
                    <a:pt x="551421" y="1196530"/>
                  </a:lnTo>
                  <a:lnTo>
                    <a:pt x="558292" y="1206690"/>
                  </a:lnTo>
                  <a:lnTo>
                    <a:pt x="565353" y="1216850"/>
                  </a:lnTo>
                  <a:lnTo>
                    <a:pt x="572604" y="1227010"/>
                  </a:lnTo>
                  <a:lnTo>
                    <a:pt x="578764" y="1233360"/>
                  </a:lnTo>
                  <a:lnTo>
                    <a:pt x="585101" y="1240980"/>
                  </a:lnTo>
                  <a:lnTo>
                    <a:pt x="591629" y="1248600"/>
                  </a:lnTo>
                  <a:lnTo>
                    <a:pt x="598347" y="1254950"/>
                  </a:lnTo>
                  <a:lnTo>
                    <a:pt x="604494" y="1261300"/>
                  </a:lnTo>
                  <a:lnTo>
                    <a:pt x="610743" y="1267650"/>
                  </a:lnTo>
                  <a:lnTo>
                    <a:pt x="617080" y="1272730"/>
                  </a:lnTo>
                  <a:lnTo>
                    <a:pt x="623519" y="1279080"/>
                  </a:lnTo>
                  <a:lnTo>
                    <a:pt x="659663" y="1303210"/>
                  </a:lnTo>
                  <a:lnTo>
                    <a:pt x="720102" y="1319720"/>
                  </a:lnTo>
                  <a:lnTo>
                    <a:pt x="758583" y="1327340"/>
                  </a:lnTo>
                  <a:lnTo>
                    <a:pt x="771474" y="1328610"/>
                  </a:lnTo>
                  <a:lnTo>
                    <a:pt x="789686" y="1331150"/>
                  </a:lnTo>
                  <a:lnTo>
                    <a:pt x="798830" y="1331150"/>
                  </a:lnTo>
                  <a:lnTo>
                    <a:pt x="807986" y="1332420"/>
                  </a:lnTo>
                  <a:lnTo>
                    <a:pt x="851789" y="1332420"/>
                  </a:lnTo>
                  <a:lnTo>
                    <a:pt x="870572" y="1332420"/>
                  </a:lnTo>
                  <a:lnTo>
                    <a:pt x="879932" y="1331150"/>
                  </a:lnTo>
                  <a:lnTo>
                    <a:pt x="889266" y="1331150"/>
                  </a:lnTo>
                  <a:lnTo>
                    <a:pt x="896200" y="1328610"/>
                  </a:lnTo>
                  <a:lnTo>
                    <a:pt x="909891" y="1326070"/>
                  </a:lnTo>
                  <a:lnTo>
                    <a:pt x="916673" y="1323530"/>
                  </a:lnTo>
                  <a:lnTo>
                    <a:pt x="939457" y="1315910"/>
                  </a:lnTo>
                  <a:lnTo>
                    <a:pt x="946975" y="1312100"/>
                  </a:lnTo>
                  <a:lnTo>
                    <a:pt x="954138" y="1309560"/>
                  </a:lnTo>
                  <a:lnTo>
                    <a:pt x="961517" y="1307020"/>
                  </a:lnTo>
                  <a:lnTo>
                    <a:pt x="969124" y="1305750"/>
                  </a:lnTo>
                  <a:lnTo>
                    <a:pt x="976236" y="1305750"/>
                  </a:lnTo>
                  <a:lnTo>
                    <a:pt x="983373" y="1304480"/>
                  </a:lnTo>
                  <a:lnTo>
                    <a:pt x="990549" y="1305750"/>
                  </a:lnTo>
                  <a:lnTo>
                    <a:pt x="1006906" y="1305750"/>
                  </a:lnTo>
                  <a:lnTo>
                    <a:pt x="1014996" y="1307020"/>
                  </a:lnTo>
                  <a:lnTo>
                    <a:pt x="1028992" y="1309560"/>
                  </a:lnTo>
                  <a:lnTo>
                    <a:pt x="1043101" y="1309560"/>
                  </a:lnTo>
                  <a:lnTo>
                    <a:pt x="1048054" y="1309560"/>
                  </a:lnTo>
                  <a:lnTo>
                    <a:pt x="1052741" y="1308290"/>
                  </a:lnTo>
                  <a:lnTo>
                    <a:pt x="1057148" y="1305750"/>
                  </a:lnTo>
                  <a:lnTo>
                    <a:pt x="1062329" y="1303210"/>
                  </a:lnTo>
                  <a:lnTo>
                    <a:pt x="1065911" y="1299400"/>
                  </a:lnTo>
                  <a:lnTo>
                    <a:pt x="1067917" y="1293050"/>
                  </a:lnTo>
                  <a:lnTo>
                    <a:pt x="1069670" y="1287970"/>
                  </a:lnTo>
                  <a:lnTo>
                    <a:pt x="1070495" y="1282890"/>
                  </a:lnTo>
                  <a:close/>
                </a:path>
                <a:path w="7826375" h="1332864">
                  <a:moveTo>
                    <a:pt x="1105865" y="224790"/>
                  </a:moveTo>
                  <a:lnTo>
                    <a:pt x="1099680" y="191350"/>
                  </a:lnTo>
                  <a:lnTo>
                    <a:pt x="1099680" y="190500"/>
                  </a:lnTo>
                  <a:lnTo>
                    <a:pt x="1099680" y="189230"/>
                  </a:lnTo>
                  <a:lnTo>
                    <a:pt x="1096619" y="185420"/>
                  </a:lnTo>
                  <a:lnTo>
                    <a:pt x="1089101" y="185420"/>
                  </a:lnTo>
                  <a:lnTo>
                    <a:pt x="1086053" y="189230"/>
                  </a:lnTo>
                  <a:lnTo>
                    <a:pt x="1086053" y="196850"/>
                  </a:lnTo>
                  <a:lnTo>
                    <a:pt x="1087145" y="197764"/>
                  </a:lnTo>
                  <a:lnTo>
                    <a:pt x="1088428" y="203200"/>
                  </a:lnTo>
                  <a:lnTo>
                    <a:pt x="1089571" y="208280"/>
                  </a:lnTo>
                  <a:lnTo>
                    <a:pt x="1089901" y="210820"/>
                  </a:lnTo>
                  <a:lnTo>
                    <a:pt x="1089939" y="217170"/>
                  </a:lnTo>
                  <a:lnTo>
                    <a:pt x="1089494" y="224790"/>
                  </a:lnTo>
                  <a:lnTo>
                    <a:pt x="1088732" y="232410"/>
                  </a:lnTo>
                  <a:lnTo>
                    <a:pt x="1087640" y="238760"/>
                  </a:lnTo>
                  <a:lnTo>
                    <a:pt x="1086510" y="247650"/>
                  </a:lnTo>
                  <a:lnTo>
                    <a:pt x="1083576" y="254000"/>
                  </a:lnTo>
                  <a:lnTo>
                    <a:pt x="1078852" y="260350"/>
                  </a:lnTo>
                  <a:lnTo>
                    <a:pt x="1075829" y="265430"/>
                  </a:lnTo>
                  <a:lnTo>
                    <a:pt x="1072489" y="269240"/>
                  </a:lnTo>
                  <a:lnTo>
                    <a:pt x="1068819" y="273050"/>
                  </a:lnTo>
                  <a:lnTo>
                    <a:pt x="1067943" y="273050"/>
                  </a:lnTo>
                  <a:lnTo>
                    <a:pt x="1067041" y="274320"/>
                  </a:lnTo>
                  <a:lnTo>
                    <a:pt x="1066101" y="274320"/>
                  </a:lnTo>
                  <a:lnTo>
                    <a:pt x="1060069" y="279400"/>
                  </a:lnTo>
                  <a:lnTo>
                    <a:pt x="1053934" y="281940"/>
                  </a:lnTo>
                  <a:lnTo>
                    <a:pt x="1047711" y="285750"/>
                  </a:lnTo>
                  <a:lnTo>
                    <a:pt x="1041374" y="289560"/>
                  </a:lnTo>
                  <a:lnTo>
                    <a:pt x="1030744" y="294640"/>
                  </a:lnTo>
                  <a:lnTo>
                    <a:pt x="1020038" y="300990"/>
                  </a:lnTo>
                  <a:lnTo>
                    <a:pt x="998397" y="311150"/>
                  </a:lnTo>
                  <a:lnTo>
                    <a:pt x="963168" y="326390"/>
                  </a:lnTo>
                  <a:lnTo>
                    <a:pt x="927976" y="342900"/>
                  </a:lnTo>
                  <a:lnTo>
                    <a:pt x="868349" y="369570"/>
                  </a:lnTo>
                  <a:lnTo>
                    <a:pt x="848410" y="379730"/>
                  </a:lnTo>
                  <a:lnTo>
                    <a:pt x="798677" y="400050"/>
                  </a:lnTo>
                  <a:lnTo>
                    <a:pt x="790219" y="402590"/>
                  </a:lnTo>
                  <a:lnTo>
                    <a:pt x="781748" y="406400"/>
                  </a:lnTo>
                  <a:lnTo>
                    <a:pt x="764705" y="411480"/>
                  </a:lnTo>
                  <a:lnTo>
                    <a:pt x="755815" y="415290"/>
                  </a:lnTo>
                  <a:lnTo>
                    <a:pt x="728992" y="422910"/>
                  </a:lnTo>
                  <a:lnTo>
                    <a:pt x="710780" y="427990"/>
                  </a:lnTo>
                  <a:lnTo>
                    <a:pt x="701649" y="429260"/>
                  </a:lnTo>
                  <a:lnTo>
                    <a:pt x="692492" y="431800"/>
                  </a:lnTo>
                  <a:lnTo>
                    <a:pt x="678662" y="434340"/>
                  </a:lnTo>
                  <a:lnTo>
                    <a:pt x="664819" y="438150"/>
                  </a:lnTo>
                  <a:lnTo>
                    <a:pt x="637070" y="443230"/>
                  </a:lnTo>
                  <a:lnTo>
                    <a:pt x="618871" y="447040"/>
                  </a:lnTo>
                  <a:lnTo>
                    <a:pt x="600646" y="449580"/>
                  </a:lnTo>
                  <a:lnTo>
                    <a:pt x="582383" y="453390"/>
                  </a:lnTo>
                  <a:lnTo>
                    <a:pt x="564095" y="455930"/>
                  </a:lnTo>
                  <a:lnTo>
                    <a:pt x="550532" y="457200"/>
                  </a:lnTo>
                  <a:lnTo>
                    <a:pt x="536956" y="459740"/>
                  </a:lnTo>
                  <a:lnTo>
                    <a:pt x="509739" y="462280"/>
                  </a:lnTo>
                  <a:lnTo>
                    <a:pt x="500367" y="462280"/>
                  </a:lnTo>
                  <a:lnTo>
                    <a:pt x="490994" y="463550"/>
                  </a:lnTo>
                  <a:lnTo>
                    <a:pt x="472224" y="463550"/>
                  </a:lnTo>
                  <a:lnTo>
                    <a:pt x="414680" y="463550"/>
                  </a:lnTo>
                  <a:lnTo>
                    <a:pt x="373151" y="463550"/>
                  </a:lnTo>
                  <a:lnTo>
                    <a:pt x="359333" y="462280"/>
                  </a:lnTo>
                  <a:lnTo>
                    <a:pt x="350507" y="462280"/>
                  </a:lnTo>
                  <a:lnTo>
                    <a:pt x="324142" y="458470"/>
                  </a:lnTo>
                  <a:lnTo>
                    <a:pt x="288861" y="453390"/>
                  </a:lnTo>
                  <a:lnTo>
                    <a:pt x="271983" y="448310"/>
                  </a:lnTo>
                  <a:lnTo>
                    <a:pt x="263601" y="447040"/>
                  </a:lnTo>
                  <a:lnTo>
                    <a:pt x="255270" y="444500"/>
                  </a:lnTo>
                  <a:lnTo>
                    <a:pt x="230924" y="436880"/>
                  </a:lnTo>
                  <a:lnTo>
                    <a:pt x="222923" y="433070"/>
                  </a:lnTo>
                  <a:lnTo>
                    <a:pt x="207568" y="427990"/>
                  </a:lnTo>
                  <a:lnTo>
                    <a:pt x="199974" y="424180"/>
                  </a:lnTo>
                  <a:lnTo>
                    <a:pt x="192417" y="421640"/>
                  </a:lnTo>
                  <a:lnTo>
                    <a:pt x="185750" y="417830"/>
                  </a:lnTo>
                  <a:lnTo>
                    <a:pt x="179146" y="415290"/>
                  </a:lnTo>
                  <a:lnTo>
                    <a:pt x="166154" y="407670"/>
                  </a:lnTo>
                  <a:lnTo>
                    <a:pt x="157518" y="403860"/>
                  </a:lnTo>
                  <a:lnTo>
                    <a:pt x="140474" y="393700"/>
                  </a:lnTo>
                  <a:lnTo>
                    <a:pt x="132080" y="387350"/>
                  </a:lnTo>
                  <a:lnTo>
                    <a:pt x="122097" y="381000"/>
                  </a:lnTo>
                  <a:lnTo>
                    <a:pt x="112293" y="374650"/>
                  </a:lnTo>
                  <a:lnTo>
                    <a:pt x="102666" y="367030"/>
                  </a:lnTo>
                  <a:lnTo>
                    <a:pt x="93205" y="360680"/>
                  </a:lnTo>
                  <a:lnTo>
                    <a:pt x="64554" y="335280"/>
                  </a:lnTo>
                  <a:lnTo>
                    <a:pt x="59067" y="328930"/>
                  </a:lnTo>
                  <a:lnTo>
                    <a:pt x="53848" y="323850"/>
                  </a:lnTo>
                  <a:lnTo>
                    <a:pt x="48882" y="317500"/>
                  </a:lnTo>
                  <a:lnTo>
                    <a:pt x="44183" y="311150"/>
                  </a:lnTo>
                  <a:lnTo>
                    <a:pt x="40246" y="304800"/>
                  </a:lnTo>
                  <a:lnTo>
                    <a:pt x="36588" y="298450"/>
                  </a:lnTo>
                  <a:lnTo>
                    <a:pt x="33223" y="293370"/>
                  </a:lnTo>
                  <a:lnTo>
                    <a:pt x="30124" y="285750"/>
                  </a:lnTo>
                  <a:lnTo>
                    <a:pt x="27647" y="280670"/>
                  </a:lnTo>
                  <a:lnTo>
                    <a:pt x="25539" y="274320"/>
                  </a:lnTo>
                  <a:lnTo>
                    <a:pt x="20294" y="233680"/>
                  </a:lnTo>
                  <a:lnTo>
                    <a:pt x="20370" y="217170"/>
                  </a:lnTo>
                  <a:lnTo>
                    <a:pt x="24257" y="171450"/>
                  </a:lnTo>
                  <a:lnTo>
                    <a:pt x="31419" y="148590"/>
                  </a:lnTo>
                  <a:lnTo>
                    <a:pt x="34328" y="140970"/>
                  </a:lnTo>
                  <a:lnTo>
                    <a:pt x="56794" y="102870"/>
                  </a:lnTo>
                  <a:lnTo>
                    <a:pt x="79197" y="80010"/>
                  </a:lnTo>
                  <a:lnTo>
                    <a:pt x="87236" y="72390"/>
                  </a:lnTo>
                  <a:lnTo>
                    <a:pt x="120459" y="48260"/>
                  </a:lnTo>
                  <a:lnTo>
                    <a:pt x="156629" y="27940"/>
                  </a:lnTo>
                  <a:lnTo>
                    <a:pt x="169329" y="22860"/>
                  </a:lnTo>
                  <a:lnTo>
                    <a:pt x="171348" y="22860"/>
                  </a:lnTo>
                  <a:lnTo>
                    <a:pt x="173380" y="21590"/>
                  </a:lnTo>
                  <a:lnTo>
                    <a:pt x="175437" y="21590"/>
                  </a:lnTo>
                  <a:lnTo>
                    <a:pt x="182333" y="20320"/>
                  </a:lnTo>
                  <a:lnTo>
                    <a:pt x="203200" y="20320"/>
                  </a:lnTo>
                  <a:lnTo>
                    <a:pt x="217716" y="20320"/>
                  </a:lnTo>
                  <a:lnTo>
                    <a:pt x="232130" y="22860"/>
                  </a:lnTo>
                  <a:lnTo>
                    <a:pt x="234467" y="22860"/>
                  </a:lnTo>
                  <a:lnTo>
                    <a:pt x="236791" y="24130"/>
                  </a:lnTo>
                  <a:lnTo>
                    <a:pt x="239077" y="24130"/>
                  </a:lnTo>
                  <a:lnTo>
                    <a:pt x="246557" y="26670"/>
                  </a:lnTo>
                  <a:lnTo>
                    <a:pt x="253860" y="30480"/>
                  </a:lnTo>
                  <a:lnTo>
                    <a:pt x="260997" y="33020"/>
                  </a:lnTo>
                  <a:lnTo>
                    <a:pt x="267970" y="36830"/>
                  </a:lnTo>
                  <a:lnTo>
                    <a:pt x="274916" y="40640"/>
                  </a:lnTo>
                  <a:lnTo>
                    <a:pt x="282092" y="44450"/>
                  </a:lnTo>
                  <a:lnTo>
                    <a:pt x="289483" y="48260"/>
                  </a:lnTo>
                  <a:lnTo>
                    <a:pt x="291211" y="48260"/>
                  </a:lnTo>
                  <a:lnTo>
                    <a:pt x="292950" y="49530"/>
                  </a:lnTo>
                  <a:lnTo>
                    <a:pt x="294728" y="49530"/>
                  </a:lnTo>
                  <a:lnTo>
                    <a:pt x="295846" y="49530"/>
                  </a:lnTo>
                  <a:lnTo>
                    <a:pt x="296926" y="50800"/>
                  </a:lnTo>
                  <a:lnTo>
                    <a:pt x="297967" y="50800"/>
                  </a:lnTo>
                  <a:lnTo>
                    <a:pt x="301675" y="53340"/>
                  </a:lnTo>
                  <a:lnTo>
                    <a:pt x="304711" y="55880"/>
                  </a:lnTo>
                  <a:lnTo>
                    <a:pt x="307073" y="59690"/>
                  </a:lnTo>
                  <a:lnTo>
                    <a:pt x="311543" y="65697"/>
                  </a:lnTo>
                  <a:lnTo>
                    <a:pt x="311543" y="67310"/>
                  </a:lnTo>
                  <a:lnTo>
                    <a:pt x="315696" y="72390"/>
                  </a:lnTo>
                  <a:lnTo>
                    <a:pt x="325945" y="72390"/>
                  </a:lnTo>
                  <a:lnTo>
                    <a:pt x="329057" y="68580"/>
                  </a:lnTo>
                  <a:lnTo>
                    <a:pt x="330098" y="67310"/>
                  </a:lnTo>
                  <a:lnTo>
                    <a:pt x="330098" y="57150"/>
                  </a:lnTo>
                  <a:lnTo>
                    <a:pt x="325945" y="53340"/>
                  </a:lnTo>
                  <a:lnTo>
                    <a:pt x="324561" y="53340"/>
                  </a:lnTo>
                  <a:lnTo>
                    <a:pt x="320052" y="48260"/>
                  </a:lnTo>
                  <a:lnTo>
                    <a:pt x="314464" y="43180"/>
                  </a:lnTo>
                  <a:lnTo>
                    <a:pt x="307949" y="38100"/>
                  </a:lnTo>
                  <a:lnTo>
                    <a:pt x="300494" y="34290"/>
                  </a:lnTo>
                  <a:lnTo>
                    <a:pt x="294601" y="31750"/>
                  </a:lnTo>
                  <a:lnTo>
                    <a:pt x="283095" y="24130"/>
                  </a:lnTo>
                  <a:lnTo>
                    <a:pt x="277482" y="21590"/>
                  </a:lnTo>
                  <a:lnTo>
                    <a:pt x="269684" y="16510"/>
                  </a:lnTo>
                  <a:lnTo>
                    <a:pt x="261645" y="12700"/>
                  </a:lnTo>
                  <a:lnTo>
                    <a:pt x="253377" y="8890"/>
                  </a:lnTo>
                  <a:lnTo>
                    <a:pt x="244894" y="5080"/>
                  </a:lnTo>
                  <a:lnTo>
                    <a:pt x="242138" y="5080"/>
                  </a:lnTo>
                  <a:lnTo>
                    <a:pt x="239369" y="3810"/>
                  </a:lnTo>
                  <a:lnTo>
                    <a:pt x="236550" y="3810"/>
                  </a:lnTo>
                  <a:lnTo>
                    <a:pt x="211937" y="0"/>
                  </a:lnTo>
                  <a:lnTo>
                    <a:pt x="203657" y="0"/>
                  </a:lnTo>
                  <a:lnTo>
                    <a:pt x="187477" y="0"/>
                  </a:lnTo>
                  <a:lnTo>
                    <a:pt x="179425" y="1270"/>
                  </a:lnTo>
                  <a:lnTo>
                    <a:pt x="171411" y="1270"/>
                  </a:lnTo>
                  <a:lnTo>
                    <a:pt x="168732" y="2540"/>
                  </a:lnTo>
                  <a:lnTo>
                    <a:pt x="166090" y="2540"/>
                  </a:lnTo>
                  <a:lnTo>
                    <a:pt x="163487" y="3810"/>
                  </a:lnTo>
                  <a:lnTo>
                    <a:pt x="148958" y="8890"/>
                  </a:lnTo>
                  <a:lnTo>
                    <a:pt x="141897" y="12700"/>
                  </a:lnTo>
                  <a:lnTo>
                    <a:pt x="134988" y="15240"/>
                  </a:lnTo>
                  <a:lnTo>
                    <a:pt x="126352" y="20320"/>
                  </a:lnTo>
                  <a:lnTo>
                    <a:pt x="109474" y="30480"/>
                  </a:lnTo>
                  <a:lnTo>
                    <a:pt x="101231" y="36830"/>
                  </a:lnTo>
                  <a:lnTo>
                    <a:pt x="91871" y="43180"/>
                  </a:lnTo>
                  <a:lnTo>
                    <a:pt x="82765" y="49530"/>
                  </a:lnTo>
                  <a:lnTo>
                    <a:pt x="73888" y="57150"/>
                  </a:lnTo>
                  <a:lnTo>
                    <a:pt x="65265" y="63500"/>
                  </a:lnTo>
                  <a:lnTo>
                    <a:pt x="58635" y="69850"/>
                  </a:lnTo>
                  <a:lnTo>
                    <a:pt x="52273" y="76200"/>
                  </a:lnTo>
                  <a:lnTo>
                    <a:pt x="46164" y="82550"/>
                  </a:lnTo>
                  <a:lnTo>
                    <a:pt x="40322" y="90170"/>
                  </a:lnTo>
                  <a:lnTo>
                    <a:pt x="35369" y="96520"/>
                  </a:lnTo>
                  <a:lnTo>
                    <a:pt x="14922" y="133350"/>
                  </a:lnTo>
                  <a:lnTo>
                    <a:pt x="6743" y="156210"/>
                  </a:lnTo>
                  <a:lnTo>
                    <a:pt x="5003" y="162560"/>
                  </a:lnTo>
                  <a:lnTo>
                    <a:pt x="88" y="209550"/>
                  </a:lnTo>
                  <a:lnTo>
                    <a:pt x="0" y="233680"/>
                  </a:lnTo>
                  <a:lnTo>
                    <a:pt x="114" y="238760"/>
                  </a:lnTo>
                  <a:lnTo>
                    <a:pt x="6362" y="280670"/>
                  </a:lnTo>
                  <a:lnTo>
                    <a:pt x="8890" y="287020"/>
                  </a:lnTo>
                  <a:lnTo>
                    <a:pt x="11836" y="294640"/>
                  </a:lnTo>
                  <a:lnTo>
                    <a:pt x="15328" y="302260"/>
                  </a:lnTo>
                  <a:lnTo>
                    <a:pt x="19138" y="308610"/>
                  </a:lnTo>
                  <a:lnTo>
                    <a:pt x="23228" y="316230"/>
                  </a:lnTo>
                  <a:lnTo>
                    <a:pt x="27622" y="322580"/>
                  </a:lnTo>
                  <a:lnTo>
                    <a:pt x="32753" y="328930"/>
                  </a:lnTo>
                  <a:lnTo>
                    <a:pt x="38163" y="336550"/>
                  </a:lnTo>
                  <a:lnTo>
                    <a:pt x="43827" y="342900"/>
                  </a:lnTo>
                  <a:lnTo>
                    <a:pt x="49758" y="349250"/>
                  </a:lnTo>
                  <a:lnTo>
                    <a:pt x="56984" y="356870"/>
                  </a:lnTo>
                  <a:lnTo>
                    <a:pt x="64427" y="363220"/>
                  </a:lnTo>
                  <a:lnTo>
                    <a:pt x="72097" y="370840"/>
                  </a:lnTo>
                  <a:lnTo>
                    <a:pt x="79997" y="377190"/>
                  </a:lnTo>
                  <a:lnTo>
                    <a:pt x="89827" y="384810"/>
                  </a:lnTo>
                  <a:lnTo>
                    <a:pt x="99847" y="392430"/>
                  </a:lnTo>
                  <a:lnTo>
                    <a:pt x="110058" y="398780"/>
                  </a:lnTo>
                  <a:lnTo>
                    <a:pt x="120459" y="406400"/>
                  </a:lnTo>
                  <a:lnTo>
                    <a:pt x="146812" y="421640"/>
                  </a:lnTo>
                  <a:lnTo>
                    <a:pt x="155778" y="427990"/>
                  </a:lnTo>
                  <a:lnTo>
                    <a:pt x="162623" y="430530"/>
                  </a:lnTo>
                  <a:lnTo>
                    <a:pt x="176517" y="438150"/>
                  </a:lnTo>
                  <a:lnTo>
                    <a:pt x="183565" y="440690"/>
                  </a:lnTo>
                  <a:lnTo>
                    <a:pt x="199288" y="448310"/>
                  </a:lnTo>
                  <a:lnTo>
                    <a:pt x="215188" y="453390"/>
                  </a:lnTo>
                  <a:lnTo>
                    <a:pt x="223583" y="457200"/>
                  </a:lnTo>
                  <a:lnTo>
                    <a:pt x="249072" y="464820"/>
                  </a:lnTo>
                  <a:lnTo>
                    <a:pt x="275361" y="472440"/>
                  </a:lnTo>
                  <a:lnTo>
                    <a:pt x="284226" y="473710"/>
                  </a:lnTo>
                  <a:lnTo>
                    <a:pt x="293420" y="476250"/>
                  </a:lnTo>
                  <a:lnTo>
                    <a:pt x="311912" y="478790"/>
                  </a:lnTo>
                  <a:lnTo>
                    <a:pt x="321208" y="481330"/>
                  </a:lnTo>
                  <a:lnTo>
                    <a:pt x="330365" y="481330"/>
                  </a:lnTo>
                  <a:lnTo>
                    <a:pt x="348729" y="483870"/>
                  </a:lnTo>
                  <a:lnTo>
                    <a:pt x="357936" y="483870"/>
                  </a:lnTo>
                  <a:lnTo>
                    <a:pt x="372084" y="485140"/>
                  </a:lnTo>
                  <a:lnTo>
                    <a:pt x="414566" y="485140"/>
                  </a:lnTo>
                  <a:lnTo>
                    <a:pt x="472655" y="485140"/>
                  </a:lnTo>
                  <a:lnTo>
                    <a:pt x="492036" y="485140"/>
                  </a:lnTo>
                  <a:lnTo>
                    <a:pt x="501713" y="483870"/>
                  </a:lnTo>
                  <a:lnTo>
                    <a:pt x="511403" y="483870"/>
                  </a:lnTo>
                  <a:lnTo>
                    <a:pt x="525373" y="482600"/>
                  </a:lnTo>
                  <a:lnTo>
                    <a:pt x="539330" y="480060"/>
                  </a:lnTo>
                  <a:lnTo>
                    <a:pt x="553262" y="478790"/>
                  </a:lnTo>
                  <a:lnTo>
                    <a:pt x="567182" y="476250"/>
                  </a:lnTo>
                  <a:lnTo>
                    <a:pt x="604202" y="471170"/>
                  </a:lnTo>
                  <a:lnTo>
                    <a:pt x="641083" y="463550"/>
                  </a:lnTo>
                  <a:lnTo>
                    <a:pt x="683272" y="455930"/>
                  </a:lnTo>
                  <a:lnTo>
                    <a:pt x="734555" y="441960"/>
                  </a:lnTo>
                  <a:lnTo>
                    <a:pt x="779843" y="427990"/>
                  </a:lnTo>
                  <a:lnTo>
                    <a:pt x="797229" y="422910"/>
                  </a:lnTo>
                  <a:lnTo>
                    <a:pt x="805878" y="419100"/>
                  </a:lnTo>
                  <a:lnTo>
                    <a:pt x="856792" y="398780"/>
                  </a:lnTo>
                  <a:lnTo>
                    <a:pt x="876846" y="389890"/>
                  </a:lnTo>
                  <a:lnTo>
                    <a:pt x="896848" y="379730"/>
                  </a:lnTo>
                  <a:lnTo>
                    <a:pt x="936752" y="361950"/>
                  </a:lnTo>
                  <a:lnTo>
                    <a:pt x="954328" y="354330"/>
                  </a:lnTo>
                  <a:lnTo>
                    <a:pt x="1007059" y="328930"/>
                  </a:lnTo>
                  <a:lnTo>
                    <a:pt x="1029271" y="318770"/>
                  </a:lnTo>
                  <a:lnTo>
                    <a:pt x="1040218" y="312420"/>
                  </a:lnTo>
                  <a:lnTo>
                    <a:pt x="1051064" y="307340"/>
                  </a:lnTo>
                  <a:lnTo>
                    <a:pt x="1064742" y="299720"/>
                  </a:lnTo>
                  <a:lnTo>
                    <a:pt x="1071410" y="294640"/>
                  </a:lnTo>
                  <a:lnTo>
                    <a:pt x="1077963" y="290830"/>
                  </a:lnTo>
                  <a:lnTo>
                    <a:pt x="1101178" y="256540"/>
                  </a:lnTo>
                  <a:lnTo>
                    <a:pt x="1105458" y="233680"/>
                  </a:lnTo>
                  <a:lnTo>
                    <a:pt x="1105865" y="224790"/>
                  </a:lnTo>
                  <a:close/>
                </a:path>
                <a:path w="7826375" h="1332864">
                  <a:moveTo>
                    <a:pt x="7826299" y="564705"/>
                  </a:moveTo>
                  <a:lnTo>
                    <a:pt x="7823416" y="561784"/>
                  </a:lnTo>
                  <a:lnTo>
                    <a:pt x="7823301" y="561657"/>
                  </a:lnTo>
                  <a:lnTo>
                    <a:pt x="7815923" y="561657"/>
                  </a:lnTo>
                  <a:lnTo>
                    <a:pt x="7815402" y="562190"/>
                  </a:lnTo>
                  <a:lnTo>
                    <a:pt x="7814005" y="562381"/>
                  </a:lnTo>
                  <a:lnTo>
                    <a:pt x="7814005" y="564045"/>
                  </a:lnTo>
                  <a:lnTo>
                    <a:pt x="7813942" y="563676"/>
                  </a:lnTo>
                  <a:lnTo>
                    <a:pt x="7814005" y="564045"/>
                  </a:lnTo>
                  <a:lnTo>
                    <a:pt x="7814005" y="562381"/>
                  </a:lnTo>
                  <a:lnTo>
                    <a:pt x="7813726" y="562419"/>
                  </a:lnTo>
                  <a:lnTo>
                    <a:pt x="7813751" y="562800"/>
                  </a:lnTo>
                  <a:lnTo>
                    <a:pt x="7813713" y="562546"/>
                  </a:lnTo>
                  <a:lnTo>
                    <a:pt x="7802372" y="562546"/>
                  </a:lnTo>
                  <a:lnTo>
                    <a:pt x="7791031" y="562546"/>
                  </a:lnTo>
                  <a:lnTo>
                    <a:pt x="7768349" y="562038"/>
                  </a:lnTo>
                  <a:lnTo>
                    <a:pt x="7689037" y="559498"/>
                  </a:lnTo>
                  <a:lnTo>
                    <a:pt x="7662621" y="558355"/>
                  </a:lnTo>
                  <a:lnTo>
                    <a:pt x="7606055" y="555942"/>
                  </a:lnTo>
                  <a:lnTo>
                    <a:pt x="7549477" y="554164"/>
                  </a:lnTo>
                  <a:lnTo>
                    <a:pt x="7439215" y="552005"/>
                  </a:lnTo>
                  <a:lnTo>
                    <a:pt x="7289305" y="548957"/>
                  </a:lnTo>
                  <a:lnTo>
                    <a:pt x="7135533" y="544131"/>
                  </a:lnTo>
                  <a:lnTo>
                    <a:pt x="7057974" y="540702"/>
                  </a:lnTo>
                  <a:lnTo>
                    <a:pt x="7008457" y="537654"/>
                  </a:lnTo>
                  <a:lnTo>
                    <a:pt x="6937451" y="532193"/>
                  </a:lnTo>
                  <a:lnTo>
                    <a:pt x="6881304" y="527240"/>
                  </a:lnTo>
                  <a:lnTo>
                    <a:pt x="6825234" y="521525"/>
                  </a:lnTo>
                  <a:lnTo>
                    <a:pt x="6691173" y="504634"/>
                  </a:lnTo>
                  <a:lnTo>
                    <a:pt x="6552527" y="486600"/>
                  </a:lnTo>
                  <a:lnTo>
                    <a:pt x="6474790" y="478091"/>
                  </a:lnTo>
                  <a:lnTo>
                    <a:pt x="6416129" y="472884"/>
                  </a:lnTo>
                  <a:lnTo>
                    <a:pt x="6277610" y="470090"/>
                  </a:lnTo>
                  <a:lnTo>
                    <a:pt x="6171857" y="470090"/>
                  </a:lnTo>
                  <a:lnTo>
                    <a:pt x="6118720" y="470217"/>
                  </a:lnTo>
                  <a:lnTo>
                    <a:pt x="6012434" y="470217"/>
                  </a:lnTo>
                  <a:lnTo>
                    <a:pt x="5906173" y="469963"/>
                  </a:lnTo>
                  <a:lnTo>
                    <a:pt x="5828639" y="469328"/>
                  </a:lnTo>
                  <a:lnTo>
                    <a:pt x="5751131" y="467677"/>
                  </a:lnTo>
                  <a:lnTo>
                    <a:pt x="5609653" y="463232"/>
                  </a:lnTo>
                  <a:lnTo>
                    <a:pt x="5571731" y="462089"/>
                  </a:lnTo>
                  <a:lnTo>
                    <a:pt x="5533796" y="461327"/>
                  </a:lnTo>
                  <a:lnTo>
                    <a:pt x="5457952" y="460819"/>
                  </a:lnTo>
                  <a:lnTo>
                    <a:pt x="5301691" y="461835"/>
                  </a:lnTo>
                  <a:lnTo>
                    <a:pt x="5191277" y="464121"/>
                  </a:lnTo>
                  <a:lnTo>
                    <a:pt x="5170373" y="464756"/>
                  </a:lnTo>
                  <a:lnTo>
                    <a:pt x="5107711" y="467423"/>
                  </a:lnTo>
                  <a:lnTo>
                    <a:pt x="4997539" y="473011"/>
                  </a:lnTo>
                  <a:lnTo>
                    <a:pt x="4971796" y="474281"/>
                  </a:lnTo>
                  <a:lnTo>
                    <a:pt x="4894567" y="477202"/>
                  </a:lnTo>
                  <a:lnTo>
                    <a:pt x="4756340" y="477837"/>
                  </a:lnTo>
                  <a:lnTo>
                    <a:pt x="4664176" y="477837"/>
                  </a:lnTo>
                  <a:lnTo>
                    <a:pt x="4567821" y="477710"/>
                  </a:lnTo>
                  <a:lnTo>
                    <a:pt x="4423321" y="476948"/>
                  </a:lnTo>
                  <a:lnTo>
                    <a:pt x="4375734" y="476440"/>
                  </a:lnTo>
                  <a:lnTo>
                    <a:pt x="4351934" y="476440"/>
                  </a:lnTo>
                  <a:lnTo>
                    <a:pt x="4328160" y="476313"/>
                  </a:lnTo>
                  <a:lnTo>
                    <a:pt x="4305973" y="476440"/>
                  </a:lnTo>
                  <a:lnTo>
                    <a:pt x="4239450" y="477583"/>
                  </a:lnTo>
                  <a:lnTo>
                    <a:pt x="4219308" y="478218"/>
                  </a:lnTo>
                  <a:lnTo>
                    <a:pt x="4158958" y="481266"/>
                  </a:lnTo>
                  <a:lnTo>
                    <a:pt x="4051173" y="488505"/>
                  </a:lnTo>
                  <a:lnTo>
                    <a:pt x="3951516" y="494982"/>
                  </a:lnTo>
                  <a:lnTo>
                    <a:pt x="3933787" y="495871"/>
                  </a:lnTo>
                  <a:lnTo>
                    <a:pt x="3898328" y="497141"/>
                  </a:lnTo>
                  <a:lnTo>
                    <a:pt x="3880599" y="497395"/>
                  </a:lnTo>
                  <a:lnTo>
                    <a:pt x="3835133" y="497903"/>
                  </a:lnTo>
                  <a:lnTo>
                    <a:pt x="3789680" y="497903"/>
                  </a:lnTo>
                  <a:lnTo>
                    <a:pt x="3739680" y="497649"/>
                  </a:lnTo>
                  <a:lnTo>
                    <a:pt x="3689705" y="496633"/>
                  </a:lnTo>
                  <a:lnTo>
                    <a:pt x="3623627" y="494347"/>
                  </a:lnTo>
                  <a:lnTo>
                    <a:pt x="3601618" y="493204"/>
                  </a:lnTo>
                  <a:lnTo>
                    <a:pt x="3456889" y="491045"/>
                  </a:lnTo>
                  <a:lnTo>
                    <a:pt x="3408642" y="490918"/>
                  </a:lnTo>
                  <a:lnTo>
                    <a:pt x="3360394" y="491045"/>
                  </a:lnTo>
                  <a:lnTo>
                    <a:pt x="3311194" y="491172"/>
                  </a:lnTo>
                  <a:lnTo>
                    <a:pt x="3262007" y="491172"/>
                  </a:lnTo>
                  <a:lnTo>
                    <a:pt x="3114459" y="490537"/>
                  </a:lnTo>
                  <a:lnTo>
                    <a:pt x="3060890" y="489013"/>
                  </a:lnTo>
                  <a:lnTo>
                    <a:pt x="3013240" y="485076"/>
                  </a:lnTo>
                  <a:lnTo>
                    <a:pt x="2983522" y="481266"/>
                  </a:lnTo>
                  <a:lnTo>
                    <a:pt x="2967101" y="479234"/>
                  </a:lnTo>
                  <a:lnTo>
                    <a:pt x="2950654" y="477710"/>
                  </a:lnTo>
                  <a:lnTo>
                    <a:pt x="2934157" y="476694"/>
                  </a:lnTo>
                  <a:lnTo>
                    <a:pt x="2917634" y="476313"/>
                  </a:lnTo>
                  <a:lnTo>
                    <a:pt x="2901848" y="476313"/>
                  </a:lnTo>
                  <a:lnTo>
                    <a:pt x="2854528" y="477456"/>
                  </a:lnTo>
                  <a:lnTo>
                    <a:pt x="2777591" y="481266"/>
                  </a:lnTo>
                  <a:lnTo>
                    <a:pt x="2722105" y="485076"/>
                  </a:lnTo>
                  <a:lnTo>
                    <a:pt x="2703626" y="486600"/>
                  </a:lnTo>
                  <a:lnTo>
                    <a:pt x="2672740" y="488759"/>
                  </a:lnTo>
                  <a:lnTo>
                    <a:pt x="2641828" y="490410"/>
                  </a:lnTo>
                  <a:lnTo>
                    <a:pt x="2533027" y="491807"/>
                  </a:lnTo>
                  <a:lnTo>
                    <a:pt x="2496769" y="491807"/>
                  </a:lnTo>
                  <a:lnTo>
                    <a:pt x="2419185" y="492188"/>
                  </a:lnTo>
                  <a:lnTo>
                    <a:pt x="2341613" y="493585"/>
                  </a:lnTo>
                  <a:lnTo>
                    <a:pt x="2314041" y="494982"/>
                  </a:lnTo>
                  <a:lnTo>
                    <a:pt x="2231415" y="500062"/>
                  </a:lnTo>
                  <a:lnTo>
                    <a:pt x="2206790" y="501840"/>
                  </a:lnTo>
                  <a:lnTo>
                    <a:pt x="2182152" y="503364"/>
                  </a:lnTo>
                  <a:lnTo>
                    <a:pt x="2132863" y="505777"/>
                  </a:lnTo>
                  <a:lnTo>
                    <a:pt x="2109178" y="506285"/>
                  </a:lnTo>
                  <a:lnTo>
                    <a:pt x="2085492" y="506539"/>
                  </a:lnTo>
                  <a:lnTo>
                    <a:pt x="2038134" y="506539"/>
                  </a:lnTo>
                  <a:lnTo>
                    <a:pt x="2016620" y="506539"/>
                  </a:lnTo>
                  <a:lnTo>
                    <a:pt x="1973605" y="505777"/>
                  </a:lnTo>
                  <a:lnTo>
                    <a:pt x="1908162" y="501332"/>
                  </a:lnTo>
                  <a:lnTo>
                    <a:pt x="1893544" y="499808"/>
                  </a:lnTo>
                  <a:lnTo>
                    <a:pt x="1868093" y="498030"/>
                  </a:lnTo>
                  <a:lnTo>
                    <a:pt x="1842630" y="496887"/>
                  </a:lnTo>
                  <a:lnTo>
                    <a:pt x="1817128" y="496252"/>
                  </a:lnTo>
                  <a:lnTo>
                    <a:pt x="1791614" y="496379"/>
                  </a:lnTo>
                  <a:lnTo>
                    <a:pt x="1694218" y="496887"/>
                  </a:lnTo>
                  <a:lnTo>
                    <a:pt x="1596834" y="496887"/>
                  </a:lnTo>
                  <a:lnTo>
                    <a:pt x="1559572" y="496887"/>
                  </a:lnTo>
                  <a:lnTo>
                    <a:pt x="1522310" y="497014"/>
                  </a:lnTo>
                  <a:lnTo>
                    <a:pt x="1447800" y="498030"/>
                  </a:lnTo>
                  <a:lnTo>
                    <a:pt x="1397203" y="504507"/>
                  </a:lnTo>
                  <a:lnTo>
                    <a:pt x="1353337" y="512889"/>
                  </a:lnTo>
                  <a:lnTo>
                    <a:pt x="1337348" y="516191"/>
                  </a:lnTo>
                  <a:lnTo>
                    <a:pt x="1305255" y="521906"/>
                  </a:lnTo>
                  <a:lnTo>
                    <a:pt x="1265389" y="526986"/>
                  </a:lnTo>
                  <a:lnTo>
                    <a:pt x="1233258" y="529145"/>
                  </a:lnTo>
                  <a:lnTo>
                    <a:pt x="1216710" y="530415"/>
                  </a:lnTo>
                  <a:lnTo>
                    <a:pt x="1211186" y="530936"/>
                  </a:lnTo>
                  <a:lnTo>
                    <a:pt x="1211186" y="542086"/>
                  </a:lnTo>
                  <a:lnTo>
                    <a:pt x="1211160" y="541934"/>
                  </a:lnTo>
                  <a:lnTo>
                    <a:pt x="1211160" y="536003"/>
                  </a:lnTo>
                  <a:lnTo>
                    <a:pt x="1211186" y="542086"/>
                  </a:lnTo>
                  <a:lnTo>
                    <a:pt x="1211186" y="530936"/>
                  </a:lnTo>
                  <a:lnTo>
                    <a:pt x="1208455" y="531177"/>
                  </a:lnTo>
                  <a:lnTo>
                    <a:pt x="1201813" y="531939"/>
                  </a:lnTo>
                  <a:lnTo>
                    <a:pt x="1196759" y="531939"/>
                  </a:lnTo>
                  <a:lnTo>
                    <a:pt x="1192606" y="536003"/>
                  </a:lnTo>
                  <a:lnTo>
                    <a:pt x="1192606" y="546290"/>
                  </a:lnTo>
                  <a:lnTo>
                    <a:pt x="1196759" y="550481"/>
                  </a:lnTo>
                  <a:lnTo>
                    <a:pt x="1207008" y="550481"/>
                  </a:lnTo>
                  <a:lnTo>
                    <a:pt x="1207249" y="550227"/>
                  </a:lnTo>
                  <a:lnTo>
                    <a:pt x="1209294" y="548182"/>
                  </a:lnTo>
                  <a:lnTo>
                    <a:pt x="1212418" y="546925"/>
                  </a:lnTo>
                  <a:lnTo>
                    <a:pt x="1213866" y="546290"/>
                  </a:lnTo>
                  <a:lnTo>
                    <a:pt x="1215351" y="545782"/>
                  </a:lnTo>
                  <a:lnTo>
                    <a:pt x="1242212" y="542734"/>
                  </a:lnTo>
                  <a:lnTo>
                    <a:pt x="1254429" y="542099"/>
                  </a:lnTo>
                  <a:lnTo>
                    <a:pt x="1307350" y="536130"/>
                  </a:lnTo>
                  <a:lnTo>
                    <a:pt x="1356258" y="527367"/>
                  </a:lnTo>
                  <a:lnTo>
                    <a:pt x="1385049" y="521906"/>
                  </a:lnTo>
                  <a:lnTo>
                    <a:pt x="1431391" y="515302"/>
                  </a:lnTo>
                  <a:lnTo>
                    <a:pt x="1596834" y="512889"/>
                  </a:lnTo>
                  <a:lnTo>
                    <a:pt x="1694268" y="512889"/>
                  </a:lnTo>
                  <a:lnTo>
                    <a:pt x="1791703" y="512762"/>
                  </a:lnTo>
                  <a:lnTo>
                    <a:pt x="1816760" y="512762"/>
                  </a:lnTo>
                  <a:lnTo>
                    <a:pt x="1841804" y="513397"/>
                  </a:lnTo>
                  <a:lnTo>
                    <a:pt x="1866811" y="514667"/>
                  </a:lnTo>
                  <a:lnTo>
                    <a:pt x="1891804" y="516572"/>
                  </a:lnTo>
                  <a:lnTo>
                    <a:pt x="1906600" y="518096"/>
                  </a:lnTo>
                  <a:lnTo>
                    <a:pt x="1936242" y="520763"/>
                  </a:lnTo>
                  <a:lnTo>
                    <a:pt x="1951088" y="521779"/>
                  </a:lnTo>
                  <a:lnTo>
                    <a:pt x="1972818" y="522541"/>
                  </a:lnTo>
                  <a:lnTo>
                    <a:pt x="1994573" y="523049"/>
                  </a:lnTo>
                  <a:lnTo>
                    <a:pt x="2016328" y="523303"/>
                  </a:lnTo>
                  <a:lnTo>
                    <a:pt x="2038083" y="523303"/>
                  </a:lnTo>
                  <a:lnTo>
                    <a:pt x="2085733" y="523303"/>
                  </a:lnTo>
                  <a:lnTo>
                    <a:pt x="2133384" y="522541"/>
                  </a:lnTo>
                  <a:lnTo>
                    <a:pt x="2158200" y="521398"/>
                  </a:lnTo>
                  <a:lnTo>
                    <a:pt x="2207793" y="518477"/>
                  </a:lnTo>
                  <a:lnTo>
                    <a:pt x="2232583" y="516699"/>
                  </a:lnTo>
                  <a:lnTo>
                    <a:pt x="2287409" y="513016"/>
                  </a:lnTo>
                  <a:lnTo>
                    <a:pt x="2342286" y="510095"/>
                  </a:lnTo>
                  <a:lnTo>
                    <a:pt x="2419515" y="508571"/>
                  </a:lnTo>
                  <a:lnTo>
                    <a:pt x="2496794" y="508317"/>
                  </a:lnTo>
                  <a:lnTo>
                    <a:pt x="2569641" y="508063"/>
                  </a:lnTo>
                  <a:lnTo>
                    <a:pt x="2642501" y="506793"/>
                  </a:lnTo>
                  <a:lnTo>
                    <a:pt x="2673756" y="505142"/>
                  </a:lnTo>
                  <a:lnTo>
                    <a:pt x="2704973" y="502983"/>
                  </a:lnTo>
                  <a:lnTo>
                    <a:pt x="2723375" y="501459"/>
                  </a:lnTo>
                  <a:lnTo>
                    <a:pt x="2778633" y="497649"/>
                  </a:lnTo>
                  <a:lnTo>
                    <a:pt x="2835948" y="494601"/>
                  </a:lnTo>
                  <a:lnTo>
                    <a:pt x="2855074" y="493839"/>
                  </a:lnTo>
                  <a:lnTo>
                    <a:pt x="2901988" y="492823"/>
                  </a:lnTo>
                  <a:lnTo>
                    <a:pt x="2917634" y="492823"/>
                  </a:lnTo>
                  <a:lnTo>
                    <a:pt x="2965386" y="495744"/>
                  </a:lnTo>
                  <a:lnTo>
                    <a:pt x="3011411" y="501713"/>
                  </a:lnTo>
                  <a:lnTo>
                    <a:pt x="3041675" y="504888"/>
                  </a:lnTo>
                  <a:lnTo>
                    <a:pt x="3077908" y="506793"/>
                  </a:lnTo>
                  <a:lnTo>
                    <a:pt x="3096044" y="507428"/>
                  </a:lnTo>
                  <a:lnTo>
                    <a:pt x="3114192" y="507682"/>
                  </a:lnTo>
                  <a:lnTo>
                    <a:pt x="3311144" y="508698"/>
                  </a:lnTo>
                  <a:lnTo>
                    <a:pt x="3360394" y="508698"/>
                  </a:lnTo>
                  <a:lnTo>
                    <a:pt x="3416643" y="508673"/>
                  </a:lnTo>
                  <a:lnTo>
                    <a:pt x="3600729" y="510857"/>
                  </a:lnTo>
                  <a:lnTo>
                    <a:pt x="3622852" y="511873"/>
                  </a:lnTo>
                  <a:lnTo>
                    <a:pt x="3689286" y="514032"/>
                  </a:lnTo>
                  <a:lnTo>
                    <a:pt x="3739464" y="514794"/>
                  </a:lnTo>
                  <a:lnTo>
                    <a:pt x="3764572" y="514921"/>
                  </a:lnTo>
                  <a:lnTo>
                    <a:pt x="3789680" y="514921"/>
                  </a:lnTo>
                  <a:lnTo>
                    <a:pt x="3812476" y="514921"/>
                  </a:lnTo>
                  <a:lnTo>
                    <a:pt x="3880878" y="514286"/>
                  </a:lnTo>
                  <a:lnTo>
                    <a:pt x="3934574" y="512508"/>
                  </a:lnTo>
                  <a:lnTo>
                    <a:pt x="4052341" y="505142"/>
                  </a:lnTo>
                  <a:lnTo>
                    <a:pt x="4159974" y="498030"/>
                  </a:lnTo>
                  <a:lnTo>
                    <a:pt x="4219854" y="495363"/>
                  </a:lnTo>
                  <a:lnTo>
                    <a:pt x="4239844" y="494855"/>
                  </a:lnTo>
                  <a:lnTo>
                    <a:pt x="4328160" y="494347"/>
                  </a:lnTo>
                  <a:lnTo>
                    <a:pt x="4423029" y="495236"/>
                  </a:lnTo>
                  <a:lnTo>
                    <a:pt x="4519485" y="495744"/>
                  </a:lnTo>
                  <a:lnTo>
                    <a:pt x="4615942" y="495871"/>
                  </a:lnTo>
                  <a:lnTo>
                    <a:pt x="4664176" y="495744"/>
                  </a:lnTo>
                  <a:lnTo>
                    <a:pt x="4710328" y="495744"/>
                  </a:lnTo>
                  <a:lnTo>
                    <a:pt x="4894961" y="494855"/>
                  </a:lnTo>
                  <a:lnTo>
                    <a:pt x="4972558" y="491934"/>
                  </a:lnTo>
                  <a:lnTo>
                    <a:pt x="4998415" y="490664"/>
                  </a:lnTo>
                  <a:lnTo>
                    <a:pt x="5108587" y="485330"/>
                  </a:lnTo>
                  <a:lnTo>
                    <a:pt x="5191811" y="482282"/>
                  </a:lnTo>
                  <a:lnTo>
                    <a:pt x="5301945" y="480123"/>
                  </a:lnTo>
                  <a:lnTo>
                    <a:pt x="5457952" y="479234"/>
                  </a:lnTo>
                  <a:lnTo>
                    <a:pt x="5495709" y="479234"/>
                  </a:lnTo>
                  <a:lnTo>
                    <a:pt x="5571248" y="480250"/>
                  </a:lnTo>
                  <a:lnTo>
                    <a:pt x="5609018" y="481266"/>
                  </a:lnTo>
                  <a:lnTo>
                    <a:pt x="5750674" y="485203"/>
                  </a:lnTo>
                  <a:lnTo>
                    <a:pt x="5789536" y="486092"/>
                  </a:lnTo>
                  <a:lnTo>
                    <a:pt x="5906135" y="487235"/>
                  </a:lnTo>
                  <a:lnTo>
                    <a:pt x="6171857" y="487489"/>
                  </a:lnTo>
                  <a:lnTo>
                    <a:pt x="6382639" y="488505"/>
                  </a:lnTo>
                  <a:lnTo>
                    <a:pt x="6414986" y="490537"/>
                  </a:lnTo>
                  <a:lnTo>
                    <a:pt x="6447295" y="493204"/>
                  </a:lnTo>
                  <a:lnTo>
                    <a:pt x="6524638" y="501205"/>
                  </a:lnTo>
                  <a:lnTo>
                    <a:pt x="6550393" y="504380"/>
                  </a:lnTo>
                  <a:lnTo>
                    <a:pt x="6585001" y="508571"/>
                  </a:lnTo>
                  <a:lnTo>
                    <a:pt x="6688760" y="522287"/>
                  </a:lnTo>
                  <a:lnTo>
                    <a:pt x="6722364" y="526732"/>
                  </a:lnTo>
                  <a:lnTo>
                    <a:pt x="6823329" y="539051"/>
                  </a:lnTo>
                  <a:lnTo>
                    <a:pt x="6907822" y="547433"/>
                  </a:lnTo>
                  <a:lnTo>
                    <a:pt x="6959778" y="551624"/>
                  </a:lnTo>
                  <a:lnTo>
                    <a:pt x="7031088" y="556577"/>
                  </a:lnTo>
                  <a:lnTo>
                    <a:pt x="7134860" y="561403"/>
                  </a:lnTo>
                  <a:lnTo>
                    <a:pt x="7288885" y="566102"/>
                  </a:lnTo>
                  <a:lnTo>
                    <a:pt x="7438949" y="569150"/>
                  </a:lnTo>
                  <a:lnTo>
                    <a:pt x="7549045" y="571436"/>
                  </a:lnTo>
                  <a:lnTo>
                    <a:pt x="7577239" y="572198"/>
                  </a:lnTo>
                  <a:lnTo>
                    <a:pt x="7661834" y="575627"/>
                  </a:lnTo>
                  <a:lnTo>
                    <a:pt x="7688427" y="576770"/>
                  </a:lnTo>
                  <a:lnTo>
                    <a:pt x="7715047" y="577532"/>
                  </a:lnTo>
                  <a:lnTo>
                    <a:pt x="7741653" y="577913"/>
                  </a:lnTo>
                  <a:lnTo>
                    <a:pt x="7768285" y="577913"/>
                  </a:lnTo>
                  <a:lnTo>
                    <a:pt x="7778915" y="577913"/>
                  </a:lnTo>
                  <a:lnTo>
                    <a:pt x="7820406" y="575119"/>
                  </a:lnTo>
                  <a:lnTo>
                    <a:pt x="7823301" y="575119"/>
                  </a:lnTo>
                  <a:lnTo>
                    <a:pt x="7826172" y="572198"/>
                  </a:lnTo>
                  <a:lnTo>
                    <a:pt x="7826299" y="564705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61703" y="5401703"/>
              <a:ext cx="787120" cy="21066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49623" y="5331548"/>
              <a:ext cx="291668" cy="24714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2713723" y="5434507"/>
            <a:ext cx="163668" cy="2202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3840"/>
            <a:ext cx="3082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65" dirty="0"/>
              <a:t>Lecture</a:t>
            </a:r>
            <a:r>
              <a:rPr sz="4400" spc="-395" dirty="0"/>
              <a:t> </a:t>
            </a:r>
            <a:r>
              <a:rPr sz="4400" spc="-250" dirty="0"/>
              <a:t>recap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3655"/>
            <a:ext cx="3674745" cy="459613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int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Trebuchet MS"/>
                <a:cs typeface="Trebuchet MS"/>
              </a:rPr>
              <a:t>boolean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String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Trebuchet MS"/>
                <a:cs typeface="Trebuchet MS"/>
              </a:rPr>
              <a:t>double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14" dirty="0">
                <a:latin typeface="Trebuchet MS"/>
                <a:cs typeface="Trebuchet MS"/>
              </a:rPr>
              <a:t>Floating </a:t>
            </a:r>
            <a:r>
              <a:rPr sz="2400" spc="-95" dirty="0">
                <a:latin typeface="Trebuchet MS"/>
                <a:cs typeface="Trebuchet MS"/>
              </a:rPr>
              <a:t>point</a:t>
            </a:r>
            <a:r>
              <a:rPr sz="2400" spc="-2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number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60" dirty="0">
                <a:latin typeface="Trebuchet MS"/>
                <a:cs typeface="Trebuchet MS"/>
              </a:rPr>
              <a:t>Use </a:t>
            </a:r>
            <a:r>
              <a:rPr sz="2400" spc="-105" dirty="0">
                <a:latin typeface="Trebuchet MS"/>
                <a:cs typeface="Trebuchet MS"/>
              </a:rPr>
              <a:t>with</a:t>
            </a:r>
            <a:r>
              <a:rPr sz="2400" spc="-32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caution</a:t>
            </a:r>
            <a:endParaRPr sz="2400">
              <a:latin typeface="Trebuchet MS"/>
              <a:cs typeface="Trebuchet MS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75" dirty="0">
                <a:latin typeface="Trebuchet MS"/>
                <a:cs typeface="Trebuchet MS"/>
              </a:rPr>
              <a:t>double </a:t>
            </a:r>
            <a:r>
              <a:rPr sz="2000" spc="-90" dirty="0">
                <a:latin typeface="Trebuchet MS"/>
                <a:cs typeface="Trebuchet MS"/>
              </a:rPr>
              <a:t>value1 </a:t>
            </a:r>
            <a:r>
              <a:rPr sz="2000" spc="-55" dirty="0">
                <a:latin typeface="Trebuchet MS"/>
                <a:cs typeface="Trebuchet MS"/>
              </a:rPr>
              <a:t>=</a:t>
            </a:r>
            <a:r>
              <a:rPr sz="2000" spc="-305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1/2;</a:t>
            </a:r>
            <a:endParaRPr sz="2000">
              <a:latin typeface="Trebuchet MS"/>
              <a:cs typeface="Trebuchet MS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75" dirty="0">
                <a:latin typeface="Trebuchet MS"/>
                <a:cs typeface="Trebuchet MS"/>
              </a:rPr>
              <a:t>double </a:t>
            </a:r>
            <a:r>
              <a:rPr sz="2000" spc="-90" dirty="0">
                <a:latin typeface="Trebuchet MS"/>
                <a:cs typeface="Trebuchet MS"/>
              </a:rPr>
              <a:t>value2 </a:t>
            </a:r>
            <a:r>
              <a:rPr sz="2000" spc="-55" dirty="0">
                <a:latin typeface="Trebuchet MS"/>
                <a:cs typeface="Trebuchet MS"/>
              </a:rPr>
              <a:t>=</a:t>
            </a:r>
            <a:r>
              <a:rPr sz="2000" spc="-335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1.0/2;</a:t>
            </a:r>
            <a:endParaRPr sz="2000">
              <a:latin typeface="Trebuchet MS"/>
              <a:cs typeface="Trebuchet MS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75" dirty="0">
                <a:latin typeface="Trebuchet MS"/>
                <a:cs typeface="Trebuchet MS"/>
              </a:rPr>
              <a:t>double </a:t>
            </a:r>
            <a:r>
              <a:rPr sz="2000" spc="-90" dirty="0">
                <a:latin typeface="Trebuchet MS"/>
                <a:cs typeface="Trebuchet MS"/>
              </a:rPr>
              <a:t>value3 </a:t>
            </a:r>
            <a:r>
              <a:rPr sz="2000" spc="-55" dirty="0">
                <a:latin typeface="Trebuchet MS"/>
                <a:cs typeface="Trebuchet MS"/>
              </a:rPr>
              <a:t>=</a:t>
            </a:r>
            <a:r>
              <a:rPr sz="2000" spc="-345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1/2.0;</a:t>
            </a:r>
            <a:endParaRPr sz="2000">
              <a:latin typeface="Trebuchet MS"/>
              <a:cs typeface="Trebuchet MS"/>
            </a:endParaRPr>
          </a:p>
          <a:p>
            <a:pPr marL="1155700" lvl="2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75" dirty="0">
                <a:latin typeface="Trebuchet MS"/>
                <a:cs typeface="Trebuchet MS"/>
              </a:rPr>
              <a:t>double </a:t>
            </a:r>
            <a:r>
              <a:rPr sz="2000" spc="-90" dirty="0">
                <a:latin typeface="Trebuchet MS"/>
                <a:cs typeface="Trebuchet MS"/>
              </a:rPr>
              <a:t>value4 </a:t>
            </a:r>
            <a:r>
              <a:rPr sz="2000" spc="-55" dirty="0">
                <a:latin typeface="Trebuchet MS"/>
                <a:cs typeface="Trebuchet MS"/>
              </a:rPr>
              <a:t>=</a:t>
            </a:r>
            <a:r>
              <a:rPr sz="2000" spc="-330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1.0/2.0;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5" dirty="0">
                <a:latin typeface="Trebuchet MS"/>
                <a:cs typeface="Trebuchet MS"/>
              </a:rPr>
              <a:t>Not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precise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3311" y="1945385"/>
            <a:ext cx="27940" cy="203835"/>
          </a:xfrm>
          <a:custGeom>
            <a:avLst/>
            <a:gdLst/>
            <a:ahLst/>
            <a:cxnLst/>
            <a:rect l="l" t="t" r="r" b="b"/>
            <a:pathLst>
              <a:path w="27939" h="203835">
                <a:moveTo>
                  <a:pt x="20334" y="194749"/>
                </a:moveTo>
                <a:lnTo>
                  <a:pt x="20309" y="195249"/>
                </a:lnTo>
                <a:lnTo>
                  <a:pt x="4726" y="196659"/>
                </a:lnTo>
                <a:lnTo>
                  <a:pt x="4688" y="200278"/>
                </a:lnTo>
                <a:lnTo>
                  <a:pt x="8193" y="203771"/>
                </a:lnTo>
                <a:lnTo>
                  <a:pt x="16829" y="203771"/>
                </a:lnTo>
                <a:lnTo>
                  <a:pt x="20334" y="200278"/>
                </a:lnTo>
                <a:lnTo>
                  <a:pt x="20334" y="194749"/>
                </a:lnTo>
                <a:close/>
              </a:path>
              <a:path w="27939" h="203835">
                <a:moveTo>
                  <a:pt x="4688" y="196497"/>
                </a:moveTo>
                <a:lnTo>
                  <a:pt x="4688" y="196659"/>
                </a:lnTo>
                <a:lnTo>
                  <a:pt x="4688" y="196497"/>
                </a:lnTo>
                <a:close/>
              </a:path>
              <a:path w="27939" h="203835">
                <a:moveTo>
                  <a:pt x="17939" y="189243"/>
                </a:moveTo>
                <a:lnTo>
                  <a:pt x="6004" y="190319"/>
                </a:lnTo>
                <a:lnTo>
                  <a:pt x="4688" y="191630"/>
                </a:lnTo>
                <a:lnTo>
                  <a:pt x="4726" y="196659"/>
                </a:lnTo>
                <a:lnTo>
                  <a:pt x="20309" y="195249"/>
                </a:lnTo>
                <a:lnTo>
                  <a:pt x="20334" y="191630"/>
                </a:lnTo>
                <a:lnTo>
                  <a:pt x="17939" y="189243"/>
                </a:lnTo>
                <a:close/>
              </a:path>
              <a:path w="27939" h="203835">
                <a:moveTo>
                  <a:pt x="6004" y="190319"/>
                </a:moveTo>
                <a:lnTo>
                  <a:pt x="3291" y="190563"/>
                </a:lnTo>
                <a:lnTo>
                  <a:pt x="4688" y="196497"/>
                </a:lnTo>
                <a:lnTo>
                  <a:pt x="4688" y="191630"/>
                </a:lnTo>
                <a:lnTo>
                  <a:pt x="6004" y="190319"/>
                </a:lnTo>
                <a:close/>
              </a:path>
              <a:path w="27939" h="203835">
                <a:moveTo>
                  <a:pt x="20626" y="189001"/>
                </a:moveTo>
                <a:lnTo>
                  <a:pt x="17939" y="189243"/>
                </a:lnTo>
                <a:lnTo>
                  <a:pt x="20334" y="191630"/>
                </a:lnTo>
                <a:lnTo>
                  <a:pt x="20334" y="194749"/>
                </a:lnTo>
                <a:lnTo>
                  <a:pt x="20626" y="189001"/>
                </a:lnTo>
                <a:close/>
              </a:path>
              <a:path w="27939" h="203835">
                <a:moveTo>
                  <a:pt x="624" y="68757"/>
                </a:moveTo>
                <a:lnTo>
                  <a:pt x="157" y="86769"/>
                </a:lnTo>
                <a:lnTo>
                  <a:pt x="0" y="105322"/>
                </a:lnTo>
                <a:lnTo>
                  <a:pt x="145" y="123062"/>
                </a:lnTo>
                <a:lnTo>
                  <a:pt x="1311" y="162485"/>
                </a:lnTo>
                <a:lnTo>
                  <a:pt x="3291" y="190563"/>
                </a:lnTo>
                <a:lnTo>
                  <a:pt x="6004" y="190319"/>
                </a:lnTo>
                <a:lnTo>
                  <a:pt x="8193" y="188137"/>
                </a:lnTo>
                <a:lnTo>
                  <a:pt x="20660" y="188137"/>
                </a:lnTo>
                <a:lnTo>
                  <a:pt x="21217" y="173314"/>
                </a:lnTo>
                <a:lnTo>
                  <a:pt x="21586" y="162485"/>
                </a:lnTo>
                <a:lnTo>
                  <a:pt x="21918" y="151649"/>
                </a:lnTo>
                <a:lnTo>
                  <a:pt x="22214" y="140804"/>
                </a:lnTo>
                <a:lnTo>
                  <a:pt x="22747" y="122793"/>
                </a:lnTo>
                <a:lnTo>
                  <a:pt x="23360" y="104781"/>
                </a:lnTo>
                <a:lnTo>
                  <a:pt x="24054" y="86769"/>
                </a:lnTo>
                <a:lnTo>
                  <a:pt x="24779" y="69850"/>
                </a:lnTo>
                <a:lnTo>
                  <a:pt x="624" y="68757"/>
                </a:lnTo>
                <a:close/>
              </a:path>
              <a:path w="27939" h="203835">
                <a:moveTo>
                  <a:pt x="16829" y="188137"/>
                </a:moveTo>
                <a:lnTo>
                  <a:pt x="8193" y="188137"/>
                </a:lnTo>
                <a:lnTo>
                  <a:pt x="6004" y="190319"/>
                </a:lnTo>
                <a:lnTo>
                  <a:pt x="17939" y="189243"/>
                </a:lnTo>
                <a:lnTo>
                  <a:pt x="16829" y="188137"/>
                </a:lnTo>
                <a:close/>
              </a:path>
              <a:path w="27939" h="203835">
                <a:moveTo>
                  <a:pt x="20660" y="188137"/>
                </a:moveTo>
                <a:lnTo>
                  <a:pt x="16829" y="188137"/>
                </a:lnTo>
                <a:lnTo>
                  <a:pt x="17939" y="189243"/>
                </a:lnTo>
                <a:lnTo>
                  <a:pt x="20626" y="189001"/>
                </a:lnTo>
                <a:lnTo>
                  <a:pt x="20660" y="188137"/>
                </a:lnTo>
                <a:close/>
              </a:path>
              <a:path w="27939" h="203835">
                <a:moveTo>
                  <a:pt x="2681" y="22326"/>
                </a:moveTo>
                <a:lnTo>
                  <a:pt x="624" y="68757"/>
                </a:lnTo>
                <a:lnTo>
                  <a:pt x="24779" y="69850"/>
                </a:lnTo>
                <a:lnTo>
                  <a:pt x="25301" y="58055"/>
                </a:lnTo>
                <a:lnTo>
                  <a:pt x="25545" y="49237"/>
                </a:lnTo>
                <a:lnTo>
                  <a:pt x="13527" y="49237"/>
                </a:lnTo>
                <a:lnTo>
                  <a:pt x="9374" y="45085"/>
                </a:lnTo>
                <a:lnTo>
                  <a:pt x="9374" y="40962"/>
                </a:lnTo>
                <a:lnTo>
                  <a:pt x="6250" y="27012"/>
                </a:lnTo>
                <a:lnTo>
                  <a:pt x="5505" y="22365"/>
                </a:lnTo>
                <a:lnTo>
                  <a:pt x="2681" y="22326"/>
                </a:lnTo>
                <a:close/>
              </a:path>
              <a:path w="27939" h="203835">
                <a:moveTo>
                  <a:pt x="9374" y="40962"/>
                </a:moveTo>
                <a:lnTo>
                  <a:pt x="9374" y="45085"/>
                </a:lnTo>
                <a:lnTo>
                  <a:pt x="13527" y="49237"/>
                </a:lnTo>
                <a:lnTo>
                  <a:pt x="23776" y="49237"/>
                </a:lnTo>
                <a:lnTo>
                  <a:pt x="25595" y="47419"/>
                </a:lnTo>
                <a:lnTo>
                  <a:pt x="25672" y="42214"/>
                </a:lnTo>
                <a:lnTo>
                  <a:pt x="9654" y="42214"/>
                </a:lnTo>
                <a:lnTo>
                  <a:pt x="9374" y="40962"/>
                </a:lnTo>
                <a:close/>
              </a:path>
              <a:path w="27939" h="203835">
                <a:moveTo>
                  <a:pt x="25595" y="47419"/>
                </a:moveTo>
                <a:lnTo>
                  <a:pt x="23776" y="49237"/>
                </a:lnTo>
                <a:lnTo>
                  <a:pt x="25545" y="49237"/>
                </a:lnTo>
                <a:lnTo>
                  <a:pt x="25595" y="47419"/>
                </a:lnTo>
                <a:close/>
              </a:path>
              <a:path w="27939" h="203835">
                <a:moveTo>
                  <a:pt x="26443" y="33350"/>
                </a:moveTo>
                <a:lnTo>
                  <a:pt x="27649" y="37706"/>
                </a:lnTo>
                <a:lnTo>
                  <a:pt x="25716" y="38190"/>
                </a:lnTo>
                <a:lnTo>
                  <a:pt x="25595" y="47419"/>
                </a:lnTo>
                <a:lnTo>
                  <a:pt x="27929" y="45085"/>
                </a:lnTo>
                <a:lnTo>
                  <a:pt x="27929" y="34836"/>
                </a:lnTo>
                <a:lnTo>
                  <a:pt x="26443" y="33350"/>
                </a:lnTo>
                <a:close/>
              </a:path>
              <a:path w="27939" h="203835">
                <a:moveTo>
                  <a:pt x="25300" y="29222"/>
                </a:moveTo>
                <a:lnTo>
                  <a:pt x="11547" y="32663"/>
                </a:lnTo>
                <a:lnTo>
                  <a:pt x="9374" y="34836"/>
                </a:lnTo>
                <a:lnTo>
                  <a:pt x="9374" y="40962"/>
                </a:lnTo>
                <a:lnTo>
                  <a:pt x="9654" y="42214"/>
                </a:lnTo>
                <a:lnTo>
                  <a:pt x="25716" y="38190"/>
                </a:lnTo>
                <a:lnTo>
                  <a:pt x="25748" y="32655"/>
                </a:lnTo>
                <a:lnTo>
                  <a:pt x="23776" y="30683"/>
                </a:lnTo>
                <a:lnTo>
                  <a:pt x="25704" y="30683"/>
                </a:lnTo>
                <a:lnTo>
                  <a:pt x="25300" y="29222"/>
                </a:lnTo>
                <a:close/>
              </a:path>
              <a:path w="27939" h="203835">
                <a:moveTo>
                  <a:pt x="25716" y="38190"/>
                </a:moveTo>
                <a:lnTo>
                  <a:pt x="9654" y="42214"/>
                </a:lnTo>
                <a:lnTo>
                  <a:pt x="25672" y="42214"/>
                </a:lnTo>
                <a:lnTo>
                  <a:pt x="25716" y="38190"/>
                </a:lnTo>
                <a:close/>
              </a:path>
              <a:path w="27939" h="203835">
                <a:moveTo>
                  <a:pt x="11547" y="32663"/>
                </a:moveTo>
                <a:lnTo>
                  <a:pt x="7736" y="33616"/>
                </a:lnTo>
                <a:lnTo>
                  <a:pt x="9374" y="40962"/>
                </a:lnTo>
                <a:lnTo>
                  <a:pt x="9374" y="34836"/>
                </a:lnTo>
                <a:lnTo>
                  <a:pt x="11547" y="32663"/>
                </a:lnTo>
                <a:close/>
              </a:path>
              <a:path w="27939" h="203835">
                <a:moveTo>
                  <a:pt x="25748" y="32655"/>
                </a:moveTo>
                <a:lnTo>
                  <a:pt x="25716" y="38190"/>
                </a:lnTo>
                <a:lnTo>
                  <a:pt x="27649" y="37706"/>
                </a:lnTo>
                <a:lnTo>
                  <a:pt x="26443" y="33350"/>
                </a:lnTo>
                <a:lnTo>
                  <a:pt x="25748" y="32655"/>
                </a:lnTo>
                <a:close/>
              </a:path>
              <a:path w="27939" h="203835">
                <a:moveTo>
                  <a:pt x="5505" y="22365"/>
                </a:moveTo>
                <a:lnTo>
                  <a:pt x="6250" y="27012"/>
                </a:lnTo>
                <a:lnTo>
                  <a:pt x="7736" y="33616"/>
                </a:lnTo>
                <a:lnTo>
                  <a:pt x="11555" y="32655"/>
                </a:lnTo>
                <a:lnTo>
                  <a:pt x="13527" y="30683"/>
                </a:lnTo>
                <a:lnTo>
                  <a:pt x="19462" y="30683"/>
                </a:lnTo>
                <a:lnTo>
                  <a:pt x="25300" y="29222"/>
                </a:lnTo>
                <a:lnTo>
                  <a:pt x="23916" y="24091"/>
                </a:lnTo>
                <a:lnTo>
                  <a:pt x="23815" y="22618"/>
                </a:lnTo>
                <a:lnTo>
                  <a:pt x="5505" y="22365"/>
                </a:lnTo>
                <a:close/>
              </a:path>
              <a:path w="27939" h="203835">
                <a:moveTo>
                  <a:pt x="25738" y="30804"/>
                </a:moveTo>
                <a:lnTo>
                  <a:pt x="25756" y="32663"/>
                </a:lnTo>
                <a:lnTo>
                  <a:pt x="26443" y="33350"/>
                </a:lnTo>
                <a:lnTo>
                  <a:pt x="25738" y="30804"/>
                </a:lnTo>
                <a:close/>
              </a:path>
              <a:path w="27939" h="203835">
                <a:moveTo>
                  <a:pt x="19462" y="30683"/>
                </a:moveTo>
                <a:lnTo>
                  <a:pt x="13527" y="30683"/>
                </a:lnTo>
                <a:lnTo>
                  <a:pt x="11547" y="32663"/>
                </a:lnTo>
                <a:lnTo>
                  <a:pt x="19462" y="30683"/>
                </a:lnTo>
                <a:close/>
              </a:path>
              <a:path w="27939" h="203835">
                <a:moveTo>
                  <a:pt x="25704" y="30683"/>
                </a:moveTo>
                <a:lnTo>
                  <a:pt x="23776" y="30683"/>
                </a:lnTo>
                <a:lnTo>
                  <a:pt x="25748" y="32655"/>
                </a:lnTo>
                <a:lnTo>
                  <a:pt x="25704" y="30683"/>
                </a:lnTo>
                <a:close/>
              </a:path>
              <a:path w="27939" h="203835">
                <a:moveTo>
                  <a:pt x="23815" y="22618"/>
                </a:moveTo>
                <a:lnTo>
                  <a:pt x="23916" y="24091"/>
                </a:lnTo>
                <a:lnTo>
                  <a:pt x="25738" y="30804"/>
                </a:lnTo>
                <a:lnTo>
                  <a:pt x="25694" y="22644"/>
                </a:lnTo>
                <a:lnTo>
                  <a:pt x="23815" y="22618"/>
                </a:lnTo>
                <a:close/>
              </a:path>
              <a:path w="27939" h="203835">
                <a:moveTo>
                  <a:pt x="24855" y="10642"/>
                </a:moveTo>
                <a:lnTo>
                  <a:pt x="24855" y="16306"/>
                </a:lnTo>
                <a:lnTo>
                  <a:pt x="23750" y="17412"/>
                </a:lnTo>
                <a:lnTo>
                  <a:pt x="23660" y="20358"/>
                </a:lnTo>
                <a:lnTo>
                  <a:pt x="23815" y="22618"/>
                </a:lnTo>
                <a:lnTo>
                  <a:pt x="25694" y="22644"/>
                </a:lnTo>
                <a:lnTo>
                  <a:pt x="24855" y="10642"/>
                </a:lnTo>
                <a:close/>
              </a:path>
              <a:path w="27939" h="203835">
                <a:moveTo>
                  <a:pt x="4887" y="17344"/>
                </a:moveTo>
                <a:lnTo>
                  <a:pt x="5183" y="20358"/>
                </a:lnTo>
                <a:lnTo>
                  <a:pt x="5505" y="22365"/>
                </a:lnTo>
                <a:lnTo>
                  <a:pt x="23815" y="22618"/>
                </a:lnTo>
                <a:lnTo>
                  <a:pt x="23704" y="21005"/>
                </a:lnTo>
                <a:lnTo>
                  <a:pt x="8549" y="21005"/>
                </a:lnTo>
                <a:lnTo>
                  <a:pt x="4887" y="17344"/>
                </a:lnTo>
                <a:close/>
              </a:path>
              <a:path w="27939" h="203835">
                <a:moveTo>
                  <a:pt x="3850" y="10363"/>
                </a:moveTo>
                <a:lnTo>
                  <a:pt x="2681" y="22326"/>
                </a:lnTo>
                <a:lnTo>
                  <a:pt x="5505" y="22365"/>
                </a:lnTo>
                <a:lnTo>
                  <a:pt x="5183" y="20358"/>
                </a:lnTo>
                <a:lnTo>
                  <a:pt x="4887" y="17344"/>
                </a:lnTo>
                <a:lnTo>
                  <a:pt x="3850" y="16306"/>
                </a:lnTo>
                <a:lnTo>
                  <a:pt x="3850" y="10363"/>
                </a:lnTo>
                <a:close/>
              </a:path>
              <a:path w="27939" h="203835">
                <a:moveTo>
                  <a:pt x="24855" y="10426"/>
                </a:moveTo>
                <a:lnTo>
                  <a:pt x="3850" y="10579"/>
                </a:lnTo>
                <a:lnTo>
                  <a:pt x="4078" y="11684"/>
                </a:lnTo>
                <a:lnTo>
                  <a:pt x="4523" y="13627"/>
                </a:lnTo>
                <a:lnTo>
                  <a:pt x="4887" y="17344"/>
                </a:lnTo>
                <a:lnTo>
                  <a:pt x="8549" y="21005"/>
                </a:lnTo>
                <a:lnTo>
                  <a:pt x="20156" y="21005"/>
                </a:lnTo>
                <a:lnTo>
                  <a:pt x="23750" y="17412"/>
                </a:lnTo>
                <a:lnTo>
                  <a:pt x="24233" y="13627"/>
                </a:lnTo>
                <a:lnTo>
                  <a:pt x="24424" y="12560"/>
                </a:lnTo>
                <a:lnTo>
                  <a:pt x="24812" y="10642"/>
                </a:lnTo>
                <a:lnTo>
                  <a:pt x="14353" y="10502"/>
                </a:lnTo>
                <a:lnTo>
                  <a:pt x="24840" y="10502"/>
                </a:lnTo>
                <a:close/>
              </a:path>
              <a:path w="27939" h="203835">
                <a:moveTo>
                  <a:pt x="23750" y="17412"/>
                </a:moveTo>
                <a:lnTo>
                  <a:pt x="20156" y="21005"/>
                </a:lnTo>
                <a:lnTo>
                  <a:pt x="23704" y="21005"/>
                </a:lnTo>
                <a:lnTo>
                  <a:pt x="23560" y="18897"/>
                </a:lnTo>
                <a:lnTo>
                  <a:pt x="23750" y="17412"/>
                </a:lnTo>
                <a:close/>
              </a:path>
              <a:path w="27939" h="203835">
                <a:moveTo>
                  <a:pt x="24812" y="10642"/>
                </a:moveTo>
                <a:lnTo>
                  <a:pt x="24424" y="12560"/>
                </a:lnTo>
                <a:lnTo>
                  <a:pt x="24233" y="13627"/>
                </a:lnTo>
                <a:lnTo>
                  <a:pt x="23750" y="17412"/>
                </a:lnTo>
                <a:lnTo>
                  <a:pt x="24855" y="16306"/>
                </a:lnTo>
                <a:lnTo>
                  <a:pt x="24812" y="10642"/>
                </a:lnTo>
                <a:close/>
              </a:path>
              <a:path w="27939" h="203835">
                <a:moveTo>
                  <a:pt x="3850" y="10579"/>
                </a:moveTo>
                <a:lnTo>
                  <a:pt x="3850" y="16306"/>
                </a:lnTo>
                <a:lnTo>
                  <a:pt x="4887" y="17344"/>
                </a:lnTo>
                <a:lnTo>
                  <a:pt x="4523" y="13627"/>
                </a:lnTo>
                <a:lnTo>
                  <a:pt x="4078" y="11684"/>
                </a:lnTo>
                <a:lnTo>
                  <a:pt x="3850" y="10579"/>
                </a:lnTo>
                <a:close/>
              </a:path>
              <a:path w="27939" h="203835">
                <a:moveTo>
                  <a:pt x="24840" y="10502"/>
                </a:moveTo>
                <a:lnTo>
                  <a:pt x="14353" y="10502"/>
                </a:lnTo>
                <a:lnTo>
                  <a:pt x="24812" y="10642"/>
                </a:lnTo>
                <a:lnTo>
                  <a:pt x="24840" y="10502"/>
                </a:lnTo>
                <a:close/>
              </a:path>
              <a:path w="27939" h="203835">
                <a:moveTo>
                  <a:pt x="3850" y="10363"/>
                </a:moveTo>
                <a:lnTo>
                  <a:pt x="3850" y="10579"/>
                </a:lnTo>
                <a:lnTo>
                  <a:pt x="14353" y="10502"/>
                </a:lnTo>
                <a:lnTo>
                  <a:pt x="3850" y="10363"/>
                </a:lnTo>
                <a:close/>
              </a:path>
              <a:path w="27939" h="203835">
                <a:moveTo>
                  <a:pt x="20156" y="0"/>
                </a:moveTo>
                <a:lnTo>
                  <a:pt x="8549" y="0"/>
                </a:lnTo>
                <a:lnTo>
                  <a:pt x="3850" y="4699"/>
                </a:lnTo>
                <a:lnTo>
                  <a:pt x="3850" y="10363"/>
                </a:lnTo>
                <a:lnTo>
                  <a:pt x="14353" y="10502"/>
                </a:lnTo>
                <a:lnTo>
                  <a:pt x="24855" y="10426"/>
                </a:lnTo>
                <a:lnTo>
                  <a:pt x="24855" y="4699"/>
                </a:lnTo>
                <a:lnTo>
                  <a:pt x="20156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1232" y="2130666"/>
            <a:ext cx="44450" cy="73025"/>
          </a:xfrm>
          <a:custGeom>
            <a:avLst/>
            <a:gdLst/>
            <a:ahLst/>
            <a:cxnLst/>
            <a:rect l="l" t="t" r="r" b="b"/>
            <a:pathLst>
              <a:path w="44450" h="73025">
                <a:moveTo>
                  <a:pt x="2477" y="56280"/>
                </a:moveTo>
                <a:lnTo>
                  <a:pt x="0" y="58750"/>
                </a:lnTo>
                <a:lnTo>
                  <a:pt x="0" y="68643"/>
                </a:lnTo>
                <a:lnTo>
                  <a:pt x="4013" y="72643"/>
                </a:lnTo>
                <a:lnTo>
                  <a:pt x="13893" y="72643"/>
                </a:lnTo>
                <a:lnTo>
                  <a:pt x="17677" y="68872"/>
                </a:lnTo>
                <a:lnTo>
                  <a:pt x="16256" y="68872"/>
                </a:lnTo>
                <a:lnTo>
                  <a:pt x="1650" y="58508"/>
                </a:lnTo>
                <a:lnTo>
                  <a:pt x="2477" y="56280"/>
                </a:lnTo>
                <a:close/>
              </a:path>
              <a:path w="44450" h="73025">
                <a:moveTo>
                  <a:pt x="4371" y="54749"/>
                </a:moveTo>
                <a:lnTo>
                  <a:pt x="4013" y="54749"/>
                </a:lnTo>
                <a:lnTo>
                  <a:pt x="2477" y="56280"/>
                </a:lnTo>
                <a:lnTo>
                  <a:pt x="1650" y="58508"/>
                </a:lnTo>
                <a:lnTo>
                  <a:pt x="16256" y="68872"/>
                </a:lnTo>
                <a:lnTo>
                  <a:pt x="17906" y="67513"/>
                </a:lnTo>
                <a:lnTo>
                  <a:pt x="17902" y="64322"/>
                </a:lnTo>
                <a:lnTo>
                  <a:pt x="4371" y="54749"/>
                </a:lnTo>
                <a:close/>
              </a:path>
              <a:path w="44450" h="73025">
                <a:moveTo>
                  <a:pt x="17906" y="67513"/>
                </a:moveTo>
                <a:lnTo>
                  <a:pt x="16256" y="68872"/>
                </a:lnTo>
                <a:lnTo>
                  <a:pt x="17677" y="68872"/>
                </a:lnTo>
                <a:lnTo>
                  <a:pt x="17906" y="68643"/>
                </a:lnTo>
                <a:lnTo>
                  <a:pt x="17906" y="67513"/>
                </a:lnTo>
                <a:close/>
              </a:path>
              <a:path w="44450" h="73025">
                <a:moveTo>
                  <a:pt x="17906" y="64325"/>
                </a:moveTo>
                <a:lnTo>
                  <a:pt x="17906" y="67513"/>
                </a:lnTo>
                <a:lnTo>
                  <a:pt x="19989" y="65798"/>
                </a:lnTo>
                <a:lnTo>
                  <a:pt x="17906" y="64325"/>
                </a:lnTo>
                <a:close/>
              </a:path>
              <a:path w="44450" h="73025">
                <a:moveTo>
                  <a:pt x="26479" y="54749"/>
                </a:moveTo>
                <a:lnTo>
                  <a:pt x="13893" y="54749"/>
                </a:lnTo>
                <a:lnTo>
                  <a:pt x="17906" y="58750"/>
                </a:lnTo>
                <a:lnTo>
                  <a:pt x="17911" y="64325"/>
                </a:lnTo>
                <a:lnTo>
                  <a:pt x="19989" y="65798"/>
                </a:lnTo>
                <a:lnTo>
                  <a:pt x="21107" y="64515"/>
                </a:lnTo>
                <a:lnTo>
                  <a:pt x="22098" y="63131"/>
                </a:lnTo>
                <a:lnTo>
                  <a:pt x="22987" y="61671"/>
                </a:lnTo>
                <a:lnTo>
                  <a:pt x="26078" y="55610"/>
                </a:lnTo>
                <a:lnTo>
                  <a:pt x="26479" y="54749"/>
                </a:lnTo>
                <a:close/>
              </a:path>
              <a:path w="44450" h="73025">
                <a:moveTo>
                  <a:pt x="3327" y="53987"/>
                </a:moveTo>
                <a:lnTo>
                  <a:pt x="17906" y="64325"/>
                </a:lnTo>
                <a:lnTo>
                  <a:pt x="3327" y="53987"/>
                </a:lnTo>
                <a:close/>
              </a:path>
              <a:path w="44450" h="73025">
                <a:moveTo>
                  <a:pt x="26835" y="53987"/>
                </a:moveTo>
                <a:lnTo>
                  <a:pt x="3327" y="53987"/>
                </a:lnTo>
                <a:lnTo>
                  <a:pt x="17906" y="64322"/>
                </a:lnTo>
                <a:lnTo>
                  <a:pt x="17906" y="58750"/>
                </a:lnTo>
                <a:lnTo>
                  <a:pt x="13893" y="54749"/>
                </a:lnTo>
                <a:lnTo>
                  <a:pt x="26479" y="54749"/>
                </a:lnTo>
                <a:lnTo>
                  <a:pt x="26835" y="53987"/>
                </a:lnTo>
                <a:close/>
              </a:path>
              <a:path w="44450" h="73025">
                <a:moveTo>
                  <a:pt x="3320" y="54006"/>
                </a:moveTo>
                <a:lnTo>
                  <a:pt x="2477" y="56280"/>
                </a:lnTo>
                <a:lnTo>
                  <a:pt x="4013" y="54749"/>
                </a:lnTo>
                <a:lnTo>
                  <a:pt x="4371" y="54749"/>
                </a:lnTo>
                <a:lnTo>
                  <a:pt x="3320" y="54006"/>
                </a:lnTo>
                <a:close/>
              </a:path>
              <a:path w="44450" h="73025">
                <a:moveTo>
                  <a:pt x="15024" y="28549"/>
                </a:moveTo>
                <a:lnTo>
                  <a:pt x="12156" y="34392"/>
                </a:lnTo>
                <a:lnTo>
                  <a:pt x="9344" y="40263"/>
                </a:lnTo>
                <a:lnTo>
                  <a:pt x="6583" y="46160"/>
                </a:lnTo>
                <a:lnTo>
                  <a:pt x="3873" y="52082"/>
                </a:lnTo>
                <a:lnTo>
                  <a:pt x="3568" y="52692"/>
                </a:lnTo>
                <a:lnTo>
                  <a:pt x="3365" y="53327"/>
                </a:lnTo>
                <a:lnTo>
                  <a:pt x="3320" y="54006"/>
                </a:lnTo>
                <a:lnTo>
                  <a:pt x="26841" y="53975"/>
                </a:lnTo>
                <a:lnTo>
                  <a:pt x="28951" y="49450"/>
                </a:lnTo>
                <a:lnTo>
                  <a:pt x="31607" y="43190"/>
                </a:lnTo>
                <a:lnTo>
                  <a:pt x="34048" y="36829"/>
                </a:lnTo>
                <a:lnTo>
                  <a:pt x="15024" y="28549"/>
                </a:lnTo>
                <a:close/>
              </a:path>
              <a:path w="44450" h="73025">
                <a:moveTo>
                  <a:pt x="25438" y="7166"/>
                </a:moveTo>
                <a:lnTo>
                  <a:pt x="15024" y="28549"/>
                </a:lnTo>
                <a:lnTo>
                  <a:pt x="34048" y="36829"/>
                </a:lnTo>
                <a:lnTo>
                  <a:pt x="41084" y="18554"/>
                </a:lnTo>
                <a:lnTo>
                  <a:pt x="29591" y="18554"/>
                </a:lnTo>
                <a:lnTo>
                  <a:pt x="25438" y="14401"/>
                </a:lnTo>
                <a:lnTo>
                  <a:pt x="25438" y="7166"/>
                </a:lnTo>
                <a:close/>
              </a:path>
              <a:path w="44450" h="73025">
                <a:moveTo>
                  <a:pt x="26212" y="5575"/>
                </a:moveTo>
                <a:lnTo>
                  <a:pt x="25438" y="7166"/>
                </a:lnTo>
                <a:lnTo>
                  <a:pt x="25438" y="14401"/>
                </a:lnTo>
                <a:lnTo>
                  <a:pt x="29591" y="18554"/>
                </a:lnTo>
                <a:lnTo>
                  <a:pt x="39839" y="18554"/>
                </a:lnTo>
                <a:lnTo>
                  <a:pt x="41859" y="16541"/>
                </a:lnTo>
                <a:lnTo>
                  <a:pt x="43230" y="12979"/>
                </a:lnTo>
                <a:lnTo>
                  <a:pt x="26212" y="5575"/>
                </a:lnTo>
                <a:close/>
              </a:path>
              <a:path w="44450" h="73025">
                <a:moveTo>
                  <a:pt x="41859" y="16541"/>
                </a:moveTo>
                <a:lnTo>
                  <a:pt x="39839" y="18554"/>
                </a:lnTo>
                <a:lnTo>
                  <a:pt x="41084" y="18554"/>
                </a:lnTo>
                <a:lnTo>
                  <a:pt x="41859" y="16541"/>
                </a:lnTo>
                <a:close/>
              </a:path>
              <a:path w="44450" h="73025">
                <a:moveTo>
                  <a:pt x="44005" y="5575"/>
                </a:moveTo>
                <a:lnTo>
                  <a:pt x="26212" y="5575"/>
                </a:lnTo>
                <a:lnTo>
                  <a:pt x="43230" y="12979"/>
                </a:lnTo>
                <a:lnTo>
                  <a:pt x="41859" y="16541"/>
                </a:lnTo>
                <a:lnTo>
                  <a:pt x="44005" y="14401"/>
                </a:lnTo>
                <a:lnTo>
                  <a:pt x="44005" y="5575"/>
                </a:lnTo>
                <a:close/>
              </a:path>
              <a:path w="44450" h="73025">
                <a:moveTo>
                  <a:pt x="39839" y="0"/>
                </a:moveTo>
                <a:lnTo>
                  <a:pt x="29591" y="0"/>
                </a:lnTo>
                <a:lnTo>
                  <a:pt x="25438" y="4152"/>
                </a:lnTo>
                <a:lnTo>
                  <a:pt x="25438" y="7166"/>
                </a:lnTo>
                <a:lnTo>
                  <a:pt x="26212" y="5575"/>
                </a:lnTo>
                <a:lnTo>
                  <a:pt x="44005" y="5575"/>
                </a:lnTo>
                <a:lnTo>
                  <a:pt x="44005" y="4152"/>
                </a:lnTo>
                <a:lnTo>
                  <a:pt x="39839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60028" y="1966899"/>
            <a:ext cx="153746" cy="175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66174" y="2130666"/>
            <a:ext cx="51435" cy="61594"/>
          </a:xfrm>
          <a:custGeom>
            <a:avLst/>
            <a:gdLst/>
            <a:ahLst/>
            <a:cxnLst/>
            <a:rect l="l" t="t" r="r" b="b"/>
            <a:pathLst>
              <a:path w="51435" h="61594">
                <a:moveTo>
                  <a:pt x="3281" y="44534"/>
                </a:moveTo>
                <a:lnTo>
                  <a:pt x="0" y="47815"/>
                </a:lnTo>
                <a:lnTo>
                  <a:pt x="0" y="57670"/>
                </a:lnTo>
                <a:lnTo>
                  <a:pt x="3924" y="61595"/>
                </a:lnTo>
                <a:lnTo>
                  <a:pt x="13716" y="61595"/>
                </a:lnTo>
                <a:lnTo>
                  <a:pt x="17640" y="57670"/>
                </a:lnTo>
                <a:lnTo>
                  <a:pt x="16167" y="57670"/>
                </a:lnTo>
                <a:lnTo>
                  <a:pt x="1460" y="47815"/>
                </a:lnTo>
                <a:lnTo>
                  <a:pt x="3281" y="44534"/>
                </a:lnTo>
                <a:close/>
              </a:path>
              <a:path w="51435" h="61594">
                <a:moveTo>
                  <a:pt x="13716" y="43891"/>
                </a:moveTo>
                <a:lnTo>
                  <a:pt x="3924" y="43891"/>
                </a:lnTo>
                <a:lnTo>
                  <a:pt x="3281" y="44534"/>
                </a:lnTo>
                <a:lnTo>
                  <a:pt x="1460" y="47815"/>
                </a:lnTo>
                <a:lnTo>
                  <a:pt x="16167" y="57670"/>
                </a:lnTo>
                <a:lnTo>
                  <a:pt x="17678" y="55785"/>
                </a:lnTo>
                <a:lnTo>
                  <a:pt x="17640" y="47815"/>
                </a:lnTo>
                <a:lnTo>
                  <a:pt x="13716" y="43891"/>
                </a:lnTo>
                <a:close/>
              </a:path>
              <a:path w="51435" h="61594">
                <a:moveTo>
                  <a:pt x="17678" y="55785"/>
                </a:moveTo>
                <a:lnTo>
                  <a:pt x="16167" y="57670"/>
                </a:lnTo>
                <a:lnTo>
                  <a:pt x="17640" y="57670"/>
                </a:lnTo>
                <a:lnTo>
                  <a:pt x="17678" y="55785"/>
                </a:lnTo>
                <a:close/>
              </a:path>
              <a:path w="51435" h="61594">
                <a:moveTo>
                  <a:pt x="27214" y="43891"/>
                </a:moveTo>
                <a:lnTo>
                  <a:pt x="13716" y="43891"/>
                </a:lnTo>
                <a:lnTo>
                  <a:pt x="17640" y="47815"/>
                </a:lnTo>
                <a:lnTo>
                  <a:pt x="17678" y="55785"/>
                </a:lnTo>
                <a:lnTo>
                  <a:pt x="27214" y="43891"/>
                </a:lnTo>
                <a:close/>
              </a:path>
              <a:path w="51435" h="61594">
                <a:moveTo>
                  <a:pt x="11341" y="30010"/>
                </a:moveTo>
                <a:lnTo>
                  <a:pt x="3281" y="44534"/>
                </a:lnTo>
                <a:lnTo>
                  <a:pt x="3924" y="43891"/>
                </a:lnTo>
                <a:lnTo>
                  <a:pt x="27214" y="43891"/>
                </a:lnTo>
                <a:lnTo>
                  <a:pt x="28905" y="41783"/>
                </a:lnTo>
                <a:lnTo>
                  <a:pt x="11341" y="30010"/>
                </a:lnTo>
                <a:close/>
              </a:path>
              <a:path w="51435" h="61594">
                <a:moveTo>
                  <a:pt x="29248" y="6299"/>
                </a:moveTo>
                <a:lnTo>
                  <a:pt x="11341" y="30010"/>
                </a:lnTo>
                <a:lnTo>
                  <a:pt x="28905" y="41783"/>
                </a:lnTo>
                <a:lnTo>
                  <a:pt x="44005" y="22034"/>
                </a:lnTo>
                <a:lnTo>
                  <a:pt x="40741" y="18554"/>
                </a:lnTo>
                <a:lnTo>
                  <a:pt x="36715" y="18554"/>
                </a:lnTo>
                <a:lnTo>
                  <a:pt x="32562" y="14401"/>
                </a:lnTo>
                <a:lnTo>
                  <a:pt x="32562" y="9833"/>
                </a:lnTo>
                <a:lnTo>
                  <a:pt x="29248" y="6299"/>
                </a:lnTo>
                <a:close/>
              </a:path>
              <a:path w="51435" h="61594">
                <a:moveTo>
                  <a:pt x="35496" y="2514"/>
                </a:moveTo>
                <a:lnTo>
                  <a:pt x="32562" y="4291"/>
                </a:lnTo>
                <a:lnTo>
                  <a:pt x="32562" y="9833"/>
                </a:lnTo>
                <a:lnTo>
                  <a:pt x="44005" y="22034"/>
                </a:lnTo>
                <a:lnTo>
                  <a:pt x="48183" y="16052"/>
                </a:lnTo>
                <a:lnTo>
                  <a:pt x="35496" y="2514"/>
                </a:lnTo>
                <a:close/>
              </a:path>
              <a:path w="51435" h="61594">
                <a:moveTo>
                  <a:pt x="32562" y="9833"/>
                </a:moveTo>
                <a:lnTo>
                  <a:pt x="32562" y="14401"/>
                </a:lnTo>
                <a:lnTo>
                  <a:pt x="36715" y="18554"/>
                </a:lnTo>
                <a:lnTo>
                  <a:pt x="40741" y="18554"/>
                </a:lnTo>
                <a:lnTo>
                  <a:pt x="32562" y="9833"/>
                </a:lnTo>
                <a:close/>
              </a:path>
              <a:path w="51435" h="61594">
                <a:moveTo>
                  <a:pt x="49479" y="2514"/>
                </a:moveTo>
                <a:lnTo>
                  <a:pt x="35496" y="2514"/>
                </a:lnTo>
                <a:lnTo>
                  <a:pt x="48183" y="16052"/>
                </a:lnTo>
                <a:lnTo>
                  <a:pt x="46436" y="18554"/>
                </a:lnTo>
                <a:lnTo>
                  <a:pt x="46964" y="18554"/>
                </a:lnTo>
                <a:lnTo>
                  <a:pt x="51117" y="14401"/>
                </a:lnTo>
                <a:lnTo>
                  <a:pt x="51117" y="4152"/>
                </a:lnTo>
                <a:lnTo>
                  <a:pt x="49479" y="2514"/>
                </a:lnTo>
                <a:close/>
              </a:path>
              <a:path w="51435" h="61594">
                <a:moveTo>
                  <a:pt x="32562" y="4291"/>
                </a:moveTo>
                <a:lnTo>
                  <a:pt x="29248" y="6299"/>
                </a:lnTo>
                <a:lnTo>
                  <a:pt x="32562" y="9833"/>
                </a:lnTo>
                <a:lnTo>
                  <a:pt x="32562" y="4291"/>
                </a:lnTo>
                <a:close/>
              </a:path>
              <a:path w="51435" h="61594">
                <a:moveTo>
                  <a:pt x="46964" y="0"/>
                </a:moveTo>
                <a:lnTo>
                  <a:pt x="36715" y="0"/>
                </a:lnTo>
                <a:lnTo>
                  <a:pt x="32562" y="4152"/>
                </a:lnTo>
                <a:lnTo>
                  <a:pt x="32562" y="4291"/>
                </a:lnTo>
                <a:lnTo>
                  <a:pt x="35496" y="2514"/>
                </a:lnTo>
                <a:lnTo>
                  <a:pt x="49479" y="2514"/>
                </a:lnTo>
                <a:lnTo>
                  <a:pt x="46964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31464" y="2049259"/>
            <a:ext cx="92075" cy="40005"/>
          </a:xfrm>
          <a:custGeom>
            <a:avLst/>
            <a:gdLst/>
            <a:ahLst/>
            <a:cxnLst/>
            <a:rect l="l" t="t" r="r" b="b"/>
            <a:pathLst>
              <a:path w="92075" h="40005">
                <a:moveTo>
                  <a:pt x="7195" y="21132"/>
                </a:moveTo>
                <a:lnTo>
                  <a:pt x="4152" y="21132"/>
                </a:lnTo>
                <a:lnTo>
                  <a:pt x="0" y="25285"/>
                </a:lnTo>
                <a:lnTo>
                  <a:pt x="0" y="35534"/>
                </a:lnTo>
                <a:lnTo>
                  <a:pt x="4152" y="39687"/>
                </a:lnTo>
                <a:lnTo>
                  <a:pt x="14401" y="39687"/>
                </a:lnTo>
                <a:lnTo>
                  <a:pt x="15112" y="38976"/>
                </a:lnTo>
                <a:lnTo>
                  <a:pt x="12852" y="38976"/>
                </a:lnTo>
                <a:lnTo>
                  <a:pt x="5714" y="21844"/>
                </a:lnTo>
                <a:lnTo>
                  <a:pt x="7195" y="21132"/>
                </a:lnTo>
                <a:close/>
              </a:path>
              <a:path w="92075" h="40005">
                <a:moveTo>
                  <a:pt x="15125" y="17322"/>
                </a:moveTo>
                <a:lnTo>
                  <a:pt x="5714" y="21844"/>
                </a:lnTo>
                <a:lnTo>
                  <a:pt x="12852" y="38976"/>
                </a:lnTo>
                <a:lnTo>
                  <a:pt x="16365" y="37723"/>
                </a:lnTo>
                <a:lnTo>
                  <a:pt x="18554" y="35534"/>
                </a:lnTo>
                <a:lnTo>
                  <a:pt x="18441" y="25285"/>
                </a:lnTo>
                <a:lnTo>
                  <a:pt x="18360" y="25091"/>
                </a:lnTo>
                <a:lnTo>
                  <a:pt x="14401" y="21132"/>
                </a:lnTo>
                <a:lnTo>
                  <a:pt x="16712" y="21132"/>
                </a:lnTo>
                <a:lnTo>
                  <a:pt x="15125" y="17322"/>
                </a:lnTo>
                <a:close/>
              </a:path>
              <a:path w="92075" h="40005">
                <a:moveTo>
                  <a:pt x="16365" y="37723"/>
                </a:moveTo>
                <a:lnTo>
                  <a:pt x="12852" y="38976"/>
                </a:lnTo>
                <a:lnTo>
                  <a:pt x="15112" y="38976"/>
                </a:lnTo>
                <a:lnTo>
                  <a:pt x="16365" y="37723"/>
                </a:lnTo>
                <a:close/>
              </a:path>
              <a:path w="92075" h="40005">
                <a:moveTo>
                  <a:pt x="18554" y="25558"/>
                </a:moveTo>
                <a:lnTo>
                  <a:pt x="18554" y="35534"/>
                </a:lnTo>
                <a:lnTo>
                  <a:pt x="16365" y="37723"/>
                </a:lnTo>
                <a:lnTo>
                  <a:pt x="22682" y="35471"/>
                </a:lnTo>
                <a:lnTo>
                  <a:pt x="18554" y="25558"/>
                </a:lnTo>
                <a:close/>
              </a:path>
              <a:path w="92075" h="40005">
                <a:moveTo>
                  <a:pt x="48780" y="7099"/>
                </a:moveTo>
                <a:lnTo>
                  <a:pt x="15125" y="17322"/>
                </a:lnTo>
                <a:lnTo>
                  <a:pt x="18360" y="25091"/>
                </a:lnTo>
                <a:lnTo>
                  <a:pt x="18554" y="25285"/>
                </a:lnTo>
                <a:lnTo>
                  <a:pt x="18554" y="25558"/>
                </a:lnTo>
                <a:lnTo>
                  <a:pt x="22682" y="35471"/>
                </a:lnTo>
                <a:lnTo>
                  <a:pt x="30261" y="33277"/>
                </a:lnTo>
                <a:lnTo>
                  <a:pt x="37892" y="31288"/>
                </a:lnTo>
                <a:lnTo>
                  <a:pt x="45572" y="29500"/>
                </a:lnTo>
                <a:lnTo>
                  <a:pt x="53301" y="27914"/>
                </a:lnTo>
                <a:lnTo>
                  <a:pt x="48780" y="7099"/>
                </a:lnTo>
                <a:close/>
              </a:path>
              <a:path w="92075" h="40005">
                <a:moveTo>
                  <a:pt x="74828" y="1562"/>
                </a:moveTo>
                <a:lnTo>
                  <a:pt x="48780" y="7099"/>
                </a:lnTo>
                <a:lnTo>
                  <a:pt x="53301" y="27914"/>
                </a:lnTo>
                <a:lnTo>
                  <a:pt x="82143" y="19710"/>
                </a:lnTo>
                <a:lnTo>
                  <a:pt x="81170" y="17297"/>
                </a:lnTo>
                <a:lnTo>
                  <a:pt x="78638" y="17297"/>
                </a:lnTo>
                <a:lnTo>
                  <a:pt x="74764" y="13423"/>
                </a:lnTo>
                <a:lnTo>
                  <a:pt x="74764" y="3860"/>
                </a:lnTo>
                <a:lnTo>
                  <a:pt x="75471" y="3156"/>
                </a:lnTo>
                <a:lnTo>
                  <a:pt x="74828" y="1562"/>
                </a:lnTo>
                <a:close/>
              </a:path>
              <a:path w="92075" h="40005">
                <a:moveTo>
                  <a:pt x="18360" y="25091"/>
                </a:moveTo>
                <a:lnTo>
                  <a:pt x="18554" y="25558"/>
                </a:lnTo>
                <a:lnTo>
                  <a:pt x="18554" y="25285"/>
                </a:lnTo>
                <a:lnTo>
                  <a:pt x="18360" y="25091"/>
                </a:lnTo>
                <a:close/>
              </a:path>
              <a:path w="92075" h="40005">
                <a:moveTo>
                  <a:pt x="16712" y="21132"/>
                </a:moveTo>
                <a:lnTo>
                  <a:pt x="14401" y="21132"/>
                </a:lnTo>
                <a:lnTo>
                  <a:pt x="18360" y="25091"/>
                </a:lnTo>
                <a:lnTo>
                  <a:pt x="16712" y="21132"/>
                </a:lnTo>
                <a:close/>
              </a:path>
              <a:path w="92075" h="40005">
                <a:moveTo>
                  <a:pt x="80175" y="622"/>
                </a:moveTo>
                <a:lnTo>
                  <a:pt x="77551" y="1083"/>
                </a:lnTo>
                <a:lnTo>
                  <a:pt x="75471" y="3156"/>
                </a:lnTo>
                <a:lnTo>
                  <a:pt x="82143" y="19710"/>
                </a:lnTo>
                <a:lnTo>
                  <a:pt x="86652" y="16662"/>
                </a:lnTo>
                <a:lnTo>
                  <a:pt x="80175" y="622"/>
                </a:lnTo>
                <a:close/>
              </a:path>
              <a:path w="92075" h="40005">
                <a:moveTo>
                  <a:pt x="75471" y="3156"/>
                </a:moveTo>
                <a:lnTo>
                  <a:pt x="74764" y="3860"/>
                </a:lnTo>
                <a:lnTo>
                  <a:pt x="74764" y="13423"/>
                </a:lnTo>
                <a:lnTo>
                  <a:pt x="78638" y="17297"/>
                </a:lnTo>
                <a:lnTo>
                  <a:pt x="81170" y="17297"/>
                </a:lnTo>
                <a:lnTo>
                  <a:pt x="75471" y="3156"/>
                </a:lnTo>
                <a:close/>
              </a:path>
              <a:path w="92075" h="40005">
                <a:moveTo>
                  <a:pt x="88813" y="622"/>
                </a:moveTo>
                <a:lnTo>
                  <a:pt x="80175" y="622"/>
                </a:lnTo>
                <a:lnTo>
                  <a:pt x="86652" y="16662"/>
                </a:lnTo>
                <a:lnTo>
                  <a:pt x="85712" y="17297"/>
                </a:lnTo>
                <a:lnTo>
                  <a:pt x="88188" y="17297"/>
                </a:lnTo>
                <a:lnTo>
                  <a:pt x="92062" y="13423"/>
                </a:lnTo>
                <a:lnTo>
                  <a:pt x="92062" y="3860"/>
                </a:lnTo>
                <a:lnTo>
                  <a:pt x="88813" y="622"/>
                </a:lnTo>
                <a:close/>
              </a:path>
              <a:path w="92075" h="40005">
                <a:moveTo>
                  <a:pt x="77551" y="1083"/>
                </a:moveTo>
                <a:lnTo>
                  <a:pt x="74828" y="1562"/>
                </a:lnTo>
                <a:lnTo>
                  <a:pt x="75471" y="3156"/>
                </a:lnTo>
                <a:lnTo>
                  <a:pt x="77551" y="1083"/>
                </a:lnTo>
                <a:close/>
              </a:path>
              <a:path w="92075" h="40005">
                <a:moveTo>
                  <a:pt x="88188" y="0"/>
                </a:moveTo>
                <a:lnTo>
                  <a:pt x="78638" y="0"/>
                </a:lnTo>
                <a:lnTo>
                  <a:pt x="77551" y="1083"/>
                </a:lnTo>
                <a:lnTo>
                  <a:pt x="80175" y="622"/>
                </a:lnTo>
                <a:lnTo>
                  <a:pt x="88813" y="622"/>
                </a:lnTo>
                <a:lnTo>
                  <a:pt x="88188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7408" y="1933232"/>
            <a:ext cx="23495" cy="224790"/>
          </a:xfrm>
          <a:custGeom>
            <a:avLst/>
            <a:gdLst/>
            <a:ahLst/>
            <a:cxnLst/>
            <a:rect l="l" t="t" r="r" b="b"/>
            <a:pathLst>
              <a:path w="23494" h="224789">
                <a:moveTo>
                  <a:pt x="5280" y="217893"/>
                </a:moveTo>
                <a:lnTo>
                  <a:pt x="5280" y="220891"/>
                </a:lnTo>
                <a:lnTo>
                  <a:pt x="8569" y="224180"/>
                </a:lnTo>
                <a:lnTo>
                  <a:pt x="16684" y="224180"/>
                </a:lnTo>
                <a:lnTo>
                  <a:pt x="19973" y="220891"/>
                </a:lnTo>
                <a:lnTo>
                  <a:pt x="19973" y="218287"/>
                </a:lnTo>
                <a:lnTo>
                  <a:pt x="5419" y="218287"/>
                </a:lnTo>
                <a:lnTo>
                  <a:pt x="5280" y="217893"/>
                </a:lnTo>
                <a:close/>
              </a:path>
              <a:path w="23494" h="224789">
                <a:moveTo>
                  <a:pt x="18553" y="211342"/>
                </a:moveTo>
                <a:lnTo>
                  <a:pt x="5406" y="213782"/>
                </a:lnTo>
                <a:lnTo>
                  <a:pt x="5280" y="217893"/>
                </a:lnTo>
                <a:lnTo>
                  <a:pt x="5419" y="218287"/>
                </a:lnTo>
                <a:lnTo>
                  <a:pt x="19834" y="215366"/>
                </a:lnTo>
                <a:lnTo>
                  <a:pt x="19660" y="212449"/>
                </a:lnTo>
                <a:lnTo>
                  <a:pt x="18553" y="211342"/>
                </a:lnTo>
                <a:close/>
              </a:path>
              <a:path w="23494" h="224789">
                <a:moveTo>
                  <a:pt x="19660" y="212449"/>
                </a:moveTo>
                <a:lnTo>
                  <a:pt x="19834" y="215366"/>
                </a:lnTo>
                <a:lnTo>
                  <a:pt x="5419" y="218287"/>
                </a:lnTo>
                <a:lnTo>
                  <a:pt x="19973" y="218287"/>
                </a:lnTo>
                <a:lnTo>
                  <a:pt x="19973" y="212763"/>
                </a:lnTo>
                <a:lnTo>
                  <a:pt x="19660" y="212449"/>
                </a:lnTo>
                <a:close/>
              </a:path>
              <a:path w="23494" h="224789">
                <a:moveTo>
                  <a:pt x="5280" y="213806"/>
                </a:moveTo>
                <a:lnTo>
                  <a:pt x="3921" y="214058"/>
                </a:lnTo>
                <a:lnTo>
                  <a:pt x="5280" y="217893"/>
                </a:lnTo>
                <a:lnTo>
                  <a:pt x="5280" y="213806"/>
                </a:lnTo>
                <a:close/>
              </a:path>
              <a:path w="23494" h="224789">
                <a:moveTo>
                  <a:pt x="1863" y="17246"/>
                </a:moveTo>
                <a:lnTo>
                  <a:pt x="0" y="73680"/>
                </a:lnTo>
                <a:lnTo>
                  <a:pt x="145" y="95982"/>
                </a:lnTo>
                <a:lnTo>
                  <a:pt x="581" y="118287"/>
                </a:lnTo>
                <a:lnTo>
                  <a:pt x="998" y="141500"/>
                </a:lnTo>
                <a:lnTo>
                  <a:pt x="2149" y="183028"/>
                </a:lnTo>
                <a:lnTo>
                  <a:pt x="3921" y="214058"/>
                </a:lnTo>
                <a:lnTo>
                  <a:pt x="5164" y="213806"/>
                </a:lnTo>
                <a:lnTo>
                  <a:pt x="5280" y="212763"/>
                </a:lnTo>
                <a:lnTo>
                  <a:pt x="8569" y="209473"/>
                </a:lnTo>
                <a:lnTo>
                  <a:pt x="19677" y="209473"/>
                </a:lnTo>
                <a:lnTo>
                  <a:pt x="20029" y="183028"/>
                </a:lnTo>
                <a:lnTo>
                  <a:pt x="20357" y="161451"/>
                </a:lnTo>
                <a:lnTo>
                  <a:pt x="20724" y="139871"/>
                </a:lnTo>
                <a:lnTo>
                  <a:pt x="21606" y="93839"/>
                </a:lnTo>
                <a:lnTo>
                  <a:pt x="22047" y="69392"/>
                </a:lnTo>
                <a:lnTo>
                  <a:pt x="22831" y="20497"/>
                </a:lnTo>
                <a:lnTo>
                  <a:pt x="10381" y="18567"/>
                </a:lnTo>
                <a:lnTo>
                  <a:pt x="8709" y="18567"/>
                </a:lnTo>
                <a:lnTo>
                  <a:pt x="8403" y="18260"/>
                </a:lnTo>
                <a:lnTo>
                  <a:pt x="1863" y="17246"/>
                </a:lnTo>
                <a:close/>
              </a:path>
              <a:path w="23494" h="224789">
                <a:moveTo>
                  <a:pt x="5280" y="213782"/>
                </a:moveTo>
                <a:lnTo>
                  <a:pt x="3921" y="214058"/>
                </a:lnTo>
                <a:lnTo>
                  <a:pt x="5280" y="213806"/>
                </a:lnTo>
                <a:close/>
              </a:path>
              <a:path w="23494" h="224789">
                <a:moveTo>
                  <a:pt x="18342" y="211132"/>
                </a:moveTo>
                <a:lnTo>
                  <a:pt x="5280" y="213782"/>
                </a:lnTo>
                <a:lnTo>
                  <a:pt x="18553" y="211342"/>
                </a:lnTo>
                <a:lnTo>
                  <a:pt x="18342" y="211132"/>
                </a:lnTo>
                <a:close/>
              </a:path>
              <a:path w="23494" h="224789">
                <a:moveTo>
                  <a:pt x="16684" y="209473"/>
                </a:moveTo>
                <a:lnTo>
                  <a:pt x="8569" y="209473"/>
                </a:lnTo>
                <a:lnTo>
                  <a:pt x="5280" y="212763"/>
                </a:lnTo>
                <a:lnTo>
                  <a:pt x="5280" y="213782"/>
                </a:lnTo>
                <a:lnTo>
                  <a:pt x="18342" y="211132"/>
                </a:lnTo>
                <a:lnTo>
                  <a:pt x="16684" y="209473"/>
                </a:lnTo>
                <a:close/>
              </a:path>
              <a:path w="23494" h="224789">
                <a:moveTo>
                  <a:pt x="19583" y="211151"/>
                </a:moveTo>
                <a:lnTo>
                  <a:pt x="18553" y="211342"/>
                </a:lnTo>
                <a:lnTo>
                  <a:pt x="19660" y="212449"/>
                </a:lnTo>
                <a:lnTo>
                  <a:pt x="19583" y="211151"/>
                </a:lnTo>
                <a:close/>
              </a:path>
              <a:path w="23494" h="224789">
                <a:moveTo>
                  <a:pt x="19567" y="210883"/>
                </a:moveTo>
                <a:lnTo>
                  <a:pt x="18342" y="211132"/>
                </a:lnTo>
                <a:lnTo>
                  <a:pt x="18553" y="211342"/>
                </a:lnTo>
                <a:lnTo>
                  <a:pt x="19583" y="211151"/>
                </a:lnTo>
                <a:lnTo>
                  <a:pt x="19567" y="210883"/>
                </a:lnTo>
                <a:close/>
              </a:path>
              <a:path w="23494" h="224789">
                <a:moveTo>
                  <a:pt x="19659" y="210883"/>
                </a:moveTo>
                <a:lnTo>
                  <a:pt x="19583" y="211151"/>
                </a:lnTo>
                <a:lnTo>
                  <a:pt x="19659" y="210883"/>
                </a:lnTo>
                <a:close/>
              </a:path>
              <a:path w="23494" h="224789">
                <a:moveTo>
                  <a:pt x="19677" y="209473"/>
                </a:moveTo>
                <a:lnTo>
                  <a:pt x="16684" y="209473"/>
                </a:lnTo>
                <a:lnTo>
                  <a:pt x="18342" y="211132"/>
                </a:lnTo>
                <a:lnTo>
                  <a:pt x="19567" y="210883"/>
                </a:lnTo>
                <a:lnTo>
                  <a:pt x="19677" y="209473"/>
                </a:lnTo>
                <a:close/>
              </a:path>
              <a:path w="23494" h="224789">
                <a:moveTo>
                  <a:pt x="4670" y="7861"/>
                </a:moveTo>
                <a:lnTo>
                  <a:pt x="4556" y="14401"/>
                </a:lnTo>
                <a:lnTo>
                  <a:pt x="8403" y="18260"/>
                </a:lnTo>
                <a:lnTo>
                  <a:pt x="22831" y="20497"/>
                </a:lnTo>
                <a:lnTo>
                  <a:pt x="22866" y="18567"/>
                </a:lnTo>
                <a:lnTo>
                  <a:pt x="18957" y="18567"/>
                </a:lnTo>
                <a:lnTo>
                  <a:pt x="22938" y="14574"/>
                </a:lnTo>
                <a:lnTo>
                  <a:pt x="23009" y="10706"/>
                </a:lnTo>
                <a:lnTo>
                  <a:pt x="4670" y="7861"/>
                </a:lnTo>
                <a:close/>
              </a:path>
              <a:path w="23494" h="224789">
                <a:moveTo>
                  <a:pt x="8403" y="18260"/>
                </a:moveTo>
                <a:lnTo>
                  <a:pt x="8709" y="18567"/>
                </a:lnTo>
                <a:lnTo>
                  <a:pt x="10381" y="18567"/>
                </a:lnTo>
                <a:lnTo>
                  <a:pt x="8403" y="18260"/>
                </a:lnTo>
                <a:close/>
              </a:path>
              <a:path w="23494" h="224789">
                <a:moveTo>
                  <a:pt x="22938" y="14574"/>
                </a:moveTo>
                <a:lnTo>
                  <a:pt x="18957" y="18567"/>
                </a:lnTo>
                <a:lnTo>
                  <a:pt x="22866" y="18567"/>
                </a:lnTo>
                <a:lnTo>
                  <a:pt x="22938" y="14574"/>
                </a:lnTo>
                <a:close/>
              </a:path>
              <a:path w="23494" h="224789">
                <a:moveTo>
                  <a:pt x="4556" y="8243"/>
                </a:moveTo>
                <a:lnTo>
                  <a:pt x="1863" y="17246"/>
                </a:lnTo>
                <a:lnTo>
                  <a:pt x="8403" y="18260"/>
                </a:lnTo>
                <a:lnTo>
                  <a:pt x="4556" y="14401"/>
                </a:lnTo>
                <a:lnTo>
                  <a:pt x="4556" y="8243"/>
                </a:lnTo>
                <a:close/>
              </a:path>
              <a:path w="23494" h="224789">
                <a:moveTo>
                  <a:pt x="23110" y="7861"/>
                </a:moveTo>
                <a:lnTo>
                  <a:pt x="4670" y="7861"/>
                </a:lnTo>
                <a:lnTo>
                  <a:pt x="23009" y="10706"/>
                </a:lnTo>
                <a:lnTo>
                  <a:pt x="22938" y="14574"/>
                </a:lnTo>
                <a:lnTo>
                  <a:pt x="23110" y="14401"/>
                </a:lnTo>
                <a:lnTo>
                  <a:pt x="23110" y="7861"/>
                </a:lnTo>
                <a:close/>
              </a:path>
              <a:path w="23494" h="224789">
                <a:moveTo>
                  <a:pt x="18957" y="0"/>
                </a:moveTo>
                <a:lnTo>
                  <a:pt x="8709" y="0"/>
                </a:lnTo>
                <a:lnTo>
                  <a:pt x="4556" y="4165"/>
                </a:lnTo>
                <a:lnTo>
                  <a:pt x="4556" y="8243"/>
                </a:lnTo>
                <a:lnTo>
                  <a:pt x="4670" y="7861"/>
                </a:lnTo>
                <a:lnTo>
                  <a:pt x="23110" y="7861"/>
                </a:lnTo>
                <a:lnTo>
                  <a:pt x="23110" y="4165"/>
                </a:lnTo>
                <a:lnTo>
                  <a:pt x="18957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05543" y="2113229"/>
            <a:ext cx="40005" cy="86360"/>
          </a:xfrm>
          <a:custGeom>
            <a:avLst/>
            <a:gdLst/>
            <a:ahLst/>
            <a:cxnLst/>
            <a:rect l="l" t="t" r="r" b="b"/>
            <a:pathLst>
              <a:path w="40004" h="86360">
                <a:moveTo>
                  <a:pt x="1410" y="71759"/>
                </a:moveTo>
                <a:lnTo>
                  <a:pt x="0" y="73164"/>
                </a:lnTo>
                <a:lnTo>
                  <a:pt x="0" y="82537"/>
                </a:lnTo>
                <a:lnTo>
                  <a:pt x="3797" y="86334"/>
                </a:lnTo>
                <a:lnTo>
                  <a:pt x="13157" y="86334"/>
                </a:lnTo>
                <a:lnTo>
                  <a:pt x="16954" y="82537"/>
                </a:lnTo>
                <a:lnTo>
                  <a:pt x="16954" y="80987"/>
                </a:lnTo>
                <a:lnTo>
                  <a:pt x="16357" y="80987"/>
                </a:lnTo>
                <a:lnTo>
                  <a:pt x="609" y="74714"/>
                </a:lnTo>
                <a:lnTo>
                  <a:pt x="1410" y="71759"/>
                </a:lnTo>
                <a:close/>
              </a:path>
              <a:path w="40004" h="86360">
                <a:moveTo>
                  <a:pt x="13157" y="69380"/>
                </a:moveTo>
                <a:lnTo>
                  <a:pt x="3797" y="69380"/>
                </a:lnTo>
                <a:lnTo>
                  <a:pt x="1410" y="71759"/>
                </a:lnTo>
                <a:lnTo>
                  <a:pt x="609" y="74714"/>
                </a:lnTo>
                <a:lnTo>
                  <a:pt x="16357" y="80987"/>
                </a:lnTo>
                <a:lnTo>
                  <a:pt x="16954" y="79876"/>
                </a:lnTo>
                <a:lnTo>
                  <a:pt x="16954" y="73164"/>
                </a:lnTo>
                <a:lnTo>
                  <a:pt x="13157" y="69380"/>
                </a:lnTo>
                <a:close/>
              </a:path>
              <a:path w="40004" h="86360">
                <a:moveTo>
                  <a:pt x="16954" y="79876"/>
                </a:moveTo>
                <a:lnTo>
                  <a:pt x="16357" y="80987"/>
                </a:lnTo>
                <a:lnTo>
                  <a:pt x="16954" y="80987"/>
                </a:lnTo>
                <a:lnTo>
                  <a:pt x="16954" y="79876"/>
                </a:lnTo>
                <a:close/>
              </a:path>
              <a:path w="40004" h="86360">
                <a:moveTo>
                  <a:pt x="22592" y="69380"/>
                </a:moveTo>
                <a:lnTo>
                  <a:pt x="13157" y="69380"/>
                </a:lnTo>
                <a:lnTo>
                  <a:pt x="16954" y="73164"/>
                </a:lnTo>
                <a:lnTo>
                  <a:pt x="16954" y="79876"/>
                </a:lnTo>
                <a:lnTo>
                  <a:pt x="22592" y="69380"/>
                </a:lnTo>
                <a:close/>
              </a:path>
              <a:path w="40004" h="86360">
                <a:moveTo>
                  <a:pt x="4876" y="58966"/>
                </a:moveTo>
                <a:lnTo>
                  <a:pt x="1410" y="71759"/>
                </a:lnTo>
                <a:lnTo>
                  <a:pt x="3797" y="69380"/>
                </a:lnTo>
                <a:lnTo>
                  <a:pt x="22592" y="69380"/>
                </a:lnTo>
                <a:lnTo>
                  <a:pt x="24079" y="66611"/>
                </a:lnTo>
                <a:lnTo>
                  <a:pt x="4876" y="58966"/>
                </a:lnTo>
                <a:close/>
              </a:path>
              <a:path w="40004" h="86360">
                <a:moveTo>
                  <a:pt x="15112" y="25780"/>
                </a:moveTo>
                <a:lnTo>
                  <a:pt x="12343" y="34012"/>
                </a:lnTo>
                <a:lnTo>
                  <a:pt x="9713" y="42287"/>
                </a:lnTo>
                <a:lnTo>
                  <a:pt x="7224" y="50605"/>
                </a:lnTo>
                <a:lnTo>
                  <a:pt x="4876" y="58966"/>
                </a:lnTo>
                <a:lnTo>
                  <a:pt x="24079" y="66611"/>
                </a:lnTo>
                <a:lnTo>
                  <a:pt x="28003" y="58091"/>
                </a:lnTo>
                <a:lnTo>
                  <a:pt x="31280" y="49350"/>
                </a:lnTo>
                <a:lnTo>
                  <a:pt x="33908" y="40388"/>
                </a:lnTo>
                <a:lnTo>
                  <a:pt x="35890" y="31203"/>
                </a:lnTo>
                <a:lnTo>
                  <a:pt x="15112" y="25780"/>
                </a:lnTo>
                <a:close/>
              </a:path>
              <a:path w="40004" h="86360">
                <a:moveTo>
                  <a:pt x="21247" y="7826"/>
                </a:moveTo>
                <a:lnTo>
                  <a:pt x="15112" y="25780"/>
                </a:lnTo>
                <a:lnTo>
                  <a:pt x="35890" y="31203"/>
                </a:lnTo>
                <a:lnTo>
                  <a:pt x="38219" y="18554"/>
                </a:lnTo>
                <a:lnTo>
                  <a:pt x="25400" y="18554"/>
                </a:lnTo>
                <a:lnTo>
                  <a:pt x="21247" y="14401"/>
                </a:lnTo>
                <a:lnTo>
                  <a:pt x="21247" y="7826"/>
                </a:lnTo>
                <a:close/>
              </a:path>
              <a:path w="40004" h="86360">
                <a:moveTo>
                  <a:pt x="21551" y="6934"/>
                </a:moveTo>
                <a:lnTo>
                  <a:pt x="21247" y="7826"/>
                </a:lnTo>
                <a:lnTo>
                  <a:pt x="21247" y="14401"/>
                </a:lnTo>
                <a:lnTo>
                  <a:pt x="25400" y="18554"/>
                </a:lnTo>
                <a:lnTo>
                  <a:pt x="35648" y="18554"/>
                </a:lnTo>
                <a:lnTo>
                  <a:pt x="38800" y="15403"/>
                </a:lnTo>
                <a:lnTo>
                  <a:pt x="39496" y="11620"/>
                </a:lnTo>
                <a:lnTo>
                  <a:pt x="21551" y="6934"/>
                </a:lnTo>
                <a:close/>
              </a:path>
              <a:path w="40004" h="86360">
                <a:moveTo>
                  <a:pt x="38800" y="15403"/>
                </a:moveTo>
                <a:lnTo>
                  <a:pt x="35648" y="18554"/>
                </a:lnTo>
                <a:lnTo>
                  <a:pt x="38219" y="18554"/>
                </a:lnTo>
                <a:lnTo>
                  <a:pt x="38800" y="15403"/>
                </a:lnTo>
                <a:close/>
              </a:path>
              <a:path w="40004" h="86360">
                <a:moveTo>
                  <a:pt x="39801" y="6934"/>
                </a:moveTo>
                <a:lnTo>
                  <a:pt x="21551" y="6934"/>
                </a:lnTo>
                <a:lnTo>
                  <a:pt x="39496" y="11620"/>
                </a:lnTo>
                <a:lnTo>
                  <a:pt x="38800" y="15403"/>
                </a:lnTo>
                <a:lnTo>
                  <a:pt x="39801" y="14401"/>
                </a:lnTo>
                <a:lnTo>
                  <a:pt x="39801" y="6934"/>
                </a:lnTo>
                <a:close/>
              </a:path>
              <a:path w="40004" h="86360">
                <a:moveTo>
                  <a:pt x="35648" y="0"/>
                </a:moveTo>
                <a:lnTo>
                  <a:pt x="25400" y="0"/>
                </a:lnTo>
                <a:lnTo>
                  <a:pt x="21247" y="4152"/>
                </a:lnTo>
                <a:lnTo>
                  <a:pt x="21247" y="7826"/>
                </a:lnTo>
                <a:lnTo>
                  <a:pt x="21551" y="6934"/>
                </a:lnTo>
                <a:lnTo>
                  <a:pt x="39801" y="6934"/>
                </a:lnTo>
                <a:lnTo>
                  <a:pt x="39801" y="4152"/>
                </a:lnTo>
                <a:lnTo>
                  <a:pt x="35648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64407" y="1899615"/>
            <a:ext cx="155867" cy="1959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6783" y="2113229"/>
            <a:ext cx="41910" cy="50800"/>
          </a:xfrm>
          <a:custGeom>
            <a:avLst/>
            <a:gdLst/>
            <a:ahLst/>
            <a:cxnLst/>
            <a:rect l="l" t="t" r="r" b="b"/>
            <a:pathLst>
              <a:path w="41910" h="50800">
                <a:moveTo>
                  <a:pt x="984" y="37953"/>
                </a:moveTo>
                <a:lnTo>
                  <a:pt x="0" y="38938"/>
                </a:lnTo>
                <a:lnTo>
                  <a:pt x="0" y="47002"/>
                </a:lnTo>
                <a:lnTo>
                  <a:pt x="3263" y="50266"/>
                </a:lnTo>
                <a:lnTo>
                  <a:pt x="11315" y="50266"/>
                </a:lnTo>
                <a:lnTo>
                  <a:pt x="14592" y="47002"/>
                </a:lnTo>
                <a:lnTo>
                  <a:pt x="14592" y="45453"/>
                </a:lnTo>
                <a:lnTo>
                  <a:pt x="14147" y="45453"/>
                </a:lnTo>
                <a:lnTo>
                  <a:pt x="431" y="40487"/>
                </a:lnTo>
                <a:lnTo>
                  <a:pt x="984" y="37953"/>
                </a:lnTo>
                <a:close/>
              </a:path>
              <a:path w="41910" h="50800">
                <a:moveTo>
                  <a:pt x="11315" y="35674"/>
                </a:moveTo>
                <a:lnTo>
                  <a:pt x="3263" y="35674"/>
                </a:lnTo>
                <a:lnTo>
                  <a:pt x="984" y="37953"/>
                </a:lnTo>
                <a:lnTo>
                  <a:pt x="431" y="40487"/>
                </a:lnTo>
                <a:lnTo>
                  <a:pt x="14147" y="45453"/>
                </a:lnTo>
                <a:lnTo>
                  <a:pt x="14592" y="44598"/>
                </a:lnTo>
                <a:lnTo>
                  <a:pt x="14592" y="38938"/>
                </a:lnTo>
                <a:lnTo>
                  <a:pt x="11315" y="35674"/>
                </a:lnTo>
                <a:close/>
              </a:path>
              <a:path w="41910" h="50800">
                <a:moveTo>
                  <a:pt x="14592" y="44598"/>
                </a:moveTo>
                <a:lnTo>
                  <a:pt x="14147" y="45453"/>
                </a:lnTo>
                <a:lnTo>
                  <a:pt x="14592" y="45453"/>
                </a:lnTo>
                <a:lnTo>
                  <a:pt x="14592" y="44598"/>
                </a:lnTo>
                <a:close/>
              </a:path>
              <a:path w="41910" h="50800">
                <a:moveTo>
                  <a:pt x="19231" y="35674"/>
                </a:moveTo>
                <a:lnTo>
                  <a:pt x="11315" y="35674"/>
                </a:lnTo>
                <a:lnTo>
                  <a:pt x="14592" y="38938"/>
                </a:lnTo>
                <a:lnTo>
                  <a:pt x="14592" y="44598"/>
                </a:lnTo>
                <a:lnTo>
                  <a:pt x="19231" y="35674"/>
                </a:lnTo>
                <a:close/>
              </a:path>
              <a:path w="41910" h="50800">
                <a:moveTo>
                  <a:pt x="2959" y="28905"/>
                </a:moveTo>
                <a:lnTo>
                  <a:pt x="984" y="37953"/>
                </a:lnTo>
                <a:lnTo>
                  <a:pt x="3263" y="35674"/>
                </a:lnTo>
                <a:lnTo>
                  <a:pt x="19231" y="35674"/>
                </a:lnTo>
                <a:lnTo>
                  <a:pt x="19621" y="34925"/>
                </a:lnTo>
                <a:lnTo>
                  <a:pt x="2959" y="28905"/>
                </a:lnTo>
                <a:close/>
              </a:path>
              <a:path w="41910" h="50800">
                <a:moveTo>
                  <a:pt x="18059" y="6959"/>
                </a:moveTo>
                <a:lnTo>
                  <a:pt x="2959" y="28905"/>
                </a:lnTo>
                <a:lnTo>
                  <a:pt x="19621" y="34925"/>
                </a:lnTo>
                <a:lnTo>
                  <a:pt x="22110" y="30403"/>
                </a:lnTo>
                <a:lnTo>
                  <a:pt x="25323" y="26492"/>
                </a:lnTo>
                <a:lnTo>
                  <a:pt x="29260" y="23164"/>
                </a:lnTo>
                <a:lnTo>
                  <a:pt x="24168" y="15811"/>
                </a:lnTo>
                <a:lnTo>
                  <a:pt x="22758" y="14401"/>
                </a:lnTo>
                <a:lnTo>
                  <a:pt x="22758" y="13757"/>
                </a:lnTo>
                <a:lnTo>
                  <a:pt x="18059" y="6959"/>
                </a:lnTo>
                <a:close/>
              </a:path>
              <a:path w="41910" h="50800">
                <a:moveTo>
                  <a:pt x="24200" y="15843"/>
                </a:moveTo>
                <a:lnTo>
                  <a:pt x="29260" y="23164"/>
                </a:lnTo>
                <a:lnTo>
                  <a:pt x="35189" y="18554"/>
                </a:lnTo>
                <a:lnTo>
                  <a:pt x="26911" y="18554"/>
                </a:lnTo>
                <a:lnTo>
                  <a:pt x="24200" y="15843"/>
                </a:lnTo>
                <a:close/>
              </a:path>
              <a:path w="41910" h="50800">
                <a:moveTo>
                  <a:pt x="26758" y="1650"/>
                </a:moveTo>
                <a:lnTo>
                  <a:pt x="22914" y="3997"/>
                </a:lnTo>
                <a:lnTo>
                  <a:pt x="22758" y="4152"/>
                </a:lnTo>
                <a:lnTo>
                  <a:pt x="22758" y="13757"/>
                </a:lnTo>
                <a:lnTo>
                  <a:pt x="24200" y="15843"/>
                </a:lnTo>
                <a:lnTo>
                  <a:pt x="26911" y="18554"/>
                </a:lnTo>
                <a:lnTo>
                  <a:pt x="35189" y="18554"/>
                </a:lnTo>
                <a:lnTo>
                  <a:pt x="37312" y="16903"/>
                </a:lnTo>
                <a:lnTo>
                  <a:pt x="26758" y="1650"/>
                </a:lnTo>
                <a:close/>
              </a:path>
              <a:path w="41910" h="50800">
                <a:moveTo>
                  <a:pt x="38811" y="1650"/>
                </a:moveTo>
                <a:lnTo>
                  <a:pt x="26758" y="1650"/>
                </a:lnTo>
                <a:lnTo>
                  <a:pt x="37312" y="16903"/>
                </a:lnTo>
                <a:lnTo>
                  <a:pt x="35189" y="18554"/>
                </a:lnTo>
                <a:lnTo>
                  <a:pt x="37160" y="18554"/>
                </a:lnTo>
                <a:lnTo>
                  <a:pt x="41313" y="14401"/>
                </a:lnTo>
                <a:lnTo>
                  <a:pt x="41313" y="4152"/>
                </a:lnTo>
                <a:lnTo>
                  <a:pt x="38811" y="1650"/>
                </a:lnTo>
                <a:close/>
              </a:path>
              <a:path w="41910" h="50800">
                <a:moveTo>
                  <a:pt x="22758" y="13757"/>
                </a:moveTo>
                <a:lnTo>
                  <a:pt x="22758" y="14401"/>
                </a:lnTo>
                <a:lnTo>
                  <a:pt x="24200" y="15843"/>
                </a:lnTo>
                <a:lnTo>
                  <a:pt x="22758" y="13757"/>
                </a:lnTo>
                <a:close/>
              </a:path>
              <a:path w="41910" h="50800">
                <a:moveTo>
                  <a:pt x="22914" y="3997"/>
                </a:moveTo>
                <a:lnTo>
                  <a:pt x="18059" y="6959"/>
                </a:lnTo>
                <a:lnTo>
                  <a:pt x="22758" y="13757"/>
                </a:lnTo>
                <a:lnTo>
                  <a:pt x="22758" y="4152"/>
                </a:lnTo>
                <a:lnTo>
                  <a:pt x="22914" y="3997"/>
                </a:lnTo>
                <a:close/>
              </a:path>
              <a:path w="41910" h="50800">
                <a:moveTo>
                  <a:pt x="37160" y="0"/>
                </a:moveTo>
                <a:lnTo>
                  <a:pt x="26911" y="0"/>
                </a:lnTo>
                <a:lnTo>
                  <a:pt x="22914" y="3997"/>
                </a:lnTo>
                <a:lnTo>
                  <a:pt x="26758" y="1650"/>
                </a:lnTo>
                <a:lnTo>
                  <a:pt x="38811" y="1650"/>
                </a:lnTo>
                <a:lnTo>
                  <a:pt x="37160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10824" y="1999233"/>
            <a:ext cx="78105" cy="28575"/>
          </a:xfrm>
          <a:custGeom>
            <a:avLst/>
            <a:gdLst/>
            <a:ahLst/>
            <a:cxnLst/>
            <a:rect l="l" t="t" r="r" b="b"/>
            <a:pathLst>
              <a:path w="78104" h="28575">
                <a:moveTo>
                  <a:pt x="74663" y="14211"/>
                </a:moveTo>
                <a:lnTo>
                  <a:pt x="71306" y="14211"/>
                </a:lnTo>
                <a:lnTo>
                  <a:pt x="71564" y="14262"/>
                </a:lnTo>
                <a:lnTo>
                  <a:pt x="69964" y="28295"/>
                </a:lnTo>
                <a:lnTo>
                  <a:pt x="66827" y="28295"/>
                </a:lnTo>
                <a:lnTo>
                  <a:pt x="74663" y="28333"/>
                </a:lnTo>
                <a:lnTo>
                  <a:pt x="69964" y="28295"/>
                </a:lnTo>
                <a:lnTo>
                  <a:pt x="66717" y="28185"/>
                </a:lnTo>
                <a:lnTo>
                  <a:pt x="74811" y="28185"/>
                </a:lnTo>
                <a:lnTo>
                  <a:pt x="77711" y="25285"/>
                </a:lnTo>
                <a:lnTo>
                  <a:pt x="77825" y="17373"/>
                </a:lnTo>
                <a:lnTo>
                  <a:pt x="74663" y="14211"/>
                </a:lnTo>
                <a:close/>
              </a:path>
              <a:path w="78104" h="28575">
                <a:moveTo>
                  <a:pt x="71306" y="14211"/>
                </a:moveTo>
                <a:lnTo>
                  <a:pt x="66865" y="14211"/>
                </a:lnTo>
                <a:lnTo>
                  <a:pt x="63703" y="17373"/>
                </a:lnTo>
                <a:lnTo>
                  <a:pt x="63817" y="25285"/>
                </a:lnTo>
                <a:lnTo>
                  <a:pt x="66717" y="28185"/>
                </a:lnTo>
                <a:lnTo>
                  <a:pt x="69964" y="28295"/>
                </a:lnTo>
                <a:lnTo>
                  <a:pt x="71564" y="14262"/>
                </a:lnTo>
                <a:lnTo>
                  <a:pt x="71306" y="14211"/>
                </a:lnTo>
                <a:close/>
              </a:path>
              <a:path w="78104" h="28575">
                <a:moveTo>
                  <a:pt x="47980" y="9626"/>
                </a:moveTo>
                <a:lnTo>
                  <a:pt x="45935" y="27482"/>
                </a:lnTo>
                <a:lnTo>
                  <a:pt x="66717" y="28185"/>
                </a:lnTo>
                <a:lnTo>
                  <a:pt x="63817" y="25285"/>
                </a:lnTo>
                <a:lnTo>
                  <a:pt x="63703" y="17373"/>
                </a:lnTo>
                <a:lnTo>
                  <a:pt x="66865" y="14211"/>
                </a:lnTo>
                <a:lnTo>
                  <a:pt x="71306" y="14211"/>
                </a:lnTo>
                <a:lnTo>
                  <a:pt x="47980" y="9626"/>
                </a:lnTo>
                <a:close/>
              </a:path>
              <a:path w="78104" h="28575">
                <a:moveTo>
                  <a:pt x="18567" y="7588"/>
                </a:moveTo>
                <a:lnTo>
                  <a:pt x="11899" y="21678"/>
                </a:lnTo>
                <a:lnTo>
                  <a:pt x="13703" y="22631"/>
                </a:lnTo>
                <a:lnTo>
                  <a:pt x="15595" y="23406"/>
                </a:lnTo>
                <a:lnTo>
                  <a:pt x="45935" y="27482"/>
                </a:lnTo>
                <a:lnTo>
                  <a:pt x="46958" y="18554"/>
                </a:lnTo>
                <a:lnTo>
                  <a:pt x="14401" y="18554"/>
                </a:lnTo>
                <a:lnTo>
                  <a:pt x="18567" y="14401"/>
                </a:lnTo>
                <a:lnTo>
                  <a:pt x="18567" y="7588"/>
                </a:lnTo>
                <a:close/>
              </a:path>
              <a:path w="78104" h="28575">
                <a:moveTo>
                  <a:pt x="13246" y="888"/>
                </a:moveTo>
                <a:lnTo>
                  <a:pt x="5308" y="17665"/>
                </a:lnTo>
                <a:lnTo>
                  <a:pt x="11899" y="21678"/>
                </a:lnTo>
                <a:lnTo>
                  <a:pt x="18567" y="7588"/>
                </a:lnTo>
                <a:lnTo>
                  <a:pt x="18567" y="4152"/>
                </a:lnTo>
                <a:lnTo>
                  <a:pt x="16393" y="1985"/>
                </a:lnTo>
                <a:lnTo>
                  <a:pt x="13246" y="888"/>
                </a:lnTo>
                <a:close/>
              </a:path>
              <a:path w="78104" h="28575">
                <a:moveTo>
                  <a:pt x="14401" y="0"/>
                </a:moveTo>
                <a:lnTo>
                  <a:pt x="4152" y="0"/>
                </a:lnTo>
                <a:lnTo>
                  <a:pt x="0" y="4152"/>
                </a:lnTo>
                <a:lnTo>
                  <a:pt x="0" y="14401"/>
                </a:lnTo>
                <a:lnTo>
                  <a:pt x="4152" y="18554"/>
                </a:lnTo>
                <a:lnTo>
                  <a:pt x="6768" y="18554"/>
                </a:lnTo>
                <a:lnTo>
                  <a:pt x="5308" y="17665"/>
                </a:lnTo>
                <a:lnTo>
                  <a:pt x="13246" y="888"/>
                </a:lnTo>
                <a:lnTo>
                  <a:pt x="15293" y="888"/>
                </a:lnTo>
                <a:lnTo>
                  <a:pt x="14401" y="0"/>
                </a:lnTo>
                <a:close/>
              </a:path>
              <a:path w="78104" h="28575">
                <a:moveTo>
                  <a:pt x="20535" y="3428"/>
                </a:moveTo>
                <a:lnTo>
                  <a:pt x="18567" y="7588"/>
                </a:lnTo>
                <a:lnTo>
                  <a:pt x="18567" y="14401"/>
                </a:lnTo>
                <a:lnTo>
                  <a:pt x="14401" y="18554"/>
                </a:lnTo>
                <a:lnTo>
                  <a:pt x="46958" y="18554"/>
                </a:lnTo>
                <a:lnTo>
                  <a:pt x="47980" y="9626"/>
                </a:lnTo>
                <a:lnTo>
                  <a:pt x="41077" y="8252"/>
                </a:lnTo>
                <a:lnTo>
                  <a:pt x="34201" y="6761"/>
                </a:lnTo>
                <a:lnTo>
                  <a:pt x="27353" y="5152"/>
                </a:lnTo>
                <a:lnTo>
                  <a:pt x="20535" y="3428"/>
                </a:lnTo>
                <a:close/>
              </a:path>
              <a:path w="78104" h="28575">
                <a:moveTo>
                  <a:pt x="16393" y="1985"/>
                </a:moveTo>
                <a:lnTo>
                  <a:pt x="18567" y="4152"/>
                </a:lnTo>
                <a:lnTo>
                  <a:pt x="18567" y="7588"/>
                </a:lnTo>
                <a:lnTo>
                  <a:pt x="20535" y="3428"/>
                </a:lnTo>
                <a:lnTo>
                  <a:pt x="16393" y="1985"/>
                </a:lnTo>
                <a:close/>
              </a:path>
              <a:path w="78104" h="28575">
                <a:moveTo>
                  <a:pt x="15293" y="888"/>
                </a:moveTo>
                <a:lnTo>
                  <a:pt x="13246" y="888"/>
                </a:lnTo>
                <a:lnTo>
                  <a:pt x="16393" y="1985"/>
                </a:lnTo>
                <a:lnTo>
                  <a:pt x="15293" y="888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13605" y="1981301"/>
            <a:ext cx="106045" cy="36830"/>
          </a:xfrm>
          <a:custGeom>
            <a:avLst/>
            <a:gdLst/>
            <a:ahLst/>
            <a:cxnLst/>
            <a:rect l="l" t="t" r="r" b="b"/>
            <a:pathLst>
              <a:path w="106045" h="36830">
                <a:moveTo>
                  <a:pt x="92971" y="35351"/>
                </a:moveTo>
                <a:lnTo>
                  <a:pt x="94208" y="36588"/>
                </a:lnTo>
                <a:lnTo>
                  <a:pt x="102565" y="36588"/>
                </a:lnTo>
                <a:lnTo>
                  <a:pt x="103162" y="35991"/>
                </a:lnTo>
                <a:lnTo>
                  <a:pt x="95427" y="35991"/>
                </a:lnTo>
                <a:lnTo>
                  <a:pt x="92971" y="35351"/>
                </a:lnTo>
                <a:close/>
              </a:path>
              <a:path w="106045" h="36830">
                <a:moveTo>
                  <a:pt x="100348" y="21450"/>
                </a:moveTo>
                <a:lnTo>
                  <a:pt x="94208" y="21450"/>
                </a:lnTo>
                <a:lnTo>
                  <a:pt x="90817" y="24841"/>
                </a:lnTo>
                <a:lnTo>
                  <a:pt x="90817" y="33197"/>
                </a:lnTo>
                <a:lnTo>
                  <a:pt x="92971" y="35351"/>
                </a:lnTo>
                <a:lnTo>
                  <a:pt x="95427" y="35991"/>
                </a:lnTo>
                <a:lnTo>
                  <a:pt x="101346" y="22059"/>
                </a:lnTo>
                <a:lnTo>
                  <a:pt x="100348" y="21450"/>
                </a:lnTo>
                <a:close/>
              </a:path>
              <a:path w="106045" h="36830">
                <a:moveTo>
                  <a:pt x="102565" y="21450"/>
                </a:moveTo>
                <a:lnTo>
                  <a:pt x="100348" y="21450"/>
                </a:lnTo>
                <a:lnTo>
                  <a:pt x="101346" y="22059"/>
                </a:lnTo>
                <a:lnTo>
                  <a:pt x="95427" y="35991"/>
                </a:lnTo>
                <a:lnTo>
                  <a:pt x="103162" y="35991"/>
                </a:lnTo>
                <a:lnTo>
                  <a:pt x="105956" y="33197"/>
                </a:lnTo>
                <a:lnTo>
                  <a:pt x="105956" y="24841"/>
                </a:lnTo>
                <a:lnTo>
                  <a:pt x="102565" y="21450"/>
                </a:lnTo>
                <a:close/>
              </a:path>
              <a:path w="106045" h="36830">
                <a:moveTo>
                  <a:pt x="91808" y="16230"/>
                </a:moveTo>
                <a:lnTo>
                  <a:pt x="84607" y="33172"/>
                </a:lnTo>
                <a:lnTo>
                  <a:pt x="92971" y="35351"/>
                </a:lnTo>
                <a:lnTo>
                  <a:pt x="90817" y="33197"/>
                </a:lnTo>
                <a:lnTo>
                  <a:pt x="90817" y="24841"/>
                </a:lnTo>
                <a:lnTo>
                  <a:pt x="94208" y="21450"/>
                </a:lnTo>
                <a:lnTo>
                  <a:pt x="100348" y="21450"/>
                </a:lnTo>
                <a:lnTo>
                  <a:pt x="91808" y="16230"/>
                </a:lnTo>
                <a:close/>
              </a:path>
              <a:path w="106045" h="36830">
                <a:moveTo>
                  <a:pt x="65836" y="5003"/>
                </a:moveTo>
                <a:lnTo>
                  <a:pt x="59321" y="26250"/>
                </a:lnTo>
                <a:lnTo>
                  <a:pt x="71931" y="29816"/>
                </a:lnTo>
                <a:lnTo>
                  <a:pt x="84607" y="33172"/>
                </a:lnTo>
                <a:lnTo>
                  <a:pt x="91808" y="16230"/>
                </a:lnTo>
                <a:lnTo>
                  <a:pt x="85542" y="12901"/>
                </a:lnTo>
                <a:lnTo>
                  <a:pt x="79127" y="9921"/>
                </a:lnTo>
                <a:lnTo>
                  <a:pt x="72559" y="7290"/>
                </a:lnTo>
                <a:lnTo>
                  <a:pt x="65836" y="5003"/>
                </a:lnTo>
                <a:close/>
              </a:path>
              <a:path w="106045" h="36830">
                <a:moveTo>
                  <a:pt x="28511" y="0"/>
                </a:moveTo>
                <a:lnTo>
                  <a:pt x="27901" y="20650"/>
                </a:lnTo>
                <a:lnTo>
                  <a:pt x="35858" y="21500"/>
                </a:lnTo>
                <a:lnTo>
                  <a:pt x="43745" y="22717"/>
                </a:lnTo>
                <a:lnTo>
                  <a:pt x="51565" y="24300"/>
                </a:lnTo>
                <a:lnTo>
                  <a:pt x="59321" y="26250"/>
                </a:lnTo>
                <a:lnTo>
                  <a:pt x="65836" y="5003"/>
                </a:lnTo>
                <a:lnTo>
                  <a:pt x="56666" y="2605"/>
                </a:lnTo>
                <a:lnTo>
                  <a:pt x="47388" y="973"/>
                </a:lnTo>
                <a:lnTo>
                  <a:pt x="38002" y="104"/>
                </a:lnTo>
                <a:lnTo>
                  <a:pt x="28511" y="0"/>
                </a:lnTo>
                <a:close/>
              </a:path>
              <a:path w="106045" h="36830">
                <a:moveTo>
                  <a:pt x="28511" y="0"/>
                </a:moveTo>
                <a:lnTo>
                  <a:pt x="9550" y="495"/>
                </a:lnTo>
                <a:lnTo>
                  <a:pt x="9004" y="19050"/>
                </a:lnTo>
                <a:lnTo>
                  <a:pt x="27901" y="20650"/>
                </a:lnTo>
                <a:lnTo>
                  <a:pt x="27949" y="19050"/>
                </a:lnTo>
                <a:lnTo>
                  <a:pt x="14401" y="19050"/>
                </a:lnTo>
                <a:lnTo>
                  <a:pt x="18554" y="14897"/>
                </a:lnTo>
                <a:lnTo>
                  <a:pt x="18554" y="4648"/>
                </a:lnTo>
                <a:lnTo>
                  <a:pt x="14401" y="495"/>
                </a:lnTo>
                <a:lnTo>
                  <a:pt x="28496" y="495"/>
                </a:lnTo>
                <a:lnTo>
                  <a:pt x="28511" y="0"/>
                </a:lnTo>
                <a:close/>
              </a:path>
              <a:path w="106045" h="36830">
                <a:moveTo>
                  <a:pt x="9550" y="495"/>
                </a:moveTo>
                <a:lnTo>
                  <a:pt x="4152" y="495"/>
                </a:lnTo>
                <a:lnTo>
                  <a:pt x="0" y="4648"/>
                </a:lnTo>
                <a:lnTo>
                  <a:pt x="0" y="14897"/>
                </a:lnTo>
                <a:lnTo>
                  <a:pt x="4152" y="19050"/>
                </a:lnTo>
                <a:lnTo>
                  <a:pt x="9004" y="19050"/>
                </a:lnTo>
                <a:lnTo>
                  <a:pt x="9550" y="495"/>
                </a:lnTo>
                <a:close/>
              </a:path>
              <a:path w="106045" h="36830">
                <a:moveTo>
                  <a:pt x="28496" y="495"/>
                </a:moveTo>
                <a:lnTo>
                  <a:pt x="14401" y="495"/>
                </a:lnTo>
                <a:lnTo>
                  <a:pt x="18554" y="4648"/>
                </a:lnTo>
                <a:lnTo>
                  <a:pt x="18554" y="14897"/>
                </a:lnTo>
                <a:lnTo>
                  <a:pt x="14401" y="19050"/>
                </a:lnTo>
                <a:lnTo>
                  <a:pt x="27949" y="19050"/>
                </a:lnTo>
                <a:lnTo>
                  <a:pt x="28496" y="495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41125" y="1973148"/>
            <a:ext cx="64769" cy="28575"/>
          </a:xfrm>
          <a:custGeom>
            <a:avLst/>
            <a:gdLst/>
            <a:ahLst/>
            <a:cxnLst/>
            <a:rect l="l" t="t" r="r" b="b"/>
            <a:pathLst>
              <a:path w="64770" h="28575">
                <a:moveTo>
                  <a:pt x="51947" y="26884"/>
                </a:moveTo>
                <a:lnTo>
                  <a:pt x="53416" y="28359"/>
                </a:lnTo>
                <a:lnTo>
                  <a:pt x="61328" y="28359"/>
                </a:lnTo>
                <a:lnTo>
                  <a:pt x="62011" y="27673"/>
                </a:lnTo>
                <a:lnTo>
                  <a:pt x="54330" y="27673"/>
                </a:lnTo>
                <a:lnTo>
                  <a:pt x="51947" y="26884"/>
                </a:lnTo>
                <a:close/>
              </a:path>
              <a:path w="64770" h="28575">
                <a:moveTo>
                  <a:pt x="57124" y="12674"/>
                </a:moveTo>
                <a:lnTo>
                  <a:pt x="50926" y="25859"/>
                </a:lnTo>
                <a:lnTo>
                  <a:pt x="51947" y="26884"/>
                </a:lnTo>
                <a:lnTo>
                  <a:pt x="54330" y="27673"/>
                </a:lnTo>
                <a:lnTo>
                  <a:pt x="60413" y="14732"/>
                </a:lnTo>
                <a:lnTo>
                  <a:pt x="57124" y="12674"/>
                </a:lnTo>
                <a:close/>
              </a:path>
              <a:path w="64770" h="28575">
                <a:moveTo>
                  <a:pt x="61328" y="14046"/>
                </a:moveTo>
                <a:lnTo>
                  <a:pt x="59317" y="14046"/>
                </a:lnTo>
                <a:lnTo>
                  <a:pt x="60413" y="14732"/>
                </a:lnTo>
                <a:lnTo>
                  <a:pt x="54330" y="27673"/>
                </a:lnTo>
                <a:lnTo>
                  <a:pt x="62011" y="27673"/>
                </a:lnTo>
                <a:lnTo>
                  <a:pt x="64528" y="25146"/>
                </a:lnTo>
                <a:lnTo>
                  <a:pt x="64528" y="17246"/>
                </a:lnTo>
                <a:lnTo>
                  <a:pt x="61328" y="14046"/>
                </a:lnTo>
                <a:close/>
              </a:path>
              <a:path w="64770" h="28575">
                <a:moveTo>
                  <a:pt x="50926" y="25859"/>
                </a:moveTo>
                <a:lnTo>
                  <a:pt x="50647" y="26454"/>
                </a:lnTo>
                <a:lnTo>
                  <a:pt x="51947" y="26884"/>
                </a:lnTo>
                <a:lnTo>
                  <a:pt x="50926" y="25859"/>
                </a:lnTo>
                <a:close/>
              </a:path>
              <a:path w="64770" h="28575">
                <a:moveTo>
                  <a:pt x="38823" y="7531"/>
                </a:moveTo>
                <a:lnTo>
                  <a:pt x="36563" y="25031"/>
                </a:lnTo>
                <a:lnTo>
                  <a:pt x="41287" y="25323"/>
                </a:lnTo>
                <a:lnTo>
                  <a:pt x="45974" y="25793"/>
                </a:lnTo>
                <a:lnTo>
                  <a:pt x="50647" y="26454"/>
                </a:lnTo>
                <a:lnTo>
                  <a:pt x="50926" y="25859"/>
                </a:lnTo>
                <a:lnTo>
                  <a:pt x="50215" y="25146"/>
                </a:lnTo>
                <a:lnTo>
                  <a:pt x="50215" y="17246"/>
                </a:lnTo>
                <a:lnTo>
                  <a:pt x="53416" y="14046"/>
                </a:lnTo>
                <a:lnTo>
                  <a:pt x="56479" y="14046"/>
                </a:lnTo>
                <a:lnTo>
                  <a:pt x="57124" y="12674"/>
                </a:lnTo>
                <a:lnTo>
                  <a:pt x="44005" y="8420"/>
                </a:lnTo>
                <a:lnTo>
                  <a:pt x="38823" y="7531"/>
                </a:lnTo>
                <a:close/>
              </a:path>
              <a:path w="64770" h="28575">
                <a:moveTo>
                  <a:pt x="56479" y="14046"/>
                </a:moveTo>
                <a:lnTo>
                  <a:pt x="53416" y="14046"/>
                </a:lnTo>
                <a:lnTo>
                  <a:pt x="50215" y="17246"/>
                </a:lnTo>
                <a:lnTo>
                  <a:pt x="50215" y="25146"/>
                </a:lnTo>
                <a:lnTo>
                  <a:pt x="50926" y="25859"/>
                </a:lnTo>
                <a:lnTo>
                  <a:pt x="56479" y="14046"/>
                </a:lnTo>
                <a:close/>
              </a:path>
              <a:path w="64770" h="28575">
                <a:moveTo>
                  <a:pt x="20192" y="3035"/>
                </a:moveTo>
                <a:lnTo>
                  <a:pt x="18657" y="7531"/>
                </a:lnTo>
                <a:lnTo>
                  <a:pt x="18554" y="14401"/>
                </a:lnTo>
                <a:lnTo>
                  <a:pt x="15144" y="17811"/>
                </a:lnTo>
                <a:lnTo>
                  <a:pt x="14097" y="20878"/>
                </a:lnTo>
                <a:lnTo>
                  <a:pt x="21399" y="23228"/>
                </a:lnTo>
                <a:lnTo>
                  <a:pt x="28892" y="24625"/>
                </a:lnTo>
                <a:lnTo>
                  <a:pt x="36563" y="25031"/>
                </a:lnTo>
                <a:lnTo>
                  <a:pt x="38823" y="7531"/>
                </a:lnTo>
                <a:lnTo>
                  <a:pt x="32537" y="6375"/>
                </a:lnTo>
                <a:lnTo>
                  <a:pt x="26314" y="4876"/>
                </a:lnTo>
                <a:lnTo>
                  <a:pt x="20192" y="3035"/>
                </a:lnTo>
                <a:close/>
              </a:path>
              <a:path w="64770" h="28575">
                <a:moveTo>
                  <a:pt x="12280" y="495"/>
                </a:moveTo>
                <a:lnTo>
                  <a:pt x="6286" y="18046"/>
                </a:lnTo>
                <a:lnTo>
                  <a:pt x="14097" y="20878"/>
                </a:lnTo>
                <a:lnTo>
                  <a:pt x="14890" y="18554"/>
                </a:lnTo>
                <a:lnTo>
                  <a:pt x="14401" y="18554"/>
                </a:lnTo>
                <a:lnTo>
                  <a:pt x="15144" y="17811"/>
                </a:lnTo>
                <a:lnTo>
                  <a:pt x="18554" y="7830"/>
                </a:lnTo>
                <a:lnTo>
                  <a:pt x="18554" y="4152"/>
                </a:lnTo>
                <a:lnTo>
                  <a:pt x="16134" y="1732"/>
                </a:lnTo>
                <a:lnTo>
                  <a:pt x="12280" y="495"/>
                </a:lnTo>
                <a:close/>
              </a:path>
              <a:path w="64770" h="28575">
                <a:moveTo>
                  <a:pt x="14401" y="0"/>
                </a:moveTo>
                <a:lnTo>
                  <a:pt x="4152" y="0"/>
                </a:lnTo>
                <a:lnTo>
                  <a:pt x="0" y="4152"/>
                </a:lnTo>
                <a:lnTo>
                  <a:pt x="0" y="14401"/>
                </a:lnTo>
                <a:lnTo>
                  <a:pt x="4152" y="18554"/>
                </a:lnTo>
                <a:lnTo>
                  <a:pt x="7687" y="18554"/>
                </a:lnTo>
                <a:lnTo>
                  <a:pt x="6286" y="18046"/>
                </a:lnTo>
                <a:lnTo>
                  <a:pt x="12280" y="495"/>
                </a:lnTo>
                <a:lnTo>
                  <a:pt x="14897" y="495"/>
                </a:lnTo>
                <a:lnTo>
                  <a:pt x="14401" y="0"/>
                </a:lnTo>
                <a:close/>
              </a:path>
              <a:path w="64770" h="28575">
                <a:moveTo>
                  <a:pt x="15144" y="17811"/>
                </a:moveTo>
                <a:lnTo>
                  <a:pt x="14401" y="18554"/>
                </a:lnTo>
                <a:lnTo>
                  <a:pt x="14890" y="18554"/>
                </a:lnTo>
                <a:lnTo>
                  <a:pt x="15144" y="17811"/>
                </a:lnTo>
                <a:close/>
              </a:path>
              <a:path w="64770" h="28575">
                <a:moveTo>
                  <a:pt x="18554" y="7830"/>
                </a:moveTo>
                <a:lnTo>
                  <a:pt x="15144" y="17811"/>
                </a:lnTo>
                <a:lnTo>
                  <a:pt x="18554" y="14401"/>
                </a:lnTo>
                <a:lnTo>
                  <a:pt x="18554" y="7830"/>
                </a:lnTo>
                <a:close/>
              </a:path>
              <a:path w="64770" h="28575">
                <a:moveTo>
                  <a:pt x="16134" y="1732"/>
                </a:moveTo>
                <a:lnTo>
                  <a:pt x="18554" y="4152"/>
                </a:lnTo>
                <a:lnTo>
                  <a:pt x="18554" y="7830"/>
                </a:lnTo>
                <a:lnTo>
                  <a:pt x="20192" y="3035"/>
                </a:lnTo>
                <a:lnTo>
                  <a:pt x="16134" y="1732"/>
                </a:lnTo>
                <a:close/>
              </a:path>
              <a:path w="64770" h="28575">
                <a:moveTo>
                  <a:pt x="14897" y="495"/>
                </a:moveTo>
                <a:lnTo>
                  <a:pt x="12280" y="495"/>
                </a:lnTo>
                <a:lnTo>
                  <a:pt x="16134" y="1732"/>
                </a:lnTo>
                <a:lnTo>
                  <a:pt x="14897" y="495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66894" y="1988350"/>
            <a:ext cx="59690" cy="24765"/>
          </a:xfrm>
          <a:custGeom>
            <a:avLst/>
            <a:gdLst/>
            <a:ahLst/>
            <a:cxnLst/>
            <a:rect l="l" t="t" r="r" b="b"/>
            <a:pathLst>
              <a:path w="59689" h="24764">
                <a:moveTo>
                  <a:pt x="45148" y="3987"/>
                </a:moveTo>
                <a:lnTo>
                  <a:pt x="44818" y="4013"/>
                </a:lnTo>
                <a:lnTo>
                  <a:pt x="40436" y="4063"/>
                </a:lnTo>
                <a:lnTo>
                  <a:pt x="36067" y="4190"/>
                </a:lnTo>
                <a:lnTo>
                  <a:pt x="31686" y="4419"/>
                </a:lnTo>
                <a:lnTo>
                  <a:pt x="31686" y="24180"/>
                </a:lnTo>
                <a:lnTo>
                  <a:pt x="36067" y="24422"/>
                </a:lnTo>
                <a:lnTo>
                  <a:pt x="40436" y="24358"/>
                </a:lnTo>
                <a:lnTo>
                  <a:pt x="44792" y="23990"/>
                </a:lnTo>
                <a:lnTo>
                  <a:pt x="47066" y="23761"/>
                </a:lnTo>
                <a:lnTo>
                  <a:pt x="49237" y="23202"/>
                </a:lnTo>
                <a:lnTo>
                  <a:pt x="51333" y="22326"/>
                </a:lnTo>
                <a:lnTo>
                  <a:pt x="50838" y="20827"/>
                </a:lnTo>
                <a:lnTo>
                  <a:pt x="46520" y="20827"/>
                </a:lnTo>
                <a:lnTo>
                  <a:pt x="42798" y="17094"/>
                </a:lnTo>
                <a:lnTo>
                  <a:pt x="42798" y="7886"/>
                </a:lnTo>
                <a:lnTo>
                  <a:pt x="45624" y="5051"/>
                </a:lnTo>
                <a:lnTo>
                  <a:pt x="45427" y="4457"/>
                </a:lnTo>
                <a:lnTo>
                  <a:pt x="45835" y="4457"/>
                </a:lnTo>
                <a:lnTo>
                  <a:pt x="45716" y="4152"/>
                </a:lnTo>
                <a:lnTo>
                  <a:pt x="45453" y="4038"/>
                </a:lnTo>
                <a:lnTo>
                  <a:pt x="45148" y="3987"/>
                </a:lnTo>
                <a:close/>
              </a:path>
              <a:path w="59689" h="24764">
                <a:moveTo>
                  <a:pt x="18227" y="3825"/>
                </a:moveTo>
                <a:lnTo>
                  <a:pt x="8775" y="19773"/>
                </a:lnTo>
                <a:lnTo>
                  <a:pt x="10045" y="20497"/>
                </a:lnTo>
                <a:lnTo>
                  <a:pt x="11379" y="21094"/>
                </a:lnTo>
                <a:lnTo>
                  <a:pt x="31686" y="24180"/>
                </a:lnTo>
                <a:lnTo>
                  <a:pt x="31686" y="18554"/>
                </a:lnTo>
                <a:lnTo>
                  <a:pt x="14401" y="18554"/>
                </a:lnTo>
                <a:lnTo>
                  <a:pt x="18554" y="14401"/>
                </a:lnTo>
                <a:lnTo>
                  <a:pt x="18440" y="4038"/>
                </a:lnTo>
                <a:lnTo>
                  <a:pt x="18227" y="3825"/>
                </a:lnTo>
                <a:close/>
              </a:path>
              <a:path w="59689" h="24764">
                <a:moveTo>
                  <a:pt x="45925" y="4749"/>
                </a:moveTo>
                <a:lnTo>
                  <a:pt x="45624" y="5051"/>
                </a:lnTo>
                <a:lnTo>
                  <a:pt x="51333" y="22326"/>
                </a:lnTo>
                <a:lnTo>
                  <a:pt x="45925" y="4749"/>
                </a:lnTo>
                <a:close/>
              </a:path>
              <a:path w="59689" h="24764">
                <a:moveTo>
                  <a:pt x="46188" y="4485"/>
                </a:moveTo>
                <a:lnTo>
                  <a:pt x="46018" y="5051"/>
                </a:lnTo>
                <a:lnTo>
                  <a:pt x="51333" y="22326"/>
                </a:lnTo>
                <a:lnTo>
                  <a:pt x="53746" y="20408"/>
                </a:lnTo>
                <a:lnTo>
                  <a:pt x="48513" y="4572"/>
                </a:lnTo>
                <a:lnTo>
                  <a:pt x="46188" y="4485"/>
                </a:lnTo>
                <a:close/>
              </a:path>
              <a:path w="59689" h="24764">
                <a:moveTo>
                  <a:pt x="45624" y="5051"/>
                </a:moveTo>
                <a:lnTo>
                  <a:pt x="42798" y="7886"/>
                </a:lnTo>
                <a:lnTo>
                  <a:pt x="42798" y="17094"/>
                </a:lnTo>
                <a:lnTo>
                  <a:pt x="46520" y="20827"/>
                </a:lnTo>
                <a:lnTo>
                  <a:pt x="50838" y="20827"/>
                </a:lnTo>
                <a:lnTo>
                  <a:pt x="45624" y="5051"/>
                </a:lnTo>
                <a:close/>
              </a:path>
              <a:path w="59689" h="24764">
                <a:moveTo>
                  <a:pt x="55740" y="4152"/>
                </a:moveTo>
                <a:lnTo>
                  <a:pt x="46520" y="4152"/>
                </a:lnTo>
                <a:lnTo>
                  <a:pt x="46188" y="4485"/>
                </a:lnTo>
                <a:lnTo>
                  <a:pt x="48513" y="4572"/>
                </a:lnTo>
                <a:lnTo>
                  <a:pt x="53536" y="19773"/>
                </a:lnTo>
                <a:lnTo>
                  <a:pt x="53634" y="20497"/>
                </a:lnTo>
                <a:lnTo>
                  <a:pt x="53219" y="20827"/>
                </a:lnTo>
                <a:lnTo>
                  <a:pt x="55740" y="20827"/>
                </a:lnTo>
                <a:lnTo>
                  <a:pt x="59474" y="17094"/>
                </a:lnTo>
                <a:lnTo>
                  <a:pt x="59474" y="7886"/>
                </a:lnTo>
                <a:lnTo>
                  <a:pt x="55740" y="4152"/>
                </a:lnTo>
                <a:close/>
              </a:path>
              <a:path w="59689" h="24764">
                <a:moveTo>
                  <a:pt x="14008" y="1295"/>
                </a:moveTo>
                <a:lnTo>
                  <a:pt x="4533" y="17259"/>
                </a:lnTo>
                <a:lnTo>
                  <a:pt x="8775" y="19773"/>
                </a:lnTo>
                <a:lnTo>
                  <a:pt x="18130" y="3746"/>
                </a:lnTo>
                <a:lnTo>
                  <a:pt x="14008" y="1295"/>
                </a:lnTo>
                <a:close/>
              </a:path>
              <a:path w="59689" h="24764">
                <a:moveTo>
                  <a:pt x="18134" y="3748"/>
                </a:moveTo>
                <a:lnTo>
                  <a:pt x="8775" y="19773"/>
                </a:lnTo>
                <a:lnTo>
                  <a:pt x="18131" y="3987"/>
                </a:lnTo>
                <a:lnTo>
                  <a:pt x="18134" y="3748"/>
                </a:lnTo>
                <a:close/>
              </a:path>
              <a:path w="59689" h="24764">
                <a:moveTo>
                  <a:pt x="14401" y="0"/>
                </a:moveTo>
                <a:lnTo>
                  <a:pt x="4152" y="0"/>
                </a:lnTo>
                <a:lnTo>
                  <a:pt x="114" y="4038"/>
                </a:lnTo>
                <a:lnTo>
                  <a:pt x="0" y="14401"/>
                </a:lnTo>
                <a:lnTo>
                  <a:pt x="4152" y="18554"/>
                </a:lnTo>
                <a:lnTo>
                  <a:pt x="6719" y="18554"/>
                </a:lnTo>
                <a:lnTo>
                  <a:pt x="4533" y="17259"/>
                </a:lnTo>
                <a:lnTo>
                  <a:pt x="14008" y="1295"/>
                </a:lnTo>
                <a:lnTo>
                  <a:pt x="15697" y="1295"/>
                </a:lnTo>
                <a:lnTo>
                  <a:pt x="14401" y="0"/>
                </a:lnTo>
                <a:close/>
              </a:path>
              <a:path w="59689" h="24764">
                <a:moveTo>
                  <a:pt x="18153" y="3751"/>
                </a:moveTo>
                <a:lnTo>
                  <a:pt x="18440" y="4038"/>
                </a:lnTo>
                <a:lnTo>
                  <a:pt x="18554" y="14401"/>
                </a:lnTo>
                <a:lnTo>
                  <a:pt x="14401" y="18554"/>
                </a:lnTo>
                <a:lnTo>
                  <a:pt x="31686" y="18554"/>
                </a:lnTo>
                <a:lnTo>
                  <a:pt x="31686" y="4660"/>
                </a:lnTo>
                <a:lnTo>
                  <a:pt x="27825" y="4660"/>
                </a:lnTo>
                <a:lnTo>
                  <a:pt x="23844" y="4572"/>
                </a:lnTo>
                <a:lnTo>
                  <a:pt x="19443" y="4089"/>
                </a:lnTo>
                <a:lnTo>
                  <a:pt x="18783" y="3937"/>
                </a:lnTo>
                <a:lnTo>
                  <a:pt x="18153" y="3751"/>
                </a:lnTo>
                <a:close/>
              </a:path>
              <a:path w="59689" h="24764">
                <a:moveTo>
                  <a:pt x="45427" y="4457"/>
                </a:moveTo>
                <a:lnTo>
                  <a:pt x="45624" y="5051"/>
                </a:lnTo>
                <a:lnTo>
                  <a:pt x="45925" y="4749"/>
                </a:lnTo>
                <a:lnTo>
                  <a:pt x="45839" y="4472"/>
                </a:lnTo>
                <a:lnTo>
                  <a:pt x="45427" y="4457"/>
                </a:lnTo>
                <a:close/>
              </a:path>
              <a:path w="59689" h="24764">
                <a:moveTo>
                  <a:pt x="45839" y="4472"/>
                </a:moveTo>
                <a:lnTo>
                  <a:pt x="45925" y="4749"/>
                </a:lnTo>
                <a:lnTo>
                  <a:pt x="46188" y="4485"/>
                </a:lnTo>
                <a:lnTo>
                  <a:pt x="45839" y="4472"/>
                </a:lnTo>
                <a:close/>
              </a:path>
              <a:path w="59689" h="24764">
                <a:moveTo>
                  <a:pt x="31686" y="4419"/>
                </a:moveTo>
                <a:lnTo>
                  <a:pt x="27825" y="4660"/>
                </a:lnTo>
                <a:lnTo>
                  <a:pt x="31686" y="4660"/>
                </a:lnTo>
                <a:lnTo>
                  <a:pt x="31686" y="4419"/>
                </a:lnTo>
                <a:close/>
              </a:path>
              <a:path w="59689" h="24764">
                <a:moveTo>
                  <a:pt x="45835" y="4457"/>
                </a:moveTo>
                <a:lnTo>
                  <a:pt x="45427" y="4457"/>
                </a:lnTo>
                <a:lnTo>
                  <a:pt x="45839" y="4472"/>
                </a:lnTo>
                <a:close/>
              </a:path>
              <a:path w="59689" h="24764">
                <a:moveTo>
                  <a:pt x="18148" y="3746"/>
                </a:moveTo>
                <a:close/>
              </a:path>
              <a:path w="59689" h="24764">
                <a:moveTo>
                  <a:pt x="15697" y="1295"/>
                </a:moveTo>
                <a:lnTo>
                  <a:pt x="14008" y="1295"/>
                </a:lnTo>
                <a:lnTo>
                  <a:pt x="18130" y="3746"/>
                </a:lnTo>
                <a:lnTo>
                  <a:pt x="15697" y="1295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17215" y="2375446"/>
            <a:ext cx="831113" cy="3081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36734" y="2384628"/>
            <a:ext cx="657517" cy="2573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5898" y="2923171"/>
            <a:ext cx="90170" cy="133350"/>
          </a:xfrm>
          <a:custGeom>
            <a:avLst/>
            <a:gdLst/>
            <a:ahLst/>
            <a:cxnLst/>
            <a:rect l="l" t="t" r="r" b="b"/>
            <a:pathLst>
              <a:path w="90169" h="133350">
                <a:moveTo>
                  <a:pt x="29845" y="48387"/>
                </a:moveTo>
                <a:lnTo>
                  <a:pt x="25692" y="44234"/>
                </a:lnTo>
                <a:lnTo>
                  <a:pt x="24638" y="44234"/>
                </a:lnTo>
                <a:lnTo>
                  <a:pt x="24358" y="43916"/>
                </a:lnTo>
                <a:lnTo>
                  <a:pt x="22771" y="42329"/>
                </a:lnTo>
                <a:lnTo>
                  <a:pt x="20904" y="41249"/>
                </a:lnTo>
                <a:lnTo>
                  <a:pt x="18732" y="40690"/>
                </a:lnTo>
                <a:lnTo>
                  <a:pt x="16992" y="40309"/>
                </a:lnTo>
                <a:lnTo>
                  <a:pt x="15265" y="40335"/>
                </a:lnTo>
                <a:lnTo>
                  <a:pt x="13538" y="40754"/>
                </a:lnTo>
                <a:lnTo>
                  <a:pt x="12179" y="41135"/>
                </a:lnTo>
                <a:lnTo>
                  <a:pt x="11303" y="41554"/>
                </a:lnTo>
                <a:lnTo>
                  <a:pt x="11303" y="57086"/>
                </a:lnTo>
                <a:lnTo>
                  <a:pt x="11303" y="41554"/>
                </a:lnTo>
                <a:lnTo>
                  <a:pt x="2692" y="55245"/>
                </a:lnTo>
                <a:lnTo>
                  <a:pt x="2209" y="57086"/>
                </a:lnTo>
                <a:lnTo>
                  <a:pt x="0" y="80848"/>
                </a:lnTo>
                <a:lnTo>
                  <a:pt x="25" y="87782"/>
                </a:lnTo>
                <a:lnTo>
                  <a:pt x="8039" y="127508"/>
                </a:lnTo>
                <a:lnTo>
                  <a:pt x="8039" y="130073"/>
                </a:lnTo>
                <a:lnTo>
                  <a:pt x="11226" y="133273"/>
                </a:lnTo>
                <a:lnTo>
                  <a:pt x="19113" y="133273"/>
                </a:lnTo>
                <a:lnTo>
                  <a:pt x="22301" y="130073"/>
                </a:lnTo>
                <a:lnTo>
                  <a:pt x="22301" y="128054"/>
                </a:lnTo>
                <a:lnTo>
                  <a:pt x="22301" y="122199"/>
                </a:lnTo>
                <a:lnTo>
                  <a:pt x="20840" y="94411"/>
                </a:lnTo>
                <a:lnTo>
                  <a:pt x="21018" y="87960"/>
                </a:lnTo>
                <a:lnTo>
                  <a:pt x="21221" y="80848"/>
                </a:lnTo>
                <a:lnTo>
                  <a:pt x="21577" y="73736"/>
                </a:lnTo>
                <a:lnTo>
                  <a:pt x="22110" y="66636"/>
                </a:lnTo>
                <a:lnTo>
                  <a:pt x="22491" y="62788"/>
                </a:lnTo>
                <a:lnTo>
                  <a:pt x="25692" y="62788"/>
                </a:lnTo>
                <a:lnTo>
                  <a:pt x="29845" y="58635"/>
                </a:lnTo>
                <a:lnTo>
                  <a:pt x="29845" y="48387"/>
                </a:lnTo>
                <a:close/>
              </a:path>
              <a:path w="90169" h="133350">
                <a:moveTo>
                  <a:pt x="89877" y="75209"/>
                </a:moveTo>
                <a:lnTo>
                  <a:pt x="87299" y="41948"/>
                </a:lnTo>
                <a:lnTo>
                  <a:pt x="87477" y="34505"/>
                </a:lnTo>
                <a:lnTo>
                  <a:pt x="87833" y="27622"/>
                </a:lnTo>
                <a:lnTo>
                  <a:pt x="88315" y="18567"/>
                </a:lnTo>
                <a:lnTo>
                  <a:pt x="88531" y="14693"/>
                </a:lnTo>
                <a:lnTo>
                  <a:pt x="88823" y="14401"/>
                </a:lnTo>
                <a:lnTo>
                  <a:pt x="88823" y="8902"/>
                </a:lnTo>
                <a:lnTo>
                  <a:pt x="88823" y="4165"/>
                </a:lnTo>
                <a:lnTo>
                  <a:pt x="84658" y="0"/>
                </a:lnTo>
                <a:lnTo>
                  <a:pt x="74409" y="0"/>
                </a:lnTo>
                <a:lnTo>
                  <a:pt x="70256" y="4165"/>
                </a:lnTo>
                <a:lnTo>
                  <a:pt x="70256" y="9359"/>
                </a:lnTo>
                <a:lnTo>
                  <a:pt x="69761" y="26873"/>
                </a:lnTo>
                <a:lnTo>
                  <a:pt x="69570" y="34505"/>
                </a:lnTo>
                <a:lnTo>
                  <a:pt x="69557" y="42138"/>
                </a:lnTo>
                <a:lnTo>
                  <a:pt x="69735" y="49758"/>
                </a:lnTo>
                <a:lnTo>
                  <a:pt x="74968" y="80606"/>
                </a:lnTo>
                <a:lnTo>
                  <a:pt x="74968" y="83439"/>
                </a:lnTo>
                <a:lnTo>
                  <a:pt x="78308" y="86779"/>
                </a:lnTo>
                <a:lnTo>
                  <a:pt x="86537" y="86779"/>
                </a:lnTo>
                <a:lnTo>
                  <a:pt x="89877" y="83439"/>
                </a:lnTo>
                <a:lnTo>
                  <a:pt x="89877" y="81241"/>
                </a:lnTo>
                <a:lnTo>
                  <a:pt x="89877" y="75209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68629" y="3010725"/>
            <a:ext cx="27940" cy="167005"/>
          </a:xfrm>
          <a:custGeom>
            <a:avLst/>
            <a:gdLst/>
            <a:ahLst/>
            <a:cxnLst/>
            <a:rect l="l" t="t" r="r" b="b"/>
            <a:pathLst>
              <a:path w="27939" h="167005">
                <a:moveTo>
                  <a:pt x="6625" y="160459"/>
                </a:moveTo>
                <a:lnTo>
                  <a:pt x="6625" y="163614"/>
                </a:lnTo>
                <a:lnTo>
                  <a:pt x="9978" y="166954"/>
                </a:lnTo>
                <a:lnTo>
                  <a:pt x="18233" y="166954"/>
                </a:lnTo>
                <a:lnTo>
                  <a:pt x="21573" y="163614"/>
                </a:lnTo>
                <a:lnTo>
                  <a:pt x="21573" y="160883"/>
                </a:lnTo>
                <a:lnTo>
                  <a:pt x="6765" y="160883"/>
                </a:lnTo>
                <a:lnTo>
                  <a:pt x="6625" y="160459"/>
                </a:lnTo>
                <a:close/>
              </a:path>
              <a:path w="27939" h="167005">
                <a:moveTo>
                  <a:pt x="18958" y="152733"/>
                </a:moveTo>
                <a:lnTo>
                  <a:pt x="6956" y="155028"/>
                </a:lnTo>
                <a:lnTo>
                  <a:pt x="6625" y="155359"/>
                </a:lnTo>
                <a:lnTo>
                  <a:pt x="6625" y="160459"/>
                </a:lnTo>
                <a:lnTo>
                  <a:pt x="6765" y="160883"/>
                </a:lnTo>
                <a:lnTo>
                  <a:pt x="21446" y="158089"/>
                </a:lnTo>
                <a:lnTo>
                  <a:pt x="21287" y="155409"/>
                </a:lnTo>
                <a:lnTo>
                  <a:pt x="21244" y="155028"/>
                </a:lnTo>
                <a:lnTo>
                  <a:pt x="18958" y="152733"/>
                </a:lnTo>
                <a:close/>
              </a:path>
              <a:path w="27939" h="167005">
                <a:moveTo>
                  <a:pt x="21265" y="155050"/>
                </a:moveTo>
                <a:lnTo>
                  <a:pt x="21446" y="158089"/>
                </a:lnTo>
                <a:lnTo>
                  <a:pt x="6765" y="160883"/>
                </a:lnTo>
                <a:lnTo>
                  <a:pt x="21573" y="160883"/>
                </a:lnTo>
                <a:lnTo>
                  <a:pt x="21573" y="155359"/>
                </a:lnTo>
                <a:lnTo>
                  <a:pt x="21265" y="155050"/>
                </a:lnTo>
                <a:close/>
              </a:path>
              <a:path w="27939" h="167005">
                <a:moveTo>
                  <a:pt x="6956" y="155028"/>
                </a:moveTo>
                <a:lnTo>
                  <a:pt x="4962" y="155409"/>
                </a:lnTo>
                <a:lnTo>
                  <a:pt x="6625" y="160459"/>
                </a:lnTo>
                <a:lnTo>
                  <a:pt x="6625" y="155359"/>
                </a:lnTo>
                <a:lnTo>
                  <a:pt x="6956" y="155028"/>
                </a:lnTo>
                <a:close/>
              </a:path>
              <a:path w="27939" h="167005">
                <a:moveTo>
                  <a:pt x="21154" y="135801"/>
                </a:moveTo>
                <a:lnTo>
                  <a:pt x="1647" y="136702"/>
                </a:lnTo>
                <a:lnTo>
                  <a:pt x="2244" y="143027"/>
                </a:lnTo>
                <a:lnTo>
                  <a:pt x="3349" y="149263"/>
                </a:lnTo>
                <a:lnTo>
                  <a:pt x="4962" y="155409"/>
                </a:lnTo>
                <a:lnTo>
                  <a:pt x="6956" y="155028"/>
                </a:lnTo>
                <a:lnTo>
                  <a:pt x="9978" y="152006"/>
                </a:lnTo>
                <a:lnTo>
                  <a:pt x="21097" y="152006"/>
                </a:lnTo>
                <a:lnTo>
                  <a:pt x="21154" y="135801"/>
                </a:lnTo>
                <a:close/>
              </a:path>
              <a:path w="27939" h="167005">
                <a:moveTo>
                  <a:pt x="21103" y="152323"/>
                </a:moveTo>
                <a:lnTo>
                  <a:pt x="18958" y="152733"/>
                </a:lnTo>
                <a:lnTo>
                  <a:pt x="21265" y="155050"/>
                </a:lnTo>
                <a:lnTo>
                  <a:pt x="21103" y="152323"/>
                </a:lnTo>
                <a:close/>
              </a:path>
              <a:path w="27939" h="167005">
                <a:moveTo>
                  <a:pt x="18233" y="152006"/>
                </a:moveTo>
                <a:lnTo>
                  <a:pt x="9978" y="152006"/>
                </a:lnTo>
                <a:lnTo>
                  <a:pt x="6956" y="155028"/>
                </a:lnTo>
                <a:lnTo>
                  <a:pt x="18958" y="152733"/>
                </a:lnTo>
                <a:lnTo>
                  <a:pt x="18233" y="152006"/>
                </a:lnTo>
                <a:close/>
              </a:path>
              <a:path w="27939" h="167005">
                <a:moveTo>
                  <a:pt x="21097" y="152006"/>
                </a:moveTo>
                <a:lnTo>
                  <a:pt x="18233" y="152006"/>
                </a:lnTo>
                <a:lnTo>
                  <a:pt x="18958" y="152733"/>
                </a:lnTo>
                <a:lnTo>
                  <a:pt x="21103" y="152323"/>
                </a:lnTo>
                <a:lnTo>
                  <a:pt x="21097" y="152006"/>
                </a:lnTo>
                <a:close/>
              </a:path>
              <a:path w="27939" h="167005">
                <a:moveTo>
                  <a:pt x="13725" y="0"/>
                </a:moveTo>
                <a:lnTo>
                  <a:pt x="178" y="42384"/>
                </a:lnTo>
                <a:lnTo>
                  <a:pt x="0" y="53172"/>
                </a:lnTo>
                <a:lnTo>
                  <a:pt x="48" y="83556"/>
                </a:lnTo>
                <a:lnTo>
                  <a:pt x="321" y="101282"/>
                </a:lnTo>
                <a:lnTo>
                  <a:pt x="854" y="118998"/>
                </a:lnTo>
                <a:lnTo>
                  <a:pt x="1647" y="136702"/>
                </a:lnTo>
                <a:lnTo>
                  <a:pt x="21154" y="135801"/>
                </a:lnTo>
                <a:lnTo>
                  <a:pt x="21349" y="118305"/>
                </a:lnTo>
                <a:lnTo>
                  <a:pt x="21493" y="101282"/>
                </a:lnTo>
                <a:lnTo>
                  <a:pt x="21597" y="83319"/>
                </a:lnTo>
                <a:lnTo>
                  <a:pt x="21664" y="53172"/>
                </a:lnTo>
                <a:lnTo>
                  <a:pt x="21918" y="40533"/>
                </a:lnTo>
                <a:lnTo>
                  <a:pt x="22412" y="27906"/>
                </a:lnTo>
                <a:lnTo>
                  <a:pt x="22644" y="23926"/>
                </a:lnTo>
                <a:lnTo>
                  <a:pt x="12975" y="23926"/>
                </a:lnTo>
                <a:lnTo>
                  <a:pt x="8822" y="19773"/>
                </a:lnTo>
                <a:lnTo>
                  <a:pt x="8822" y="19294"/>
                </a:lnTo>
                <a:lnTo>
                  <a:pt x="7286" y="18211"/>
                </a:lnTo>
                <a:lnTo>
                  <a:pt x="8822" y="16676"/>
                </a:lnTo>
                <a:lnTo>
                  <a:pt x="8822" y="9525"/>
                </a:lnTo>
                <a:lnTo>
                  <a:pt x="12975" y="5372"/>
                </a:lnTo>
                <a:lnTo>
                  <a:pt x="20137" y="5372"/>
                </a:lnTo>
                <a:lnTo>
                  <a:pt x="21662" y="3848"/>
                </a:lnTo>
                <a:lnTo>
                  <a:pt x="20633" y="2870"/>
                </a:lnTo>
                <a:lnTo>
                  <a:pt x="19490" y="2082"/>
                </a:lnTo>
                <a:lnTo>
                  <a:pt x="18220" y="1447"/>
                </a:lnTo>
                <a:lnTo>
                  <a:pt x="13725" y="0"/>
                </a:lnTo>
                <a:close/>
              </a:path>
              <a:path w="27939" h="167005">
                <a:moveTo>
                  <a:pt x="8822" y="19294"/>
                </a:moveTo>
                <a:lnTo>
                  <a:pt x="8822" y="19773"/>
                </a:lnTo>
                <a:lnTo>
                  <a:pt x="12975" y="23926"/>
                </a:lnTo>
                <a:lnTo>
                  <a:pt x="22644" y="23926"/>
                </a:lnTo>
                <a:lnTo>
                  <a:pt x="22803" y="21209"/>
                </a:lnTo>
                <a:lnTo>
                  <a:pt x="11540" y="21209"/>
                </a:lnTo>
                <a:lnTo>
                  <a:pt x="8822" y="19294"/>
                </a:lnTo>
                <a:close/>
              </a:path>
              <a:path w="27939" h="167005">
                <a:moveTo>
                  <a:pt x="23224" y="5372"/>
                </a:moveTo>
                <a:lnTo>
                  <a:pt x="22739" y="5372"/>
                </a:lnTo>
                <a:lnTo>
                  <a:pt x="24659" y="8089"/>
                </a:lnTo>
                <a:lnTo>
                  <a:pt x="22494" y="10255"/>
                </a:lnTo>
                <a:lnTo>
                  <a:pt x="23065" y="14655"/>
                </a:lnTo>
                <a:lnTo>
                  <a:pt x="23089" y="16306"/>
                </a:lnTo>
                <a:lnTo>
                  <a:pt x="22644" y="23926"/>
                </a:lnTo>
                <a:lnTo>
                  <a:pt x="23224" y="23926"/>
                </a:lnTo>
                <a:lnTo>
                  <a:pt x="27377" y="19773"/>
                </a:lnTo>
                <a:lnTo>
                  <a:pt x="27377" y="9525"/>
                </a:lnTo>
                <a:lnTo>
                  <a:pt x="23224" y="5372"/>
                </a:lnTo>
                <a:close/>
              </a:path>
              <a:path w="27939" h="167005">
                <a:moveTo>
                  <a:pt x="21662" y="3848"/>
                </a:moveTo>
                <a:lnTo>
                  <a:pt x="8822" y="16676"/>
                </a:lnTo>
                <a:lnTo>
                  <a:pt x="8822" y="19294"/>
                </a:lnTo>
                <a:lnTo>
                  <a:pt x="11540" y="21209"/>
                </a:lnTo>
                <a:lnTo>
                  <a:pt x="22494" y="10255"/>
                </a:lnTo>
                <a:lnTo>
                  <a:pt x="21662" y="3848"/>
                </a:lnTo>
                <a:close/>
              </a:path>
              <a:path w="27939" h="167005">
                <a:moveTo>
                  <a:pt x="22494" y="10255"/>
                </a:moveTo>
                <a:lnTo>
                  <a:pt x="11540" y="21209"/>
                </a:lnTo>
                <a:lnTo>
                  <a:pt x="22803" y="21209"/>
                </a:lnTo>
                <a:lnTo>
                  <a:pt x="23089" y="16306"/>
                </a:lnTo>
                <a:lnTo>
                  <a:pt x="23065" y="14655"/>
                </a:lnTo>
                <a:lnTo>
                  <a:pt x="22494" y="10255"/>
                </a:lnTo>
                <a:close/>
              </a:path>
              <a:path w="27939" h="167005">
                <a:moveTo>
                  <a:pt x="8822" y="16676"/>
                </a:moveTo>
                <a:lnTo>
                  <a:pt x="7286" y="18211"/>
                </a:lnTo>
                <a:lnTo>
                  <a:pt x="8822" y="19294"/>
                </a:lnTo>
                <a:lnTo>
                  <a:pt x="8822" y="16676"/>
                </a:lnTo>
                <a:close/>
              </a:path>
              <a:path w="27939" h="167005">
                <a:moveTo>
                  <a:pt x="20137" y="5372"/>
                </a:moveTo>
                <a:lnTo>
                  <a:pt x="12975" y="5372"/>
                </a:lnTo>
                <a:lnTo>
                  <a:pt x="8822" y="9525"/>
                </a:lnTo>
                <a:lnTo>
                  <a:pt x="8822" y="16676"/>
                </a:lnTo>
                <a:lnTo>
                  <a:pt x="20137" y="5372"/>
                </a:lnTo>
                <a:close/>
              </a:path>
              <a:path w="27939" h="167005">
                <a:moveTo>
                  <a:pt x="21662" y="3848"/>
                </a:moveTo>
                <a:lnTo>
                  <a:pt x="22494" y="10255"/>
                </a:lnTo>
                <a:lnTo>
                  <a:pt x="24659" y="8089"/>
                </a:lnTo>
                <a:lnTo>
                  <a:pt x="21662" y="3848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15885" y="2927502"/>
            <a:ext cx="22225" cy="97790"/>
          </a:xfrm>
          <a:custGeom>
            <a:avLst/>
            <a:gdLst/>
            <a:ahLst/>
            <a:cxnLst/>
            <a:rect l="l" t="t" r="r" b="b"/>
            <a:pathLst>
              <a:path w="22225" h="97789">
                <a:moveTo>
                  <a:pt x="1152" y="87857"/>
                </a:moveTo>
                <a:lnTo>
                  <a:pt x="1152" y="94170"/>
                </a:lnTo>
                <a:lnTo>
                  <a:pt x="4365" y="97370"/>
                </a:lnTo>
                <a:lnTo>
                  <a:pt x="12290" y="97370"/>
                </a:lnTo>
                <a:lnTo>
                  <a:pt x="15503" y="94170"/>
                </a:lnTo>
                <a:lnTo>
                  <a:pt x="15503" y="91643"/>
                </a:lnTo>
                <a:lnTo>
                  <a:pt x="15351" y="91643"/>
                </a:lnTo>
                <a:lnTo>
                  <a:pt x="1304" y="88760"/>
                </a:lnTo>
                <a:lnTo>
                  <a:pt x="1152" y="87857"/>
                </a:lnTo>
                <a:close/>
              </a:path>
              <a:path w="22225" h="97789">
                <a:moveTo>
                  <a:pt x="1152" y="87333"/>
                </a:moveTo>
                <a:lnTo>
                  <a:pt x="1152" y="87857"/>
                </a:lnTo>
                <a:lnTo>
                  <a:pt x="1304" y="88760"/>
                </a:lnTo>
                <a:lnTo>
                  <a:pt x="15351" y="91643"/>
                </a:lnTo>
                <a:lnTo>
                  <a:pt x="15503" y="91405"/>
                </a:lnTo>
                <a:lnTo>
                  <a:pt x="15503" y="89821"/>
                </a:lnTo>
                <a:lnTo>
                  <a:pt x="1152" y="87333"/>
                </a:lnTo>
                <a:close/>
              </a:path>
              <a:path w="22225" h="97789">
                <a:moveTo>
                  <a:pt x="15503" y="91405"/>
                </a:moveTo>
                <a:lnTo>
                  <a:pt x="15351" y="91643"/>
                </a:lnTo>
                <a:lnTo>
                  <a:pt x="15503" y="91643"/>
                </a:lnTo>
                <a:lnTo>
                  <a:pt x="15503" y="91405"/>
                </a:lnTo>
                <a:close/>
              </a:path>
              <a:path w="22225" h="97789">
                <a:moveTo>
                  <a:pt x="15503" y="89821"/>
                </a:moveTo>
                <a:lnTo>
                  <a:pt x="15503" y="91405"/>
                </a:lnTo>
                <a:lnTo>
                  <a:pt x="16417" y="89979"/>
                </a:lnTo>
                <a:lnTo>
                  <a:pt x="15503" y="89821"/>
                </a:lnTo>
                <a:close/>
              </a:path>
              <a:path w="22225" h="97789">
                <a:moveTo>
                  <a:pt x="15503" y="89791"/>
                </a:moveTo>
                <a:lnTo>
                  <a:pt x="16417" y="89979"/>
                </a:lnTo>
                <a:lnTo>
                  <a:pt x="15503" y="89791"/>
                </a:lnTo>
                <a:close/>
              </a:path>
              <a:path w="22225" h="97789">
                <a:moveTo>
                  <a:pt x="17255" y="83032"/>
                </a:moveTo>
                <a:lnTo>
                  <a:pt x="12290" y="83032"/>
                </a:lnTo>
                <a:lnTo>
                  <a:pt x="15503" y="86245"/>
                </a:lnTo>
                <a:lnTo>
                  <a:pt x="15503" y="89791"/>
                </a:lnTo>
                <a:lnTo>
                  <a:pt x="16417" y="89979"/>
                </a:lnTo>
                <a:lnTo>
                  <a:pt x="16735" y="88633"/>
                </a:lnTo>
                <a:lnTo>
                  <a:pt x="16951" y="87274"/>
                </a:lnTo>
                <a:lnTo>
                  <a:pt x="17091" y="85902"/>
                </a:lnTo>
                <a:lnTo>
                  <a:pt x="17255" y="83032"/>
                </a:lnTo>
                <a:close/>
              </a:path>
              <a:path w="22225" h="97789">
                <a:moveTo>
                  <a:pt x="1152" y="86841"/>
                </a:moveTo>
                <a:lnTo>
                  <a:pt x="1152" y="87333"/>
                </a:lnTo>
                <a:lnTo>
                  <a:pt x="15503" y="89821"/>
                </a:lnTo>
                <a:lnTo>
                  <a:pt x="1152" y="86841"/>
                </a:lnTo>
                <a:close/>
              </a:path>
              <a:path w="22225" h="97789">
                <a:moveTo>
                  <a:pt x="12290" y="83032"/>
                </a:moveTo>
                <a:lnTo>
                  <a:pt x="4365" y="83032"/>
                </a:lnTo>
                <a:lnTo>
                  <a:pt x="1152" y="86245"/>
                </a:lnTo>
                <a:lnTo>
                  <a:pt x="1152" y="86841"/>
                </a:lnTo>
                <a:lnTo>
                  <a:pt x="15503" y="89791"/>
                </a:lnTo>
                <a:lnTo>
                  <a:pt x="15503" y="86245"/>
                </a:lnTo>
                <a:lnTo>
                  <a:pt x="12290" y="83032"/>
                </a:lnTo>
                <a:close/>
              </a:path>
              <a:path w="22225" h="97789">
                <a:moveTo>
                  <a:pt x="974" y="86804"/>
                </a:moveTo>
                <a:lnTo>
                  <a:pt x="1054" y="87274"/>
                </a:lnTo>
                <a:lnTo>
                  <a:pt x="1152" y="86841"/>
                </a:lnTo>
                <a:lnTo>
                  <a:pt x="974" y="86804"/>
                </a:lnTo>
                <a:close/>
              </a:path>
              <a:path w="22225" h="97789">
                <a:moveTo>
                  <a:pt x="1622" y="17208"/>
                </a:moveTo>
                <a:lnTo>
                  <a:pt x="0" y="40708"/>
                </a:lnTo>
                <a:lnTo>
                  <a:pt x="47" y="57556"/>
                </a:lnTo>
                <a:lnTo>
                  <a:pt x="1061" y="87318"/>
                </a:lnTo>
                <a:lnTo>
                  <a:pt x="974" y="86804"/>
                </a:lnTo>
                <a:lnTo>
                  <a:pt x="1152" y="86804"/>
                </a:lnTo>
                <a:lnTo>
                  <a:pt x="1152" y="86245"/>
                </a:lnTo>
                <a:lnTo>
                  <a:pt x="4365" y="83032"/>
                </a:lnTo>
                <a:lnTo>
                  <a:pt x="17255" y="83032"/>
                </a:lnTo>
                <a:lnTo>
                  <a:pt x="17497" y="78823"/>
                </a:lnTo>
                <a:lnTo>
                  <a:pt x="17802" y="71739"/>
                </a:lnTo>
                <a:lnTo>
                  <a:pt x="17992" y="64993"/>
                </a:lnTo>
                <a:lnTo>
                  <a:pt x="18242" y="49129"/>
                </a:lnTo>
                <a:lnTo>
                  <a:pt x="18476" y="41913"/>
                </a:lnTo>
                <a:lnTo>
                  <a:pt x="20050" y="20599"/>
                </a:lnTo>
                <a:lnTo>
                  <a:pt x="8938" y="18554"/>
                </a:lnTo>
                <a:lnTo>
                  <a:pt x="7477" y="18554"/>
                </a:lnTo>
                <a:lnTo>
                  <a:pt x="7147" y="18225"/>
                </a:lnTo>
                <a:lnTo>
                  <a:pt x="1622" y="17208"/>
                </a:lnTo>
                <a:close/>
              </a:path>
              <a:path w="22225" h="97789">
                <a:moveTo>
                  <a:pt x="1152" y="86804"/>
                </a:moveTo>
                <a:lnTo>
                  <a:pt x="974" y="86804"/>
                </a:lnTo>
                <a:lnTo>
                  <a:pt x="1152" y="86841"/>
                </a:lnTo>
                <a:close/>
              </a:path>
              <a:path w="22225" h="97789">
                <a:moveTo>
                  <a:pt x="3476" y="7607"/>
                </a:moveTo>
                <a:lnTo>
                  <a:pt x="3324" y="8396"/>
                </a:lnTo>
                <a:lnTo>
                  <a:pt x="3324" y="14401"/>
                </a:lnTo>
                <a:lnTo>
                  <a:pt x="7147" y="18225"/>
                </a:lnTo>
                <a:lnTo>
                  <a:pt x="20050" y="20599"/>
                </a:lnTo>
                <a:lnTo>
                  <a:pt x="20413" y="18554"/>
                </a:lnTo>
                <a:lnTo>
                  <a:pt x="17726" y="18554"/>
                </a:lnTo>
                <a:lnTo>
                  <a:pt x="20979" y="15301"/>
                </a:lnTo>
                <a:lnTo>
                  <a:pt x="21726" y="10947"/>
                </a:lnTo>
                <a:lnTo>
                  <a:pt x="3476" y="7607"/>
                </a:lnTo>
                <a:close/>
              </a:path>
              <a:path w="22225" h="97789">
                <a:moveTo>
                  <a:pt x="7147" y="18225"/>
                </a:moveTo>
                <a:lnTo>
                  <a:pt x="7477" y="18554"/>
                </a:lnTo>
                <a:lnTo>
                  <a:pt x="8938" y="18554"/>
                </a:lnTo>
                <a:lnTo>
                  <a:pt x="7147" y="18225"/>
                </a:lnTo>
                <a:close/>
              </a:path>
              <a:path w="22225" h="97789">
                <a:moveTo>
                  <a:pt x="20979" y="15301"/>
                </a:moveTo>
                <a:lnTo>
                  <a:pt x="17726" y="18554"/>
                </a:lnTo>
                <a:lnTo>
                  <a:pt x="20413" y="18554"/>
                </a:lnTo>
                <a:lnTo>
                  <a:pt x="20979" y="15301"/>
                </a:lnTo>
                <a:close/>
              </a:path>
              <a:path w="22225" h="97789">
                <a:moveTo>
                  <a:pt x="3324" y="8396"/>
                </a:moveTo>
                <a:lnTo>
                  <a:pt x="1622" y="17208"/>
                </a:lnTo>
                <a:lnTo>
                  <a:pt x="7147" y="18225"/>
                </a:lnTo>
                <a:lnTo>
                  <a:pt x="3324" y="14401"/>
                </a:lnTo>
                <a:lnTo>
                  <a:pt x="3324" y="8396"/>
                </a:lnTo>
                <a:close/>
              </a:path>
              <a:path w="22225" h="97789">
                <a:moveTo>
                  <a:pt x="21878" y="7607"/>
                </a:moveTo>
                <a:lnTo>
                  <a:pt x="3476" y="7607"/>
                </a:lnTo>
                <a:lnTo>
                  <a:pt x="21726" y="10947"/>
                </a:lnTo>
                <a:lnTo>
                  <a:pt x="20979" y="15301"/>
                </a:lnTo>
                <a:lnTo>
                  <a:pt x="21878" y="14401"/>
                </a:lnTo>
                <a:lnTo>
                  <a:pt x="21878" y="7607"/>
                </a:lnTo>
                <a:close/>
              </a:path>
              <a:path w="22225" h="97789">
                <a:moveTo>
                  <a:pt x="17726" y="0"/>
                </a:moveTo>
                <a:lnTo>
                  <a:pt x="7477" y="0"/>
                </a:lnTo>
                <a:lnTo>
                  <a:pt x="3324" y="4152"/>
                </a:lnTo>
                <a:lnTo>
                  <a:pt x="3324" y="8396"/>
                </a:lnTo>
                <a:lnTo>
                  <a:pt x="3476" y="7607"/>
                </a:lnTo>
                <a:lnTo>
                  <a:pt x="21878" y="7607"/>
                </a:lnTo>
                <a:lnTo>
                  <a:pt x="21878" y="4152"/>
                </a:lnTo>
                <a:lnTo>
                  <a:pt x="17726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92869" y="2891218"/>
            <a:ext cx="26670" cy="93980"/>
          </a:xfrm>
          <a:custGeom>
            <a:avLst/>
            <a:gdLst/>
            <a:ahLst/>
            <a:cxnLst/>
            <a:rect l="l" t="t" r="r" b="b"/>
            <a:pathLst>
              <a:path w="26669" h="93980">
                <a:moveTo>
                  <a:pt x="5842" y="87348"/>
                </a:moveTo>
                <a:lnTo>
                  <a:pt x="5842" y="90449"/>
                </a:lnTo>
                <a:lnTo>
                  <a:pt x="9258" y="93878"/>
                </a:lnTo>
                <a:lnTo>
                  <a:pt x="17691" y="93878"/>
                </a:lnTo>
                <a:lnTo>
                  <a:pt x="21120" y="90449"/>
                </a:lnTo>
                <a:lnTo>
                  <a:pt x="21120" y="87960"/>
                </a:lnTo>
                <a:lnTo>
                  <a:pt x="6032" y="87960"/>
                </a:lnTo>
                <a:lnTo>
                  <a:pt x="5842" y="87348"/>
                </a:lnTo>
                <a:close/>
              </a:path>
              <a:path w="26669" h="93980">
                <a:moveTo>
                  <a:pt x="17691" y="78600"/>
                </a:moveTo>
                <a:lnTo>
                  <a:pt x="9258" y="78600"/>
                </a:lnTo>
                <a:lnTo>
                  <a:pt x="5842" y="82016"/>
                </a:lnTo>
                <a:lnTo>
                  <a:pt x="5842" y="87348"/>
                </a:lnTo>
                <a:lnTo>
                  <a:pt x="6032" y="87960"/>
                </a:lnTo>
                <a:lnTo>
                  <a:pt x="20916" y="84505"/>
                </a:lnTo>
                <a:lnTo>
                  <a:pt x="20417" y="81316"/>
                </a:lnTo>
                <a:lnTo>
                  <a:pt x="17691" y="78600"/>
                </a:lnTo>
                <a:close/>
              </a:path>
              <a:path w="26669" h="93980">
                <a:moveTo>
                  <a:pt x="20417" y="81316"/>
                </a:moveTo>
                <a:lnTo>
                  <a:pt x="20916" y="84505"/>
                </a:lnTo>
                <a:lnTo>
                  <a:pt x="6032" y="87960"/>
                </a:lnTo>
                <a:lnTo>
                  <a:pt x="21120" y="87960"/>
                </a:lnTo>
                <a:lnTo>
                  <a:pt x="21120" y="82016"/>
                </a:lnTo>
                <a:lnTo>
                  <a:pt x="20417" y="81316"/>
                </a:lnTo>
                <a:close/>
              </a:path>
              <a:path w="26669" h="93980">
                <a:moveTo>
                  <a:pt x="19418" y="74930"/>
                </a:moveTo>
                <a:lnTo>
                  <a:pt x="3149" y="78701"/>
                </a:lnTo>
                <a:lnTo>
                  <a:pt x="5842" y="87348"/>
                </a:lnTo>
                <a:lnTo>
                  <a:pt x="5842" y="82016"/>
                </a:lnTo>
                <a:lnTo>
                  <a:pt x="9258" y="78600"/>
                </a:lnTo>
                <a:lnTo>
                  <a:pt x="19992" y="78600"/>
                </a:lnTo>
                <a:lnTo>
                  <a:pt x="19418" y="74930"/>
                </a:lnTo>
                <a:close/>
              </a:path>
              <a:path w="26669" h="93980">
                <a:moveTo>
                  <a:pt x="19992" y="78600"/>
                </a:moveTo>
                <a:lnTo>
                  <a:pt x="17691" y="78600"/>
                </a:lnTo>
                <a:lnTo>
                  <a:pt x="20417" y="81316"/>
                </a:lnTo>
                <a:lnTo>
                  <a:pt x="19992" y="78600"/>
                </a:lnTo>
                <a:close/>
              </a:path>
              <a:path w="26669" h="93980">
                <a:moveTo>
                  <a:pt x="165" y="48996"/>
                </a:moveTo>
                <a:lnTo>
                  <a:pt x="3149" y="78701"/>
                </a:lnTo>
                <a:lnTo>
                  <a:pt x="19418" y="74930"/>
                </a:lnTo>
                <a:lnTo>
                  <a:pt x="19189" y="72974"/>
                </a:lnTo>
                <a:lnTo>
                  <a:pt x="19088" y="71856"/>
                </a:lnTo>
                <a:lnTo>
                  <a:pt x="18999" y="70307"/>
                </a:lnTo>
                <a:lnTo>
                  <a:pt x="18757" y="63461"/>
                </a:lnTo>
                <a:lnTo>
                  <a:pt x="18935" y="56629"/>
                </a:lnTo>
                <a:lnTo>
                  <a:pt x="19532" y="49796"/>
                </a:lnTo>
                <a:lnTo>
                  <a:pt x="165" y="48996"/>
                </a:lnTo>
                <a:close/>
              </a:path>
              <a:path w="26669" h="93980">
                <a:moveTo>
                  <a:pt x="4444" y="17576"/>
                </a:moveTo>
                <a:lnTo>
                  <a:pt x="152" y="40576"/>
                </a:lnTo>
                <a:lnTo>
                  <a:pt x="165" y="48996"/>
                </a:lnTo>
                <a:lnTo>
                  <a:pt x="19532" y="49796"/>
                </a:lnTo>
                <a:lnTo>
                  <a:pt x="20099" y="43071"/>
                </a:lnTo>
                <a:lnTo>
                  <a:pt x="20905" y="36383"/>
                </a:lnTo>
                <a:lnTo>
                  <a:pt x="21952" y="29731"/>
                </a:lnTo>
                <a:lnTo>
                  <a:pt x="23240" y="23114"/>
                </a:lnTo>
                <a:lnTo>
                  <a:pt x="4444" y="17576"/>
                </a:lnTo>
                <a:close/>
              </a:path>
              <a:path w="26669" h="93980">
                <a:moveTo>
                  <a:pt x="7823" y="7773"/>
                </a:moveTo>
                <a:lnTo>
                  <a:pt x="4444" y="17576"/>
                </a:lnTo>
                <a:lnTo>
                  <a:pt x="23240" y="23114"/>
                </a:lnTo>
                <a:lnTo>
                  <a:pt x="24363" y="18567"/>
                </a:lnTo>
                <a:lnTo>
                  <a:pt x="11976" y="18567"/>
                </a:lnTo>
                <a:lnTo>
                  <a:pt x="7823" y="14414"/>
                </a:lnTo>
                <a:lnTo>
                  <a:pt x="7823" y="7773"/>
                </a:lnTo>
                <a:close/>
              </a:path>
              <a:path w="26669" h="93980">
                <a:moveTo>
                  <a:pt x="8204" y="6667"/>
                </a:moveTo>
                <a:lnTo>
                  <a:pt x="7823" y="7773"/>
                </a:lnTo>
                <a:lnTo>
                  <a:pt x="7823" y="14414"/>
                </a:lnTo>
                <a:lnTo>
                  <a:pt x="11976" y="18567"/>
                </a:lnTo>
                <a:lnTo>
                  <a:pt x="22225" y="18567"/>
                </a:lnTo>
                <a:lnTo>
                  <a:pt x="25064" y="15727"/>
                </a:lnTo>
                <a:lnTo>
                  <a:pt x="26009" y="11899"/>
                </a:lnTo>
                <a:lnTo>
                  <a:pt x="8204" y="6667"/>
                </a:lnTo>
                <a:close/>
              </a:path>
              <a:path w="26669" h="93980">
                <a:moveTo>
                  <a:pt x="25064" y="15727"/>
                </a:moveTo>
                <a:lnTo>
                  <a:pt x="22225" y="18567"/>
                </a:lnTo>
                <a:lnTo>
                  <a:pt x="24363" y="18567"/>
                </a:lnTo>
                <a:lnTo>
                  <a:pt x="25064" y="15727"/>
                </a:lnTo>
                <a:close/>
              </a:path>
              <a:path w="26669" h="93980">
                <a:moveTo>
                  <a:pt x="26377" y="6667"/>
                </a:moveTo>
                <a:lnTo>
                  <a:pt x="8204" y="6667"/>
                </a:lnTo>
                <a:lnTo>
                  <a:pt x="26009" y="11899"/>
                </a:lnTo>
                <a:lnTo>
                  <a:pt x="25064" y="15727"/>
                </a:lnTo>
                <a:lnTo>
                  <a:pt x="26377" y="14414"/>
                </a:lnTo>
                <a:lnTo>
                  <a:pt x="26377" y="6667"/>
                </a:lnTo>
                <a:close/>
              </a:path>
              <a:path w="26669" h="93980">
                <a:moveTo>
                  <a:pt x="22225" y="0"/>
                </a:moveTo>
                <a:lnTo>
                  <a:pt x="11976" y="0"/>
                </a:lnTo>
                <a:lnTo>
                  <a:pt x="7823" y="4165"/>
                </a:lnTo>
                <a:lnTo>
                  <a:pt x="7823" y="7773"/>
                </a:lnTo>
                <a:lnTo>
                  <a:pt x="8204" y="6667"/>
                </a:lnTo>
                <a:lnTo>
                  <a:pt x="26377" y="6667"/>
                </a:lnTo>
                <a:lnTo>
                  <a:pt x="26377" y="4165"/>
                </a:lnTo>
                <a:lnTo>
                  <a:pt x="22225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43784" y="3136519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4">
                <a:moveTo>
                  <a:pt x="4356" y="41681"/>
                </a:moveTo>
                <a:lnTo>
                  <a:pt x="3225" y="41681"/>
                </a:lnTo>
                <a:lnTo>
                  <a:pt x="0" y="44919"/>
                </a:lnTo>
                <a:lnTo>
                  <a:pt x="0" y="52882"/>
                </a:lnTo>
                <a:lnTo>
                  <a:pt x="3225" y="56108"/>
                </a:lnTo>
                <a:lnTo>
                  <a:pt x="11188" y="56108"/>
                </a:lnTo>
                <a:lnTo>
                  <a:pt x="12649" y="54648"/>
                </a:lnTo>
                <a:lnTo>
                  <a:pt x="11556" y="54648"/>
                </a:lnTo>
                <a:lnTo>
                  <a:pt x="2870" y="43141"/>
                </a:lnTo>
                <a:lnTo>
                  <a:pt x="4356" y="41681"/>
                </a:lnTo>
                <a:close/>
              </a:path>
              <a:path w="60960" h="56514">
                <a:moveTo>
                  <a:pt x="10248" y="35890"/>
                </a:moveTo>
                <a:lnTo>
                  <a:pt x="2870" y="43141"/>
                </a:lnTo>
                <a:lnTo>
                  <a:pt x="11556" y="54648"/>
                </a:lnTo>
                <a:lnTo>
                  <a:pt x="14075" y="53221"/>
                </a:lnTo>
                <a:lnTo>
                  <a:pt x="14414" y="52882"/>
                </a:lnTo>
                <a:lnTo>
                  <a:pt x="14414" y="44919"/>
                </a:lnTo>
                <a:lnTo>
                  <a:pt x="11188" y="41681"/>
                </a:lnTo>
                <a:lnTo>
                  <a:pt x="14613" y="41681"/>
                </a:lnTo>
                <a:lnTo>
                  <a:pt x="10248" y="35890"/>
                </a:lnTo>
                <a:close/>
              </a:path>
              <a:path w="60960" h="56514">
                <a:moveTo>
                  <a:pt x="14075" y="53221"/>
                </a:moveTo>
                <a:lnTo>
                  <a:pt x="11556" y="54648"/>
                </a:lnTo>
                <a:lnTo>
                  <a:pt x="12649" y="54648"/>
                </a:lnTo>
                <a:lnTo>
                  <a:pt x="14075" y="53221"/>
                </a:lnTo>
                <a:close/>
              </a:path>
              <a:path w="60960" h="56514">
                <a:moveTo>
                  <a:pt x="14613" y="41681"/>
                </a:moveTo>
                <a:lnTo>
                  <a:pt x="11188" y="41681"/>
                </a:lnTo>
                <a:lnTo>
                  <a:pt x="14414" y="44919"/>
                </a:lnTo>
                <a:lnTo>
                  <a:pt x="14414" y="52882"/>
                </a:lnTo>
                <a:lnTo>
                  <a:pt x="14075" y="53221"/>
                </a:lnTo>
                <a:lnTo>
                  <a:pt x="20548" y="49555"/>
                </a:lnTo>
                <a:lnTo>
                  <a:pt x="14613" y="41681"/>
                </a:lnTo>
                <a:close/>
              </a:path>
              <a:path w="60960" h="56514">
                <a:moveTo>
                  <a:pt x="24320" y="18503"/>
                </a:moveTo>
                <a:lnTo>
                  <a:pt x="20053" y="24650"/>
                </a:lnTo>
                <a:lnTo>
                  <a:pt x="15354" y="30441"/>
                </a:lnTo>
                <a:lnTo>
                  <a:pt x="10248" y="35890"/>
                </a:lnTo>
                <a:lnTo>
                  <a:pt x="20548" y="49555"/>
                </a:lnTo>
                <a:lnTo>
                  <a:pt x="26168" y="45690"/>
                </a:lnTo>
                <a:lnTo>
                  <a:pt x="31446" y="41428"/>
                </a:lnTo>
                <a:lnTo>
                  <a:pt x="36384" y="36769"/>
                </a:lnTo>
                <a:lnTo>
                  <a:pt x="40982" y="31711"/>
                </a:lnTo>
                <a:lnTo>
                  <a:pt x="24320" y="18503"/>
                </a:lnTo>
                <a:close/>
              </a:path>
              <a:path w="60960" h="56514">
                <a:moveTo>
                  <a:pt x="42125" y="2108"/>
                </a:moveTo>
                <a:lnTo>
                  <a:pt x="24320" y="18503"/>
                </a:lnTo>
                <a:lnTo>
                  <a:pt x="40982" y="31711"/>
                </a:lnTo>
                <a:lnTo>
                  <a:pt x="44068" y="28193"/>
                </a:lnTo>
                <a:lnTo>
                  <a:pt x="47256" y="24790"/>
                </a:lnTo>
                <a:lnTo>
                  <a:pt x="50546" y="21462"/>
                </a:lnTo>
                <a:lnTo>
                  <a:pt x="50736" y="21297"/>
                </a:lnTo>
                <a:lnTo>
                  <a:pt x="50850" y="21120"/>
                </a:lnTo>
                <a:lnTo>
                  <a:pt x="50781" y="20801"/>
                </a:lnTo>
                <a:lnTo>
                  <a:pt x="49741" y="18554"/>
                </a:lnTo>
                <a:lnTo>
                  <a:pt x="46088" y="18554"/>
                </a:lnTo>
                <a:lnTo>
                  <a:pt x="41935" y="14401"/>
                </a:lnTo>
                <a:lnTo>
                  <a:pt x="41935" y="4152"/>
                </a:lnTo>
                <a:lnTo>
                  <a:pt x="42711" y="3372"/>
                </a:lnTo>
                <a:lnTo>
                  <a:pt x="42125" y="2108"/>
                </a:lnTo>
                <a:close/>
              </a:path>
              <a:path w="60960" h="56514">
                <a:moveTo>
                  <a:pt x="42716" y="3372"/>
                </a:moveTo>
                <a:lnTo>
                  <a:pt x="50800" y="20840"/>
                </a:lnTo>
                <a:lnTo>
                  <a:pt x="42716" y="3372"/>
                </a:lnTo>
                <a:close/>
              </a:path>
              <a:path w="60960" h="56514">
                <a:moveTo>
                  <a:pt x="50853" y="20801"/>
                </a:moveTo>
                <a:close/>
              </a:path>
              <a:path w="60960" h="56514">
                <a:moveTo>
                  <a:pt x="47307" y="850"/>
                </a:moveTo>
                <a:lnTo>
                  <a:pt x="44574" y="1514"/>
                </a:lnTo>
                <a:lnTo>
                  <a:pt x="42716" y="3372"/>
                </a:lnTo>
                <a:lnTo>
                  <a:pt x="50853" y="20801"/>
                </a:lnTo>
                <a:lnTo>
                  <a:pt x="55105" y="17691"/>
                </a:lnTo>
                <a:lnTo>
                  <a:pt x="47307" y="850"/>
                </a:lnTo>
                <a:close/>
              </a:path>
              <a:path w="60960" h="56514">
                <a:moveTo>
                  <a:pt x="42712" y="3375"/>
                </a:moveTo>
                <a:lnTo>
                  <a:pt x="41935" y="4152"/>
                </a:lnTo>
                <a:lnTo>
                  <a:pt x="41935" y="14401"/>
                </a:lnTo>
                <a:lnTo>
                  <a:pt x="46088" y="18554"/>
                </a:lnTo>
                <a:lnTo>
                  <a:pt x="49741" y="18554"/>
                </a:lnTo>
                <a:lnTo>
                  <a:pt x="42712" y="3375"/>
                </a:lnTo>
                <a:close/>
              </a:path>
              <a:path w="60960" h="56514">
                <a:moveTo>
                  <a:pt x="57188" y="850"/>
                </a:moveTo>
                <a:lnTo>
                  <a:pt x="47307" y="850"/>
                </a:lnTo>
                <a:lnTo>
                  <a:pt x="55105" y="17691"/>
                </a:lnTo>
                <a:lnTo>
                  <a:pt x="53924" y="18554"/>
                </a:lnTo>
                <a:lnTo>
                  <a:pt x="56337" y="18554"/>
                </a:lnTo>
                <a:lnTo>
                  <a:pt x="60490" y="14401"/>
                </a:lnTo>
                <a:lnTo>
                  <a:pt x="60490" y="4152"/>
                </a:lnTo>
                <a:lnTo>
                  <a:pt x="57188" y="850"/>
                </a:lnTo>
                <a:close/>
              </a:path>
              <a:path w="60960" h="56514">
                <a:moveTo>
                  <a:pt x="44574" y="1514"/>
                </a:moveTo>
                <a:lnTo>
                  <a:pt x="42125" y="2108"/>
                </a:lnTo>
                <a:lnTo>
                  <a:pt x="42716" y="3372"/>
                </a:lnTo>
                <a:lnTo>
                  <a:pt x="44574" y="1514"/>
                </a:lnTo>
                <a:close/>
              </a:path>
              <a:path w="60960" h="56514">
                <a:moveTo>
                  <a:pt x="56337" y="0"/>
                </a:moveTo>
                <a:lnTo>
                  <a:pt x="46088" y="0"/>
                </a:lnTo>
                <a:lnTo>
                  <a:pt x="44574" y="1514"/>
                </a:lnTo>
                <a:lnTo>
                  <a:pt x="47307" y="850"/>
                </a:lnTo>
                <a:lnTo>
                  <a:pt x="57188" y="850"/>
                </a:lnTo>
                <a:lnTo>
                  <a:pt x="56337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61970" y="2909379"/>
            <a:ext cx="720420" cy="2692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84091" y="2900032"/>
            <a:ext cx="90170" cy="123825"/>
          </a:xfrm>
          <a:custGeom>
            <a:avLst/>
            <a:gdLst/>
            <a:ahLst/>
            <a:cxnLst/>
            <a:rect l="l" t="t" r="r" b="b"/>
            <a:pathLst>
              <a:path w="90170" h="123825">
                <a:moveTo>
                  <a:pt x="28016" y="36791"/>
                </a:moveTo>
                <a:lnTo>
                  <a:pt x="23863" y="32639"/>
                </a:lnTo>
                <a:lnTo>
                  <a:pt x="18745" y="32639"/>
                </a:lnTo>
                <a:lnTo>
                  <a:pt x="18745" y="38417"/>
                </a:lnTo>
                <a:lnTo>
                  <a:pt x="18745" y="51193"/>
                </a:lnTo>
                <a:lnTo>
                  <a:pt x="18643" y="38227"/>
                </a:lnTo>
                <a:lnTo>
                  <a:pt x="18745" y="38417"/>
                </a:lnTo>
                <a:lnTo>
                  <a:pt x="18745" y="32639"/>
                </a:lnTo>
                <a:lnTo>
                  <a:pt x="15113" y="31292"/>
                </a:lnTo>
                <a:lnTo>
                  <a:pt x="12611" y="31242"/>
                </a:lnTo>
                <a:lnTo>
                  <a:pt x="10299" y="31838"/>
                </a:lnTo>
                <a:lnTo>
                  <a:pt x="0" y="54470"/>
                </a:lnTo>
                <a:lnTo>
                  <a:pt x="215" y="57988"/>
                </a:lnTo>
                <a:lnTo>
                  <a:pt x="5689" y="99466"/>
                </a:lnTo>
                <a:lnTo>
                  <a:pt x="11607" y="118770"/>
                </a:lnTo>
                <a:lnTo>
                  <a:pt x="11607" y="120853"/>
                </a:lnTo>
                <a:lnTo>
                  <a:pt x="14465" y="123710"/>
                </a:lnTo>
                <a:lnTo>
                  <a:pt x="21526" y="123710"/>
                </a:lnTo>
                <a:lnTo>
                  <a:pt x="24384" y="120853"/>
                </a:lnTo>
                <a:lnTo>
                  <a:pt x="24384" y="119418"/>
                </a:lnTo>
                <a:lnTo>
                  <a:pt x="24269" y="113677"/>
                </a:lnTo>
                <a:lnTo>
                  <a:pt x="23609" y="113030"/>
                </a:lnTo>
                <a:lnTo>
                  <a:pt x="23317" y="111417"/>
                </a:lnTo>
                <a:lnTo>
                  <a:pt x="23291" y="110934"/>
                </a:lnTo>
                <a:lnTo>
                  <a:pt x="23025" y="104635"/>
                </a:lnTo>
                <a:lnTo>
                  <a:pt x="22898" y="99466"/>
                </a:lnTo>
                <a:lnTo>
                  <a:pt x="22860" y="91008"/>
                </a:lnTo>
                <a:lnTo>
                  <a:pt x="22974" y="66052"/>
                </a:lnTo>
                <a:lnTo>
                  <a:pt x="23126" y="57721"/>
                </a:lnTo>
                <a:lnTo>
                  <a:pt x="23202" y="54470"/>
                </a:lnTo>
                <a:lnTo>
                  <a:pt x="23304" y="52527"/>
                </a:lnTo>
                <a:lnTo>
                  <a:pt x="23380" y="51193"/>
                </a:lnTo>
                <a:lnTo>
                  <a:pt x="23863" y="51193"/>
                </a:lnTo>
                <a:lnTo>
                  <a:pt x="28016" y="47040"/>
                </a:lnTo>
                <a:lnTo>
                  <a:pt x="28016" y="36791"/>
                </a:lnTo>
                <a:close/>
              </a:path>
              <a:path w="90170" h="123825">
                <a:moveTo>
                  <a:pt x="71399" y="96672"/>
                </a:moveTo>
                <a:close/>
              </a:path>
              <a:path w="90170" h="123825">
                <a:moveTo>
                  <a:pt x="89674" y="3771"/>
                </a:moveTo>
                <a:lnTo>
                  <a:pt x="85902" y="0"/>
                </a:lnTo>
                <a:lnTo>
                  <a:pt x="76593" y="0"/>
                </a:lnTo>
                <a:lnTo>
                  <a:pt x="72821" y="3771"/>
                </a:lnTo>
                <a:lnTo>
                  <a:pt x="72821" y="7721"/>
                </a:lnTo>
                <a:lnTo>
                  <a:pt x="72872" y="7480"/>
                </a:lnTo>
                <a:lnTo>
                  <a:pt x="72923" y="13195"/>
                </a:lnTo>
                <a:lnTo>
                  <a:pt x="67513" y="53162"/>
                </a:lnTo>
                <a:lnTo>
                  <a:pt x="67691" y="61188"/>
                </a:lnTo>
                <a:lnTo>
                  <a:pt x="71361" y="96558"/>
                </a:lnTo>
                <a:lnTo>
                  <a:pt x="71450" y="91744"/>
                </a:lnTo>
                <a:lnTo>
                  <a:pt x="71399" y="96672"/>
                </a:lnTo>
                <a:lnTo>
                  <a:pt x="71361" y="99987"/>
                </a:lnTo>
                <a:lnTo>
                  <a:pt x="74663" y="103289"/>
                </a:lnTo>
                <a:lnTo>
                  <a:pt x="82816" y="103289"/>
                </a:lnTo>
                <a:lnTo>
                  <a:pt x="86118" y="99987"/>
                </a:lnTo>
                <a:lnTo>
                  <a:pt x="86118" y="94576"/>
                </a:lnTo>
                <a:lnTo>
                  <a:pt x="86067" y="95135"/>
                </a:lnTo>
                <a:lnTo>
                  <a:pt x="86017" y="91744"/>
                </a:lnTo>
                <a:lnTo>
                  <a:pt x="86118" y="94576"/>
                </a:lnTo>
                <a:lnTo>
                  <a:pt x="86512" y="90157"/>
                </a:lnTo>
                <a:lnTo>
                  <a:pt x="86614" y="88531"/>
                </a:lnTo>
                <a:lnTo>
                  <a:pt x="87007" y="82969"/>
                </a:lnTo>
                <a:lnTo>
                  <a:pt x="87515" y="74307"/>
                </a:lnTo>
                <a:lnTo>
                  <a:pt x="87845" y="67754"/>
                </a:lnTo>
                <a:lnTo>
                  <a:pt x="88112" y="61341"/>
                </a:lnTo>
                <a:lnTo>
                  <a:pt x="88531" y="51892"/>
                </a:lnTo>
                <a:lnTo>
                  <a:pt x="88887" y="42443"/>
                </a:lnTo>
                <a:lnTo>
                  <a:pt x="89166" y="32981"/>
                </a:lnTo>
                <a:lnTo>
                  <a:pt x="89395" y="23507"/>
                </a:lnTo>
                <a:lnTo>
                  <a:pt x="89496" y="16852"/>
                </a:lnTo>
                <a:lnTo>
                  <a:pt x="89560" y="13195"/>
                </a:lnTo>
                <a:lnTo>
                  <a:pt x="89674" y="7480"/>
                </a:lnTo>
                <a:lnTo>
                  <a:pt x="89674" y="3771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00576" y="3084664"/>
            <a:ext cx="64541" cy="64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64291" y="2932658"/>
            <a:ext cx="618769" cy="2489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64409" y="3027540"/>
            <a:ext cx="27305" cy="127635"/>
          </a:xfrm>
          <a:custGeom>
            <a:avLst/>
            <a:gdLst/>
            <a:ahLst/>
            <a:cxnLst/>
            <a:rect l="l" t="t" r="r" b="b"/>
            <a:pathLst>
              <a:path w="27304" h="127635">
                <a:moveTo>
                  <a:pt x="11678" y="123811"/>
                </a:moveTo>
                <a:lnTo>
                  <a:pt x="15069" y="127317"/>
                </a:lnTo>
                <a:lnTo>
                  <a:pt x="23477" y="127317"/>
                </a:lnTo>
                <a:lnTo>
                  <a:pt x="26106" y="124688"/>
                </a:lnTo>
                <a:lnTo>
                  <a:pt x="13520" y="124688"/>
                </a:lnTo>
                <a:lnTo>
                  <a:pt x="11678" y="123811"/>
                </a:lnTo>
                <a:close/>
              </a:path>
              <a:path w="27304" h="127635">
                <a:moveTo>
                  <a:pt x="24023" y="111525"/>
                </a:moveTo>
                <a:lnTo>
                  <a:pt x="11768" y="121595"/>
                </a:lnTo>
                <a:lnTo>
                  <a:pt x="11678" y="123811"/>
                </a:lnTo>
                <a:lnTo>
                  <a:pt x="13520" y="124688"/>
                </a:lnTo>
                <a:lnTo>
                  <a:pt x="25026" y="114744"/>
                </a:lnTo>
                <a:lnTo>
                  <a:pt x="24537" y="113176"/>
                </a:lnTo>
                <a:lnTo>
                  <a:pt x="23477" y="112115"/>
                </a:lnTo>
                <a:lnTo>
                  <a:pt x="24207" y="112115"/>
                </a:lnTo>
                <a:lnTo>
                  <a:pt x="24023" y="111525"/>
                </a:lnTo>
                <a:close/>
              </a:path>
              <a:path w="27304" h="127635">
                <a:moveTo>
                  <a:pt x="24537" y="113176"/>
                </a:moveTo>
                <a:lnTo>
                  <a:pt x="25026" y="114744"/>
                </a:lnTo>
                <a:lnTo>
                  <a:pt x="13520" y="124688"/>
                </a:lnTo>
                <a:lnTo>
                  <a:pt x="26106" y="124688"/>
                </a:lnTo>
                <a:lnTo>
                  <a:pt x="26880" y="123913"/>
                </a:lnTo>
                <a:lnTo>
                  <a:pt x="26880" y="115519"/>
                </a:lnTo>
                <a:lnTo>
                  <a:pt x="24537" y="113176"/>
                </a:lnTo>
                <a:close/>
              </a:path>
              <a:path w="27304" h="127635">
                <a:moveTo>
                  <a:pt x="11678" y="121668"/>
                </a:moveTo>
                <a:lnTo>
                  <a:pt x="10027" y="123024"/>
                </a:lnTo>
                <a:lnTo>
                  <a:pt x="11678" y="123811"/>
                </a:lnTo>
                <a:lnTo>
                  <a:pt x="11678" y="121668"/>
                </a:lnTo>
                <a:close/>
              </a:path>
              <a:path w="27304" h="127635">
                <a:moveTo>
                  <a:pt x="24556" y="103949"/>
                </a:moveTo>
                <a:lnTo>
                  <a:pt x="2090" y="107302"/>
                </a:lnTo>
                <a:lnTo>
                  <a:pt x="2778" y="110731"/>
                </a:lnTo>
                <a:lnTo>
                  <a:pt x="2867" y="111086"/>
                </a:lnTo>
                <a:lnTo>
                  <a:pt x="10027" y="123024"/>
                </a:lnTo>
                <a:lnTo>
                  <a:pt x="11594" y="121668"/>
                </a:lnTo>
                <a:lnTo>
                  <a:pt x="11678" y="115519"/>
                </a:lnTo>
                <a:lnTo>
                  <a:pt x="15069" y="112115"/>
                </a:lnTo>
                <a:lnTo>
                  <a:pt x="22624" y="112115"/>
                </a:lnTo>
                <a:lnTo>
                  <a:pt x="23870" y="111036"/>
                </a:lnTo>
                <a:lnTo>
                  <a:pt x="24611" y="111036"/>
                </a:lnTo>
                <a:lnTo>
                  <a:pt x="24694" y="105524"/>
                </a:lnTo>
                <a:lnTo>
                  <a:pt x="24556" y="103949"/>
                </a:lnTo>
                <a:close/>
              </a:path>
              <a:path w="27304" h="127635">
                <a:moveTo>
                  <a:pt x="11678" y="121595"/>
                </a:moveTo>
                <a:lnTo>
                  <a:pt x="10027" y="123024"/>
                </a:lnTo>
                <a:lnTo>
                  <a:pt x="11678" y="121668"/>
                </a:lnTo>
                <a:close/>
              </a:path>
              <a:path w="27304" h="127635">
                <a:moveTo>
                  <a:pt x="23870" y="111036"/>
                </a:moveTo>
                <a:lnTo>
                  <a:pt x="11772" y="121513"/>
                </a:lnTo>
                <a:lnTo>
                  <a:pt x="11678" y="121668"/>
                </a:lnTo>
                <a:lnTo>
                  <a:pt x="24023" y="111525"/>
                </a:lnTo>
                <a:lnTo>
                  <a:pt x="23870" y="111036"/>
                </a:lnTo>
                <a:close/>
              </a:path>
              <a:path w="27304" h="127635">
                <a:moveTo>
                  <a:pt x="22624" y="112115"/>
                </a:moveTo>
                <a:lnTo>
                  <a:pt x="15069" y="112115"/>
                </a:lnTo>
                <a:lnTo>
                  <a:pt x="11678" y="115519"/>
                </a:lnTo>
                <a:lnTo>
                  <a:pt x="11678" y="121595"/>
                </a:lnTo>
                <a:lnTo>
                  <a:pt x="22624" y="112115"/>
                </a:lnTo>
                <a:close/>
              </a:path>
              <a:path w="27304" h="127635">
                <a:moveTo>
                  <a:pt x="24207" y="112115"/>
                </a:moveTo>
                <a:lnTo>
                  <a:pt x="23477" y="112115"/>
                </a:lnTo>
                <a:lnTo>
                  <a:pt x="24537" y="113176"/>
                </a:lnTo>
                <a:lnTo>
                  <a:pt x="24207" y="112115"/>
                </a:lnTo>
                <a:close/>
              </a:path>
              <a:path w="27304" h="127635">
                <a:moveTo>
                  <a:pt x="24611" y="111036"/>
                </a:moveTo>
                <a:lnTo>
                  <a:pt x="23870" y="111036"/>
                </a:lnTo>
                <a:lnTo>
                  <a:pt x="24023" y="111525"/>
                </a:lnTo>
                <a:lnTo>
                  <a:pt x="24611" y="111036"/>
                </a:lnTo>
                <a:close/>
              </a:path>
              <a:path w="27304" h="127635">
                <a:moveTo>
                  <a:pt x="21991" y="34886"/>
                </a:moveTo>
                <a:lnTo>
                  <a:pt x="146" y="67917"/>
                </a:lnTo>
                <a:lnTo>
                  <a:pt x="0" y="87274"/>
                </a:lnTo>
                <a:lnTo>
                  <a:pt x="337" y="94310"/>
                </a:lnTo>
                <a:lnTo>
                  <a:pt x="1188" y="101955"/>
                </a:lnTo>
                <a:lnTo>
                  <a:pt x="1452" y="103949"/>
                </a:lnTo>
                <a:lnTo>
                  <a:pt x="1722" y="105524"/>
                </a:lnTo>
                <a:lnTo>
                  <a:pt x="2090" y="107302"/>
                </a:lnTo>
                <a:lnTo>
                  <a:pt x="24556" y="103949"/>
                </a:lnTo>
                <a:lnTo>
                  <a:pt x="24163" y="95618"/>
                </a:lnTo>
                <a:lnTo>
                  <a:pt x="23959" y="87274"/>
                </a:lnTo>
                <a:lnTo>
                  <a:pt x="23972" y="78943"/>
                </a:lnTo>
                <a:lnTo>
                  <a:pt x="23748" y="67917"/>
                </a:lnTo>
                <a:lnTo>
                  <a:pt x="23343" y="56900"/>
                </a:lnTo>
                <a:lnTo>
                  <a:pt x="22758" y="45890"/>
                </a:lnTo>
                <a:lnTo>
                  <a:pt x="21991" y="34886"/>
                </a:lnTo>
                <a:close/>
              </a:path>
              <a:path w="27304" h="127635">
                <a:moveTo>
                  <a:pt x="13507" y="0"/>
                </a:moveTo>
                <a:lnTo>
                  <a:pt x="541" y="27698"/>
                </a:lnTo>
                <a:lnTo>
                  <a:pt x="566" y="35509"/>
                </a:lnTo>
                <a:lnTo>
                  <a:pt x="21991" y="34886"/>
                </a:lnTo>
                <a:lnTo>
                  <a:pt x="21330" y="27901"/>
                </a:lnTo>
                <a:lnTo>
                  <a:pt x="21127" y="20904"/>
                </a:lnTo>
                <a:lnTo>
                  <a:pt x="21199" y="18834"/>
                </a:lnTo>
                <a:lnTo>
                  <a:pt x="13507" y="18834"/>
                </a:lnTo>
                <a:lnTo>
                  <a:pt x="13507" y="18694"/>
                </a:lnTo>
                <a:lnTo>
                  <a:pt x="11361" y="18694"/>
                </a:lnTo>
                <a:lnTo>
                  <a:pt x="7208" y="14541"/>
                </a:lnTo>
                <a:lnTo>
                  <a:pt x="7208" y="4292"/>
                </a:lnTo>
                <a:lnTo>
                  <a:pt x="11361" y="139"/>
                </a:lnTo>
                <a:lnTo>
                  <a:pt x="13507" y="139"/>
                </a:lnTo>
                <a:lnTo>
                  <a:pt x="13507" y="0"/>
                </a:lnTo>
                <a:close/>
              </a:path>
              <a:path w="27304" h="127635">
                <a:moveTo>
                  <a:pt x="13507" y="0"/>
                </a:moveTo>
                <a:lnTo>
                  <a:pt x="13507" y="18834"/>
                </a:lnTo>
                <a:lnTo>
                  <a:pt x="16479" y="18694"/>
                </a:lnTo>
                <a:lnTo>
                  <a:pt x="16479" y="5257"/>
                </a:lnTo>
                <a:lnTo>
                  <a:pt x="13507" y="0"/>
                </a:lnTo>
                <a:close/>
              </a:path>
              <a:path w="27304" h="127635">
                <a:moveTo>
                  <a:pt x="16479" y="5257"/>
                </a:moveTo>
                <a:lnTo>
                  <a:pt x="16479" y="18694"/>
                </a:lnTo>
                <a:lnTo>
                  <a:pt x="13507" y="18834"/>
                </a:lnTo>
                <a:lnTo>
                  <a:pt x="21199" y="18834"/>
                </a:lnTo>
                <a:lnTo>
                  <a:pt x="21369" y="13906"/>
                </a:lnTo>
                <a:lnTo>
                  <a:pt x="16479" y="5257"/>
                </a:lnTo>
                <a:close/>
              </a:path>
              <a:path w="27304" h="127635">
                <a:moveTo>
                  <a:pt x="13507" y="139"/>
                </a:moveTo>
                <a:lnTo>
                  <a:pt x="11361" y="139"/>
                </a:lnTo>
                <a:lnTo>
                  <a:pt x="7208" y="4292"/>
                </a:lnTo>
                <a:lnTo>
                  <a:pt x="7208" y="14541"/>
                </a:lnTo>
                <a:lnTo>
                  <a:pt x="11361" y="18694"/>
                </a:lnTo>
                <a:lnTo>
                  <a:pt x="13507" y="18694"/>
                </a:lnTo>
                <a:lnTo>
                  <a:pt x="13507" y="139"/>
                </a:lnTo>
                <a:close/>
              </a:path>
              <a:path w="27304" h="127635">
                <a:moveTo>
                  <a:pt x="21610" y="139"/>
                </a:moveTo>
                <a:lnTo>
                  <a:pt x="16479" y="139"/>
                </a:lnTo>
                <a:lnTo>
                  <a:pt x="16479" y="5257"/>
                </a:lnTo>
                <a:lnTo>
                  <a:pt x="21369" y="13906"/>
                </a:lnTo>
                <a:lnTo>
                  <a:pt x="21203" y="18694"/>
                </a:lnTo>
                <a:lnTo>
                  <a:pt x="21610" y="18694"/>
                </a:lnTo>
                <a:lnTo>
                  <a:pt x="25763" y="14541"/>
                </a:lnTo>
                <a:lnTo>
                  <a:pt x="25763" y="4292"/>
                </a:lnTo>
                <a:lnTo>
                  <a:pt x="21610" y="139"/>
                </a:lnTo>
                <a:close/>
              </a:path>
              <a:path w="27304" h="127635">
                <a:moveTo>
                  <a:pt x="13507" y="0"/>
                </a:moveTo>
                <a:lnTo>
                  <a:pt x="16479" y="5257"/>
                </a:lnTo>
                <a:lnTo>
                  <a:pt x="16479" y="139"/>
                </a:lnTo>
                <a:lnTo>
                  <a:pt x="13507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50675" y="3016796"/>
            <a:ext cx="38100" cy="152400"/>
          </a:xfrm>
          <a:custGeom>
            <a:avLst/>
            <a:gdLst/>
            <a:ahLst/>
            <a:cxnLst/>
            <a:rect l="l" t="t" r="r" b="b"/>
            <a:pathLst>
              <a:path w="38100" h="152400">
                <a:moveTo>
                  <a:pt x="23139" y="147573"/>
                </a:moveTo>
                <a:lnTo>
                  <a:pt x="23139" y="149098"/>
                </a:lnTo>
                <a:lnTo>
                  <a:pt x="26428" y="152400"/>
                </a:lnTo>
                <a:lnTo>
                  <a:pt x="34556" y="152400"/>
                </a:lnTo>
                <a:lnTo>
                  <a:pt x="37845" y="149098"/>
                </a:lnTo>
                <a:lnTo>
                  <a:pt x="37845" y="148691"/>
                </a:lnTo>
                <a:lnTo>
                  <a:pt x="24104" y="148691"/>
                </a:lnTo>
                <a:lnTo>
                  <a:pt x="23139" y="147573"/>
                </a:lnTo>
                <a:close/>
              </a:path>
              <a:path w="38100" h="152400">
                <a:moveTo>
                  <a:pt x="35335" y="138462"/>
                </a:moveTo>
                <a:lnTo>
                  <a:pt x="23151" y="145355"/>
                </a:lnTo>
                <a:lnTo>
                  <a:pt x="23139" y="147573"/>
                </a:lnTo>
                <a:lnTo>
                  <a:pt x="24104" y="148691"/>
                </a:lnTo>
                <a:lnTo>
                  <a:pt x="36880" y="141389"/>
                </a:lnTo>
                <a:lnTo>
                  <a:pt x="36171" y="139301"/>
                </a:lnTo>
                <a:lnTo>
                  <a:pt x="35335" y="138462"/>
                </a:lnTo>
                <a:close/>
              </a:path>
              <a:path w="38100" h="152400">
                <a:moveTo>
                  <a:pt x="36171" y="139301"/>
                </a:moveTo>
                <a:lnTo>
                  <a:pt x="36880" y="141389"/>
                </a:lnTo>
                <a:lnTo>
                  <a:pt x="24104" y="148691"/>
                </a:lnTo>
                <a:lnTo>
                  <a:pt x="37845" y="148691"/>
                </a:lnTo>
                <a:lnTo>
                  <a:pt x="37845" y="140982"/>
                </a:lnTo>
                <a:lnTo>
                  <a:pt x="36171" y="139301"/>
                </a:lnTo>
                <a:close/>
              </a:path>
              <a:path w="38100" h="152400">
                <a:moveTo>
                  <a:pt x="23139" y="145362"/>
                </a:moveTo>
                <a:lnTo>
                  <a:pt x="21856" y="146088"/>
                </a:lnTo>
                <a:lnTo>
                  <a:pt x="23139" y="147573"/>
                </a:lnTo>
                <a:lnTo>
                  <a:pt x="23139" y="145362"/>
                </a:lnTo>
                <a:close/>
              </a:path>
              <a:path w="38100" h="152400">
                <a:moveTo>
                  <a:pt x="32702" y="120078"/>
                </a:moveTo>
                <a:lnTo>
                  <a:pt x="12826" y="125349"/>
                </a:lnTo>
                <a:lnTo>
                  <a:pt x="14947" y="131317"/>
                </a:lnTo>
                <a:lnTo>
                  <a:pt x="17335" y="137172"/>
                </a:lnTo>
                <a:lnTo>
                  <a:pt x="20015" y="142900"/>
                </a:lnTo>
                <a:lnTo>
                  <a:pt x="20574" y="143992"/>
                </a:lnTo>
                <a:lnTo>
                  <a:pt x="21183" y="145059"/>
                </a:lnTo>
                <a:lnTo>
                  <a:pt x="21856" y="146088"/>
                </a:lnTo>
                <a:lnTo>
                  <a:pt x="23127" y="145362"/>
                </a:lnTo>
                <a:lnTo>
                  <a:pt x="23139" y="140982"/>
                </a:lnTo>
                <a:lnTo>
                  <a:pt x="26428" y="137680"/>
                </a:lnTo>
                <a:lnTo>
                  <a:pt x="35778" y="137680"/>
                </a:lnTo>
                <a:lnTo>
                  <a:pt x="34785" y="132156"/>
                </a:lnTo>
                <a:lnTo>
                  <a:pt x="33731" y="126123"/>
                </a:lnTo>
                <a:lnTo>
                  <a:pt x="32702" y="120078"/>
                </a:lnTo>
                <a:close/>
              </a:path>
              <a:path w="38100" h="152400">
                <a:moveTo>
                  <a:pt x="23139" y="145355"/>
                </a:moveTo>
                <a:lnTo>
                  <a:pt x="21856" y="146088"/>
                </a:lnTo>
                <a:lnTo>
                  <a:pt x="23139" y="145362"/>
                </a:lnTo>
                <a:close/>
              </a:path>
              <a:path w="38100" h="152400">
                <a:moveTo>
                  <a:pt x="35289" y="138415"/>
                </a:moveTo>
                <a:lnTo>
                  <a:pt x="23139" y="145355"/>
                </a:lnTo>
                <a:lnTo>
                  <a:pt x="35335" y="138462"/>
                </a:lnTo>
                <a:close/>
              </a:path>
              <a:path w="38100" h="152400">
                <a:moveTo>
                  <a:pt x="34556" y="137680"/>
                </a:moveTo>
                <a:lnTo>
                  <a:pt x="26428" y="137680"/>
                </a:lnTo>
                <a:lnTo>
                  <a:pt x="23139" y="140982"/>
                </a:lnTo>
                <a:lnTo>
                  <a:pt x="23139" y="145355"/>
                </a:lnTo>
                <a:lnTo>
                  <a:pt x="35289" y="138415"/>
                </a:lnTo>
                <a:lnTo>
                  <a:pt x="34556" y="137680"/>
                </a:lnTo>
                <a:close/>
              </a:path>
              <a:path w="38100" h="152400">
                <a:moveTo>
                  <a:pt x="35797" y="138201"/>
                </a:moveTo>
                <a:lnTo>
                  <a:pt x="35335" y="138462"/>
                </a:lnTo>
                <a:lnTo>
                  <a:pt x="36171" y="139301"/>
                </a:lnTo>
                <a:lnTo>
                  <a:pt x="35797" y="138201"/>
                </a:lnTo>
                <a:close/>
              </a:path>
              <a:path w="38100" h="152400">
                <a:moveTo>
                  <a:pt x="35775" y="138137"/>
                </a:moveTo>
                <a:lnTo>
                  <a:pt x="35289" y="138415"/>
                </a:lnTo>
                <a:lnTo>
                  <a:pt x="35797" y="138201"/>
                </a:lnTo>
                <a:close/>
              </a:path>
              <a:path w="38100" h="152400">
                <a:moveTo>
                  <a:pt x="35778" y="137680"/>
                </a:moveTo>
                <a:lnTo>
                  <a:pt x="34556" y="137680"/>
                </a:lnTo>
                <a:lnTo>
                  <a:pt x="35289" y="138415"/>
                </a:lnTo>
                <a:lnTo>
                  <a:pt x="35775" y="138137"/>
                </a:lnTo>
                <a:lnTo>
                  <a:pt x="35778" y="137680"/>
                </a:lnTo>
                <a:close/>
              </a:path>
              <a:path w="38100" h="152400">
                <a:moveTo>
                  <a:pt x="35860" y="138137"/>
                </a:moveTo>
                <a:close/>
              </a:path>
              <a:path w="38100" h="152400">
                <a:moveTo>
                  <a:pt x="27343" y="87655"/>
                </a:moveTo>
                <a:lnTo>
                  <a:pt x="3695" y="91782"/>
                </a:lnTo>
                <a:lnTo>
                  <a:pt x="5445" y="100317"/>
                </a:lnTo>
                <a:lnTo>
                  <a:pt x="7551" y="108756"/>
                </a:lnTo>
                <a:lnTo>
                  <a:pt x="10012" y="117100"/>
                </a:lnTo>
                <a:lnTo>
                  <a:pt x="12826" y="125349"/>
                </a:lnTo>
                <a:lnTo>
                  <a:pt x="32702" y="120078"/>
                </a:lnTo>
                <a:lnTo>
                  <a:pt x="27343" y="87655"/>
                </a:lnTo>
                <a:close/>
              </a:path>
              <a:path w="38100" h="152400">
                <a:moveTo>
                  <a:pt x="24498" y="49504"/>
                </a:moveTo>
                <a:lnTo>
                  <a:pt x="393" y="49695"/>
                </a:lnTo>
                <a:lnTo>
                  <a:pt x="564" y="60270"/>
                </a:lnTo>
                <a:lnTo>
                  <a:pt x="1173" y="70810"/>
                </a:lnTo>
                <a:lnTo>
                  <a:pt x="2217" y="81315"/>
                </a:lnTo>
                <a:lnTo>
                  <a:pt x="3695" y="91782"/>
                </a:lnTo>
                <a:lnTo>
                  <a:pt x="27343" y="87655"/>
                </a:lnTo>
                <a:lnTo>
                  <a:pt x="26107" y="78161"/>
                </a:lnTo>
                <a:lnTo>
                  <a:pt x="25220" y="68637"/>
                </a:lnTo>
                <a:lnTo>
                  <a:pt x="24683" y="59083"/>
                </a:lnTo>
                <a:lnTo>
                  <a:pt x="24498" y="49504"/>
                </a:lnTo>
                <a:close/>
              </a:path>
              <a:path w="38100" h="152400">
                <a:moveTo>
                  <a:pt x="16287" y="16668"/>
                </a:moveTo>
                <a:lnTo>
                  <a:pt x="304" y="19519"/>
                </a:lnTo>
                <a:lnTo>
                  <a:pt x="393" y="49695"/>
                </a:lnTo>
                <a:lnTo>
                  <a:pt x="24498" y="49504"/>
                </a:lnTo>
                <a:lnTo>
                  <a:pt x="14401" y="18554"/>
                </a:lnTo>
                <a:lnTo>
                  <a:pt x="16287" y="16668"/>
                </a:lnTo>
                <a:close/>
              </a:path>
              <a:path w="38100" h="152400">
                <a:moveTo>
                  <a:pt x="218" y="14619"/>
                </a:moveTo>
                <a:lnTo>
                  <a:pt x="304" y="19519"/>
                </a:lnTo>
                <a:lnTo>
                  <a:pt x="5715" y="18554"/>
                </a:lnTo>
                <a:lnTo>
                  <a:pt x="4152" y="18554"/>
                </a:lnTo>
                <a:lnTo>
                  <a:pt x="218" y="14619"/>
                </a:lnTo>
                <a:close/>
              </a:path>
              <a:path w="38100" h="152400">
                <a:moveTo>
                  <a:pt x="18414" y="7658"/>
                </a:moveTo>
                <a:lnTo>
                  <a:pt x="152" y="10909"/>
                </a:lnTo>
                <a:lnTo>
                  <a:pt x="218" y="14619"/>
                </a:lnTo>
                <a:lnTo>
                  <a:pt x="4152" y="18554"/>
                </a:lnTo>
                <a:lnTo>
                  <a:pt x="5715" y="18554"/>
                </a:lnTo>
                <a:lnTo>
                  <a:pt x="16287" y="16668"/>
                </a:lnTo>
                <a:lnTo>
                  <a:pt x="18554" y="14401"/>
                </a:lnTo>
                <a:lnTo>
                  <a:pt x="18554" y="8060"/>
                </a:lnTo>
                <a:lnTo>
                  <a:pt x="18414" y="7658"/>
                </a:lnTo>
                <a:close/>
              </a:path>
              <a:path w="38100" h="152400">
                <a:moveTo>
                  <a:pt x="21234" y="15786"/>
                </a:moveTo>
                <a:lnTo>
                  <a:pt x="16287" y="16668"/>
                </a:lnTo>
                <a:lnTo>
                  <a:pt x="14401" y="18554"/>
                </a:lnTo>
                <a:lnTo>
                  <a:pt x="21993" y="18554"/>
                </a:lnTo>
                <a:lnTo>
                  <a:pt x="21805" y="17729"/>
                </a:lnTo>
                <a:lnTo>
                  <a:pt x="21234" y="15786"/>
                </a:lnTo>
                <a:close/>
              </a:path>
              <a:path w="38100" h="152400">
                <a:moveTo>
                  <a:pt x="18554" y="8060"/>
                </a:moveTo>
                <a:lnTo>
                  <a:pt x="18554" y="14401"/>
                </a:lnTo>
                <a:lnTo>
                  <a:pt x="16287" y="16668"/>
                </a:lnTo>
                <a:lnTo>
                  <a:pt x="21234" y="15786"/>
                </a:lnTo>
                <a:lnTo>
                  <a:pt x="18554" y="8060"/>
                </a:lnTo>
                <a:close/>
              </a:path>
              <a:path w="38100" h="152400">
                <a:moveTo>
                  <a:pt x="14401" y="0"/>
                </a:moveTo>
                <a:lnTo>
                  <a:pt x="4152" y="0"/>
                </a:lnTo>
                <a:lnTo>
                  <a:pt x="0" y="4152"/>
                </a:lnTo>
                <a:lnTo>
                  <a:pt x="0" y="14401"/>
                </a:lnTo>
                <a:lnTo>
                  <a:pt x="218" y="14619"/>
                </a:lnTo>
                <a:lnTo>
                  <a:pt x="152" y="10909"/>
                </a:lnTo>
                <a:lnTo>
                  <a:pt x="18414" y="7658"/>
                </a:lnTo>
                <a:lnTo>
                  <a:pt x="18554" y="7658"/>
                </a:lnTo>
                <a:lnTo>
                  <a:pt x="18554" y="4152"/>
                </a:lnTo>
                <a:lnTo>
                  <a:pt x="14401" y="0"/>
                </a:lnTo>
                <a:close/>
              </a:path>
              <a:path w="38100" h="152400">
                <a:moveTo>
                  <a:pt x="18554" y="7658"/>
                </a:moveTo>
                <a:lnTo>
                  <a:pt x="18414" y="7658"/>
                </a:lnTo>
                <a:lnTo>
                  <a:pt x="18554" y="8060"/>
                </a:lnTo>
                <a:lnTo>
                  <a:pt x="18554" y="7658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25036" y="2934055"/>
            <a:ext cx="30480" cy="104139"/>
          </a:xfrm>
          <a:custGeom>
            <a:avLst/>
            <a:gdLst/>
            <a:ahLst/>
            <a:cxnLst/>
            <a:rect l="l" t="t" r="r" b="b"/>
            <a:pathLst>
              <a:path w="30479" h="104139">
                <a:moveTo>
                  <a:pt x="15237" y="98632"/>
                </a:moveTo>
                <a:lnTo>
                  <a:pt x="15237" y="100799"/>
                </a:lnTo>
                <a:lnTo>
                  <a:pt x="18501" y="104063"/>
                </a:lnTo>
                <a:lnTo>
                  <a:pt x="26565" y="104063"/>
                </a:lnTo>
                <a:lnTo>
                  <a:pt x="29842" y="100799"/>
                </a:lnTo>
                <a:lnTo>
                  <a:pt x="29842" y="99136"/>
                </a:lnTo>
                <a:lnTo>
                  <a:pt x="15630" y="99136"/>
                </a:lnTo>
                <a:lnTo>
                  <a:pt x="15237" y="98632"/>
                </a:lnTo>
                <a:close/>
              </a:path>
              <a:path w="30479" h="104139">
                <a:moveTo>
                  <a:pt x="29448" y="87287"/>
                </a:moveTo>
                <a:lnTo>
                  <a:pt x="16084" y="91887"/>
                </a:lnTo>
                <a:lnTo>
                  <a:pt x="15237" y="92735"/>
                </a:lnTo>
                <a:lnTo>
                  <a:pt x="15237" y="98632"/>
                </a:lnTo>
                <a:lnTo>
                  <a:pt x="15630" y="99136"/>
                </a:lnTo>
                <a:lnTo>
                  <a:pt x="29435" y="94386"/>
                </a:lnTo>
                <a:lnTo>
                  <a:pt x="29435" y="92330"/>
                </a:lnTo>
                <a:lnTo>
                  <a:pt x="26565" y="89471"/>
                </a:lnTo>
                <a:lnTo>
                  <a:pt x="29442" y="89471"/>
                </a:lnTo>
                <a:lnTo>
                  <a:pt x="29448" y="87287"/>
                </a:lnTo>
                <a:close/>
              </a:path>
              <a:path w="30479" h="104139">
                <a:moveTo>
                  <a:pt x="29435" y="92330"/>
                </a:moveTo>
                <a:lnTo>
                  <a:pt x="29435" y="94386"/>
                </a:lnTo>
                <a:lnTo>
                  <a:pt x="15630" y="99136"/>
                </a:lnTo>
                <a:lnTo>
                  <a:pt x="29842" y="99136"/>
                </a:lnTo>
                <a:lnTo>
                  <a:pt x="29842" y="92735"/>
                </a:lnTo>
                <a:lnTo>
                  <a:pt x="29435" y="92330"/>
                </a:lnTo>
                <a:close/>
              </a:path>
              <a:path w="30479" h="104139">
                <a:moveTo>
                  <a:pt x="16084" y="91887"/>
                </a:moveTo>
                <a:lnTo>
                  <a:pt x="11262" y="93548"/>
                </a:lnTo>
                <a:lnTo>
                  <a:pt x="15237" y="98632"/>
                </a:lnTo>
                <a:lnTo>
                  <a:pt x="15237" y="92735"/>
                </a:lnTo>
                <a:lnTo>
                  <a:pt x="16084" y="91887"/>
                </a:lnTo>
                <a:close/>
              </a:path>
              <a:path w="30479" h="104139">
                <a:moveTo>
                  <a:pt x="27505" y="67500"/>
                </a:moveTo>
                <a:lnTo>
                  <a:pt x="2689" y="73012"/>
                </a:lnTo>
                <a:lnTo>
                  <a:pt x="4226" y="78854"/>
                </a:lnTo>
                <a:lnTo>
                  <a:pt x="6321" y="84467"/>
                </a:lnTo>
                <a:lnTo>
                  <a:pt x="9001" y="89865"/>
                </a:lnTo>
                <a:lnTo>
                  <a:pt x="9687" y="91135"/>
                </a:lnTo>
                <a:lnTo>
                  <a:pt x="10436" y="92367"/>
                </a:lnTo>
                <a:lnTo>
                  <a:pt x="11262" y="93548"/>
                </a:lnTo>
                <a:lnTo>
                  <a:pt x="16084" y="91887"/>
                </a:lnTo>
                <a:lnTo>
                  <a:pt x="18501" y="89471"/>
                </a:lnTo>
                <a:lnTo>
                  <a:pt x="23103" y="89471"/>
                </a:lnTo>
                <a:lnTo>
                  <a:pt x="29448" y="87287"/>
                </a:lnTo>
                <a:lnTo>
                  <a:pt x="29461" y="83972"/>
                </a:lnTo>
                <a:lnTo>
                  <a:pt x="29105" y="78447"/>
                </a:lnTo>
                <a:lnTo>
                  <a:pt x="28457" y="72948"/>
                </a:lnTo>
                <a:lnTo>
                  <a:pt x="27505" y="67500"/>
                </a:lnTo>
                <a:close/>
              </a:path>
              <a:path w="30479" h="104139">
                <a:moveTo>
                  <a:pt x="29442" y="89471"/>
                </a:moveTo>
                <a:lnTo>
                  <a:pt x="26565" y="89471"/>
                </a:lnTo>
                <a:lnTo>
                  <a:pt x="29435" y="92330"/>
                </a:lnTo>
                <a:lnTo>
                  <a:pt x="29442" y="89471"/>
                </a:lnTo>
                <a:close/>
              </a:path>
              <a:path w="30479" h="104139">
                <a:moveTo>
                  <a:pt x="23103" y="89471"/>
                </a:moveTo>
                <a:lnTo>
                  <a:pt x="18501" y="89471"/>
                </a:lnTo>
                <a:lnTo>
                  <a:pt x="16084" y="91887"/>
                </a:lnTo>
                <a:lnTo>
                  <a:pt x="23103" y="89471"/>
                </a:lnTo>
                <a:close/>
              </a:path>
              <a:path w="30479" h="104139">
                <a:moveTo>
                  <a:pt x="10309" y="6629"/>
                </a:moveTo>
                <a:lnTo>
                  <a:pt x="75" y="44091"/>
                </a:lnTo>
                <a:lnTo>
                  <a:pt x="0" y="52297"/>
                </a:lnTo>
                <a:lnTo>
                  <a:pt x="260" y="58159"/>
                </a:lnTo>
                <a:lnTo>
                  <a:pt x="1013" y="65176"/>
                </a:lnTo>
                <a:lnTo>
                  <a:pt x="1445" y="67817"/>
                </a:lnTo>
                <a:lnTo>
                  <a:pt x="2003" y="70434"/>
                </a:lnTo>
                <a:lnTo>
                  <a:pt x="2689" y="73012"/>
                </a:lnTo>
                <a:lnTo>
                  <a:pt x="27505" y="67500"/>
                </a:lnTo>
                <a:lnTo>
                  <a:pt x="26364" y="59904"/>
                </a:lnTo>
                <a:lnTo>
                  <a:pt x="25303" y="52297"/>
                </a:lnTo>
                <a:lnTo>
                  <a:pt x="24251" y="44091"/>
                </a:lnTo>
                <a:lnTo>
                  <a:pt x="23416" y="37045"/>
                </a:lnTo>
                <a:lnTo>
                  <a:pt x="22768" y="32283"/>
                </a:lnTo>
                <a:lnTo>
                  <a:pt x="23209" y="20307"/>
                </a:lnTo>
                <a:lnTo>
                  <a:pt x="22857" y="20307"/>
                </a:lnTo>
                <a:lnTo>
                  <a:pt x="21249" y="18554"/>
                </a:lnTo>
                <a:lnTo>
                  <a:pt x="16011" y="18554"/>
                </a:lnTo>
                <a:lnTo>
                  <a:pt x="11859" y="14401"/>
                </a:lnTo>
                <a:lnTo>
                  <a:pt x="11754" y="8204"/>
                </a:lnTo>
                <a:lnTo>
                  <a:pt x="10309" y="6629"/>
                </a:lnTo>
                <a:close/>
              </a:path>
              <a:path w="30479" h="104139">
                <a:moveTo>
                  <a:pt x="11859" y="8204"/>
                </a:moveTo>
                <a:lnTo>
                  <a:pt x="22857" y="20307"/>
                </a:lnTo>
                <a:lnTo>
                  <a:pt x="23303" y="19896"/>
                </a:lnTo>
                <a:lnTo>
                  <a:pt x="11859" y="8204"/>
                </a:lnTo>
                <a:close/>
              </a:path>
              <a:path w="30479" h="104139">
                <a:moveTo>
                  <a:pt x="23303" y="19896"/>
                </a:moveTo>
                <a:lnTo>
                  <a:pt x="22857" y="20307"/>
                </a:lnTo>
                <a:lnTo>
                  <a:pt x="23209" y="20307"/>
                </a:lnTo>
                <a:lnTo>
                  <a:pt x="23303" y="19896"/>
                </a:lnTo>
                <a:close/>
              </a:path>
              <a:path w="30479" h="104139">
                <a:moveTo>
                  <a:pt x="14868" y="2451"/>
                </a:moveTo>
                <a:lnTo>
                  <a:pt x="11859" y="5209"/>
                </a:lnTo>
                <a:lnTo>
                  <a:pt x="11971" y="8318"/>
                </a:lnTo>
                <a:lnTo>
                  <a:pt x="23314" y="19850"/>
                </a:lnTo>
                <a:lnTo>
                  <a:pt x="27416" y="16116"/>
                </a:lnTo>
                <a:lnTo>
                  <a:pt x="14868" y="2451"/>
                </a:lnTo>
                <a:close/>
              </a:path>
              <a:path w="30479" h="104139">
                <a:moveTo>
                  <a:pt x="11859" y="8318"/>
                </a:moveTo>
                <a:lnTo>
                  <a:pt x="11859" y="14401"/>
                </a:lnTo>
                <a:lnTo>
                  <a:pt x="16011" y="18554"/>
                </a:lnTo>
                <a:lnTo>
                  <a:pt x="21249" y="18554"/>
                </a:lnTo>
                <a:lnTo>
                  <a:pt x="11859" y="8318"/>
                </a:lnTo>
                <a:close/>
              </a:path>
              <a:path w="30479" h="104139">
                <a:moveTo>
                  <a:pt x="28719" y="2451"/>
                </a:moveTo>
                <a:lnTo>
                  <a:pt x="14868" y="2451"/>
                </a:lnTo>
                <a:lnTo>
                  <a:pt x="27416" y="16116"/>
                </a:lnTo>
                <a:lnTo>
                  <a:pt x="24763" y="18554"/>
                </a:lnTo>
                <a:lnTo>
                  <a:pt x="26260" y="18554"/>
                </a:lnTo>
                <a:lnTo>
                  <a:pt x="30426" y="14401"/>
                </a:lnTo>
                <a:lnTo>
                  <a:pt x="30426" y="4152"/>
                </a:lnTo>
                <a:lnTo>
                  <a:pt x="28719" y="2451"/>
                </a:lnTo>
                <a:close/>
              </a:path>
              <a:path w="30479" h="104139">
                <a:moveTo>
                  <a:pt x="10309" y="6629"/>
                </a:moveTo>
                <a:lnTo>
                  <a:pt x="11859" y="8318"/>
                </a:lnTo>
                <a:lnTo>
                  <a:pt x="10309" y="6629"/>
                </a:lnTo>
                <a:close/>
              </a:path>
              <a:path w="30479" h="104139">
                <a:moveTo>
                  <a:pt x="11859" y="5209"/>
                </a:moveTo>
                <a:lnTo>
                  <a:pt x="10309" y="6629"/>
                </a:lnTo>
                <a:lnTo>
                  <a:pt x="11859" y="8204"/>
                </a:lnTo>
                <a:lnTo>
                  <a:pt x="11859" y="5209"/>
                </a:lnTo>
                <a:close/>
              </a:path>
              <a:path w="30479" h="104139">
                <a:moveTo>
                  <a:pt x="26260" y="0"/>
                </a:moveTo>
                <a:lnTo>
                  <a:pt x="16011" y="0"/>
                </a:lnTo>
                <a:lnTo>
                  <a:pt x="11859" y="4152"/>
                </a:lnTo>
                <a:lnTo>
                  <a:pt x="11859" y="5209"/>
                </a:lnTo>
                <a:lnTo>
                  <a:pt x="14868" y="2451"/>
                </a:lnTo>
                <a:lnTo>
                  <a:pt x="28719" y="2451"/>
                </a:lnTo>
                <a:lnTo>
                  <a:pt x="26260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17502" y="2918879"/>
            <a:ext cx="24765" cy="100330"/>
          </a:xfrm>
          <a:custGeom>
            <a:avLst/>
            <a:gdLst/>
            <a:ahLst/>
            <a:cxnLst/>
            <a:rect l="l" t="t" r="r" b="b"/>
            <a:pathLst>
              <a:path w="24764" h="100330">
                <a:moveTo>
                  <a:pt x="17106" y="80619"/>
                </a:moveTo>
                <a:lnTo>
                  <a:pt x="6553" y="80619"/>
                </a:lnTo>
                <a:lnTo>
                  <a:pt x="2286" y="84899"/>
                </a:lnTo>
                <a:lnTo>
                  <a:pt x="2286" y="95453"/>
                </a:lnTo>
                <a:lnTo>
                  <a:pt x="6553" y="99733"/>
                </a:lnTo>
                <a:lnTo>
                  <a:pt x="17106" y="99733"/>
                </a:lnTo>
                <a:lnTo>
                  <a:pt x="21386" y="95453"/>
                </a:lnTo>
                <a:lnTo>
                  <a:pt x="21386" y="84899"/>
                </a:lnTo>
                <a:lnTo>
                  <a:pt x="17106" y="80619"/>
                </a:lnTo>
                <a:close/>
              </a:path>
              <a:path w="24764" h="100330">
                <a:moveTo>
                  <a:pt x="2413" y="19557"/>
                </a:moveTo>
                <a:lnTo>
                  <a:pt x="0" y="42198"/>
                </a:lnTo>
                <a:lnTo>
                  <a:pt x="13" y="53193"/>
                </a:lnTo>
                <a:lnTo>
                  <a:pt x="495" y="61848"/>
                </a:lnTo>
                <a:lnTo>
                  <a:pt x="2286" y="90169"/>
                </a:lnTo>
                <a:lnTo>
                  <a:pt x="2286" y="84899"/>
                </a:lnTo>
                <a:lnTo>
                  <a:pt x="6553" y="80619"/>
                </a:lnTo>
                <a:lnTo>
                  <a:pt x="21990" y="80619"/>
                </a:lnTo>
                <a:lnTo>
                  <a:pt x="23817" y="52026"/>
                </a:lnTo>
                <a:lnTo>
                  <a:pt x="24271" y="42198"/>
                </a:lnTo>
                <a:lnTo>
                  <a:pt x="24536" y="32366"/>
                </a:lnTo>
                <a:lnTo>
                  <a:pt x="24612" y="22529"/>
                </a:lnTo>
                <a:lnTo>
                  <a:pt x="2413" y="19557"/>
                </a:lnTo>
                <a:close/>
              </a:path>
              <a:path w="24764" h="100330">
                <a:moveTo>
                  <a:pt x="21990" y="80619"/>
                </a:moveTo>
                <a:lnTo>
                  <a:pt x="17106" y="80619"/>
                </a:lnTo>
                <a:lnTo>
                  <a:pt x="21386" y="84899"/>
                </a:lnTo>
                <a:lnTo>
                  <a:pt x="21386" y="90169"/>
                </a:lnTo>
                <a:lnTo>
                  <a:pt x="21990" y="80619"/>
                </a:lnTo>
                <a:close/>
              </a:path>
              <a:path w="24764" h="100330">
                <a:moveTo>
                  <a:pt x="3026" y="17364"/>
                </a:moveTo>
                <a:lnTo>
                  <a:pt x="2413" y="19557"/>
                </a:lnTo>
                <a:lnTo>
                  <a:pt x="24612" y="22529"/>
                </a:lnTo>
                <a:lnTo>
                  <a:pt x="24650" y="19926"/>
                </a:lnTo>
                <a:lnTo>
                  <a:pt x="5588" y="19926"/>
                </a:lnTo>
                <a:lnTo>
                  <a:pt x="3026" y="17364"/>
                </a:lnTo>
                <a:close/>
              </a:path>
              <a:path w="24764" h="100330">
                <a:moveTo>
                  <a:pt x="7756" y="4327"/>
                </a:moveTo>
                <a:lnTo>
                  <a:pt x="4546" y="12306"/>
                </a:lnTo>
                <a:lnTo>
                  <a:pt x="3810" y="14693"/>
                </a:lnTo>
                <a:lnTo>
                  <a:pt x="3026" y="17364"/>
                </a:lnTo>
                <a:lnTo>
                  <a:pt x="5588" y="19926"/>
                </a:lnTo>
                <a:lnTo>
                  <a:pt x="15836" y="19926"/>
                </a:lnTo>
                <a:lnTo>
                  <a:pt x="16713" y="19050"/>
                </a:lnTo>
                <a:lnTo>
                  <a:pt x="14655" y="19050"/>
                </a:lnTo>
                <a:lnTo>
                  <a:pt x="7756" y="4327"/>
                </a:lnTo>
                <a:close/>
              </a:path>
              <a:path w="24764" h="100330">
                <a:moveTo>
                  <a:pt x="18149" y="1371"/>
                </a:moveTo>
                <a:lnTo>
                  <a:pt x="15836" y="1371"/>
                </a:lnTo>
                <a:lnTo>
                  <a:pt x="19926" y="5460"/>
                </a:lnTo>
                <a:lnTo>
                  <a:pt x="19989" y="15773"/>
                </a:lnTo>
                <a:lnTo>
                  <a:pt x="15836" y="19926"/>
                </a:lnTo>
                <a:lnTo>
                  <a:pt x="24650" y="19926"/>
                </a:lnTo>
                <a:lnTo>
                  <a:pt x="19253" y="2044"/>
                </a:lnTo>
                <a:lnTo>
                  <a:pt x="18149" y="1371"/>
                </a:lnTo>
                <a:close/>
              </a:path>
              <a:path w="24764" h="100330">
                <a:moveTo>
                  <a:pt x="9017" y="1193"/>
                </a:moveTo>
                <a:lnTo>
                  <a:pt x="7756" y="4327"/>
                </a:lnTo>
                <a:lnTo>
                  <a:pt x="14655" y="19050"/>
                </a:lnTo>
                <a:lnTo>
                  <a:pt x="16891" y="17995"/>
                </a:lnTo>
                <a:lnTo>
                  <a:pt x="9017" y="1193"/>
                </a:lnTo>
                <a:close/>
              </a:path>
              <a:path w="24764" h="100330">
                <a:moveTo>
                  <a:pt x="13512" y="0"/>
                </a:moveTo>
                <a:lnTo>
                  <a:pt x="11226" y="215"/>
                </a:lnTo>
                <a:lnTo>
                  <a:pt x="9017" y="1193"/>
                </a:lnTo>
                <a:lnTo>
                  <a:pt x="16891" y="17995"/>
                </a:lnTo>
                <a:lnTo>
                  <a:pt x="14655" y="19050"/>
                </a:lnTo>
                <a:lnTo>
                  <a:pt x="16713" y="19050"/>
                </a:lnTo>
                <a:lnTo>
                  <a:pt x="19989" y="15773"/>
                </a:lnTo>
                <a:lnTo>
                  <a:pt x="19926" y="5460"/>
                </a:lnTo>
                <a:lnTo>
                  <a:pt x="15836" y="1371"/>
                </a:lnTo>
                <a:lnTo>
                  <a:pt x="18149" y="1371"/>
                </a:lnTo>
                <a:lnTo>
                  <a:pt x="17691" y="1092"/>
                </a:lnTo>
                <a:lnTo>
                  <a:pt x="15875" y="571"/>
                </a:lnTo>
                <a:lnTo>
                  <a:pt x="13512" y="0"/>
                </a:lnTo>
                <a:close/>
              </a:path>
              <a:path w="24764" h="100330">
                <a:moveTo>
                  <a:pt x="8639" y="1371"/>
                </a:moveTo>
                <a:lnTo>
                  <a:pt x="5588" y="1371"/>
                </a:lnTo>
                <a:lnTo>
                  <a:pt x="1498" y="5460"/>
                </a:lnTo>
                <a:lnTo>
                  <a:pt x="1435" y="15773"/>
                </a:lnTo>
                <a:lnTo>
                  <a:pt x="3026" y="17364"/>
                </a:lnTo>
                <a:lnTo>
                  <a:pt x="3810" y="14693"/>
                </a:lnTo>
                <a:lnTo>
                  <a:pt x="4546" y="12306"/>
                </a:lnTo>
                <a:lnTo>
                  <a:pt x="7756" y="4327"/>
                </a:lnTo>
                <a:lnTo>
                  <a:pt x="6781" y="2247"/>
                </a:lnTo>
                <a:lnTo>
                  <a:pt x="8639" y="1371"/>
                </a:lnTo>
                <a:close/>
              </a:path>
              <a:path w="24764" h="100330">
                <a:moveTo>
                  <a:pt x="9017" y="1193"/>
                </a:moveTo>
                <a:lnTo>
                  <a:pt x="6781" y="2247"/>
                </a:lnTo>
                <a:lnTo>
                  <a:pt x="7756" y="4327"/>
                </a:lnTo>
                <a:lnTo>
                  <a:pt x="9017" y="119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11852" y="3891533"/>
            <a:ext cx="114300" cy="197485"/>
          </a:xfrm>
          <a:custGeom>
            <a:avLst/>
            <a:gdLst/>
            <a:ahLst/>
            <a:cxnLst/>
            <a:rect l="l" t="t" r="r" b="b"/>
            <a:pathLst>
              <a:path w="114300" h="197485">
                <a:moveTo>
                  <a:pt x="34061" y="8432"/>
                </a:moveTo>
                <a:lnTo>
                  <a:pt x="33477" y="7861"/>
                </a:lnTo>
                <a:lnTo>
                  <a:pt x="33464" y="10439"/>
                </a:lnTo>
                <a:lnTo>
                  <a:pt x="33464" y="7848"/>
                </a:lnTo>
                <a:lnTo>
                  <a:pt x="33477" y="7518"/>
                </a:lnTo>
                <a:lnTo>
                  <a:pt x="32270" y="4279"/>
                </a:lnTo>
                <a:lnTo>
                  <a:pt x="32232" y="4152"/>
                </a:lnTo>
                <a:lnTo>
                  <a:pt x="29908" y="1879"/>
                </a:lnTo>
                <a:lnTo>
                  <a:pt x="26504" y="711"/>
                </a:lnTo>
                <a:lnTo>
                  <a:pt x="23672" y="0"/>
                </a:lnTo>
                <a:lnTo>
                  <a:pt x="20967" y="317"/>
                </a:lnTo>
                <a:lnTo>
                  <a:pt x="9207" y="24472"/>
                </a:lnTo>
                <a:lnTo>
                  <a:pt x="9207" y="187083"/>
                </a:lnTo>
                <a:lnTo>
                  <a:pt x="1308" y="185369"/>
                </a:lnTo>
                <a:lnTo>
                  <a:pt x="1473" y="185204"/>
                </a:lnTo>
                <a:lnTo>
                  <a:pt x="1384" y="185381"/>
                </a:lnTo>
                <a:lnTo>
                  <a:pt x="9207" y="187083"/>
                </a:lnTo>
                <a:lnTo>
                  <a:pt x="9207" y="24472"/>
                </a:lnTo>
                <a:lnTo>
                  <a:pt x="8636" y="29133"/>
                </a:lnTo>
                <a:lnTo>
                  <a:pt x="6718" y="44767"/>
                </a:lnTo>
                <a:lnTo>
                  <a:pt x="2438" y="91808"/>
                </a:lnTo>
                <a:lnTo>
                  <a:pt x="63" y="141274"/>
                </a:lnTo>
                <a:lnTo>
                  <a:pt x="0" y="157784"/>
                </a:lnTo>
                <a:lnTo>
                  <a:pt x="495" y="183248"/>
                </a:lnTo>
                <a:lnTo>
                  <a:pt x="571" y="185229"/>
                </a:lnTo>
                <a:lnTo>
                  <a:pt x="533" y="186143"/>
                </a:lnTo>
                <a:lnTo>
                  <a:pt x="279" y="186397"/>
                </a:lnTo>
                <a:lnTo>
                  <a:pt x="279" y="194144"/>
                </a:lnTo>
                <a:lnTo>
                  <a:pt x="3429" y="197294"/>
                </a:lnTo>
                <a:lnTo>
                  <a:pt x="11176" y="197294"/>
                </a:lnTo>
                <a:lnTo>
                  <a:pt x="14325" y="194144"/>
                </a:lnTo>
                <a:lnTo>
                  <a:pt x="14325" y="191744"/>
                </a:lnTo>
                <a:lnTo>
                  <a:pt x="14325" y="191338"/>
                </a:lnTo>
                <a:lnTo>
                  <a:pt x="14312" y="188188"/>
                </a:lnTo>
                <a:lnTo>
                  <a:pt x="14325" y="191338"/>
                </a:lnTo>
                <a:lnTo>
                  <a:pt x="19443" y="158496"/>
                </a:lnTo>
                <a:lnTo>
                  <a:pt x="25742" y="93814"/>
                </a:lnTo>
                <a:lnTo>
                  <a:pt x="31813" y="31953"/>
                </a:lnTo>
                <a:lnTo>
                  <a:pt x="32727" y="22834"/>
                </a:lnTo>
                <a:lnTo>
                  <a:pt x="33045" y="19697"/>
                </a:lnTo>
                <a:lnTo>
                  <a:pt x="34061" y="18681"/>
                </a:lnTo>
                <a:lnTo>
                  <a:pt x="34061" y="8432"/>
                </a:lnTo>
                <a:close/>
              </a:path>
              <a:path w="114300" h="197485">
                <a:moveTo>
                  <a:pt x="113855" y="127406"/>
                </a:moveTo>
                <a:lnTo>
                  <a:pt x="113741" y="117271"/>
                </a:lnTo>
                <a:lnTo>
                  <a:pt x="109791" y="113309"/>
                </a:lnTo>
                <a:lnTo>
                  <a:pt x="109042" y="113309"/>
                </a:lnTo>
                <a:lnTo>
                  <a:pt x="102501" y="105435"/>
                </a:lnTo>
                <a:lnTo>
                  <a:pt x="102501" y="102946"/>
                </a:lnTo>
                <a:lnTo>
                  <a:pt x="101371" y="101828"/>
                </a:lnTo>
                <a:lnTo>
                  <a:pt x="96685" y="97142"/>
                </a:lnTo>
                <a:lnTo>
                  <a:pt x="82372" y="97142"/>
                </a:lnTo>
                <a:lnTo>
                  <a:pt x="76555" y="102946"/>
                </a:lnTo>
                <a:lnTo>
                  <a:pt x="76657" y="117373"/>
                </a:lnTo>
                <a:lnTo>
                  <a:pt x="82372" y="123075"/>
                </a:lnTo>
                <a:lnTo>
                  <a:pt x="86347" y="123075"/>
                </a:lnTo>
                <a:lnTo>
                  <a:pt x="96761" y="128473"/>
                </a:lnTo>
                <a:lnTo>
                  <a:pt x="99771" y="131470"/>
                </a:lnTo>
                <a:lnTo>
                  <a:pt x="109791" y="131470"/>
                </a:lnTo>
                <a:lnTo>
                  <a:pt x="110794" y="130454"/>
                </a:lnTo>
                <a:lnTo>
                  <a:pt x="113855" y="127406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11534" y="3903497"/>
            <a:ext cx="111326" cy="1505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19484" y="4034370"/>
            <a:ext cx="41910" cy="43815"/>
          </a:xfrm>
          <a:custGeom>
            <a:avLst/>
            <a:gdLst/>
            <a:ahLst/>
            <a:cxnLst/>
            <a:rect l="l" t="t" r="r" b="b"/>
            <a:pathLst>
              <a:path w="41910" h="43814">
                <a:moveTo>
                  <a:pt x="4546" y="27571"/>
                </a:moveTo>
                <a:lnTo>
                  <a:pt x="3543" y="27571"/>
                </a:lnTo>
                <a:lnTo>
                  <a:pt x="0" y="31127"/>
                </a:lnTo>
                <a:lnTo>
                  <a:pt x="0" y="39877"/>
                </a:lnTo>
                <a:lnTo>
                  <a:pt x="3543" y="43433"/>
                </a:lnTo>
                <a:lnTo>
                  <a:pt x="12306" y="43433"/>
                </a:lnTo>
                <a:lnTo>
                  <a:pt x="14103" y="41630"/>
                </a:lnTo>
                <a:lnTo>
                  <a:pt x="12954" y="41630"/>
                </a:lnTo>
                <a:lnTo>
                  <a:pt x="2895" y="29375"/>
                </a:lnTo>
                <a:lnTo>
                  <a:pt x="4546" y="27571"/>
                </a:lnTo>
                <a:close/>
              </a:path>
              <a:path w="41910" h="43814">
                <a:moveTo>
                  <a:pt x="10731" y="20815"/>
                </a:moveTo>
                <a:lnTo>
                  <a:pt x="2895" y="29375"/>
                </a:lnTo>
                <a:lnTo>
                  <a:pt x="12954" y="41630"/>
                </a:lnTo>
                <a:lnTo>
                  <a:pt x="15845" y="39877"/>
                </a:lnTo>
                <a:lnTo>
                  <a:pt x="15849" y="31127"/>
                </a:lnTo>
                <a:lnTo>
                  <a:pt x="12306" y="27571"/>
                </a:lnTo>
                <a:lnTo>
                  <a:pt x="16281" y="27571"/>
                </a:lnTo>
                <a:lnTo>
                  <a:pt x="10731" y="20815"/>
                </a:lnTo>
                <a:close/>
              </a:path>
              <a:path w="41910" h="43814">
                <a:moveTo>
                  <a:pt x="15849" y="39875"/>
                </a:moveTo>
                <a:lnTo>
                  <a:pt x="12954" y="41630"/>
                </a:lnTo>
                <a:lnTo>
                  <a:pt x="14103" y="41630"/>
                </a:lnTo>
                <a:lnTo>
                  <a:pt x="15849" y="39877"/>
                </a:lnTo>
                <a:close/>
              </a:path>
              <a:path w="41910" h="43814">
                <a:moveTo>
                  <a:pt x="16281" y="27571"/>
                </a:moveTo>
                <a:lnTo>
                  <a:pt x="12306" y="27571"/>
                </a:lnTo>
                <a:lnTo>
                  <a:pt x="15849" y="31127"/>
                </a:lnTo>
                <a:lnTo>
                  <a:pt x="15849" y="39875"/>
                </a:lnTo>
                <a:lnTo>
                  <a:pt x="22885" y="35610"/>
                </a:lnTo>
                <a:lnTo>
                  <a:pt x="16281" y="27571"/>
                </a:lnTo>
                <a:close/>
              </a:path>
              <a:path w="41910" h="43814">
                <a:moveTo>
                  <a:pt x="19989" y="10096"/>
                </a:moveTo>
                <a:lnTo>
                  <a:pt x="10731" y="20815"/>
                </a:lnTo>
                <a:lnTo>
                  <a:pt x="22885" y="35610"/>
                </a:lnTo>
                <a:lnTo>
                  <a:pt x="27914" y="32626"/>
                </a:lnTo>
                <a:lnTo>
                  <a:pt x="37896" y="20104"/>
                </a:lnTo>
                <a:lnTo>
                  <a:pt x="35124" y="18554"/>
                </a:lnTo>
                <a:lnTo>
                  <a:pt x="27076" y="18554"/>
                </a:lnTo>
                <a:lnTo>
                  <a:pt x="22923" y="14401"/>
                </a:lnTo>
                <a:lnTo>
                  <a:pt x="22923" y="11736"/>
                </a:lnTo>
                <a:lnTo>
                  <a:pt x="19989" y="10096"/>
                </a:lnTo>
                <a:close/>
              </a:path>
              <a:path w="41910" h="43814">
                <a:moveTo>
                  <a:pt x="24104" y="4749"/>
                </a:moveTo>
                <a:lnTo>
                  <a:pt x="22923" y="6284"/>
                </a:lnTo>
                <a:lnTo>
                  <a:pt x="22923" y="11736"/>
                </a:lnTo>
                <a:lnTo>
                  <a:pt x="37896" y="20104"/>
                </a:lnTo>
                <a:lnTo>
                  <a:pt x="38487" y="18554"/>
                </a:lnTo>
                <a:lnTo>
                  <a:pt x="37325" y="18554"/>
                </a:lnTo>
                <a:lnTo>
                  <a:pt x="39202" y="16677"/>
                </a:lnTo>
                <a:lnTo>
                  <a:pt x="40297" y="13804"/>
                </a:lnTo>
                <a:lnTo>
                  <a:pt x="24104" y="4749"/>
                </a:lnTo>
                <a:close/>
              </a:path>
              <a:path w="41910" h="43814">
                <a:moveTo>
                  <a:pt x="22923" y="11736"/>
                </a:moveTo>
                <a:lnTo>
                  <a:pt x="22923" y="14401"/>
                </a:lnTo>
                <a:lnTo>
                  <a:pt x="27076" y="18554"/>
                </a:lnTo>
                <a:lnTo>
                  <a:pt x="35124" y="18554"/>
                </a:lnTo>
                <a:lnTo>
                  <a:pt x="22923" y="11736"/>
                </a:lnTo>
                <a:close/>
              </a:path>
              <a:path w="41910" h="43814">
                <a:moveTo>
                  <a:pt x="39202" y="16677"/>
                </a:moveTo>
                <a:lnTo>
                  <a:pt x="37325" y="18554"/>
                </a:lnTo>
                <a:lnTo>
                  <a:pt x="38487" y="18554"/>
                </a:lnTo>
                <a:lnTo>
                  <a:pt x="39202" y="16677"/>
                </a:lnTo>
                <a:close/>
              </a:path>
              <a:path w="41910" h="43814">
                <a:moveTo>
                  <a:pt x="41478" y="4749"/>
                </a:moveTo>
                <a:lnTo>
                  <a:pt x="24104" y="4749"/>
                </a:lnTo>
                <a:lnTo>
                  <a:pt x="40297" y="13804"/>
                </a:lnTo>
                <a:lnTo>
                  <a:pt x="39202" y="16677"/>
                </a:lnTo>
                <a:lnTo>
                  <a:pt x="41478" y="14401"/>
                </a:lnTo>
                <a:lnTo>
                  <a:pt x="41478" y="4749"/>
                </a:lnTo>
                <a:close/>
              </a:path>
              <a:path w="41910" h="43814">
                <a:moveTo>
                  <a:pt x="22923" y="6284"/>
                </a:moveTo>
                <a:lnTo>
                  <a:pt x="19989" y="10096"/>
                </a:lnTo>
                <a:lnTo>
                  <a:pt x="22923" y="11736"/>
                </a:lnTo>
                <a:lnTo>
                  <a:pt x="22923" y="6284"/>
                </a:lnTo>
                <a:close/>
              </a:path>
              <a:path w="41910" h="43814">
                <a:moveTo>
                  <a:pt x="37325" y="0"/>
                </a:moveTo>
                <a:lnTo>
                  <a:pt x="27076" y="0"/>
                </a:lnTo>
                <a:lnTo>
                  <a:pt x="22923" y="4152"/>
                </a:lnTo>
                <a:lnTo>
                  <a:pt x="22923" y="6284"/>
                </a:lnTo>
                <a:lnTo>
                  <a:pt x="24104" y="4749"/>
                </a:lnTo>
                <a:lnTo>
                  <a:pt x="41478" y="4749"/>
                </a:lnTo>
                <a:lnTo>
                  <a:pt x="41478" y="4152"/>
                </a:lnTo>
                <a:lnTo>
                  <a:pt x="37325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28970" y="3863847"/>
            <a:ext cx="433336" cy="2127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27650" y="3790962"/>
            <a:ext cx="124267" cy="2336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83100" y="4657902"/>
            <a:ext cx="303407" cy="1504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30901" y="4616259"/>
            <a:ext cx="187032" cy="1689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81968" y="4602200"/>
            <a:ext cx="135459" cy="15491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48581" y="5024450"/>
            <a:ext cx="265625" cy="1258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35167" y="4977282"/>
            <a:ext cx="329033" cy="17035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73308" y="5389394"/>
            <a:ext cx="230517" cy="1082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6761" y="5316524"/>
            <a:ext cx="335978" cy="1611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16106" y="5687053"/>
            <a:ext cx="232041" cy="1297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02169" y="5632245"/>
            <a:ext cx="329505" cy="18571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93956" y="6073579"/>
            <a:ext cx="99598" cy="1946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63044" y="6080895"/>
            <a:ext cx="126305" cy="16105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36200" y="6132970"/>
            <a:ext cx="52069" cy="62865"/>
          </a:xfrm>
          <a:custGeom>
            <a:avLst/>
            <a:gdLst/>
            <a:ahLst/>
            <a:cxnLst/>
            <a:rect l="l" t="t" r="r" b="b"/>
            <a:pathLst>
              <a:path w="52070" h="62864">
                <a:moveTo>
                  <a:pt x="33019" y="56692"/>
                </a:moveTo>
                <a:lnTo>
                  <a:pt x="33019" y="58393"/>
                </a:lnTo>
                <a:lnTo>
                  <a:pt x="37198" y="62572"/>
                </a:lnTo>
                <a:lnTo>
                  <a:pt x="47510" y="62572"/>
                </a:lnTo>
                <a:lnTo>
                  <a:pt x="50759" y="59322"/>
                </a:lnTo>
                <a:lnTo>
                  <a:pt x="35280" y="59322"/>
                </a:lnTo>
                <a:lnTo>
                  <a:pt x="33019" y="56692"/>
                </a:lnTo>
                <a:close/>
              </a:path>
              <a:path w="52070" h="62864">
                <a:moveTo>
                  <a:pt x="47510" y="43905"/>
                </a:moveTo>
                <a:lnTo>
                  <a:pt x="37198" y="43905"/>
                </a:lnTo>
                <a:lnTo>
                  <a:pt x="33019" y="48083"/>
                </a:lnTo>
                <a:lnTo>
                  <a:pt x="33019" y="56692"/>
                </a:lnTo>
                <a:lnTo>
                  <a:pt x="35280" y="59322"/>
                </a:lnTo>
                <a:lnTo>
                  <a:pt x="50330" y="48378"/>
                </a:lnTo>
                <a:lnTo>
                  <a:pt x="47745" y="44140"/>
                </a:lnTo>
                <a:lnTo>
                  <a:pt x="47510" y="43905"/>
                </a:lnTo>
                <a:close/>
              </a:path>
              <a:path w="52070" h="62864">
                <a:moveTo>
                  <a:pt x="47745" y="44140"/>
                </a:moveTo>
                <a:lnTo>
                  <a:pt x="50330" y="48378"/>
                </a:lnTo>
                <a:lnTo>
                  <a:pt x="35280" y="59322"/>
                </a:lnTo>
                <a:lnTo>
                  <a:pt x="50759" y="59322"/>
                </a:lnTo>
                <a:lnTo>
                  <a:pt x="51688" y="58393"/>
                </a:lnTo>
                <a:lnTo>
                  <a:pt x="51688" y="48083"/>
                </a:lnTo>
                <a:lnTo>
                  <a:pt x="47745" y="44140"/>
                </a:lnTo>
                <a:close/>
              </a:path>
              <a:path w="52070" h="62864">
                <a:moveTo>
                  <a:pt x="24726" y="6391"/>
                </a:moveTo>
                <a:lnTo>
                  <a:pt x="3225" y="22025"/>
                </a:lnTo>
                <a:lnTo>
                  <a:pt x="33019" y="56692"/>
                </a:lnTo>
                <a:lnTo>
                  <a:pt x="33019" y="48083"/>
                </a:lnTo>
                <a:lnTo>
                  <a:pt x="37198" y="43905"/>
                </a:lnTo>
                <a:lnTo>
                  <a:pt x="47602" y="43905"/>
                </a:lnTo>
                <a:lnTo>
                  <a:pt x="37091" y="26668"/>
                </a:lnTo>
                <a:lnTo>
                  <a:pt x="20700" y="26668"/>
                </a:lnTo>
                <a:lnTo>
                  <a:pt x="26669" y="20698"/>
                </a:lnTo>
                <a:lnTo>
                  <a:pt x="26669" y="9578"/>
                </a:lnTo>
                <a:lnTo>
                  <a:pt x="24726" y="6391"/>
                </a:lnTo>
                <a:close/>
              </a:path>
              <a:path w="52070" h="62864">
                <a:moveTo>
                  <a:pt x="47602" y="43905"/>
                </a:moveTo>
                <a:lnTo>
                  <a:pt x="47745" y="44140"/>
                </a:lnTo>
                <a:lnTo>
                  <a:pt x="47602" y="43905"/>
                </a:lnTo>
                <a:close/>
              </a:path>
              <a:path w="52070" h="62864">
                <a:moveTo>
                  <a:pt x="20700" y="0"/>
                </a:moveTo>
                <a:lnTo>
                  <a:pt x="5968" y="0"/>
                </a:lnTo>
                <a:lnTo>
                  <a:pt x="0" y="5970"/>
                </a:lnTo>
                <a:lnTo>
                  <a:pt x="0" y="20698"/>
                </a:lnTo>
                <a:lnTo>
                  <a:pt x="5968" y="26668"/>
                </a:lnTo>
                <a:lnTo>
                  <a:pt x="7216" y="26668"/>
                </a:lnTo>
                <a:lnTo>
                  <a:pt x="3225" y="22025"/>
                </a:lnTo>
                <a:lnTo>
                  <a:pt x="24726" y="6391"/>
                </a:lnTo>
                <a:lnTo>
                  <a:pt x="26669" y="6391"/>
                </a:lnTo>
                <a:lnTo>
                  <a:pt x="26669" y="5970"/>
                </a:lnTo>
                <a:lnTo>
                  <a:pt x="20700" y="0"/>
                </a:lnTo>
                <a:close/>
              </a:path>
              <a:path w="52070" h="62864">
                <a:moveTo>
                  <a:pt x="26669" y="9578"/>
                </a:moveTo>
                <a:lnTo>
                  <a:pt x="26669" y="20698"/>
                </a:lnTo>
                <a:lnTo>
                  <a:pt x="20700" y="26668"/>
                </a:lnTo>
                <a:lnTo>
                  <a:pt x="37091" y="26668"/>
                </a:lnTo>
                <a:lnTo>
                  <a:pt x="26669" y="9578"/>
                </a:lnTo>
                <a:close/>
              </a:path>
              <a:path w="52070" h="62864">
                <a:moveTo>
                  <a:pt x="26669" y="6391"/>
                </a:moveTo>
                <a:lnTo>
                  <a:pt x="24726" y="6391"/>
                </a:lnTo>
                <a:lnTo>
                  <a:pt x="26669" y="9578"/>
                </a:lnTo>
                <a:lnTo>
                  <a:pt x="26669" y="6391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81933" y="6070527"/>
            <a:ext cx="30480" cy="189230"/>
          </a:xfrm>
          <a:custGeom>
            <a:avLst/>
            <a:gdLst/>
            <a:ahLst/>
            <a:cxnLst/>
            <a:rect l="l" t="t" r="r" b="b"/>
            <a:pathLst>
              <a:path w="30479" h="189229">
                <a:moveTo>
                  <a:pt x="21222" y="177282"/>
                </a:moveTo>
                <a:lnTo>
                  <a:pt x="21284" y="180769"/>
                </a:lnTo>
                <a:lnTo>
                  <a:pt x="6742" y="182029"/>
                </a:lnTo>
                <a:lnTo>
                  <a:pt x="6717" y="185428"/>
                </a:lnTo>
                <a:lnTo>
                  <a:pt x="9981" y="188695"/>
                </a:lnTo>
                <a:lnTo>
                  <a:pt x="18045" y="188695"/>
                </a:lnTo>
                <a:lnTo>
                  <a:pt x="21309" y="185428"/>
                </a:lnTo>
                <a:lnTo>
                  <a:pt x="21222" y="177282"/>
                </a:lnTo>
                <a:close/>
              </a:path>
              <a:path w="30479" h="189229">
                <a:moveTo>
                  <a:pt x="6717" y="181866"/>
                </a:moveTo>
                <a:lnTo>
                  <a:pt x="6717" y="182029"/>
                </a:lnTo>
                <a:lnTo>
                  <a:pt x="6717" y="181866"/>
                </a:lnTo>
                <a:close/>
              </a:path>
              <a:path w="30479" h="189229">
                <a:moveTo>
                  <a:pt x="18045" y="174103"/>
                </a:moveTo>
                <a:lnTo>
                  <a:pt x="9981" y="174103"/>
                </a:lnTo>
                <a:lnTo>
                  <a:pt x="6804" y="177282"/>
                </a:lnTo>
                <a:lnTo>
                  <a:pt x="6742" y="182029"/>
                </a:lnTo>
                <a:lnTo>
                  <a:pt x="21284" y="180769"/>
                </a:lnTo>
                <a:lnTo>
                  <a:pt x="21222" y="177282"/>
                </a:lnTo>
                <a:lnTo>
                  <a:pt x="18045" y="174103"/>
                </a:lnTo>
                <a:close/>
              </a:path>
              <a:path w="30479" h="189229">
                <a:moveTo>
                  <a:pt x="21017" y="165646"/>
                </a:moveTo>
                <a:lnTo>
                  <a:pt x="4406" y="167083"/>
                </a:lnTo>
                <a:lnTo>
                  <a:pt x="6717" y="181866"/>
                </a:lnTo>
                <a:lnTo>
                  <a:pt x="6804" y="177282"/>
                </a:lnTo>
                <a:lnTo>
                  <a:pt x="9981" y="174103"/>
                </a:lnTo>
                <a:lnTo>
                  <a:pt x="21166" y="174103"/>
                </a:lnTo>
                <a:lnTo>
                  <a:pt x="21017" y="165646"/>
                </a:lnTo>
                <a:close/>
              </a:path>
              <a:path w="30479" h="189229">
                <a:moveTo>
                  <a:pt x="21166" y="174103"/>
                </a:moveTo>
                <a:lnTo>
                  <a:pt x="18045" y="174103"/>
                </a:lnTo>
                <a:lnTo>
                  <a:pt x="21222" y="177282"/>
                </a:lnTo>
                <a:lnTo>
                  <a:pt x="21166" y="174103"/>
                </a:lnTo>
                <a:close/>
              </a:path>
              <a:path w="30479" h="189229">
                <a:moveTo>
                  <a:pt x="240" y="34740"/>
                </a:moveTo>
                <a:lnTo>
                  <a:pt x="0" y="52501"/>
                </a:lnTo>
                <a:lnTo>
                  <a:pt x="5" y="70520"/>
                </a:lnTo>
                <a:lnTo>
                  <a:pt x="251" y="88149"/>
                </a:lnTo>
                <a:lnTo>
                  <a:pt x="1137" y="121138"/>
                </a:lnTo>
                <a:lnTo>
                  <a:pt x="1885" y="136477"/>
                </a:lnTo>
                <a:lnTo>
                  <a:pt x="2975" y="151792"/>
                </a:lnTo>
                <a:lnTo>
                  <a:pt x="4406" y="167083"/>
                </a:lnTo>
                <a:lnTo>
                  <a:pt x="21017" y="165646"/>
                </a:lnTo>
                <a:lnTo>
                  <a:pt x="21105" y="150675"/>
                </a:lnTo>
                <a:lnTo>
                  <a:pt x="21312" y="135707"/>
                </a:lnTo>
                <a:lnTo>
                  <a:pt x="21639" y="120740"/>
                </a:lnTo>
                <a:lnTo>
                  <a:pt x="22587" y="88018"/>
                </a:lnTo>
                <a:lnTo>
                  <a:pt x="23025" y="70260"/>
                </a:lnTo>
                <a:lnTo>
                  <a:pt x="23396" y="52501"/>
                </a:lnTo>
                <a:lnTo>
                  <a:pt x="23697" y="35260"/>
                </a:lnTo>
                <a:lnTo>
                  <a:pt x="240" y="34740"/>
                </a:lnTo>
                <a:close/>
              </a:path>
              <a:path w="30479" h="189229">
                <a:moveTo>
                  <a:pt x="16090" y="0"/>
                </a:moveTo>
                <a:lnTo>
                  <a:pt x="240" y="26774"/>
                </a:lnTo>
                <a:lnTo>
                  <a:pt x="240" y="34740"/>
                </a:lnTo>
                <a:lnTo>
                  <a:pt x="23697" y="35260"/>
                </a:lnTo>
                <a:lnTo>
                  <a:pt x="23722" y="29157"/>
                </a:lnTo>
                <a:lnTo>
                  <a:pt x="24027" y="23078"/>
                </a:lnTo>
                <a:lnTo>
                  <a:pt x="24213" y="21153"/>
                </a:lnTo>
                <a:lnTo>
                  <a:pt x="15772" y="21153"/>
                </a:lnTo>
                <a:lnTo>
                  <a:pt x="15518" y="20899"/>
                </a:lnTo>
                <a:lnTo>
                  <a:pt x="14197" y="20899"/>
                </a:lnTo>
                <a:lnTo>
                  <a:pt x="14461" y="19841"/>
                </a:lnTo>
                <a:lnTo>
                  <a:pt x="11642" y="17021"/>
                </a:lnTo>
                <a:lnTo>
                  <a:pt x="11619" y="6750"/>
                </a:lnTo>
                <a:lnTo>
                  <a:pt x="15772" y="2595"/>
                </a:lnTo>
                <a:lnTo>
                  <a:pt x="18767" y="2595"/>
                </a:lnTo>
                <a:lnTo>
                  <a:pt x="19227" y="756"/>
                </a:lnTo>
                <a:lnTo>
                  <a:pt x="16090" y="0"/>
                </a:lnTo>
                <a:close/>
              </a:path>
              <a:path w="30479" h="189229">
                <a:moveTo>
                  <a:pt x="21762" y="8416"/>
                </a:moveTo>
                <a:lnTo>
                  <a:pt x="18642" y="20874"/>
                </a:lnTo>
                <a:lnTo>
                  <a:pt x="15511" y="20891"/>
                </a:lnTo>
                <a:lnTo>
                  <a:pt x="15772" y="21153"/>
                </a:lnTo>
                <a:lnTo>
                  <a:pt x="24213" y="21153"/>
                </a:lnTo>
                <a:lnTo>
                  <a:pt x="24604" y="16998"/>
                </a:lnTo>
                <a:lnTo>
                  <a:pt x="21762" y="8416"/>
                </a:lnTo>
                <a:close/>
              </a:path>
              <a:path w="30479" h="189229">
                <a:moveTo>
                  <a:pt x="26021" y="2595"/>
                </a:moveTo>
                <a:lnTo>
                  <a:pt x="22637" y="2595"/>
                </a:lnTo>
                <a:lnTo>
                  <a:pt x="23151" y="2872"/>
                </a:lnTo>
                <a:lnTo>
                  <a:pt x="21762" y="8416"/>
                </a:lnTo>
                <a:lnTo>
                  <a:pt x="24611" y="17021"/>
                </a:lnTo>
                <a:lnTo>
                  <a:pt x="24213" y="21153"/>
                </a:lnTo>
                <a:lnTo>
                  <a:pt x="26021" y="21153"/>
                </a:lnTo>
                <a:lnTo>
                  <a:pt x="30151" y="17021"/>
                </a:lnTo>
                <a:lnTo>
                  <a:pt x="30174" y="6750"/>
                </a:lnTo>
                <a:lnTo>
                  <a:pt x="26021" y="2595"/>
                </a:lnTo>
                <a:close/>
              </a:path>
              <a:path w="30479" h="189229">
                <a:moveTo>
                  <a:pt x="14461" y="19841"/>
                </a:moveTo>
                <a:lnTo>
                  <a:pt x="14197" y="20899"/>
                </a:lnTo>
                <a:lnTo>
                  <a:pt x="15511" y="20891"/>
                </a:lnTo>
                <a:lnTo>
                  <a:pt x="14461" y="19841"/>
                </a:lnTo>
                <a:close/>
              </a:path>
              <a:path w="30479" h="189229">
                <a:moveTo>
                  <a:pt x="15511" y="20891"/>
                </a:moveTo>
                <a:lnTo>
                  <a:pt x="14197" y="20899"/>
                </a:lnTo>
                <a:lnTo>
                  <a:pt x="15518" y="20899"/>
                </a:lnTo>
                <a:close/>
              </a:path>
              <a:path w="30479" h="189229">
                <a:moveTo>
                  <a:pt x="19227" y="756"/>
                </a:moveTo>
                <a:lnTo>
                  <a:pt x="14461" y="19841"/>
                </a:lnTo>
                <a:lnTo>
                  <a:pt x="15511" y="20891"/>
                </a:lnTo>
                <a:lnTo>
                  <a:pt x="18642" y="20874"/>
                </a:lnTo>
                <a:lnTo>
                  <a:pt x="21762" y="8416"/>
                </a:lnTo>
                <a:lnTo>
                  <a:pt x="19227" y="756"/>
                </a:lnTo>
                <a:close/>
              </a:path>
              <a:path w="30479" h="189229">
                <a:moveTo>
                  <a:pt x="18767" y="2595"/>
                </a:moveTo>
                <a:lnTo>
                  <a:pt x="15772" y="2595"/>
                </a:lnTo>
                <a:lnTo>
                  <a:pt x="11619" y="6750"/>
                </a:lnTo>
                <a:lnTo>
                  <a:pt x="11642" y="17021"/>
                </a:lnTo>
                <a:lnTo>
                  <a:pt x="14461" y="19841"/>
                </a:lnTo>
                <a:lnTo>
                  <a:pt x="18767" y="2595"/>
                </a:lnTo>
                <a:close/>
              </a:path>
              <a:path w="30479" h="189229">
                <a:moveTo>
                  <a:pt x="19227" y="756"/>
                </a:moveTo>
                <a:lnTo>
                  <a:pt x="21762" y="8416"/>
                </a:lnTo>
                <a:lnTo>
                  <a:pt x="23151" y="2872"/>
                </a:lnTo>
                <a:lnTo>
                  <a:pt x="19227" y="756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72331" y="6075356"/>
            <a:ext cx="145745" cy="15923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90097" y="6080907"/>
            <a:ext cx="371182" cy="16096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31232" y="6066704"/>
            <a:ext cx="77610" cy="2159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75618" y="6094192"/>
            <a:ext cx="139204" cy="14504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01704" y="6058278"/>
            <a:ext cx="384149" cy="19158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85789" y="5989657"/>
            <a:ext cx="158610" cy="2847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43217" y="6079601"/>
            <a:ext cx="175437" cy="12857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19139" y="6040474"/>
            <a:ext cx="25400" cy="210185"/>
          </a:xfrm>
          <a:custGeom>
            <a:avLst/>
            <a:gdLst/>
            <a:ahLst/>
            <a:cxnLst/>
            <a:rect l="l" t="t" r="r" b="b"/>
            <a:pathLst>
              <a:path w="25400" h="210185">
                <a:moveTo>
                  <a:pt x="5776" y="204676"/>
                </a:moveTo>
                <a:lnTo>
                  <a:pt x="5776" y="206870"/>
                </a:lnTo>
                <a:lnTo>
                  <a:pt x="8850" y="209941"/>
                </a:lnTo>
                <a:lnTo>
                  <a:pt x="16419" y="209941"/>
                </a:lnTo>
                <a:lnTo>
                  <a:pt x="19492" y="206870"/>
                </a:lnTo>
                <a:lnTo>
                  <a:pt x="19492" y="205329"/>
                </a:lnTo>
                <a:lnTo>
                  <a:pt x="6157" y="205329"/>
                </a:lnTo>
                <a:lnTo>
                  <a:pt x="5776" y="204676"/>
                </a:lnTo>
                <a:close/>
              </a:path>
              <a:path w="25400" h="210185">
                <a:moveTo>
                  <a:pt x="18882" y="199196"/>
                </a:moveTo>
                <a:lnTo>
                  <a:pt x="5776" y="202689"/>
                </a:lnTo>
                <a:lnTo>
                  <a:pt x="5776" y="204676"/>
                </a:lnTo>
                <a:lnTo>
                  <a:pt x="6157" y="205329"/>
                </a:lnTo>
                <a:lnTo>
                  <a:pt x="19111" y="200831"/>
                </a:lnTo>
                <a:lnTo>
                  <a:pt x="18882" y="199196"/>
                </a:lnTo>
                <a:close/>
              </a:path>
              <a:path w="25400" h="210185">
                <a:moveTo>
                  <a:pt x="19066" y="198866"/>
                </a:moveTo>
                <a:lnTo>
                  <a:pt x="19061" y="199148"/>
                </a:lnTo>
                <a:lnTo>
                  <a:pt x="18882" y="199196"/>
                </a:lnTo>
                <a:lnTo>
                  <a:pt x="19111" y="200831"/>
                </a:lnTo>
                <a:lnTo>
                  <a:pt x="6157" y="205329"/>
                </a:lnTo>
                <a:lnTo>
                  <a:pt x="19492" y="205329"/>
                </a:lnTo>
                <a:lnTo>
                  <a:pt x="19396" y="199196"/>
                </a:lnTo>
                <a:lnTo>
                  <a:pt x="19066" y="198866"/>
                </a:lnTo>
                <a:close/>
              </a:path>
              <a:path w="25400" h="210185">
                <a:moveTo>
                  <a:pt x="5776" y="202689"/>
                </a:moveTo>
                <a:lnTo>
                  <a:pt x="4773" y="202957"/>
                </a:lnTo>
                <a:lnTo>
                  <a:pt x="5776" y="204676"/>
                </a:lnTo>
                <a:lnTo>
                  <a:pt x="5776" y="202689"/>
                </a:lnTo>
                <a:close/>
              </a:path>
              <a:path w="25400" h="210185">
                <a:moveTo>
                  <a:pt x="760" y="108710"/>
                </a:moveTo>
                <a:lnTo>
                  <a:pt x="1990" y="153943"/>
                </a:lnTo>
                <a:lnTo>
                  <a:pt x="3821" y="197873"/>
                </a:lnTo>
                <a:lnTo>
                  <a:pt x="4773" y="202957"/>
                </a:lnTo>
                <a:lnTo>
                  <a:pt x="5776" y="202609"/>
                </a:lnTo>
                <a:lnTo>
                  <a:pt x="5872" y="199196"/>
                </a:lnTo>
                <a:lnTo>
                  <a:pt x="8850" y="196220"/>
                </a:lnTo>
                <a:lnTo>
                  <a:pt x="19120" y="196220"/>
                </a:lnTo>
                <a:lnTo>
                  <a:pt x="19585" y="173641"/>
                </a:lnTo>
                <a:lnTo>
                  <a:pt x="20085" y="152003"/>
                </a:lnTo>
                <a:lnTo>
                  <a:pt x="20642" y="130360"/>
                </a:lnTo>
                <a:lnTo>
                  <a:pt x="21258" y="108741"/>
                </a:lnTo>
                <a:lnTo>
                  <a:pt x="760" y="108710"/>
                </a:lnTo>
                <a:close/>
              </a:path>
              <a:path w="25400" h="210185">
                <a:moveTo>
                  <a:pt x="5776" y="202609"/>
                </a:moveTo>
                <a:lnTo>
                  <a:pt x="4773" y="202957"/>
                </a:lnTo>
                <a:lnTo>
                  <a:pt x="5776" y="202689"/>
                </a:lnTo>
                <a:close/>
              </a:path>
              <a:path w="25400" h="210185">
                <a:moveTo>
                  <a:pt x="18419" y="198219"/>
                </a:moveTo>
                <a:lnTo>
                  <a:pt x="5776" y="202609"/>
                </a:lnTo>
                <a:lnTo>
                  <a:pt x="18882" y="199196"/>
                </a:lnTo>
                <a:lnTo>
                  <a:pt x="18799" y="198598"/>
                </a:lnTo>
                <a:lnTo>
                  <a:pt x="18419" y="198219"/>
                </a:lnTo>
                <a:close/>
              </a:path>
              <a:path w="25400" h="210185">
                <a:moveTo>
                  <a:pt x="16419" y="196220"/>
                </a:moveTo>
                <a:lnTo>
                  <a:pt x="8850" y="196220"/>
                </a:lnTo>
                <a:lnTo>
                  <a:pt x="5872" y="199196"/>
                </a:lnTo>
                <a:lnTo>
                  <a:pt x="5776" y="202609"/>
                </a:lnTo>
                <a:lnTo>
                  <a:pt x="18419" y="198219"/>
                </a:lnTo>
                <a:lnTo>
                  <a:pt x="16419" y="196220"/>
                </a:lnTo>
                <a:close/>
              </a:path>
              <a:path w="25400" h="210185">
                <a:moveTo>
                  <a:pt x="18799" y="198598"/>
                </a:moveTo>
                <a:lnTo>
                  <a:pt x="18882" y="199196"/>
                </a:lnTo>
                <a:lnTo>
                  <a:pt x="19061" y="199148"/>
                </a:lnTo>
                <a:lnTo>
                  <a:pt x="19066" y="198866"/>
                </a:lnTo>
                <a:lnTo>
                  <a:pt x="18799" y="198598"/>
                </a:lnTo>
                <a:close/>
              </a:path>
              <a:path w="25400" h="210185">
                <a:moveTo>
                  <a:pt x="19082" y="198111"/>
                </a:moveTo>
                <a:lnTo>
                  <a:pt x="18730" y="198111"/>
                </a:lnTo>
                <a:lnTo>
                  <a:pt x="18799" y="198598"/>
                </a:lnTo>
                <a:lnTo>
                  <a:pt x="19066" y="198866"/>
                </a:lnTo>
                <a:lnTo>
                  <a:pt x="19082" y="198111"/>
                </a:lnTo>
                <a:close/>
              </a:path>
              <a:path w="25400" h="210185">
                <a:moveTo>
                  <a:pt x="18730" y="198111"/>
                </a:moveTo>
                <a:lnTo>
                  <a:pt x="18419" y="198219"/>
                </a:lnTo>
                <a:lnTo>
                  <a:pt x="18799" y="198598"/>
                </a:lnTo>
                <a:lnTo>
                  <a:pt x="18730" y="198111"/>
                </a:lnTo>
                <a:close/>
              </a:path>
              <a:path w="25400" h="210185">
                <a:moveTo>
                  <a:pt x="19120" y="196220"/>
                </a:moveTo>
                <a:lnTo>
                  <a:pt x="16419" y="196220"/>
                </a:lnTo>
                <a:lnTo>
                  <a:pt x="18419" y="198219"/>
                </a:lnTo>
                <a:lnTo>
                  <a:pt x="18730" y="198111"/>
                </a:lnTo>
                <a:lnTo>
                  <a:pt x="19082" y="198111"/>
                </a:lnTo>
                <a:lnTo>
                  <a:pt x="19120" y="196220"/>
                </a:lnTo>
                <a:close/>
              </a:path>
              <a:path w="25400" h="210185">
                <a:moveTo>
                  <a:pt x="3617" y="9758"/>
                </a:moveTo>
                <a:lnTo>
                  <a:pt x="0" y="64432"/>
                </a:lnTo>
                <a:lnTo>
                  <a:pt x="146" y="86567"/>
                </a:lnTo>
                <a:lnTo>
                  <a:pt x="760" y="108710"/>
                </a:lnTo>
                <a:lnTo>
                  <a:pt x="21258" y="108741"/>
                </a:lnTo>
                <a:lnTo>
                  <a:pt x="21886" y="85972"/>
                </a:lnTo>
                <a:lnTo>
                  <a:pt x="22571" y="63206"/>
                </a:lnTo>
                <a:lnTo>
                  <a:pt x="23310" y="40444"/>
                </a:lnTo>
                <a:lnTo>
                  <a:pt x="24057" y="18983"/>
                </a:lnTo>
                <a:lnTo>
                  <a:pt x="23417" y="18983"/>
                </a:lnTo>
                <a:lnTo>
                  <a:pt x="22501" y="18557"/>
                </a:lnTo>
                <a:lnTo>
                  <a:pt x="10768" y="18557"/>
                </a:lnTo>
                <a:lnTo>
                  <a:pt x="6615" y="14403"/>
                </a:lnTo>
                <a:lnTo>
                  <a:pt x="6615" y="11155"/>
                </a:lnTo>
                <a:lnTo>
                  <a:pt x="3617" y="9758"/>
                </a:lnTo>
                <a:close/>
              </a:path>
              <a:path w="25400" h="210185">
                <a:moveTo>
                  <a:pt x="22505" y="17067"/>
                </a:moveTo>
                <a:lnTo>
                  <a:pt x="21488" y="18085"/>
                </a:lnTo>
                <a:lnTo>
                  <a:pt x="23417" y="18983"/>
                </a:lnTo>
                <a:lnTo>
                  <a:pt x="23643" y="17508"/>
                </a:lnTo>
                <a:lnTo>
                  <a:pt x="22505" y="17067"/>
                </a:lnTo>
                <a:close/>
              </a:path>
              <a:path w="25400" h="210185">
                <a:moveTo>
                  <a:pt x="23643" y="17508"/>
                </a:moveTo>
                <a:lnTo>
                  <a:pt x="23417" y="18983"/>
                </a:lnTo>
                <a:lnTo>
                  <a:pt x="24057" y="18983"/>
                </a:lnTo>
                <a:lnTo>
                  <a:pt x="24103" y="17686"/>
                </a:lnTo>
                <a:lnTo>
                  <a:pt x="23643" y="17508"/>
                </a:lnTo>
                <a:close/>
              </a:path>
              <a:path w="25400" h="210185">
                <a:moveTo>
                  <a:pt x="6615" y="11155"/>
                </a:moveTo>
                <a:lnTo>
                  <a:pt x="6615" y="14403"/>
                </a:lnTo>
                <a:lnTo>
                  <a:pt x="10768" y="18557"/>
                </a:lnTo>
                <a:lnTo>
                  <a:pt x="21016" y="18557"/>
                </a:lnTo>
                <a:lnTo>
                  <a:pt x="21488" y="18085"/>
                </a:lnTo>
                <a:lnTo>
                  <a:pt x="6615" y="11155"/>
                </a:lnTo>
                <a:close/>
              </a:path>
              <a:path w="25400" h="210185">
                <a:moveTo>
                  <a:pt x="21488" y="18085"/>
                </a:moveTo>
                <a:lnTo>
                  <a:pt x="21016" y="18557"/>
                </a:lnTo>
                <a:lnTo>
                  <a:pt x="22501" y="18557"/>
                </a:lnTo>
                <a:lnTo>
                  <a:pt x="21488" y="18085"/>
                </a:lnTo>
                <a:close/>
              </a:path>
              <a:path w="25400" h="210185">
                <a:moveTo>
                  <a:pt x="6615" y="10918"/>
                </a:moveTo>
                <a:lnTo>
                  <a:pt x="6615" y="11155"/>
                </a:lnTo>
                <a:lnTo>
                  <a:pt x="21488" y="18085"/>
                </a:lnTo>
                <a:lnTo>
                  <a:pt x="22505" y="17067"/>
                </a:lnTo>
                <a:lnTo>
                  <a:pt x="6615" y="10918"/>
                </a:lnTo>
                <a:close/>
              </a:path>
              <a:path w="25400" h="210185">
                <a:moveTo>
                  <a:pt x="23930" y="15642"/>
                </a:moveTo>
                <a:lnTo>
                  <a:pt x="22505" y="17067"/>
                </a:lnTo>
                <a:lnTo>
                  <a:pt x="23643" y="17508"/>
                </a:lnTo>
                <a:lnTo>
                  <a:pt x="23930" y="15642"/>
                </a:lnTo>
                <a:close/>
              </a:path>
              <a:path w="25400" h="210185">
                <a:moveTo>
                  <a:pt x="7478" y="5361"/>
                </a:moveTo>
                <a:lnTo>
                  <a:pt x="6615" y="6345"/>
                </a:lnTo>
                <a:lnTo>
                  <a:pt x="6615" y="10918"/>
                </a:lnTo>
                <a:lnTo>
                  <a:pt x="22505" y="17067"/>
                </a:lnTo>
                <a:lnTo>
                  <a:pt x="23930" y="15642"/>
                </a:lnTo>
                <a:lnTo>
                  <a:pt x="24306" y="13196"/>
                </a:lnTo>
                <a:lnTo>
                  <a:pt x="7478" y="5361"/>
                </a:lnTo>
                <a:close/>
              </a:path>
              <a:path w="25400" h="210185">
                <a:moveTo>
                  <a:pt x="25169" y="5361"/>
                </a:moveTo>
                <a:lnTo>
                  <a:pt x="7478" y="5361"/>
                </a:lnTo>
                <a:lnTo>
                  <a:pt x="24306" y="13196"/>
                </a:lnTo>
                <a:lnTo>
                  <a:pt x="23930" y="15642"/>
                </a:lnTo>
                <a:lnTo>
                  <a:pt x="25169" y="14403"/>
                </a:lnTo>
                <a:lnTo>
                  <a:pt x="25169" y="5361"/>
                </a:lnTo>
                <a:close/>
              </a:path>
              <a:path w="25400" h="210185">
                <a:moveTo>
                  <a:pt x="3617" y="9758"/>
                </a:moveTo>
                <a:lnTo>
                  <a:pt x="6615" y="11155"/>
                </a:lnTo>
                <a:lnTo>
                  <a:pt x="6615" y="10918"/>
                </a:lnTo>
                <a:lnTo>
                  <a:pt x="3617" y="9758"/>
                </a:lnTo>
                <a:close/>
              </a:path>
              <a:path w="25400" h="210185">
                <a:moveTo>
                  <a:pt x="6615" y="6345"/>
                </a:moveTo>
                <a:lnTo>
                  <a:pt x="3617" y="9758"/>
                </a:lnTo>
                <a:lnTo>
                  <a:pt x="6615" y="10918"/>
                </a:lnTo>
                <a:lnTo>
                  <a:pt x="6615" y="6345"/>
                </a:lnTo>
                <a:close/>
              </a:path>
              <a:path w="25400" h="210185">
                <a:moveTo>
                  <a:pt x="21016" y="0"/>
                </a:moveTo>
                <a:lnTo>
                  <a:pt x="10768" y="0"/>
                </a:lnTo>
                <a:lnTo>
                  <a:pt x="6615" y="4154"/>
                </a:lnTo>
                <a:lnTo>
                  <a:pt x="6615" y="6345"/>
                </a:lnTo>
                <a:lnTo>
                  <a:pt x="7478" y="5361"/>
                </a:lnTo>
                <a:lnTo>
                  <a:pt x="25169" y="5361"/>
                </a:lnTo>
                <a:lnTo>
                  <a:pt x="25169" y="4154"/>
                </a:lnTo>
                <a:lnTo>
                  <a:pt x="21016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63498" y="6054985"/>
            <a:ext cx="129311" cy="15982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11618" y="6048405"/>
            <a:ext cx="112826" cy="14832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88096" y="6028195"/>
            <a:ext cx="422606" cy="15493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34134" y="6021802"/>
            <a:ext cx="153174" cy="17405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308918" y="6051302"/>
            <a:ext cx="362539" cy="16637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736368" y="6044102"/>
            <a:ext cx="126364" cy="286385"/>
          </a:xfrm>
          <a:custGeom>
            <a:avLst/>
            <a:gdLst/>
            <a:ahLst/>
            <a:cxnLst/>
            <a:rect l="l" t="t" r="r" b="b"/>
            <a:pathLst>
              <a:path w="126365" h="286385">
                <a:moveTo>
                  <a:pt x="4670" y="269206"/>
                </a:moveTo>
                <a:lnTo>
                  <a:pt x="3721" y="269206"/>
                </a:lnTo>
                <a:lnTo>
                  <a:pt x="0" y="272928"/>
                </a:lnTo>
                <a:lnTo>
                  <a:pt x="0" y="282106"/>
                </a:lnTo>
                <a:lnTo>
                  <a:pt x="3721" y="285827"/>
                </a:lnTo>
                <a:lnTo>
                  <a:pt x="12903" y="285827"/>
                </a:lnTo>
                <a:lnTo>
                  <a:pt x="15166" y="283556"/>
                </a:lnTo>
                <a:lnTo>
                  <a:pt x="14020" y="283556"/>
                </a:lnTo>
                <a:lnTo>
                  <a:pt x="2603" y="271477"/>
                </a:lnTo>
                <a:lnTo>
                  <a:pt x="4670" y="269206"/>
                </a:lnTo>
                <a:close/>
              </a:path>
              <a:path w="126365" h="286385">
                <a:moveTo>
                  <a:pt x="12064" y="261084"/>
                </a:moveTo>
                <a:lnTo>
                  <a:pt x="2603" y="271477"/>
                </a:lnTo>
                <a:lnTo>
                  <a:pt x="14020" y="283556"/>
                </a:lnTo>
                <a:lnTo>
                  <a:pt x="16611" y="281452"/>
                </a:lnTo>
                <a:lnTo>
                  <a:pt x="16611" y="272928"/>
                </a:lnTo>
                <a:lnTo>
                  <a:pt x="12903" y="269206"/>
                </a:lnTo>
                <a:lnTo>
                  <a:pt x="19742" y="269206"/>
                </a:lnTo>
                <a:lnTo>
                  <a:pt x="12064" y="261084"/>
                </a:lnTo>
                <a:close/>
              </a:path>
              <a:path w="126365" h="286385">
                <a:moveTo>
                  <a:pt x="16611" y="281452"/>
                </a:moveTo>
                <a:lnTo>
                  <a:pt x="14020" y="283556"/>
                </a:lnTo>
                <a:lnTo>
                  <a:pt x="15166" y="283556"/>
                </a:lnTo>
                <a:lnTo>
                  <a:pt x="16611" y="282106"/>
                </a:lnTo>
                <a:lnTo>
                  <a:pt x="16611" y="281452"/>
                </a:lnTo>
                <a:close/>
              </a:path>
              <a:path w="126365" h="286385">
                <a:moveTo>
                  <a:pt x="19742" y="269206"/>
                </a:moveTo>
                <a:lnTo>
                  <a:pt x="12903" y="269206"/>
                </a:lnTo>
                <a:lnTo>
                  <a:pt x="16611" y="272928"/>
                </a:lnTo>
                <a:lnTo>
                  <a:pt x="16611" y="281452"/>
                </a:lnTo>
                <a:lnTo>
                  <a:pt x="24930" y="274695"/>
                </a:lnTo>
                <a:lnTo>
                  <a:pt x="19742" y="269206"/>
                </a:lnTo>
                <a:close/>
              </a:path>
              <a:path w="126365" h="286385">
                <a:moveTo>
                  <a:pt x="29806" y="240963"/>
                </a:moveTo>
                <a:lnTo>
                  <a:pt x="25418" y="246036"/>
                </a:lnTo>
                <a:lnTo>
                  <a:pt x="20997" y="251080"/>
                </a:lnTo>
                <a:lnTo>
                  <a:pt x="16546" y="256096"/>
                </a:lnTo>
                <a:lnTo>
                  <a:pt x="12064" y="261084"/>
                </a:lnTo>
                <a:lnTo>
                  <a:pt x="24930" y="274695"/>
                </a:lnTo>
                <a:lnTo>
                  <a:pt x="30399" y="270045"/>
                </a:lnTo>
                <a:lnTo>
                  <a:pt x="35682" y="265197"/>
                </a:lnTo>
                <a:lnTo>
                  <a:pt x="40776" y="260153"/>
                </a:lnTo>
                <a:lnTo>
                  <a:pt x="45681" y="254911"/>
                </a:lnTo>
                <a:lnTo>
                  <a:pt x="29806" y="240963"/>
                </a:lnTo>
                <a:close/>
              </a:path>
              <a:path w="126365" h="286385">
                <a:moveTo>
                  <a:pt x="45834" y="220552"/>
                </a:moveTo>
                <a:lnTo>
                  <a:pt x="41955" y="225840"/>
                </a:lnTo>
                <a:lnTo>
                  <a:pt x="38044" y="230934"/>
                </a:lnTo>
                <a:lnTo>
                  <a:pt x="33981" y="235993"/>
                </a:lnTo>
                <a:lnTo>
                  <a:pt x="29806" y="240963"/>
                </a:lnTo>
                <a:lnTo>
                  <a:pt x="45681" y="254911"/>
                </a:lnTo>
                <a:lnTo>
                  <a:pt x="50268" y="249707"/>
                </a:lnTo>
                <a:lnTo>
                  <a:pt x="54752" y="244421"/>
                </a:lnTo>
                <a:lnTo>
                  <a:pt x="59137" y="239053"/>
                </a:lnTo>
                <a:lnTo>
                  <a:pt x="63423" y="233605"/>
                </a:lnTo>
                <a:lnTo>
                  <a:pt x="45834" y="220552"/>
                </a:lnTo>
                <a:close/>
              </a:path>
              <a:path w="126365" h="286385">
                <a:moveTo>
                  <a:pt x="65328" y="189835"/>
                </a:moveTo>
                <a:lnTo>
                  <a:pt x="60659" y="197647"/>
                </a:lnTo>
                <a:lnTo>
                  <a:pt x="55853" y="205370"/>
                </a:lnTo>
                <a:lnTo>
                  <a:pt x="50910" y="213005"/>
                </a:lnTo>
                <a:lnTo>
                  <a:pt x="45834" y="220552"/>
                </a:lnTo>
                <a:lnTo>
                  <a:pt x="63423" y="233605"/>
                </a:lnTo>
                <a:lnTo>
                  <a:pt x="69085" y="225787"/>
                </a:lnTo>
                <a:lnTo>
                  <a:pt x="74510" y="217965"/>
                </a:lnTo>
                <a:lnTo>
                  <a:pt x="79811" y="209979"/>
                </a:lnTo>
                <a:lnTo>
                  <a:pt x="84950" y="201883"/>
                </a:lnTo>
                <a:lnTo>
                  <a:pt x="65328" y="189835"/>
                </a:lnTo>
                <a:close/>
              </a:path>
              <a:path w="126365" h="286385">
                <a:moveTo>
                  <a:pt x="87020" y="149071"/>
                </a:moveTo>
                <a:lnTo>
                  <a:pt x="81964" y="159458"/>
                </a:lnTo>
                <a:lnTo>
                  <a:pt x="76665" y="169714"/>
                </a:lnTo>
                <a:lnTo>
                  <a:pt x="71120" y="179840"/>
                </a:lnTo>
                <a:lnTo>
                  <a:pt x="65328" y="189835"/>
                </a:lnTo>
                <a:lnTo>
                  <a:pt x="84950" y="201883"/>
                </a:lnTo>
                <a:lnTo>
                  <a:pt x="91305" y="191582"/>
                </a:lnTo>
                <a:lnTo>
                  <a:pt x="97437" y="181152"/>
                </a:lnTo>
                <a:lnTo>
                  <a:pt x="103345" y="170594"/>
                </a:lnTo>
                <a:lnTo>
                  <a:pt x="109029" y="159908"/>
                </a:lnTo>
                <a:lnTo>
                  <a:pt x="87020" y="149071"/>
                </a:lnTo>
                <a:close/>
              </a:path>
              <a:path w="126365" h="286385">
                <a:moveTo>
                  <a:pt x="98361" y="121517"/>
                </a:moveTo>
                <a:lnTo>
                  <a:pt x="87020" y="149071"/>
                </a:lnTo>
                <a:lnTo>
                  <a:pt x="109029" y="159908"/>
                </a:lnTo>
                <a:lnTo>
                  <a:pt x="122796" y="127883"/>
                </a:lnTo>
                <a:lnTo>
                  <a:pt x="98361" y="121517"/>
                </a:lnTo>
                <a:close/>
              </a:path>
              <a:path w="126365" h="286385">
                <a:moveTo>
                  <a:pt x="101066" y="106583"/>
                </a:moveTo>
                <a:lnTo>
                  <a:pt x="100609" y="111641"/>
                </a:lnTo>
                <a:lnTo>
                  <a:pt x="99707" y="116619"/>
                </a:lnTo>
                <a:lnTo>
                  <a:pt x="98361" y="121517"/>
                </a:lnTo>
                <a:lnTo>
                  <a:pt x="122796" y="127883"/>
                </a:lnTo>
                <a:lnTo>
                  <a:pt x="124447" y="121446"/>
                </a:lnTo>
                <a:lnTo>
                  <a:pt x="125501" y="114913"/>
                </a:lnTo>
                <a:lnTo>
                  <a:pt x="125945" y="108285"/>
                </a:lnTo>
                <a:lnTo>
                  <a:pt x="101066" y="106583"/>
                </a:lnTo>
                <a:close/>
              </a:path>
              <a:path w="126365" h="286385">
                <a:moveTo>
                  <a:pt x="125717" y="85737"/>
                </a:moveTo>
                <a:lnTo>
                  <a:pt x="101307" y="86784"/>
                </a:lnTo>
                <a:lnTo>
                  <a:pt x="101556" y="93251"/>
                </a:lnTo>
                <a:lnTo>
                  <a:pt x="101436" y="100766"/>
                </a:lnTo>
                <a:lnTo>
                  <a:pt x="101066" y="106583"/>
                </a:lnTo>
                <a:lnTo>
                  <a:pt x="125945" y="108285"/>
                </a:lnTo>
                <a:lnTo>
                  <a:pt x="126276" y="100766"/>
                </a:lnTo>
                <a:lnTo>
                  <a:pt x="126187" y="93251"/>
                </a:lnTo>
                <a:lnTo>
                  <a:pt x="125717" y="85737"/>
                </a:lnTo>
                <a:close/>
              </a:path>
              <a:path w="126365" h="286385">
                <a:moveTo>
                  <a:pt x="120561" y="59065"/>
                </a:moveTo>
                <a:lnTo>
                  <a:pt x="98094" y="67066"/>
                </a:lnTo>
                <a:lnTo>
                  <a:pt x="100114" y="73477"/>
                </a:lnTo>
                <a:lnTo>
                  <a:pt x="101193" y="80049"/>
                </a:lnTo>
                <a:lnTo>
                  <a:pt x="101307" y="86784"/>
                </a:lnTo>
                <a:lnTo>
                  <a:pt x="125717" y="85737"/>
                </a:lnTo>
                <a:lnTo>
                  <a:pt x="125152" y="78925"/>
                </a:lnTo>
                <a:lnTo>
                  <a:pt x="124105" y="72209"/>
                </a:lnTo>
                <a:lnTo>
                  <a:pt x="122575" y="65589"/>
                </a:lnTo>
                <a:lnTo>
                  <a:pt x="120561" y="59065"/>
                </a:lnTo>
                <a:close/>
              </a:path>
              <a:path w="126365" h="286385">
                <a:moveTo>
                  <a:pt x="104914" y="34058"/>
                </a:moveTo>
                <a:lnTo>
                  <a:pt x="87236" y="49166"/>
                </a:lnTo>
                <a:lnTo>
                  <a:pt x="90881" y="53442"/>
                </a:lnTo>
                <a:lnTo>
                  <a:pt x="93954" y="58087"/>
                </a:lnTo>
                <a:lnTo>
                  <a:pt x="96481" y="63099"/>
                </a:lnTo>
                <a:lnTo>
                  <a:pt x="97091" y="64394"/>
                </a:lnTo>
                <a:lnTo>
                  <a:pt x="97624" y="65714"/>
                </a:lnTo>
                <a:lnTo>
                  <a:pt x="98094" y="67066"/>
                </a:lnTo>
                <a:lnTo>
                  <a:pt x="120561" y="59065"/>
                </a:lnTo>
                <a:lnTo>
                  <a:pt x="117482" y="52300"/>
                </a:lnTo>
                <a:lnTo>
                  <a:pt x="113847" y="45877"/>
                </a:lnTo>
                <a:lnTo>
                  <a:pt x="109657" y="39797"/>
                </a:lnTo>
                <a:lnTo>
                  <a:pt x="104914" y="34058"/>
                </a:lnTo>
                <a:close/>
              </a:path>
              <a:path w="126365" h="286385">
                <a:moveTo>
                  <a:pt x="82194" y="14542"/>
                </a:moveTo>
                <a:lnTo>
                  <a:pt x="70307" y="33105"/>
                </a:lnTo>
                <a:lnTo>
                  <a:pt x="76631" y="37734"/>
                </a:lnTo>
                <a:lnTo>
                  <a:pt x="82270" y="43088"/>
                </a:lnTo>
                <a:lnTo>
                  <a:pt x="87236" y="49166"/>
                </a:lnTo>
                <a:lnTo>
                  <a:pt x="104914" y="34058"/>
                </a:lnTo>
                <a:lnTo>
                  <a:pt x="99794" y="28522"/>
                </a:lnTo>
                <a:lnTo>
                  <a:pt x="94302" y="23424"/>
                </a:lnTo>
                <a:lnTo>
                  <a:pt x="88435" y="18764"/>
                </a:lnTo>
                <a:lnTo>
                  <a:pt x="82194" y="14542"/>
                </a:lnTo>
                <a:close/>
              </a:path>
              <a:path w="126365" h="286385">
                <a:moveTo>
                  <a:pt x="57213" y="3870"/>
                </a:moveTo>
                <a:lnTo>
                  <a:pt x="50926" y="22707"/>
                </a:lnTo>
                <a:lnTo>
                  <a:pt x="57784" y="25439"/>
                </a:lnTo>
                <a:lnTo>
                  <a:pt x="64249" y="28905"/>
                </a:lnTo>
                <a:lnTo>
                  <a:pt x="70307" y="33105"/>
                </a:lnTo>
                <a:lnTo>
                  <a:pt x="82194" y="14542"/>
                </a:lnTo>
                <a:lnTo>
                  <a:pt x="76210" y="11273"/>
                </a:lnTo>
                <a:lnTo>
                  <a:pt x="70051" y="8404"/>
                </a:lnTo>
                <a:lnTo>
                  <a:pt x="63718" y="5937"/>
                </a:lnTo>
                <a:lnTo>
                  <a:pt x="57213" y="3870"/>
                </a:lnTo>
                <a:close/>
              </a:path>
              <a:path w="126365" h="286385">
                <a:moveTo>
                  <a:pt x="45008" y="478"/>
                </a:moveTo>
                <a:lnTo>
                  <a:pt x="39128" y="18077"/>
                </a:lnTo>
                <a:lnTo>
                  <a:pt x="50926" y="22707"/>
                </a:lnTo>
                <a:lnTo>
                  <a:pt x="52312" y="18555"/>
                </a:lnTo>
                <a:lnTo>
                  <a:pt x="47193" y="18555"/>
                </a:lnTo>
                <a:lnTo>
                  <a:pt x="51346" y="14401"/>
                </a:lnTo>
                <a:lnTo>
                  <a:pt x="51346" y="4154"/>
                </a:lnTo>
                <a:lnTo>
                  <a:pt x="48696" y="1503"/>
                </a:lnTo>
                <a:lnTo>
                  <a:pt x="45008" y="478"/>
                </a:lnTo>
                <a:close/>
              </a:path>
              <a:path w="126365" h="286385">
                <a:moveTo>
                  <a:pt x="47193" y="0"/>
                </a:moveTo>
                <a:lnTo>
                  <a:pt x="36944" y="0"/>
                </a:lnTo>
                <a:lnTo>
                  <a:pt x="32791" y="4154"/>
                </a:lnTo>
                <a:lnTo>
                  <a:pt x="32791" y="14401"/>
                </a:lnTo>
                <a:lnTo>
                  <a:pt x="36944" y="18555"/>
                </a:lnTo>
                <a:lnTo>
                  <a:pt x="40348" y="18555"/>
                </a:lnTo>
                <a:lnTo>
                  <a:pt x="39128" y="18077"/>
                </a:lnTo>
                <a:lnTo>
                  <a:pt x="45008" y="478"/>
                </a:lnTo>
                <a:lnTo>
                  <a:pt x="47671" y="478"/>
                </a:lnTo>
                <a:lnTo>
                  <a:pt x="47193" y="0"/>
                </a:lnTo>
                <a:close/>
              </a:path>
              <a:path w="126365" h="286385">
                <a:moveTo>
                  <a:pt x="48696" y="1503"/>
                </a:moveTo>
                <a:lnTo>
                  <a:pt x="51346" y="4154"/>
                </a:lnTo>
                <a:lnTo>
                  <a:pt x="51346" y="14401"/>
                </a:lnTo>
                <a:lnTo>
                  <a:pt x="47193" y="18555"/>
                </a:lnTo>
                <a:lnTo>
                  <a:pt x="52312" y="18555"/>
                </a:lnTo>
                <a:lnTo>
                  <a:pt x="57213" y="3870"/>
                </a:lnTo>
                <a:lnTo>
                  <a:pt x="48696" y="1503"/>
                </a:lnTo>
                <a:close/>
              </a:path>
              <a:path w="126365" h="286385">
                <a:moveTo>
                  <a:pt x="47671" y="478"/>
                </a:moveTo>
                <a:lnTo>
                  <a:pt x="45008" y="478"/>
                </a:lnTo>
                <a:lnTo>
                  <a:pt x="48696" y="1503"/>
                </a:lnTo>
                <a:lnTo>
                  <a:pt x="47671" y="478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52000" y="6401304"/>
            <a:ext cx="174777" cy="19375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3840"/>
            <a:ext cx="3082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65" dirty="0"/>
              <a:t>Lecture</a:t>
            </a:r>
            <a:r>
              <a:rPr sz="4400" spc="-395" dirty="0"/>
              <a:t> </a:t>
            </a:r>
            <a:r>
              <a:rPr sz="4400" spc="-250" dirty="0"/>
              <a:t>recap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4309"/>
            <a:ext cx="10333990" cy="36290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rebuchet MS"/>
                <a:cs typeface="Trebuchet MS"/>
              </a:rPr>
              <a:t>Math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library</a:t>
            </a:r>
            <a:endParaRPr sz="2800">
              <a:latin typeface="Trebuchet MS"/>
              <a:cs typeface="Trebuchet MS"/>
            </a:endParaRPr>
          </a:p>
          <a:p>
            <a:pPr marL="698500" marR="5080" lvl="1" indent="-228600">
              <a:lnSpc>
                <a:spcPts val="2600"/>
              </a:lnSpc>
              <a:spcBef>
                <a:spcPts val="525"/>
              </a:spcBef>
              <a:buClr>
                <a:srgbClr val="000000"/>
              </a:buClr>
              <a:buFont typeface="Arial"/>
              <a:buChar char="•"/>
              <a:tabLst>
                <a:tab pos="698500" algn="l"/>
              </a:tabLst>
            </a:pPr>
            <a:r>
              <a:rPr sz="2400" u="heavy" spc="-16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https://docs.oracle.com/en/java/javase/15/docs/api/java.base/java/lang/Mat  </a:t>
            </a:r>
            <a:r>
              <a:rPr sz="2400" u="heavy" spc="-1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h.html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5" dirty="0">
                <a:latin typeface="Trebuchet MS"/>
                <a:cs typeface="Trebuchet MS"/>
              </a:rPr>
              <a:t>Lots </a:t>
            </a:r>
            <a:r>
              <a:rPr sz="2400" spc="-95" dirty="0">
                <a:latin typeface="Trebuchet MS"/>
                <a:cs typeface="Trebuchet MS"/>
              </a:rPr>
              <a:t>of </a:t>
            </a:r>
            <a:r>
              <a:rPr sz="2400" spc="-100" dirty="0">
                <a:latin typeface="Trebuchet MS"/>
                <a:cs typeface="Trebuchet MS"/>
              </a:rPr>
              <a:t>useful</a:t>
            </a:r>
            <a:r>
              <a:rPr sz="2400" spc="-37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methods:</a:t>
            </a:r>
            <a:endParaRPr sz="2400">
              <a:latin typeface="Trebuchet MS"/>
              <a:cs typeface="Trebuchet MS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114" dirty="0">
                <a:latin typeface="Trebuchet MS"/>
                <a:cs typeface="Trebuchet MS"/>
              </a:rPr>
              <a:t>max/min</a:t>
            </a:r>
            <a:endParaRPr sz="2000">
              <a:latin typeface="Trebuchet MS"/>
              <a:cs typeface="Trebuchet MS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75" dirty="0">
                <a:latin typeface="Trebuchet MS"/>
                <a:cs typeface="Trebuchet MS"/>
              </a:rPr>
              <a:t>abs</a:t>
            </a:r>
            <a:endParaRPr sz="2000">
              <a:latin typeface="Trebuchet MS"/>
              <a:cs typeface="Trebuchet MS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55" dirty="0">
                <a:latin typeface="Trebuchet MS"/>
                <a:cs typeface="Trebuchet MS"/>
              </a:rPr>
              <a:t>pow</a:t>
            </a:r>
            <a:endParaRPr sz="2000">
              <a:latin typeface="Trebuchet MS"/>
              <a:cs typeface="Trebuchet MS"/>
            </a:endParaRPr>
          </a:p>
          <a:p>
            <a:pPr marL="1155700" lvl="2" indent="-22923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75" dirty="0">
                <a:latin typeface="Trebuchet MS"/>
                <a:cs typeface="Trebuchet MS"/>
              </a:rPr>
              <a:t>sqrt</a:t>
            </a:r>
            <a:endParaRPr sz="2000">
              <a:latin typeface="Trebuchet MS"/>
              <a:cs typeface="Trebuchet MS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75" dirty="0">
                <a:latin typeface="Trebuchet MS"/>
                <a:cs typeface="Trebuchet MS"/>
              </a:rPr>
              <a:t>log</a:t>
            </a:r>
            <a:endParaRPr sz="2000">
              <a:latin typeface="Trebuchet MS"/>
              <a:cs typeface="Trebuchet MS"/>
            </a:endParaRPr>
          </a:p>
          <a:p>
            <a:pPr marL="1155700" lvl="2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90" dirty="0">
                <a:latin typeface="Trebuchet MS"/>
                <a:cs typeface="Trebuchet MS"/>
              </a:rPr>
              <a:t>…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34916" y="3298025"/>
            <a:ext cx="77618" cy="223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8759" y="3320262"/>
            <a:ext cx="151765" cy="147955"/>
          </a:xfrm>
          <a:custGeom>
            <a:avLst/>
            <a:gdLst/>
            <a:ahLst/>
            <a:cxnLst/>
            <a:rect l="l" t="t" r="r" b="b"/>
            <a:pathLst>
              <a:path w="151765" h="147954">
                <a:moveTo>
                  <a:pt x="98793" y="69189"/>
                </a:moveTo>
                <a:lnTo>
                  <a:pt x="95669" y="66065"/>
                </a:lnTo>
                <a:lnTo>
                  <a:pt x="95326" y="65709"/>
                </a:lnTo>
                <a:lnTo>
                  <a:pt x="86766" y="65709"/>
                </a:lnTo>
                <a:lnTo>
                  <a:pt x="86360" y="66116"/>
                </a:lnTo>
                <a:lnTo>
                  <a:pt x="85318" y="66141"/>
                </a:lnTo>
                <a:lnTo>
                  <a:pt x="85255" y="65913"/>
                </a:lnTo>
                <a:lnTo>
                  <a:pt x="84823" y="65798"/>
                </a:lnTo>
                <a:lnTo>
                  <a:pt x="84366" y="65747"/>
                </a:lnTo>
                <a:lnTo>
                  <a:pt x="57023" y="64757"/>
                </a:lnTo>
                <a:lnTo>
                  <a:pt x="49237" y="64477"/>
                </a:lnTo>
                <a:lnTo>
                  <a:pt x="41465" y="64439"/>
                </a:lnTo>
                <a:lnTo>
                  <a:pt x="33693" y="64630"/>
                </a:lnTo>
                <a:lnTo>
                  <a:pt x="25933" y="65049"/>
                </a:lnTo>
                <a:lnTo>
                  <a:pt x="23876" y="65265"/>
                </a:lnTo>
                <a:lnTo>
                  <a:pt x="21818" y="65582"/>
                </a:lnTo>
                <a:lnTo>
                  <a:pt x="20129" y="65963"/>
                </a:lnTo>
                <a:lnTo>
                  <a:pt x="20129" y="87757"/>
                </a:lnTo>
                <a:lnTo>
                  <a:pt x="18554" y="86817"/>
                </a:lnTo>
                <a:lnTo>
                  <a:pt x="18554" y="81038"/>
                </a:lnTo>
                <a:lnTo>
                  <a:pt x="18630" y="86855"/>
                </a:lnTo>
                <a:lnTo>
                  <a:pt x="20129" y="87757"/>
                </a:lnTo>
                <a:lnTo>
                  <a:pt x="20129" y="65963"/>
                </a:lnTo>
                <a:lnTo>
                  <a:pt x="19799" y="66027"/>
                </a:lnTo>
                <a:lnTo>
                  <a:pt x="2273" y="78765"/>
                </a:lnTo>
                <a:lnTo>
                  <a:pt x="0" y="81038"/>
                </a:lnTo>
                <a:lnTo>
                  <a:pt x="0" y="91287"/>
                </a:lnTo>
                <a:lnTo>
                  <a:pt x="4152" y="95440"/>
                </a:lnTo>
                <a:lnTo>
                  <a:pt x="14401" y="95440"/>
                </a:lnTo>
                <a:lnTo>
                  <a:pt x="18554" y="91287"/>
                </a:lnTo>
                <a:lnTo>
                  <a:pt x="18554" y="90957"/>
                </a:lnTo>
                <a:lnTo>
                  <a:pt x="18554" y="89509"/>
                </a:lnTo>
                <a:lnTo>
                  <a:pt x="18440" y="88290"/>
                </a:lnTo>
                <a:lnTo>
                  <a:pt x="3340" y="77698"/>
                </a:lnTo>
                <a:lnTo>
                  <a:pt x="18440" y="88290"/>
                </a:lnTo>
                <a:lnTo>
                  <a:pt x="18554" y="89509"/>
                </a:lnTo>
                <a:lnTo>
                  <a:pt x="19177" y="88811"/>
                </a:lnTo>
                <a:lnTo>
                  <a:pt x="19773" y="89217"/>
                </a:lnTo>
                <a:lnTo>
                  <a:pt x="64262" y="86525"/>
                </a:lnTo>
                <a:lnTo>
                  <a:pt x="71335" y="85979"/>
                </a:lnTo>
                <a:lnTo>
                  <a:pt x="92837" y="81216"/>
                </a:lnTo>
                <a:lnTo>
                  <a:pt x="95326" y="81216"/>
                </a:lnTo>
                <a:lnTo>
                  <a:pt x="98793" y="77749"/>
                </a:lnTo>
                <a:lnTo>
                  <a:pt x="98793" y="69189"/>
                </a:lnTo>
                <a:close/>
              </a:path>
              <a:path w="151765" h="147954">
                <a:moveTo>
                  <a:pt x="151295" y="135178"/>
                </a:moveTo>
                <a:lnTo>
                  <a:pt x="150914" y="134810"/>
                </a:lnTo>
                <a:lnTo>
                  <a:pt x="150812" y="132219"/>
                </a:lnTo>
                <a:lnTo>
                  <a:pt x="150812" y="131648"/>
                </a:lnTo>
                <a:lnTo>
                  <a:pt x="150761" y="130352"/>
                </a:lnTo>
                <a:lnTo>
                  <a:pt x="150037" y="123202"/>
                </a:lnTo>
                <a:lnTo>
                  <a:pt x="149237" y="117017"/>
                </a:lnTo>
                <a:lnTo>
                  <a:pt x="148297" y="110832"/>
                </a:lnTo>
                <a:lnTo>
                  <a:pt x="147281" y="103085"/>
                </a:lnTo>
                <a:lnTo>
                  <a:pt x="146570" y="95300"/>
                </a:lnTo>
                <a:lnTo>
                  <a:pt x="146138" y="87503"/>
                </a:lnTo>
                <a:lnTo>
                  <a:pt x="146011" y="79667"/>
                </a:lnTo>
                <a:lnTo>
                  <a:pt x="145808" y="69011"/>
                </a:lnTo>
                <a:lnTo>
                  <a:pt x="145427" y="58369"/>
                </a:lnTo>
                <a:lnTo>
                  <a:pt x="144856" y="47726"/>
                </a:lnTo>
                <a:lnTo>
                  <a:pt x="144094" y="37084"/>
                </a:lnTo>
                <a:lnTo>
                  <a:pt x="142760" y="18567"/>
                </a:lnTo>
                <a:lnTo>
                  <a:pt x="142087" y="9156"/>
                </a:lnTo>
                <a:lnTo>
                  <a:pt x="142087" y="4165"/>
                </a:lnTo>
                <a:lnTo>
                  <a:pt x="137934" y="0"/>
                </a:lnTo>
                <a:lnTo>
                  <a:pt x="127685" y="0"/>
                </a:lnTo>
                <a:lnTo>
                  <a:pt x="123532" y="4165"/>
                </a:lnTo>
                <a:lnTo>
                  <a:pt x="123532" y="9410"/>
                </a:lnTo>
                <a:lnTo>
                  <a:pt x="122262" y="37376"/>
                </a:lnTo>
                <a:lnTo>
                  <a:pt x="121831" y="47726"/>
                </a:lnTo>
                <a:lnTo>
                  <a:pt x="121767" y="59245"/>
                </a:lnTo>
                <a:lnTo>
                  <a:pt x="122148" y="70167"/>
                </a:lnTo>
                <a:lnTo>
                  <a:pt x="127927" y="114096"/>
                </a:lnTo>
                <a:lnTo>
                  <a:pt x="128943" y="120459"/>
                </a:lnTo>
                <a:lnTo>
                  <a:pt x="135534" y="141008"/>
                </a:lnTo>
                <a:lnTo>
                  <a:pt x="135534" y="143891"/>
                </a:lnTo>
                <a:lnTo>
                  <a:pt x="139065" y="147408"/>
                </a:lnTo>
                <a:lnTo>
                  <a:pt x="147764" y="147408"/>
                </a:lnTo>
                <a:lnTo>
                  <a:pt x="151295" y="143891"/>
                </a:lnTo>
                <a:lnTo>
                  <a:pt x="151295" y="141490"/>
                </a:lnTo>
                <a:lnTo>
                  <a:pt x="151295" y="135178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7611" y="3294036"/>
            <a:ext cx="71970" cy="244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7866" y="3201085"/>
            <a:ext cx="1701304" cy="5081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66464" y="4868316"/>
            <a:ext cx="820545" cy="255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23750" y="4890173"/>
            <a:ext cx="92570" cy="155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04638" y="4814861"/>
            <a:ext cx="456184" cy="7095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5278" y="4896726"/>
            <a:ext cx="176263" cy="1382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74714" y="4856911"/>
            <a:ext cx="94931" cy="2470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73701" y="5619461"/>
            <a:ext cx="198729" cy="1864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74307" y="5598454"/>
            <a:ext cx="469546" cy="2165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83795" y="5630259"/>
            <a:ext cx="163080" cy="1714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3840"/>
            <a:ext cx="864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9" dirty="0"/>
              <a:t>P</a:t>
            </a:r>
            <a:r>
              <a:rPr sz="4400" spc="-180" dirty="0"/>
              <a:t>A</a:t>
            </a:r>
            <a:r>
              <a:rPr sz="4400" spc="-80" dirty="0"/>
              <a:t>3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3655"/>
            <a:ext cx="6626859" cy="155384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Due </a:t>
            </a:r>
            <a:r>
              <a:rPr lang="en-US" sz="2800" spc="-150" dirty="0">
                <a:latin typeface="Trebuchet MS"/>
                <a:cs typeface="Trebuchet MS"/>
              </a:rPr>
              <a:t>Thursday </a:t>
            </a:r>
            <a:r>
              <a:rPr sz="2800" spc="-170" dirty="0">
                <a:latin typeface="Trebuchet MS"/>
                <a:cs typeface="Trebuchet MS"/>
              </a:rPr>
              <a:t>at </a:t>
            </a:r>
            <a:r>
              <a:rPr sz="2800" spc="-95" dirty="0">
                <a:latin typeface="Trebuchet MS"/>
                <a:cs typeface="Trebuchet MS"/>
              </a:rPr>
              <a:t>11:59pm</a:t>
            </a:r>
            <a:r>
              <a:rPr sz="2800" spc="-58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PST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Lots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stuff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going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on.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Seek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help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if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necessary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Start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early!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8445" y="2413007"/>
            <a:ext cx="24149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T</a:t>
            </a:r>
            <a:r>
              <a:rPr spc="-380" dirty="0"/>
              <a:t>h</a:t>
            </a:r>
            <a:r>
              <a:rPr spc="-335" dirty="0"/>
              <a:t>a</a:t>
            </a:r>
            <a:r>
              <a:rPr spc="-175" dirty="0"/>
              <a:t>n</a:t>
            </a:r>
            <a:r>
              <a:rPr spc="-440" dirty="0"/>
              <a:t>k</a:t>
            </a:r>
            <a:r>
              <a:rPr spc="-180" dirty="0"/>
              <a:t>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261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Trebuchet MS</vt:lpstr>
      <vt:lpstr>Office Theme</vt:lpstr>
      <vt:lpstr>CSE 11 Accelerated Intro to Programming  Discussion Section 3</vt:lpstr>
      <vt:lpstr>Lecture recap</vt:lpstr>
      <vt:lpstr>PowerPoint Presentation</vt:lpstr>
      <vt:lpstr>Lecture recap</vt:lpstr>
      <vt:lpstr>Lecture recap</vt:lpstr>
      <vt:lpstr>PA3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Accelerated Intro to Programming  Discussion Section 3</dc:title>
  <dc:creator>Sachin Deshpande</dc:creator>
  <cp:lastModifiedBy>Sachin C Deshpande</cp:lastModifiedBy>
  <cp:revision>3</cp:revision>
  <dcterms:created xsi:type="dcterms:W3CDTF">2021-07-06T05:30:58Z</dcterms:created>
  <dcterms:modified xsi:type="dcterms:W3CDTF">2021-07-06T21:45:13Z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2021-07-06T00:00:00Z</vt:filetime>
  </property>
</Properties>
</file>