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1" r:id="rId9"/>
    <p:sldId id="262" r:id="rId10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504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7/20/2021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7/20/2021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7/20/2021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7129" y="766236"/>
            <a:ext cx="10377741" cy="25869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9" y="1251024"/>
            <a:ext cx="10358120" cy="34016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18" Type="http://schemas.openxmlformats.org/officeDocument/2006/relationships/image" Target="../media/image41.png"/><Relationship Id="rId26" Type="http://schemas.openxmlformats.org/officeDocument/2006/relationships/image" Target="../media/image49.png"/><Relationship Id="rId3" Type="http://schemas.openxmlformats.org/officeDocument/2006/relationships/image" Target="../media/image26.png"/><Relationship Id="rId21" Type="http://schemas.openxmlformats.org/officeDocument/2006/relationships/image" Target="../media/image44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5" Type="http://schemas.openxmlformats.org/officeDocument/2006/relationships/image" Target="../media/image48.png"/><Relationship Id="rId2" Type="http://schemas.openxmlformats.org/officeDocument/2006/relationships/image" Target="../media/image25.png"/><Relationship Id="rId16" Type="http://schemas.openxmlformats.org/officeDocument/2006/relationships/image" Target="../media/image39.png"/><Relationship Id="rId20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24" Type="http://schemas.openxmlformats.org/officeDocument/2006/relationships/image" Target="../media/image47.png"/><Relationship Id="rId5" Type="http://schemas.openxmlformats.org/officeDocument/2006/relationships/image" Target="../media/image28.png"/><Relationship Id="rId15" Type="http://schemas.openxmlformats.org/officeDocument/2006/relationships/image" Target="../media/image38.png"/><Relationship Id="rId23" Type="http://schemas.openxmlformats.org/officeDocument/2006/relationships/image" Target="../media/image46.png"/><Relationship Id="rId28" Type="http://schemas.openxmlformats.org/officeDocument/2006/relationships/image" Target="../media/image51.png"/><Relationship Id="rId10" Type="http://schemas.openxmlformats.org/officeDocument/2006/relationships/image" Target="../media/image33.png"/><Relationship Id="rId19" Type="http://schemas.openxmlformats.org/officeDocument/2006/relationships/image" Target="../media/image42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Relationship Id="rId22" Type="http://schemas.openxmlformats.org/officeDocument/2006/relationships/image" Target="../media/image45.png"/><Relationship Id="rId27" Type="http://schemas.openxmlformats.org/officeDocument/2006/relationships/image" Target="../media/image5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63.png"/><Relationship Id="rId18" Type="http://schemas.openxmlformats.org/officeDocument/2006/relationships/image" Target="../media/image68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12" Type="http://schemas.openxmlformats.org/officeDocument/2006/relationships/image" Target="../media/image62.png"/><Relationship Id="rId17" Type="http://schemas.openxmlformats.org/officeDocument/2006/relationships/image" Target="../media/image67.png"/><Relationship Id="rId2" Type="http://schemas.openxmlformats.org/officeDocument/2006/relationships/image" Target="../media/image52.png"/><Relationship Id="rId16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11" Type="http://schemas.openxmlformats.org/officeDocument/2006/relationships/image" Target="../media/image61.png"/><Relationship Id="rId5" Type="http://schemas.openxmlformats.org/officeDocument/2006/relationships/image" Target="../media/image55.png"/><Relationship Id="rId15" Type="http://schemas.openxmlformats.org/officeDocument/2006/relationships/image" Target="../media/image65.png"/><Relationship Id="rId10" Type="http://schemas.openxmlformats.org/officeDocument/2006/relationships/image" Target="../media/image60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Relationship Id="rId14" Type="http://schemas.openxmlformats.org/officeDocument/2006/relationships/image" Target="../media/image6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ts val="6834"/>
              </a:lnSpc>
              <a:spcBef>
                <a:spcPts val="100"/>
              </a:spcBef>
            </a:pPr>
            <a:r>
              <a:rPr spc="-280" dirty="0"/>
              <a:t>CSE</a:t>
            </a:r>
            <a:r>
              <a:rPr spc="-445" dirty="0"/>
              <a:t> </a:t>
            </a:r>
            <a:r>
              <a:rPr spc="-110" dirty="0"/>
              <a:t>11</a:t>
            </a:r>
          </a:p>
          <a:p>
            <a:pPr marL="12065" marR="5080" algn="ctr">
              <a:lnSpc>
                <a:spcPts val="6500"/>
              </a:lnSpc>
              <a:spcBef>
                <a:spcPts val="430"/>
              </a:spcBef>
            </a:pPr>
            <a:r>
              <a:rPr spc="-355" dirty="0"/>
              <a:t>Accelerated </a:t>
            </a:r>
            <a:r>
              <a:rPr spc="-265" dirty="0"/>
              <a:t>Intro </a:t>
            </a:r>
            <a:r>
              <a:rPr spc="-280" dirty="0"/>
              <a:t>to</a:t>
            </a:r>
            <a:r>
              <a:rPr spc="-750" dirty="0"/>
              <a:t> </a:t>
            </a:r>
            <a:r>
              <a:rPr spc="-275" dirty="0"/>
              <a:t>Programming  </a:t>
            </a:r>
            <a:r>
              <a:rPr spc="-200" dirty="0"/>
              <a:t>Discussion </a:t>
            </a:r>
            <a:r>
              <a:rPr spc="-285" dirty="0"/>
              <a:t>Section</a:t>
            </a:r>
            <a:r>
              <a:rPr spc="-700" dirty="0"/>
              <a:t> </a:t>
            </a:r>
            <a:r>
              <a:rPr spc="-110" dirty="0"/>
              <a:t>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82325" y="3657606"/>
            <a:ext cx="282829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80" dirty="0">
                <a:latin typeface="Trebuchet MS"/>
                <a:cs typeface="Trebuchet MS"/>
              </a:rPr>
              <a:t>Sachin Deshpande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80" dirty="0">
                <a:latin typeface="Trebuchet MS"/>
                <a:cs typeface="Trebuchet MS"/>
              </a:rPr>
              <a:t>Summer 1 2021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987" y="6375406"/>
            <a:ext cx="40538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10" dirty="0">
                <a:solidFill>
                  <a:srgbClr val="FF0000"/>
                </a:solidFill>
                <a:latin typeface="Trebuchet MS"/>
                <a:cs typeface="Trebuchet MS"/>
              </a:rPr>
              <a:t>This </a:t>
            </a:r>
            <a:r>
              <a:rPr sz="2400" spc="-80" dirty="0">
                <a:solidFill>
                  <a:srgbClr val="FF0000"/>
                </a:solidFill>
                <a:latin typeface="Trebuchet MS"/>
                <a:cs typeface="Trebuchet MS"/>
              </a:rPr>
              <a:t>discussion </a:t>
            </a:r>
            <a:r>
              <a:rPr sz="2400" spc="-85" dirty="0">
                <a:solidFill>
                  <a:srgbClr val="FF0000"/>
                </a:solidFill>
                <a:latin typeface="Trebuchet MS"/>
                <a:cs typeface="Trebuchet MS"/>
              </a:rPr>
              <a:t>is </a:t>
            </a:r>
            <a:r>
              <a:rPr sz="2400" spc="-90" dirty="0">
                <a:solidFill>
                  <a:srgbClr val="FF0000"/>
                </a:solidFill>
                <a:latin typeface="Trebuchet MS"/>
                <a:cs typeface="Trebuchet MS"/>
              </a:rPr>
              <a:t>being</a:t>
            </a:r>
            <a:r>
              <a:rPr sz="2400" spc="-53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spc="-110" dirty="0">
                <a:solidFill>
                  <a:srgbClr val="FF0000"/>
                </a:solidFill>
                <a:latin typeface="Trebuchet MS"/>
                <a:cs typeface="Trebuchet MS"/>
              </a:rPr>
              <a:t>recorded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3840"/>
            <a:ext cx="190881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25" dirty="0"/>
              <a:t>Logistics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8" y="1696760"/>
            <a:ext cx="9141462" cy="1046440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35" dirty="0">
                <a:latin typeface="Trebuchet MS"/>
                <a:cs typeface="Trebuchet MS"/>
              </a:rPr>
              <a:t>PA7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30" dirty="0">
                <a:latin typeface="Trebuchet MS"/>
                <a:cs typeface="Trebuchet MS"/>
              </a:rPr>
              <a:t>released</a:t>
            </a:r>
            <a:r>
              <a:rPr lang="en-US" sz="2800" spc="-130" dirty="0">
                <a:latin typeface="Trebuchet MS"/>
                <a:cs typeface="Trebuchet MS"/>
              </a:rPr>
              <a:t> Sunday!</a:t>
            </a:r>
            <a:endParaRPr sz="2800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35" dirty="0">
                <a:latin typeface="Trebuchet MS"/>
                <a:cs typeface="Trebuchet MS"/>
              </a:rPr>
              <a:t>Exam1 </a:t>
            </a:r>
            <a:r>
              <a:rPr sz="2800" spc="-114" dirty="0">
                <a:latin typeface="Trebuchet MS"/>
                <a:cs typeface="Trebuchet MS"/>
              </a:rPr>
              <a:t>grading </a:t>
            </a:r>
            <a:r>
              <a:rPr sz="2800" spc="-110" dirty="0">
                <a:latin typeface="Trebuchet MS"/>
                <a:cs typeface="Trebuchet MS"/>
              </a:rPr>
              <a:t>in</a:t>
            </a:r>
            <a:r>
              <a:rPr sz="2800" spc="-420" dirty="0">
                <a:latin typeface="Trebuchet MS"/>
                <a:cs typeface="Trebuchet MS"/>
              </a:rPr>
              <a:t> </a:t>
            </a:r>
            <a:r>
              <a:rPr sz="2800" spc="-95" dirty="0">
                <a:latin typeface="Trebuchet MS"/>
                <a:cs typeface="Trebuchet MS"/>
              </a:rPr>
              <a:t>progress</a:t>
            </a:r>
            <a:r>
              <a:rPr lang="en-US" sz="2800" spc="-95" dirty="0">
                <a:latin typeface="Trebuchet MS"/>
                <a:cs typeface="Trebuchet MS"/>
              </a:rPr>
              <a:t>. Will be done by next exam</a:t>
            </a:r>
            <a:endParaRPr sz="28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38674"/>
            <a:ext cx="48228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5" dirty="0"/>
              <a:t>More </a:t>
            </a:r>
            <a:r>
              <a:rPr sz="4400" spc="-260" dirty="0"/>
              <a:t>array </a:t>
            </a:r>
            <a:r>
              <a:rPr sz="4400" spc="-175" dirty="0"/>
              <a:t>and</a:t>
            </a:r>
            <a:r>
              <a:rPr sz="4400" spc="-780" dirty="0"/>
              <a:t> </a:t>
            </a:r>
            <a:r>
              <a:rPr sz="4400" spc="-145" dirty="0"/>
              <a:t>loops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201280"/>
            <a:ext cx="7284084" cy="268287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4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25" dirty="0">
                <a:latin typeface="Trebuchet MS"/>
                <a:cs typeface="Trebuchet MS"/>
              </a:rPr>
              <a:t>Array </a:t>
            </a:r>
            <a:r>
              <a:rPr sz="2800" spc="-110" dirty="0">
                <a:latin typeface="Trebuchet MS"/>
                <a:cs typeface="Trebuchet MS"/>
              </a:rPr>
              <a:t>of </a:t>
            </a:r>
            <a:r>
              <a:rPr sz="2800" spc="-140" dirty="0">
                <a:latin typeface="Trebuchet MS"/>
                <a:cs typeface="Trebuchet MS"/>
              </a:rPr>
              <a:t>primitive</a:t>
            </a:r>
            <a:r>
              <a:rPr sz="2800" spc="-405" dirty="0">
                <a:latin typeface="Trebuchet MS"/>
                <a:cs typeface="Trebuchet MS"/>
              </a:rPr>
              <a:t> </a:t>
            </a:r>
            <a:r>
              <a:rPr sz="2800" spc="-165" dirty="0">
                <a:latin typeface="Trebuchet MS"/>
                <a:cs typeface="Trebuchet MS"/>
              </a:rPr>
              <a:t>type:</a:t>
            </a:r>
            <a:endParaRPr sz="2800">
              <a:latin typeface="Trebuchet MS"/>
              <a:cs typeface="Trebuchet MS"/>
            </a:endParaRPr>
          </a:p>
          <a:p>
            <a:pPr marL="698500" lvl="1" indent="-228600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5" dirty="0">
                <a:latin typeface="Courier New"/>
                <a:cs typeface="Courier New"/>
              </a:rPr>
              <a:t>int[] arr </a:t>
            </a:r>
            <a:r>
              <a:rPr sz="2400" dirty="0">
                <a:latin typeface="Courier New"/>
                <a:cs typeface="Courier New"/>
              </a:rPr>
              <a:t>= </a:t>
            </a:r>
            <a:r>
              <a:rPr sz="2400" spc="-5" dirty="0">
                <a:latin typeface="Courier New"/>
                <a:cs typeface="Courier New"/>
              </a:rPr>
              <a:t>new</a:t>
            </a:r>
            <a:r>
              <a:rPr sz="2400" spc="-5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int[10];</a:t>
            </a:r>
            <a:endParaRPr sz="2400">
              <a:latin typeface="Courier New"/>
              <a:cs typeface="Courier New"/>
            </a:endParaRPr>
          </a:p>
          <a:p>
            <a:pPr marL="241300" indent="-228600">
              <a:lnSpc>
                <a:spcPct val="100000"/>
              </a:lnSpc>
              <a:spcBef>
                <a:spcPts val="65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25" dirty="0">
                <a:latin typeface="Trebuchet MS"/>
                <a:cs typeface="Trebuchet MS"/>
              </a:rPr>
              <a:t>Array </a:t>
            </a:r>
            <a:r>
              <a:rPr sz="2800" spc="-110" dirty="0">
                <a:latin typeface="Trebuchet MS"/>
                <a:cs typeface="Trebuchet MS"/>
              </a:rPr>
              <a:t>of </a:t>
            </a:r>
            <a:r>
              <a:rPr sz="2800" spc="-120" dirty="0">
                <a:latin typeface="Trebuchet MS"/>
                <a:cs typeface="Trebuchet MS"/>
              </a:rPr>
              <a:t>class</a:t>
            </a:r>
            <a:r>
              <a:rPr sz="2800" spc="-400" dirty="0">
                <a:latin typeface="Trebuchet MS"/>
                <a:cs typeface="Trebuchet MS"/>
              </a:rPr>
              <a:t> </a:t>
            </a:r>
            <a:r>
              <a:rPr sz="2800" spc="-165" dirty="0">
                <a:latin typeface="Trebuchet MS"/>
                <a:cs typeface="Trebuchet MS"/>
              </a:rPr>
              <a:t>type:</a:t>
            </a:r>
            <a:endParaRPr sz="2800">
              <a:latin typeface="Trebuchet MS"/>
              <a:cs typeface="Trebuchet MS"/>
            </a:endParaRPr>
          </a:p>
          <a:p>
            <a:pPr marL="698500" lvl="1" indent="-228600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5" dirty="0">
                <a:latin typeface="Courier New"/>
                <a:cs typeface="Courier New"/>
              </a:rPr>
              <a:t>TextTweet[] arr </a:t>
            </a:r>
            <a:r>
              <a:rPr sz="2400" dirty="0">
                <a:latin typeface="Courier New"/>
                <a:cs typeface="Courier New"/>
              </a:rPr>
              <a:t>= </a:t>
            </a:r>
            <a:r>
              <a:rPr sz="2400" spc="-5" dirty="0">
                <a:latin typeface="Courier New"/>
                <a:cs typeface="Courier New"/>
              </a:rPr>
              <a:t>new</a:t>
            </a:r>
            <a:r>
              <a:rPr sz="2400" spc="-114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TextTweet[10];</a:t>
            </a:r>
            <a:endParaRPr sz="2400">
              <a:latin typeface="Courier New"/>
              <a:cs typeface="Courier New"/>
            </a:endParaRPr>
          </a:p>
          <a:p>
            <a:pPr marL="241300" indent="-228600">
              <a:lnSpc>
                <a:spcPct val="100000"/>
              </a:lnSpc>
              <a:spcBef>
                <a:spcPts val="65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25" dirty="0">
                <a:latin typeface="Trebuchet MS"/>
                <a:cs typeface="Trebuchet MS"/>
              </a:rPr>
              <a:t>Array </a:t>
            </a:r>
            <a:r>
              <a:rPr sz="2800" spc="-110" dirty="0">
                <a:latin typeface="Trebuchet MS"/>
                <a:cs typeface="Trebuchet MS"/>
              </a:rPr>
              <a:t>of </a:t>
            </a:r>
            <a:r>
              <a:rPr sz="2800" spc="-160" dirty="0">
                <a:latin typeface="Trebuchet MS"/>
                <a:cs typeface="Trebuchet MS"/>
              </a:rPr>
              <a:t>interface</a:t>
            </a:r>
            <a:r>
              <a:rPr sz="2800" spc="-409" dirty="0">
                <a:latin typeface="Trebuchet MS"/>
                <a:cs typeface="Trebuchet MS"/>
              </a:rPr>
              <a:t> </a:t>
            </a:r>
            <a:r>
              <a:rPr sz="2800" spc="-165" dirty="0">
                <a:latin typeface="Trebuchet MS"/>
                <a:cs typeface="Trebuchet MS"/>
              </a:rPr>
              <a:t>type:</a:t>
            </a:r>
            <a:endParaRPr sz="2800">
              <a:latin typeface="Trebuchet MS"/>
              <a:cs typeface="Trebuchet MS"/>
            </a:endParaRPr>
          </a:p>
          <a:p>
            <a:pPr marL="698500" lvl="1" indent="-228600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5" dirty="0">
                <a:latin typeface="Courier New"/>
                <a:cs typeface="Courier New"/>
              </a:rPr>
              <a:t>Tweet[] arr </a:t>
            </a:r>
            <a:r>
              <a:rPr sz="2400" dirty="0">
                <a:latin typeface="Courier New"/>
                <a:cs typeface="Courier New"/>
              </a:rPr>
              <a:t>= </a:t>
            </a:r>
            <a:r>
              <a:rPr sz="2400" spc="-5" dirty="0">
                <a:latin typeface="Courier New"/>
                <a:cs typeface="Courier New"/>
              </a:rPr>
              <a:t>new</a:t>
            </a:r>
            <a:r>
              <a:rPr sz="2400" spc="-6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Tweet[10];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386810" y="1691246"/>
            <a:ext cx="803332" cy="342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338364" y="1733054"/>
            <a:ext cx="135890" cy="284480"/>
          </a:xfrm>
          <a:custGeom>
            <a:avLst/>
            <a:gdLst/>
            <a:ahLst/>
            <a:cxnLst/>
            <a:rect l="l" t="t" r="r" b="b"/>
            <a:pathLst>
              <a:path w="135890" h="284480">
                <a:moveTo>
                  <a:pt x="405" y="271819"/>
                </a:moveTo>
                <a:lnTo>
                  <a:pt x="0" y="272224"/>
                </a:lnTo>
                <a:lnTo>
                  <a:pt x="0" y="280631"/>
                </a:lnTo>
                <a:lnTo>
                  <a:pt x="3403" y="284048"/>
                </a:lnTo>
                <a:lnTo>
                  <a:pt x="11811" y="284048"/>
                </a:lnTo>
                <a:lnTo>
                  <a:pt x="15214" y="280631"/>
                </a:lnTo>
                <a:lnTo>
                  <a:pt x="15214" y="278129"/>
                </a:lnTo>
                <a:lnTo>
                  <a:pt x="15024" y="278129"/>
                </a:lnTo>
                <a:lnTo>
                  <a:pt x="190" y="274739"/>
                </a:lnTo>
                <a:lnTo>
                  <a:pt x="405" y="271819"/>
                </a:lnTo>
                <a:close/>
              </a:path>
              <a:path w="135890" h="284480">
                <a:moveTo>
                  <a:pt x="11811" y="268820"/>
                </a:moveTo>
                <a:lnTo>
                  <a:pt x="3403" y="268820"/>
                </a:lnTo>
                <a:lnTo>
                  <a:pt x="405" y="271819"/>
                </a:lnTo>
                <a:lnTo>
                  <a:pt x="190" y="274739"/>
                </a:lnTo>
                <a:lnTo>
                  <a:pt x="15024" y="278129"/>
                </a:lnTo>
                <a:lnTo>
                  <a:pt x="15214" y="277644"/>
                </a:lnTo>
                <a:lnTo>
                  <a:pt x="15214" y="272224"/>
                </a:lnTo>
                <a:lnTo>
                  <a:pt x="11811" y="268820"/>
                </a:lnTo>
                <a:close/>
              </a:path>
              <a:path w="135890" h="284480">
                <a:moveTo>
                  <a:pt x="15214" y="277644"/>
                </a:moveTo>
                <a:lnTo>
                  <a:pt x="15024" y="278129"/>
                </a:lnTo>
                <a:lnTo>
                  <a:pt x="15214" y="278129"/>
                </a:lnTo>
                <a:lnTo>
                  <a:pt x="15214" y="277644"/>
                </a:lnTo>
                <a:close/>
              </a:path>
              <a:path w="135890" h="284480">
                <a:moveTo>
                  <a:pt x="18678" y="268820"/>
                </a:moveTo>
                <a:lnTo>
                  <a:pt x="11811" y="268820"/>
                </a:lnTo>
                <a:lnTo>
                  <a:pt x="15214" y="272224"/>
                </a:lnTo>
                <a:lnTo>
                  <a:pt x="15214" y="277644"/>
                </a:lnTo>
                <a:lnTo>
                  <a:pt x="18678" y="268820"/>
                </a:lnTo>
                <a:close/>
              </a:path>
              <a:path w="135890" h="284480">
                <a:moveTo>
                  <a:pt x="1028" y="263334"/>
                </a:moveTo>
                <a:lnTo>
                  <a:pt x="405" y="271819"/>
                </a:lnTo>
                <a:lnTo>
                  <a:pt x="3403" y="268820"/>
                </a:lnTo>
                <a:lnTo>
                  <a:pt x="18678" y="268820"/>
                </a:lnTo>
                <a:lnTo>
                  <a:pt x="19202" y="267487"/>
                </a:lnTo>
                <a:lnTo>
                  <a:pt x="1028" y="263334"/>
                </a:lnTo>
                <a:close/>
              </a:path>
              <a:path w="135890" h="284480">
                <a:moveTo>
                  <a:pt x="7315" y="231457"/>
                </a:moveTo>
                <a:lnTo>
                  <a:pt x="5257" y="239336"/>
                </a:lnTo>
                <a:lnTo>
                  <a:pt x="3524" y="247276"/>
                </a:lnTo>
                <a:lnTo>
                  <a:pt x="2114" y="255276"/>
                </a:lnTo>
                <a:lnTo>
                  <a:pt x="1028" y="263334"/>
                </a:lnTo>
                <a:lnTo>
                  <a:pt x="19202" y="267487"/>
                </a:lnTo>
                <a:lnTo>
                  <a:pt x="21950" y="260181"/>
                </a:lnTo>
                <a:lnTo>
                  <a:pt x="24593" y="252839"/>
                </a:lnTo>
                <a:lnTo>
                  <a:pt x="27131" y="245461"/>
                </a:lnTo>
                <a:lnTo>
                  <a:pt x="29565" y="238048"/>
                </a:lnTo>
                <a:lnTo>
                  <a:pt x="7315" y="231457"/>
                </a:lnTo>
                <a:close/>
              </a:path>
              <a:path w="135890" h="284480">
                <a:moveTo>
                  <a:pt x="19596" y="193560"/>
                </a:moveTo>
                <a:lnTo>
                  <a:pt x="16143" y="202909"/>
                </a:lnTo>
                <a:lnTo>
                  <a:pt x="12946" y="212342"/>
                </a:lnTo>
                <a:lnTo>
                  <a:pt x="10003" y="221858"/>
                </a:lnTo>
                <a:lnTo>
                  <a:pt x="7315" y="231457"/>
                </a:lnTo>
                <a:lnTo>
                  <a:pt x="29565" y="238048"/>
                </a:lnTo>
                <a:lnTo>
                  <a:pt x="32558" y="229035"/>
                </a:lnTo>
                <a:lnTo>
                  <a:pt x="35650" y="220056"/>
                </a:lnTo>
                <a:lnTo>
                  <a:pt x="38839" y="211109"/>
                </a:lnTo>
                <a:lnTo>
                  <a:pt x="42125" y="202196"/>
                </a:lnTo>
                <a:lnTo>
                  <a:pt x="19596" y="193560"/>
                </a:lnTo>
                <a:close/>
              </a:path>
              <a:path w="135890" h="284480">
                <a:moveTo>
                  <a:pt x="61468" y="93764"/>
                </a:moveTo>
                <a:lnTo>
                  <a:pt x="50835" y="118653"/>
                </a:lnTo>
                <a:lnTo>
                  <a:pt x="40312" y="143581"/>
                </a:lnTo>
                <a:lnTo>
                  <a:pt x="29899" y="168550"/>
                </a:lnTo>
                <a:lnTo>
                  <a:pt x="19596" y="193560"/>
                </a:lnTo>
                <a:lnTo>
                  <a:pt x="42125" y="202196"/>
                </a:lnTo>
                <a:lnTo>
                  <a:pt x="52262" y="177353"/>
                </a:lnTo>
                <a:lnTo>
                  <a:pt x="62537" y="152565"/>
                </a:lnTo>
                <a:lnTo>
                  <a:pt x="72951" y="127833"/>
                </a:lnTo>
                <a:lnTo>
                  <a:pt x="83502" y="103162"/>
                </a:lnTo>
                <a:lnTo>
                  <a:pt x="61468" y="93764"/>
                </a:lnTo>
                <a:close/>
              </a:path>
              <a:path w="135890" h="284480">
                <a:moveTo>
                  <a:pt x="106375" y="3594"/>
                </a:moveTo>
                <a:lnTo>
                  <a:pt x="79405" y="52604"/>
                </a:lnTo>
                <a:lnTo>
                  <a:pt x="61468" y="93764"/>
                </a:lnTo>
                <a:lnTo>
                  <a:pt x="83502" y="103162"/>
                </a:lnTo>
                <a:lnTo>
                  <a:pt x="92433" y="82088"/>
                </a:lnTo>
                <a:lnTo>
                  <a:pt x="101604" y="61120"/>
                </a:lnTo>
                <a:lnTo>
                  <a:pt x="111011" y="40259"/>
                </a:lnTo>
                <a:lnTo>
                  <a:pt x="119284" y="22447"/>
                </a:lnTo>
                <a:lnTo>
                  <a:pt x="117208" y="20370"/>
                </a:lnTo>
                <a:lnTo>
                  <a:pt x="117208" y="19205"/>
                </a:lnTo>
                <a:lnTo>
                  <a:pt x="116052" y="18097"/>
                </a:lnTo>
                <a:lnTo>
                  <a:pt x="117060" y="17047"/>
                </a:lnTo>
                <a:lnTo>
                  <a:pt x="106375" y="3594"/>
                </a:lnTo>
                <a:close/>
              </a:path>
              <a:path w="135890" h="284480">
                <a:moveTo>
                  <a:pt x="119686" y="21581"/>
                </a:moveTo>
                <a:lnTo>
                  <a:pt x="119284" y="22447"/>
                </a:lnTo>
                <a:lnTo>
                  <a:pt x="121361" y="24523"/>
                </a:lnTo>
                <a:lnTo>
                  <a:pt x="131610" y="24523"/>
                </a:lnTo>
                <a:lnTo>
                  <a:pt x="134200" y="21932"/>
                </a:lnTo>
                <a:lnTo>
                  <a:pt x="120053" y="21932"/>
                </a:lnTo>
                <a:lnTo>
                  <a:pt x="119686" y="21581"/>
                </a:lnTo>
                <a:close/>
              </a:path>
              <a:path w="135890" h="284480">
                <a:moveTo>
                  <a:pt x="117208" y="19205"/>
                </a:moveTo>
                <a:lnTo>
                  <a:pt x="117208" y="20370"/>
                </a:lnTo>
                <a:lnTo>
                  <a:pt x="119284" y="22447"/>
                </a:lnTo>
                <a:lnTo>
                  <a:pt x="119686" y="21581"/>
                </a:lnTo>
                <a:lnTo>
                  <a:pt x="117208" y="19205"/>
                </a:lnTo>
                <a:close/>
              </a:path>
              <a:path w="135890" h="284480">
                <a:moveTo>
                  <a:pt x="128905" y="4711"/>
                </a:moveTo>
                <a:lnTo>
                  <a:pt x="120153" y="18953"/>
                </a:lnTo>
                <a:lnTo>
                  <a:pt x="120615" y="19469"/>
                </a:lnTo>
                <a:lnTo>
                  <a:pt x="120537" y="19748"/>
                </a:lnTo>
                <a:lnTo>
                  <a:pt x="119686" y="21581"/>
                </a:lnTo>
                <a:lnTo>
                  <a:pt x="120053" y="21932"/>
                </a:lnTo>
                <a:lnTo>
                  <a:pt x="132905" y="8547"/>
                </a:lnTo>
                <a:lnTo>
                  <a:pt x="128905" y="4711"/>
                </a:lnTo>
                <a:close/>
              </a:path>
              <a:path w="135890" h="284480">
                <a:moveTo>
                  <a:pt x="131610" y="5956"/>
                </a:moveTo>
                <a:lnTo>
                  <a:pt x="130203" y="5956"/>
                </a:lnTo>
                <a:lnTo>
                  <a:pt x="132905" y="8547"/>
                </a:lnTo>
                <a:lnTo>
                  <a:pt x="120053" y="21932"/>
                </a:lnTo>
                <a:lnTo>
                  <a:pt x="134200" y="21932"/>
                </a:lnTo>
                <a:lnTo>
                  <a:pt x="135763" y="20370"/>
                </a:lnTo>
                <a:lnTo>
                  <a:pt x="135763" y="10121"/>
                </a:lnTo>
                <a:lnTo>
                  <a:pt x="131610" y="5956"/>
                </a:lnTo>
                <a:close/>
              </a:path>
              <a:path w="135890" h="284480">
                <a:moveTo>
                  <a:pt x="117208" y="17234"/>
                </a:moveTo>
                <a:lnTo>
                  <a:pt x="117208" y="19205"/>
                </a:lnTo>
                <a:lnTo>
                  <a:pt x="119686" y="21581"/>
                </a:lnTo>
                <a:lnTo>
                  <a:pt x="120301" y="20256"/>
                </a:lnTo>
                <a:lnTo>
                  <a:pt x="119608" y="20256"/>
                </a:lnTo>
                <a:lnTo>
                  <a:pt x="117208" y="17234"/>
                </a:lnTo>
                <a:close/>
              </a:path>
              <a:path w="135890" h="284480">
                <a:moveTo>
                  <a:pt x="117775" y="16302"/>
                </a:moveTo>
                <a:lnTo>
                  <a:pt x="117208" y="16893"/>
                </a:lnTo>
                <a:lnTo>
                  <a:pt x="117208" y="17234"/>
                </a:lnTo>
                <a:lnTo>
                  <a:pt x="119608" y="20256"/>
                </a:lnTo>
                <a:lnTo>
                  <a:pt x="119773" y="20002"/>
                </a:lnTo>
                <a:lnTo>
                  <a:pt x="119837" y="19469"/>
                </a:lnTo>
                <a:lnTo>
                  <a:pt x="120153" y="18953"/>
                </a:lnTo>
                <a:lnTo>
                  <a:pt x="117775" y="16302"/>
                </a:lnTo>
                <a:close/>
              </a:path>
              <a:path w="135890" h="284480">
                <a:moveTo>
                  <a:pt x="120153" y="18953"/>
                </a:moveTo>
                <a:lnTo>
                  <a:pt x="119837" y="19469"/>
                </a:lnTo>
                <a:lnTo>
                  <a:pt x="119773" y="20002"/>
                </a:lnTo>
                <a:lnTo>
                  <a:pt x="119608" y="20256"/>
                </a:lnTo>
                <a:lnTo>
                  <a:pt x="120301" y="20256"/>
                </a:lnTo>
                <a:lnTo>
                  <a:pt x="120537" y="19748"/>
                </a:lnTo>
                <a:lnTo>
                  <a:pt x="120615" y="19469"/>
                </a:lnTo>
                <a:lnTo>
                  <a:pt x="120153" y="18953"/>
                </a:lnTo>
                <a:close/>
              </a:path>
              <a:path w="135890" h="284480">
                <a:moveTo>
                  <a:pt x="117060" y="17047"/>
                </a:moveTo>
                <a:lnTo>
                  <a:pt x="116052" y="18097"/>
                </a:lnTo>
                <a:lnTo>
                  <a:pt x="117208" y="19205"/>
                </a:lnTo>
                <a:lnTo>
                  <a:pt x="117208" y="17234"/>
                </a:lnTo>
                <a:lnTo>
                  <a:pt x="117060" y="17047"/>
                </a:lnTo>
                <a:close/>
              </a:path>
              <a:path w="135890" h="284480">
                <a:moveTo>
                  <a:pt x="128905" y="4711"/>
                </a:moveTo>
                <a:lnTo>
                  <a:pt x="117775" y="16302"/>
                </a:lnTo>
                <a:lnTo>
                  <a:pt x="120153" y="18953"/>
                </a:lnTo>
                <a:lnTo>
                  <a:pt x="128905" y="4711"/>
                </a:lnTo>
                <a:close/>
              </a:path>
              <a:path w="135890" h="284480">
                <a:moveTo>
                  <a:pt x="117208" y="16893"/>
                </a:moveTo>
                <a:lnTo>
                  <a:pt x="117060" y="17047"/>
                </a:lnTo>
                <a:lnTo>
                  <a:pt x="117208" y="17234"/>
                </a:lnTo>
                <a:lnTo>
                  <a:pt x="117208" y="16893"/>
                </a:lnTo>
                <a:close/>
              </a:path>
              <a:path w="135890" h="284480">
                <a:moveTo>
                  <a:pt x="106375" y="3594"/>
                </a:moveTo>
                <a:lnTo>
                  <a:pt x="117060" y="17047"/>
                </a:lnTo>
                <a:lnTo>
                  <a:pt x="117208" y="16893"/>
                </a:lnTo>
                <a:lnTo>
                  <a:pt x="117208" y="15670"/>
                </a:lnTo>
                <a:lnTo>
                  <a:pt x="106375" y="3594"/>
                </a:lnTo>
                <a:close/>
              </a:path>
              <a:path w="135890" h="284480">
                <a:moveTo>
                  <a:pt x="117208" y="15670"/>
                </a:moveTo>
                <a:lnTo>
                  <a:pt x="117208" y="16893"/>
                </a:lnTo>
                <a:lnTo>
                  <a:pt x="117775" y="16302"/>
                </a:lnTo>
                <a:lnTo>
                  <a:pt x="117208" y="15670"/>
                </a:lnTo>
                <a:close/>
              </a:path>
              <a:path w="135890" h="284480">
                <a:moveTo>
                  <a:pt x="127709" y="5956"/>
                </a:moveTo>
                <a:lnTo>
                  <a:pt x="121361" y="5956"/>
                </a:lnTo>
                <a:lnTo>
                  <a:pt x="117208" y="10121"/>
                </a:lnTo>
                <a:lnTo>
                  <a:pt x="117208" y="15670"/>
                </a:lnTo>
                <a:lnTo>
                  <a:pt x="117775" y="16302"/>
                </a:lnTo>
                <a:lnTo>
                  <a:pt x="127709" y="5956"/>
                </a:lnTo>
                <a:close/>
              </a:path>
              <a:path w="135890" h="284480">
                <a:moveTo>
                  <a:pt x="118237" y="0"/>
                </a:moveTo>
                <a:lnTo>
                  <a:pt x="117119" y="25"/>
                </a:lnTo>
                <a:lnTo>
                  <a:pt x="113245" y="292"/>
                </a:lnTo>
                <a:lnTo>
                  <a:pt x="109664" y="1485"/>
                </a:lnTo>
                <a:lnTo>
                  <a:pt x="106375" y="3594"/>
                </a:lnTo>
                <a:lnTo>
                  <a:pt x="117208" y="15670"/>
                </a:lnTo>
                <a:lnTo>
                  <a:pt x="117208" y="10121"/>
                </a:lnTo>
                <a:lnTo>
                  <a:pt x="121361" y="5956"/>
                </a:lnTo>
                <a:lnTo>
                  <a:pt x="127709" y="5956"/>
                </a:lnTo>
                <a:lnTo>
                  <a:pt x="128905" y="4711"/>
                </a:lnTo>
                <a:lnTo>
                  <a:pt x="119354" y="76"/>
                </a:lnTo>
                <a:lnTo>
                  <a:pt x="118237" y="0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61844" y="1720697"/>
            <a:ext cx="973571" cy="3075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33839" y="2989389"/>
            <a:ext cx="1640839" cy="115570"/>
          </a:xfrm>
          <a:custGeom>
            <a:avLst/>
            <a:gdLst/>
            <a:ahLst/>
            <a:cxnLst/>
            <a:rect l="l" t="t" r="r" b="b"/>
            <a:pathLst>
              <a:path w="1640839" h="115569">
                <a:moveTo>
                  <a:pt x="1629672" y="114785"/>
                </a:moveTo>
                <a:lnTo>
                  <a:pt x="1630467" y="115570"/>
                </a:lnTo>
                <a:lnTo>
                  <a:pt x="1637464" y="115570"/>
                </a:lnTo>
                <a:lnTo>
                  <a:pt x="1637593" y="115443"/>
                </a:lnTo>
                <a:lnTo>
                  <a:pt x="1632499" y="115443"/>
                </a:lnTo>
                <a:lnTo>
                  <a:pt x="1629672" y="114785"/>
                </a:lnTo>
                <a:close/>
              </a:path>
              <a:path w="1640839" h="115569">
                <a:moveTo>
                  <a:pt x="1634925" y="102997"/>
                </a:moveTo>
                <a:lnTo>
                  <a:pt x="1630467" y="102997"/>
                </a:lnTo>
                <a:lnTo>
                  <a:pt x="1627635" y="105791"/>
                </a:lnTo>
                <a:lnTo>
                  <a:pt x="1627635" y="112775"/>
                </a:lnTo>
                <a:lnTo>
                  <a:pt x="1629672" y="114785"/>
                </a:lnTo>
                <a:lnTo>
                  <a:pt x="1632499" y="115443"/>
                </a:lnTo>
                <a:lnTo>
                  <a:pt x="1635432" y="103124"/>
                </a:lnTo>
                <a:lnTo>
                  <a:pt x="1634925" y="102997"/>
                </a:lnTo>
                <a:close/>
              </a:path>
              <a:path w="1640839" h="115569">
                <a:moveTo>
                  <a:pt x="1637464" y="102997"/>
                </a:moveTo>
                <a:lnTo>
                  <a:pt x="1634925" y="102997"/>
                </a:lnTo>
                <a:lnTo>
                  <a:pt x="1635432" y="103124"/>
                </a:lnTo>
                <a:lnTo>
                  <a:pt x="1632499" y="115443"/>
                </a:lnTo>
                <a:lnTo>
                  <a:pt x="1637593" y="115443"/>
                </a:lnTo>
                <a:lnTo>
                  <a:pt x="1640297" y="112775"/>
                </a:lnTo>
                <a:lnTo>
                  <a:pt x="1640297" y="105791"/>
                </a:lnTo>
                <a:lnTo>
                  <a:pt x="1637464" y="102997"/>
                </a:lnTo>
                <a:close/>
              </a:path>
              <a:path w="1640839" h="115569">
                <a:moveTo>
                  <a:pt x="1627825" y="101219"/>
                </a:moveTo>
                <a:lnTo>
                  <a:pt x="1624853" y="113665"/>
                </a:lnTo>
                <a:lnTo>
                  <a:pt x="1629672" y="114785"/>
                </a:lnTo>
                <a:lnTo>
                  <a:pt x="1627635" y="112775"/>
                </a:lnTo>
                <a:lnTo>
                  <a:pt x="1627635" y="105791"/>
                </a:lnTo>
                <a:lnTo>
                  <a:pt x="1630467" y="102997"/>
                </a:lnTo>
                <a:lnTo>
                  <a:pt x="1634925" y="102997"/>
                </a:lnTo>
                <a:lnTo>
                  <a:pt x="1627825" y="101219"/>
                </a:lnTo>
                <a:close/>
              </a:path>
              <a:path w="1640839" h="115569">
                <a:moveTo>
                  <a:pt x="1603606" y="97282"/>
                </a:moveTo>
                <a:lnTo>
                  <a:pt x="1602197" y="110871"/>
                </a:lnTo>
                <a:lnTo>
                  <a:pt x="1609804" y="111379"/>
                </a:lnTo>
                <a:lnTo>
                  <a:pt x="1617360" y="112268"/>
                </a:lnTo>
                <a:lnTo>
                  <a:pt x="1624853" y="113665"/>
                </a:lnTo>
                <a:lnTo>
                  <a:pt x="1627825" y="101219"/>
                </a:lnTo>
                <a:lnTo>
                  <a:pt x="1619824" y="99568"/>
                </a:lnTo>
                <a:lnTo>
                  <a:pt x="1611747" y="98171"/>
                </a:lnTo>
                <a:lnTo>
                  <a:pt x="1603606" y="97282"/>
                </a:lnTo>
                <a:close/>
              </a:path>
              <a:path w="1640839" h="115569">
                <a:moveTo>
                  <a:pt x="1518643" y="88900"/>
                </a:moveTo>
                <a:lnTo>
                  <a:pt x="1517488" y="107187"/>
                </a:lnTo>
                <a:lnTo>
                  <a:pt x="1559856" y="108712"/>
                </a:lnTo>
                <a:lnTo>
                  <a:pt x="1602197" y="110871"/>
                </a:lnTo>
                <a:lnTo>
                  <a:pt x="1603606" y="97282"/>
                </a:lnTo>
                <a:lnTo>
                  <a:pt x="1539898" y="90805"/>
                </a:lnTo>
                <a:lnTo>
                  <a:pt x="1518643" y="88900"/>
                </a:lnTo>
                <a:close/>
              </a:path>
              <a:path w="1640839" h="115569">
                <a:moveTo>
                  <a:pt x="1429223" y="79756"/>
                </a:moveTo>
                <a:lnTo>
                  <a:pt x="1426644" y="102870"/>
                </a:lnTo>
                <a:lnTo>
                  <a:pt x="1449333" y="104267"/>
                </a:lnTo>
                <a:lnTo>
                  <a:pt x="1494757" y="106425"/>
                </a:lnTo>
                <a:lnTo>
                  <a:pt x="1517488" y="107187"/>
                </a:lnTo>
                <a:lnTo>
                  <a:pt x="1518643" y="88900"/>
                </a:lnTo>
                <a:lnTo>
                  <a:pt x="1496267" y="86868"/>
                </a:lnTo>
                <a:lnTo>
                  <a:pt x="1451556" y="82296"/>
                </a:lnTo>
                <a:lnTo>
                  <a:pt x="1429223" y="79756"/>
                </a:lnTo>
                <a:close/>
              </a:path>
              <a:path w="1640839" h="115569">
                <a:moveTo>
                  <a:pt x="1382245" y="71882"/>
                </a:moveTo>
                <a:lnTo>
                  <a:pt x="1414322" y="101473"/>
                </a:lnTo>
                <a:lnTo>
                  <a:pt x="1426644" y="102870"/>
                </a:lnTo>
                <a:lnTo>
                  <a:pt x="1429223" y="79756"/>
                </a:lnTo>
                <a:lnTo>
                  <a:pt x="1417435" y="78105"/>
                </a:lnTo>
                <a:lnTo>
                  <a:pt x="1405677" y="76200"/>
                </a:lnTo>
                <a:lnTo>
                  <a:pt x="1393947" y="74168"/>
                </a:lnTo>
                <a:lnTo>
                  <a:pt x="1382245" y="71882"/>
                </a:lnTo>
                <a:close/>
              </a:path>
              <a:path w="1640839" h="115569">
                <a:moveTo>
                  <a:pt x="897296" y="73914"/>
                </a:moveTo>
                <a:lnTo>
                  <a:pt x="896407" y="96647"/>
                </a:lnTo>
                <a:lnTo>
                  <a:pt x="943857" y="97790"/>
                </a:lnTo>
                <a:lnTo>
                  <a:pt x="967591" y="98044"/>
                </a:lnTo>
                <a:lnTo>
                  <a:pt x="991327" y="98044"/>
                </a:lnTo>
                <a:lnTo>
                  <a:pt x="991390" y="75946"/>
                </a:lnTo>
                <a:lnTo>
                  <a:pt x="944333" y="75311"/>
                </a:lnTo>
                <a:lnTo>
                  <a:pt x="897296" y="73914"/>
                </a:lnTo>
                <a:close/>
              </a:path>
              <a:path w="1640839" h="115569">
                <a:moveTo>
                  <a:pt x="991390" y="75946"/>
                </a:moveTo>
                <a:lnTo>
                  <a:pt x="991327" y="98044"/>
                </a:lnTo>
                <a:lnTo>
                  <a:pt x="1082894" y="97155"/>
                </a:lnTo>
                <a:lnTo>
                  <a:pt x="1082330" y="76073"/>
                </a:lnTo>
                <a:lnTo>
                  <a:pt x="1014124" y="76073"/>
                </a:lnTo>
                <a:lnTo>
                  <a:pt x="991390" y="75946"/>
                </a:lnTo>
                <a:close/>
              </a:path>
              <a:path w="1640839" h="115569">
                <a:moveTo>
                  <a:pt x="1172035" y="69723"/>
                </a:moveTo>
                <a:lnTo>
                  <a:pt x="1149627" y="71500"/>
                </a:lnTo>
                <a:lnTo>
                  <a:pt x="1127205" y="73025"/>
                </a:lnTo>
                <a:lnTo>
                  <a:pt x="1104768" y="74295"/>
                </a:lnTo>
                <a:lnTo>
                  <a:pt x="1082309" y="75311"/>
                </a:lnTo>
                <a:lnTo>
                  <a:pt x="1082894" y="97155"/>
                </a:lnTo>
                <a:lnTo>
                  <a:pt x="1105649" y="96266"/>
                </a:lnTo>
                <a:lnTo>
                  <a:pt x="1151107" y="93599"/>
                </a:lnTo>
                <a:lnTo>
                  <a:pt x="1173813" y="91821"/>
                </a:lnTo>
                <a:lnTo>
                  <a:pt x="1172035" y="69723"/>
                </a:lnTo>
                <a:close/>
              </a:path>
              <a:path w="1640839" h="115569">
                <a:moveTo>
                  <a:pt x="822937" y="69469"/>
                </a:moveTo>
                <a:lnTo>
                  <a:pt x="821096" y="92075"/>
                </a:lnTo>
                <a:lnTo>
                  <a:pt x="839903" y="93472"/>
                </a:lnTo>
                <a:lnTo>
                  <a:pt x="877556" y="95885"/>
                </a:lnTo>
                <a:lnTo>
                  <a:pt x="896407" y="96647"/>
                </a:lnTo>
                <a:lnTo>
                  <a:pt x="897296" y="73914"/>
                </a:lnTo>
                <a:lnTo>
                  <a:pt x="878691" y="73152"/>
                </a:lnTo>
                <a:lnTo>
                  <a:pt x="860097" y="72136"/>
                </a:lnTo>
                <a:lnTo>
                  <a:pt x="822937" y="69469"/>
                </a:lnTo>
                <a:close/>
              </a:path>
              <a:path w="1640839" h="115569">
                <a:moveTo>
                  <a:pt x="1340335" y="64897"/>
                </a:moveTo>
                <a:lnTo>
                  <a:pt x="1337859" y="89027"/>
                </a:lnTo>
                <a:lnTo>
                  <a:pt x="1347853" y="90297"/>
                </a:lnTo>
                <a:lnTo>
                  <a:pt x="1357812" y="91821"/>
                </a:lnTo>
                <a:lnTo>
                  <a:pt x="1367736" y="93472"/>
                </a:lnTo>
                <a:lnTo>
                  <a:pt x="1377622" y="95504"/>
                </a:lnTo>
                <a:lnTo>
                  <a:pt x="1382245" y="71882"/>
                </a:lnTo>
                <a:lnTo>
                  <a:pt x="1371812" y="69850"/>
                </a:lnTo>
                <a:lnTo>
                  <a:pt x="1361352" y="67945"/>
                </a:lnTo>
                <a:lnTo>
                  <a:pt x="1350861" y="66294"/>
                </a:lnTo>
                <a:lnTo>
                  <a:pt x="1340335" y="64897"/>
                </a:lnTo>
                <a:close/>
              </a:path>
              <a:path w="1640839" h="115569">
                <a:moveTo>
                  <a:pt x="766638" y="64008"/>
                </a:moveTo>
                <a:lnTo>
                  <a:pt x="763717" y="86360"/>
                </a:lnTo>
                <a:lnTo>
                  <a:pt x="792378" y="89535"/>
                </a:lnTo>
                <a:lnTo>
                  <a:pt x="821096" y="92075"/>
                </a:lnTo>
                <a:lnTo>
                  <a:pt x="822937" y="69469"/>
                </a:lnTo>
                <a:lnTo>
                  <a:pt x="794764" y="67056"/>
                </a:lnTo>
                <a:lnTo>
                  <a:pt x="780694" y="65659"/>
                </a:lnTo>
                <a:lnTo>
                  <a:pt x="766638" y="64008"/>
                </a:lnTo>
                <a:close/>
              </a:path>
              <a:path w="1640839" h="115569">
                <a:moveTo>
                  <a:pt x="1277026" y="64262"/>
                </a:moveTo>
                <a:lnTo>
                  <a:pt x="1250748" y="65024"/>
                </a:lnTo>
                <a:lnTo>
                  <a:pt x="1198255" y="67818"/>
                </a:lnTo>
                <a:lnTo>
                  <a:pt x="1172035" y="69723"/>
                </a:lnTo>
                <a:lnTo>
                  <a:pt x="1173813" y="91821"/>
                </a:lnTo>
                <a:lnTo>
                  <a:pt x="1199626" y="89916"/>
                </a:lnTo>
                <a:lnTo>
                  <a:pt x="1225459" y="88519"/>
                </a:lnTo>
                <a:lnTo>
                  <a:pt x="1251314" y="87757"/>
                </a:lnTo>
                <a:lnTo>
                  <a:pt x="1277191" y="87503"/>
                </a:lnTo>
                <a:lnTo>
                  <a:pt x="1277026" y="64262"/>
                </a:lnTo>
                <a:close/>
              </a:path>
              <a:path w="1640839" h="115569">
                <a:moveTo>
                  <a:pt x="1308695" y="63881"/>
                </a:moveTo>
                <a:lnTo>
                  <a:pt x="1292863" y="63881"/>
                </a:lnTo>
                <a:lnTo>
                  <a:pt x="1277026" y="64262"/>
                </a:lnTo>
                <a:lnTo>
                  <a:pt x="1277191" y="87503"/>
                </a:lnTo>
                <a:lnTo>
                  <a:pt x="1307539" y="87884"/>
                </a:lnTo>
                <a:lnTo>
                  <a:pt x="1337859" y="89027"/>
                </a:lnTo>
                <a:lnTo>
                  <a:pt x="1340335" y="64897"/>
                </a:lnTo>
                <a:lnTo>
                  <a:pt x="1324519" y="64135"/>
                </a:lnTo>
                <a:lnTo>
                  <a:pt x="1308695" y="63881"/>
                </a:lnTo>
                <a:close/>
              </a:path>
              <a:path w="1640839" h="115569">
                <a:moveTo>
                  <a:pt x="713006" y="55753"/>
                </a:moveTo>
                <a:lnTo>
                  <a:pt x="709361" y="78232"/>
                </a:lnTo>
                <a:lnTo>
                  <a:pt x="722932" y="80391"/>
                </a:lnTo>
                <a:lnTo>
                  <a:pt x="763717" y="86360"/>
                </a:lnTo>
                <a:lnTo>
                  <a:pt x="766638" y="64008"/>
                </a:lnTo>
                <a:lnTo>
                  <a:pt x="739798" y="60071"/>
                </a:lnTo>
                <a:lnTo>
                  <a:pt x="713006" y="55753"/>
                </a:lnTo>
                <a:close/>
              </a:path>
              <a:path w="1640839" h="115569">
                <a:moveTo>
                  <a:pt x="600294" y="34925"/>
                </a:moveTo>
                <a:lnTo>
                  <a:pt x="595950" y="57023"/>
                </a:lnTo>
                <a:lnTo>
                  <a:pt x="652570" y="68072"/>
                </a:lnTo>
                <a:lnTo>
                  <a:pt x="709361" y="78232"/>
                </a:lnTo>
                <a:lnTo>
                  <a:pt x="713006" y="55753"/>
                </a:lnTo>
                <a:lnTo>
                  <a:pt x="628433" y="40386"/>
                </a:lnTo>
                <a:lnTo>
                  <a:pt x="600294" y="34925"/>
                </a:lnTo>
                <a:close/>
              </a:path>
              <a:path w="1640839" h="115569">
                <a:moveTo>
                  <a:pt x="1082309" y="75311"/>
                </a:moveTo>
                <a:lnTo>
                  <a:pt x="1059583" y="75819"/>
                </a:lnTo>
                <a:lnTo>
                  <a:pt x="1036854" y="76073"/>
                </a:lnTo>
                <a:lnTo>
                  <a:pt x="1082330" y="76073"/>
                </a:lnTo>
                <a:lnTo>
                  <a:pt x="1082309" y="75311"/>
                </a:lnTo>
                <a:close/>
              </a:path>
              <a:path w="1640839" h="115569">
                <a:moveTo>
                  <a:pt x="495442" y="16383"/>
                </a:moveTo>
                <a:lnTo>
                  <a:pt x="492534" y="37846"/>
                </a:lnTo>
                <a:lnTo>
                  <a:pt x="544337" y="46862"/>
                </a:lnTo>
                <a:lnTo>
                  <a:pt x="570169" y="51816"/>
                </a:lnTo>
                <a:lnTo>
                  <a:pt x="595950" y="57023"/>
                </a:lnTo>
                <a:lnTo>
                  <a:pt x="600294" y="34925"/>
                </a:lnTo>
                <a:lnTo>
                  <a:pt x="574159" y="29845"/>
                </a:lnTo>
                <a:lnTo>
                  <a:pt x="547973" y="25019"/>
                </a:lnTo>
                <a:lnTo>
                  <a:pt x="509706" y="18656"/>
                </a:lnTo>
                <a:lnTo>
                  <a:pt x="495442" y="16383"/>
                </a:lnTo>
                <a:close/>
              </a:path>
              <a:path w="1640839" h="115569">
                <a:moveTo>
                  <a:pt x="455463" y="12827"/>
                </a:moveTo>
                <a:lnTo>
                  <a:pt x="455120" y="34036"/>
                </a:lnTo>
                <a:lnTo>
                  <a:pt x="464509" y="34671"/>
                </a:lnTo>
                <a:lnTo>
                  <a:pt x="473875" y="35433"/>
                </a:lnTo>
                <a:lnTo>
                  <a:pt x="483216" y="36575"/>
                </a:lnTo>
                <a:lnTo>
                  <a:pt x="492534" y="37846"/>
                </a:lnTo>
                <a:lnTo>
                  <a:pt x="495442" y="16383"/>
                </a:lnTo>
                <a:lnTo>
                  <a:pt x="485479" y="15112"/>
                </a:lnTo>
                <a:lnTo>
                  <a:pt x="475495" y="14097"/>
                </a:lnTo>
                <a:lnTo>
                  <a:pt x="465490" y="13335"/>
                </a:lnTo>
                <a:lnTo>
                  <a:pt x="455463" y="12827"/>
                </a:lnTo>
                <a:close/>
              </a:path>
              <a:path w="1640839" h="115569">
                <a:moveTo>
                  <a:pt x="388788" y="12573"/>
                </a:moveTo>
                <a:lnTo>
                  <a:pt x="322113" y="12573"/>
                </a:lnTo>
                <a:lnTo>
                  <a:pt x="322075" y="33528"/>
                </a:lnTo>
                <a:lnTo>
                  <a:pt x="455120" y="34036"/>
                </a:lnTo>
                <a:lnTo>
                  <a:pt x="455463" y="12827"/>
                </a:lnTo>
                <a:lnTo>
                  <a:pt x="388788" y="12573"/>
                </a:lnTo>
                <a:close/>
              </a:path>
              <a:path w="1640839" h="115569">
                <a:moveTo>
                  <a:pt x="172659" y="11049"/>
                </a:moveTo>
                <a:lnTo>
                  <a:pt x="171643" y="31750"/>
                </a:lnTo>
                <a:lnTo>
                  <a:pt x="246849" y="33274"/>
                </a:lnTo>
                <a:lnTo>
                  <a:pt x="284461" y="33528"/>
                </a:lnTo>
                <a:lnTo>
                  <a:pt x="322075" y="33528"/>
                </a:lnTo>
                <a:lnTo>
                  <a:pt x="322113" y="12573"/>
                </a:lnTo>
                <a:lnTo>
                  <a:pt x="284741" y="12573"/>
                </a:lnTo>
                <a:lnTo>
                  <a:pt x="210017" y="11811"/>
                </a:lnTo>
                <a:lnTo>
                  <a:pt x="172659" y="11049"/>
                </a:lnTo>
                <a:close/>
              </a:path>
              <a:path w="1640839" h="115569">
                <a:moveTo>
                  <a:pt x="91913" y="6604"/>
                </a:moveTo>
                <a:lnTo>
                  <a:pt x="90630" y="26670"/>
                </a:lnTo>
                <a:lnTo>
                  <a:pt x="110873" y="28194"/>
                </a:lnTo>
                <a:lnTo>
                  <a:pt x="151379" y="30734"/>
                </a:lnTo>
                <a:lnTo>
                  <a:pt x="171643" y="31750"/>
                </a:lnTo>
                <a:lnTo>
                  <a:pt x="172659" y="11049"/>
                </a:lnTo>
                <a:lnTo>
                  <a:pt x="91913" y="6604"/>
                </a:lnTo>
                <a:close/>
              </a:path>
              <a:path w="1640839" h="115569">
                <a:moveTo>
                  <a:pt x="40635" y="3048"/>
                </a:moveTo>
                <a:lnTo>
                  <a:pt x="27473" y="3048"/>
                </a:lnTo>
                <a:lnTo>
                  <a:pt x="31626" y="7239"/>
                </a:lnTo>
                <a:lnTo>
                  <a:pt x="31626" y="17399"/>
                </a:lnTo>
                <a:lnTo>
                  <a:pt x="73452" y="25527"/>
                </a:lnTo>
                <a:lnTo>
                  <a:pt x="90630" y="26670"/>
                </a:lnTo>
                <a:lnTo>
                  <a:pt x="91913" y="6604"/>
                </a:lnTo>
                <a:lnTo>
                  <a:pt x="75191" y="5715"/>
                </a:lnTo>
                <a:lnTo>
                  <a:pt x="58496" y="4572"/>
                </a:lnTo>
                <a:lnTo>
                  <a:pt x="41824" y="3175"/>
                </a:lnTo>
                <a:lnTo>
                  <a:pt x="40635" y="3048"/>
                </a:lnTo>
                <a:close/>
              </a:path>
              <a:path w="1640839" h="115569">
                <a:moveTo>
                  <a:pt x="16875" y="21238"/>
                </a:moveTo>
                <a:lnTo>
                  <a:pt x="17224" y="21590"/>
                </a:lnTo>
                <a:lnTo>
                  <a:pt x="21732" y="21590"/>
                </a:lnTo>
                <a:lnTo>
                  <a:pt x="16875" y="21238"/>
                </a:lnTo>
                <a:close/>
              </a:path>
              <a:path w="1640839" h="115569">
                <a:moveTo>
                  <a:pt x="16625" y="18957"/>
                </a:moveTo>
                <a:lnTo>
                  <a:pt x="16498" y="20857"/>
                </a:lnTo>
                <a:lnTo>
                  <a:pt x="16875" y="21238"/>
                </a:lnTo>
                <a:lnTo>
                  <a:pt x="21732" y="21590"/>
                </a:lnTo>
                <a:lnTo>
                  <a:pt x="21846" y="19883"/>
                </a:lnTo>
                <a:lnTo>
                  <a:pt x="18291" y="19177"/>
                </a:lnTo>
                <a:lnTo>
                  <a:pt x="16625" y="18957"/>
                </a:lnTo>
                <a:close/>
              </a:path>
              <a:path w="1640839" h="115569">
                <a:moveTo>
                  <a:pt x="21846" y="19883"/>
                </a:moveTo>
                <a:lnTo>
                  <a:pt x="21732" y="21590"/>
                </a:lnTo>
                <a:lnTo>
                  <a:pt x="27473" y="21590"/>
                </a:lnTo>
                <a:lnTo>
                  <a:pt x="28291" y="20764"/>
                </a:lnTo>
                <a:lnTo>
                  <a:pt x="22126" y="19939"/>
                </a:lnTo>
                <a:lnTo>
                  <a:pt x="21846" y="19883"/>
                </a:lnTo>
                <a:close/>
              </a:path>
              <a:path w="1640839" h="115569">
                <a:moveTo>
                  <a:pt x="16498" y="20857"/>
                </a:moveTo>
                <a:lnTo>
                  <a:pt x="16475" y="21209"/>
                </a:lnTo>
                <a:lnTo>
                  <a:pt x="16875" y="21238"/>
                </a:lnTo>
                <a:lnTo>
                  <a:pt x="16498" y="20857"/>
                </a:lnTo>
                <a:close/>
              </a:path>
              <a:path w="1640839" h="115569">
                <a:moveTo>
                  <a:pt x="3876" y="17145"/>
                </a:moveTo>
                <a:lnTo>
                  <a:pt x="4651" y="17653"/>
                </a:lnTo>
                <a:lnTo>
                  <a:pt x="5476" y="18287"/>
                </a:lnTo>
                <a:lnTo>
                  <a:pt x="6340" y="18669"/>
                </a:lnTo>
                <a:lnTo>
                  <a:pt x="9540" y="20193"/>
                </a:lnTo>
                <a:lnTo>
                  <a:pt x="12919" y="21082"/>
                </a:lnTo>
                <a:lnTo>
                  <a:pt x="16475" y="21209"/>
                </a:lnTo>
                <a:lnTo>
                  <a:pt x="16406" y="20764"/>
                </a:lnTo>
                <a:lnTo>
                  <a:pt x="14317" y="18656"/>
                </a:lnTo>
                <a:lnTo>
                  <a:pt x="10569" y="18287"/>
                </a:lnTo>
                <a:lnTo>
                  <a:pt x="3876" y="17145"/>
                </a:lnTo>
                <a:close/>
              </a:path>
              <a:path w="1640839" h="115569">
                <a:moveTo>
                  <a:pt x="14317" y="18656"/>
                </a:moveTo>
                <a:lnTo>
                  <a:pt x="16498" y="20857"/>
                </a:lnTo>
                <a:lnTo>
                  <a:pt x="16625" y="18957"/>
                </a:lnTo>
                <a:lnTo>
                  <a:pt x="14317" y="18656"/>
                </a:lnTo>
                <a:close/>
              </a:path>
              <a:path w="1640839" h="115569">
                <a:moveTo>
                  <a:pt x="25174" y="1397"/>
                </a:moveTo>
                <a:lnTo>
                  <a:pt x="22126" y="19939"/>
                </a:lnTo>
                <a:lnTo>
                  <a:pt x="28291" y="20764"/>
                </a:lnTo>
                <a:lnTo>
                  <a:pt x="31626" y="17399"/>
                </a:lnTo>
                <a:lnTo>
                  <a:pt x="31626" y="7239"/>
                </a:lnTo>
                <a:lnTo>
                  <a:pt x="27473" y="3048"/>
                </a:lnTo>
                <a:lnTo>
                  <a:pt x="40635" y="3048"/>
                </a:lnTo>
                <a:lnTo>
                  <a:pt x="25174" y="1397"/>
                </a:lnTo>
                <a:close/>
              </a:path>
              <a:path w="1640839" h="115569">
                <a:moveTo>
                  <a:pt x="25028" y="2286"/>
                </a:moveTo>
                <a:lnTo>
                  <a:pt x="14735" y="2286"/>
                </a:lnTo>
                <a:lnTo>
                  <a:pt x="15713" y="2540"/>
                </a:lnTo>
                <a:lnTo>
                  <a:pt x="17706" y="2794"/>
                </a:lnTo>
                <a:lnTo>
                  <a:pt x="22964" y="3048"/>
                </a:lnTo>
                <a:lnTo>
                  <a:pt x="21846" y="19883"/>
                </a:lnTo>
                <a:lnTo>
                  <a:pt x="22126" y="19939"/>
                </a:lnTo>
                <a:lnTo>
                  <a:pt x="25028" y="2286"/>
                </a:lnTo>
                <a:close/>
              </a:path>
              <a:path w="1640839" h="115569">
                <a:moveTo>
                  <a:pt x="17706" y="2794"/>
                </a:moveTo>
                <a:lnTo>
                  <a:pt x="16625" y="18957"/>
                </a:lnTo>
                <a:lnTo>
                  <a:pt x="18291" y="19177"/>
                </a:lnTo>
                <a:lnTo>
                  <a:pt x="21846" y="19883"/>
                </a:lnTo>
                <a:lnTo>
                  <a:pt x="22964" y="3048"/>
                </a:lnTo>
                <a:lnTo>
                  <a:pt x="17706" y="2794"/>
                </a:lnTo>
                <a:close/>
              </a:path>
              <a:path w="1640839" h="115569">
                <a:moveTo>
                  <a:pt x="17689" y="3048"/>
                </a:moveTo>
                <a:lnTo>
                  <a:pt x="17224" y="3048"/>
                </a:lnTo>
                <a:lnTo>
                  <a:pt x="13071" y="7239"/>
                </a:lnTo>
                <a:lnTo>
                  <a:pt x="13071" y="17399"/>
                </a:lnTo>
                <a:lnTo>
                  <a:pt x="14317" y="18656"/>
                </a:lnTo>
                <a:lnTo>
                  <a:pt x="16625" y="18957"/>
                </a:lnTo>
                <a:lnTo>
                  <a:pt x="17689" y="3048"/>
                </a:lnTo>
                <a:close/>
              </a:path>
              <a:path w="1640839" h="115569">
                <a:moveTo>
                  <a:pt x="14735" y="2286"/>
                </a:moveTo>
                <a:lnTo>
                  <a:pt x="3876" y="17145"/>
                </a:lnTo>
                <a:lnTo>
                  <a:pt x="10569" y="18287"/>
                </a:lnTo>
                <a:lnTo>
                  <a:pt x="14317" y="18656"/>
                </a:lnTo>
                <a:lnTo>
                  <a:pt x="13071" y="17399"/>
                </a:lnTo>
                <a:lnTo>
                  <a:pt x="13071" y="7239"/>
                </a:lnTo>
                <a:lnTo>
                  <a:pt x="17224" y="3048"/>
                </a:lnTo>
                <a:lnTo>
                  <a:pt x="17689" y="3048"/>
                </a:lnTo>
                <a:lnTo>
                  <a:pt x="17706" y="2794"/>
                </a:lnTo>
                <a:lnTo>
                  <a:pt x="15713" y="2540"/>
                </a:lnTo>
                <a:lnTo>
                  <a:pt x="14735" y="2286"/>
                </a:lnTo>
                <a:close/>
              </a:path>
              <a:path w="1640839" h="115569">
                <a:moveTo>
                  <a:pt x="14684" y="0"/>
                </a:moveTo>
                <a:lnTo>
                  <a:pt x="8334" y="0"/>
                </a:lnTo>
                <a:lnTo>
                  <a:pt x="7292" y="254"/>
                </a:lnTo>
                <a:lnTo>
                  <a:pt x="0" y="9906"/>
                </a:lnTo>
                <a:lnTo>
                  <a:pt x="320" y="12954"/>
                </a:lnTo>
                <a:lnTo>
                  <a:pt x="1603" y="15240"/>
                </a:lnTo>
                <a:lnTo>
                  <a:pt x="3876" y="17145"/>
                </a:lnTo>
                <a:lnTo>
                  <a:pt x="14735" y="2286"/>
                </a:lnTo>
                <a:lnTo>
                  <a:pt x="25028" y="2286"/>
                </a:lnTo>
                <a:lnTo>
                  <a:pt x="25174" y="1397"/>
                </a:lnTo>
                <a:lnTo>
                  <a:pt x="19942" y="508"/>
                </a:lnTo>
                <a:lnTo>
                  <a:pt x="14684" y="0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05196" y="3481537"/>
            <a:ext cx="1352550" cy="57150"/>
          </a:xfrm>
          <a:custGeom>
            <a:avLst/>
            <a:gdLst/>
            <a:ahLst/>
            <a:cxnLst/>
            <a:rect l="l" t="t" r="r" b="b"/>
            <a:pathLst>
              <a:path w="1352550" h="57150">
                <a:moveTo>
                  <a:pt x="34371" y="56059"/>
                </a:moveTo>
                <a:lnTo>
                  <a:pt x="35401" y="57089"/>
                </a:lnTo>
                <a:lnTo>
                  <a:pt x="45650" y="57089"/>
                </a:lnTo>
                <a:lnTo>
                  <a:pt x="45916" y="56822"/>
                </a:lnTo>
                <a:lnTo>
                  <a:pt x="38309" y="56822"/>
                </a:lnTo>
                <a:lnTo>
                  <a:pt x="34371" y="56059"/>
                </a:lnTo>
                <a:close/>
              </a:path>
              <a:path w="1352550" h="57150">
                <a:moveTo>
                  <a:pt x="31248" y="49287"/>
                </a:moveTo>
                <a:lnTo>
                  <a:pt x="31248" y="52936"/>
                </a:lnTo>
                <a:lnTo>
                  <a:pt x="34371" y="56059"/>
                </a:lnTo>
                <a:lnTo>
                  <a:pt x="38309" y="56822"/>
                </a:lnTo>
                <a:lnTo>
                  <a:pt x="40112" y="49472"/>
                </a:lnTo>
                <a:lnTo>
                  <a:pt x="32090" y="49472"/>
                </a:lnTo>
                <a:lnTo>
                  <a:pt x="31248" y="49287"/>
                </a:lnTo>
                <a:close/>
              </a:path>
              <a:path w="1352550" h="57150">
                <a:moveTo>
                  <a:pt x="49802" y="47206"/>
                </a:moveTo>
                <a:lnTo>
                  <a:pt x="45523" y="47310"/>
                </a:lnTo>
                <a:lnTo>
                  <a:pt x="40441" y="48128"/>
                </a:lnTo>
                <a:lnTo>
                  <a:pt x="38309" y="56822"/>
                </a:lnTo>
                <a:lnTo>
                  <a:pt x="45916" y="56822"/>
                </a:lnTo>
                <a:lnTo>
                  <a:pt x="49802" y="52936"/>
                </a:lnTo>
                <a:lnTo>
                  <a:pt x="49802" y="47206"/>
                </a:lnTo>
                <a:close/>
              </a:path>
              <a:path w="1352550" h="57150">
                <a:moveTo>
                  <a:pt x="18426" y="41802"/>
                </a:moveTo>
                <a:lnTo>
                  <a:pt x="15817" y="52466"/>
                </a:lnTo>
                <a:lnTo>
                  <a:pt x="34371" y="56059"/>
                </a:lnTo>
                <a:lnTo>
                  <a:pt x="31248" y="52936"/>
                </a:lnTo>
                <a:lnTo>
                  <a:pt x="31248" y="49287"/>
                </a:lnTo>
                <a:lnTo>
                  <a:pt x="22920" y="47462"/>
                </a:lnTo>
                <a:lnTo>
                  <a:pt x="18426" y="41802"/>
                </a:lnTo>
                <a:close/>
              </a:path>
              <a:path w="1352550" h="57150">
                <a:moveTo>
                  <a:pt x="44811" y="23612"/>
                </a:moveTo>
                <a:lnTo>
                  <a:pt x="6089" y="29123"/>
                </a:lnTo>
                <a:lnTo>
                  <a:pt x="0" y="40880"/>
                </a:lnTo>
                <a:lnTo>
                  <a:pt x="1047" y="44541"/>
                </a:lnTo>
                <a:lnTo>
                  <a:pt x="4311" y="47970"/>
                </a:lnTo>
                <a:lnTo>
                  <a:pt x="7778" y="50332"/>
                </a:lnTo>
                <a:lnTo>
                  <a:pt x="11614" y="51831"/>
                </a:lnTo>
                <a:lnTo>
                  <a:pt x="15817" y="52466"/>
                </a:lnTo>
                <a:lnTo>
                  <a:pt x="18426" y="41802"/>
                </a:lnTo>
                <a:lnTo>
                  <a:pt x="18012" y="41280"/>
                </a:lnTo>
                <a:lnTo>
                  <a:pt x="17367" y="30927"/>
                </a:lnTo>
                <a:lnTo>
                  <a:pt x="45031" y="30927"/>
                </a:lnTo>
                <a:lnTo>
                  <a:pt x="44811" y="23612"/>
                </a:lnTo>
                <a:close/>
              </a:path>
              <a:path w="1352550" h="57150">
                <a:moveTo>
                  <a:pt x="41831" y="38534"/>
                </a:moveTo>
                <a:lnTo>
                  <a:pt x="35401" y="38534"/>
                </a:lnTo>
                <a:lnTo>
                  <a:pt x="31248" y="42687"/>
                </a:lnTo>
                <a:lnTo>
                  <a:pt x="31248" y="49287"/>
                </a:lnTo>
                <a:lnTo>
                  <a:pt x="32090" y="49472"/>
                </a:lnTo>
                <a:lnTo>
                  <a:pt x="40441" y="48128"/>
                </a:lnTo>
                <a:lnTo>
                  <a:pt x="42729" y="38801"/>
                </a:lnTo>
                <a:lnTo>
                  <a:pt x="41831" y="38534"/>
                </a:lnTo>
                <a:close/>
              </a:path>
              <a:path w="1352550" h="57150">
                <a:moveTo>
                  <a:pt x="40441" y="48128"/>
                </a:moveTo>
                <a:lnTo>
                  <a:pt x="32090" y="49472"/>
                </a:lnTo>
                <a:lnTo>
                  <a:pt x="40112" y="49472"/>
                </a:lnTo>
                <a:lnTo>
                  <a:pt x="40441" y="48128"/>
                </a:lnTo>
                <a:close/>
              </a:path>
              <a:path w="1352550" h="57150">
                <a:moveTo>
                  <a:pt x="20758" y="32273"/>
                </a:moveTo>
                <a:lnTo>
                  <a:pt x="18426" y="41802"/>
                </a:lnTo>
                <a:lnTo>
                  <a:pt x="22920" y="47462"/>
                </a:lnTo>
                <a:lnTo>
                  <a:pt x="31248" y="49287"/>
                </a:lnTo>
                <a:lnTo>
                  <a:pt x="31248" y="42687"/>
                </a:lnTo>
                <a:lnTo>
                  <a:pt x="35401" y="38534"/>
                </a:lnTo>
                <a:lnTo>
                  <a:pt x="41831" y="38534"/>
                </a:lnTo>
                <a:lnTo>
                  <a:pt x="20758" y="32273"/>
                </a:lnTo>
                <a:close/>
              </a:path>
              <a:path w="1352550" h="57150">
                <a:moveTo>
                  <a:pt x="45031" y="30927"/>
                </a:moveTo>
                <a:lnTo>
                  <a:pt x="17367" y="30927"/>
                </a:lnTo>
                <a:lnTo>
                  <a:pt x="18433" y="31486"/>
                </a:lnTo>
                <a:lnTo>
                  <a:pt x="19576" y="31930"/>
                </a:lnTo>
                <a:lnTo>
                  <a:pt x="42729" y="38801"/>
                </a:lnTo>
                <a:lnTo>
                  <a:pt x="40441" y="48128"/>
                </a:lnTo>
                <a:lnTo>
                  <a:pt x="45523" y="47310"/>
                </a:lnTo>
                <a:lnTo>
                  <a:pt x="45031" y="30927"/>
                </a:lnTo>
                <a:close/>
              </a:path>
              <a:path w="1352550" h="57150">
                <a:moveTo>
                  <a:pt x="127057" y="19967"/>
                </a:moveTo>
                <a:lnTo>
                  <a:pt x="44811" y="23612"/>
                </a:lnTo>
                <a:lnTo>
                  <a:pt x="45523" y="47310"/>
                </a:lnTo>
                <a:lnTo>
                  <a:pt x="49802" y="47206"/>
                </a:lnTo>
                <a:lnTo>
                  <a:pt x="49802" y="42687"/>
                </a:lnTo>
                <a:lnTo>
                  <a:pt x="45650" y="38534"/>
                </a:lnTo>
                <a:lnTo>
                  <a:pt x="128069" y="38534"/>
                </a:lnTo>
                <a:lnTo>
                  <a:pt x="127057" y="19967"/>
                </a:lnTo>
                <a:close/>
              </a:path>
              <a:path w="1352550" h="57150">
                <a:moveTo>
                  <a:pt x="128069" y="38534"/>
                </a:moveTo>
                <a:lnTo>
                  <a:pt x="45650" y="38534"/>
                </a:lnTo>
                <a:lnTo>
                  <a:pt x="49802" y="42687"/>
                </a:lnTo>
                <a:lnTo>
                  <a:pt x="49802" y="47206"/>
                </a:lnTo>
                <a:lnTo>
                  <a:pt x="86966" y="46152"/>
                </a:lnTo>
                <a:lnTo>
                  <a:pt x="128390" y="44414"/>
                </a:lnTo>
                <a:lnTo>
                  <a:pt x="128069" y="38534"/>
                </a:lnTo>
                <a:close/>
              </a:path>
              <a:path w="1352550" h="57150">
                <a:moveTo>
                  <a:pt x="202660" y="17033"/>
                </a:moveTo>
                <a:lnTo>
                  <a:pt x="164849" y="18224"/>
                </a:lnTo>
                <a:lnTo>
                  <a:pt x="127057" y="19967"/>
                </a:lnTo>
                <a:lnTo>
                  <a:pt x="128390" y="44414"/>
                </a:lnTo>
                <a:lnTo>
                  <a:pt x="184561" y="42087"/>
                </a:lnTo>
                <a:lnTo>
                  <a:pt x="203295" y="41544"/>
                </a:lnTo>
                <a:lnTo>
                  <a:pt x="202660" y="17033"/>
                </a:lnTo>
                <a:close/>
              </a:path>
              <a:path w="1352550" h="57150">
                <a:moveTo>
                  <a:pt x="17367" y="30927"/>
                </a:moveTo>
                <a:lnTo>
                  <a:pt x="18012" y="41280"/>
                </a:lnTo>
                <a:lnTo>
                  <a:pt x="18426" y="41802"/>
                </a:lnTo>
                <a:lnTo>
                  <a:pt x="20758" y="32273"/>
                </a:lnTo>
                <a:lnTo>
                  <a:pt x="19576" y="31930"/>
                </a:lnTo>
                <a:lnTo>
                  <a:pt x="18433" y="31486"/>
                </a:lnTo>
                <a:lnTo>
                  <a:pt x="17367" y="30927"/>
                </a:lnTo>
                <a:close/>
              </a:path>
              <a:path w="1352550" h="57150">
                <a:moveTo>
                  <a:pt x="340810" y="14976"/>
                </a:moveTo>
                <a:lnTo>
                  <a:pt x="202660" y="17033"/>
                </a:lnTo>
                <a:lnTo>
                  <a:pt x="203295" y="41544"/>
                </a:lnTo>
                <a:lnTo>
                  <a:pt x="341039" y="39626"/>
                </a:lnTo>
                <a:lnTo>
                  <a:pt x="340810" y="14976"/>
                </a:lnTo>
                <a:close/>
              </a:path>
              <a:path w="1352550" h="57150">
                <a:moveTo>
                  <a:pt x="487711" y="13020"/>
                </a:moveTo>
                <a:lnTo>
                  <a:pt x="340810" y="14976"/>
                </a:lnTo>
                <a:lnTo>
                  <a:pt x="341039" y="39626"/>
                </a:lnTo>
                <a:lnTo>
                  <a:pt x="488156" y="37963"/>
                </a:lnTo>
                <a:lnTo>
                  <a:pt x="487711" y="13020"/>
                </a:lnTo>
                <a:close/>
              </a:path>
              <a:path w="1352550" h="57150">
                <a:moveTo>
                  <a:pt x="587698" y="10556"/>
                </a:moveTo>
                <a:lnTo>
                  <a:pt x="487711" y="13020"/>
                </a:lnTo>
                <a:lnTo>
                  <a:pt x="488156" y="37963"/>
                </a:lnTo>
                <a:lnTo>
                  <a:pt x="588435" y="35740"/>
                </a:lnTo>
                <a:lnTo>
                  <a:pt x="587698" y="10556"/>
                </a:lnTo>
                <a:close/>
              </a:path>
              <a:path w="1352550" h="57150">
                <a:moveTo>
                  <a:pt x="1338358" y="34217"/>
                </a:moveTo>
                <a:lnTo>
                  <a:pt x="1340961" y="36820"/>
                </a:lnTo>
                <a:lnTo>
                  <a:pt x="1348847" y="36820"/>
                </a:lnTo>
                <a:lnTo>
                  <a:pt x="1350308" y="35359"/>
                </a:lnTo>
                <a:lnTo>
                  <a:pt x="1340580" y="35359"/>
                </a:lnTo>
                <a:lnTo>
                  <a:pt x="1338358" y="34217"/>
                </a:lnTo>
                <a:close/>
              </a:path>
              <a:path w="1352550" h="57150">
                <a:moveTo>
                  <a:pt x="726052" y="5514"/>
                </a:moveTo>
                <a:lnTo>
                  <a:pt x="587698" y="10556"/>
                </a:lnTo>
                <a:lnTo>
                  <a:pt x="588435" y="35740"/>
                </a:lnTo>
                <a:lnTo>
                  <a:pt x="727005" y="31371"/>
                </a:lnTo>
                <a:lnTo>
                  <a:pt x="726052" y="5514"/>
                </a:lnTo>
                <a:close/>
              </a:path>
              <a:path w="1352550" h="57150">
                <a:moveTo>
                  <a:pt x="1346130" y="20627"/>
                </a:moveTo>
                <a:lnTo>
                  <a:pt x="1337888" y="31486"/>
                </a:lnTo>
                <a:lnTo>
                  <a:pt x="1337787" y="33646"/>
                </a:lnTo>
                <a:lnTo>
                  <a:pt x="1338358" y="34217"/>
                </a:lnTo>
                <a:lnTo>
                  <a:pt x="1340580" y="35359"/>
                </a:lnTo>
                <a:lnTo>
                  <a:pt x="1349228" y="23993"/>
                </a:lnTo>
                <a:lnTo>
                  <a:pt x="1346130" y="20627"/>
                </a:lnTo>
                <a:close/>
              </a:path>
              <a:path w="1352550" h="57150">
                <a:moveTo>
                  <a:pt x="1348847" y="22532"/>
                </a:moveTo>
                <a:lnTo>
                  <a:pt x="1347884" y="22532"/>
                </a:lnTo>
                <a:lnTo>
                  <a:pt x="1349228" y="23993"/>
                </a:lnTo>
                <a:lnTo>
                  <a:pt x="1340580" y="35359"/>
                </a:lnTo>
                <a:lnTo>
                  <a:pt x="1350308" y="35359"/>
                </a:lnTo>
                <a:lnTo>
                  <a:pt x="1352021" y="33646"/>
                </a:lnTo>
                <a:lnTo>
                  <a:pt x="1351959" y="25644"/>
                </a:lnTo>
                <a:lnTo>
                  <a:pt x="1348847" y="22532"/>
                </a:lnTo>
                <a:close/>
              </a:path>
              <a:path w="1352550" h="57150">
                <a:moveTo>
                  <a:pt x="1318482" y="10251"/>
                </a:moveTo>
                <a:lnTo>
                  <a:pt x="1311890" y="32349"/>
                </a:lnTo>
                <a:lnTo>
                  <a:pt x="1317961" y="34038"/>
                </a:lnTo>
                <a:lnTo>
                  <a:pt x="1324120" y="34584"/>
                </a:lnTo>
                <a:lnTo>
                  <a:pt x="1330382" y="34000"/>
                </a:lnTo>
                <a:lnTo>
                  <a:pt x="1330966" y="14036"/>
                </a:lnTo>
                <a:lnTo>
                  <a:pt x="1326762" y="12918"/>
                </a:lnTo>
                <a:lnTo>
                  <a:pt x="1322596" y="11661"/>
                </a:lnTo>
                <a:lnTo>
                  <a:pt x="1318482" y="10251"/>
                </a:lnTo>
                <a:close/>
              </a:path>
              <a:path w="1352550" h="57150">
                <a:moveTo>
                  <a:pt x="1337760" y="31653"/>
                </a:moveTo>
                <a:lnTo>
                  <a:pt x="1336663" y="33098"/>
                </a:lnTo>
                <a:lnTo>
                  <a:pt x="1336652" y="33340"/>
                </a:lnTo>
                <a:lnTo>
                  <a:pt x="1338358" y="34217"/>
                </a:lnTo>
                <a:lnTo>
                  <a:pt x="1337787" y="33646"/>
                </a:lnTo>
                <a:lnTo>
                  <a:pt x="1337760" y="31653"/>
                </a:lnTo>
                <a:close/>
              </a:path>
              <a:path w="1352550" h="57150">
                <a:moveTo>
                  <a:pt x="1330966" y="14036"/>
                </a:moveTo>
                <a:lnTo>
                  <a:pt x="1330382" y="34000"/>
                </a:lnTo>
                <a:lnTo>
                  <a:pt x="1332401" y="33581"/>
                </a:lnTo>
                <a:lnTo>
                  <a:pt x="1334458" y="33340"/>
                </a:lnTo>
                <a:lnTo>
                  <a:pt x="1336528" y="33276"/>
                </a:lnTo>
                <a:lnTo>
                  <a:pt x="1337760" y="31653"/>
                </a:lnTo>
                <a:lnTo>
                  <a:pt x="1337849" y="25644"/>
                </a:lnTo>
                <a:lnTo>
                  <a:pt x="1340961" y="22532"/>
                </a:lnTo>
                <a:lnTo>
                  <a:pt x="1344684" y="22532"/>
                </a:lnTo>
                <a:lnTo>
                  <a:pt x="1346130" y="20627"/>
                </a:lnTo>
                <a:lnTo>
                  <a:pt x="1335373" y="14709"/>
                </a:lnTo>
                <a:lnTo>
                  <a:pt x="1330966" y="14036"/>
                </a:lnTo>
                <a:close/>
              </a:path>
              <a:path w="1352550" h="57150">
                <a:moveTo>
                  <a:pt x="1294072" y="5082"/>
                </a:moveTo>
                <a:lnTo>
                  <a:pt x="1290821" y="28526"/>
                </a:lnTo>
                <a:lnTo>
                  <a:pt x="1297908" y="29428"/>
                </a:lnTo>
                <a:lnTo>
                  <a:pt x="1304931" y="30711"/>
                </a:lnTo>
                <a:lnTo>
                  <a:pt x="1311890" y="32349"/>
                </a:lnTo>
                <a:lnTo>
                  <a:pt x="1318482" y="10251"/>
                </a:lnTo>
                <a:lnTo>
                  <a:pt x="1310493" y="7851"/>
                </a:lnTo>
                <a:lnTo>
                  <a:pt x="1302353" y="6124"/>
                </a:lnTo>
                <a:lnTo>
                  <a:pt x="1294072" y="5082"/>
                </a:lnTo>
                <a:close/>
              </a:path>
              <a:path w="1352550" h="57150">
                <a:moveTo>
                  <a:pt x="1344684" y="22532"/>
                </a:moveTo>
                <a:lnTo>
                  <a:pt x="1340961" y="22532"/>
                </a:lnTo>
                <a:lnTo>
                  <a:pt x="1337849" y="25644"/>
                </a:lnTo>
                <a:lnTo>
                  <a:pt x="1337760" y="31653"/>
                </a:lnTo>
                <a:lnTo>
                  <a:pt x="1344684" y="22532"/>
                </a:lnTo>
                <a:close/>
              </a:path>
              <a:path w="1352550" h="57150">
                <a:moveTo>
                  <a:pt x="858005" y="1069"/>
                </a:moveTo>
                <a:lnTo>
                  <a:pt x="726052" y="5514"/>
                </a:lnTo>
                <a:lnTo>
                  <a:pt x="727005" y="31371"/>
                </a:lnTo>
                <a:lnTo>
                  <a:pt x="858564" y="27447"/>
                </a:lnTo>
                <a:lnTo>
                  <a:pt x="858005" y="1069"/>
                </a:lnTo>
                <a:close/>
              </a:path>
              <a:path w="1352550" h="57150">
                <a:moveTo>
                  <a:pt x="1253826" y="2098"/>
                </a:moveTo>
                <a:lnTo>
                  <a:pt x="1252924" y="25644"/>
                </a:lnTo>
                <a:lnTo>
                  <a:pt x="1262423" y="26058"/>
                </a:lnTo>
                <a:lnTo>
                  <a:pt x="1271906" y="26675"/>
                </a:lnTo>
                <a:lnTo>
                  <a:pt x="1281372" y="27497"/>
                </a:lnTo>
                <a:lnTo>
                  <a:pt x="1290821" y="28526"/>
                </a:lnTo>
                <a:lnTo>
                  <a:pt x="1294072" y="5082"/>
                </a:lnTo>
                <a:lnTo>
                  <a:pt x="1284040" y="3982"/>
                </a:lnTo>
                <a:lnTo>
                  <a:pt x="1273987" y="3119"/>
                </a:lnTo>
                <a:lnTo>
                  <a:pt x="1263915" y="2491"/>
                </a:lnTo>
                <a:lnTo>
                  <a:pt x="1253826" y="2098"/>
                </a:lnTo>
                <a:close/>
              </a:path>
              <a:path w="1352550" h="57150">
                <a:moveTo>
                  <a:pt x="958551" y="2"/>
                </a:moveTo>
                <a:lnTo>
                  <a:pt x="858005" y="1069"/>
                </a:lnTo>
                <a:lnTo>
                  <a:pt x="858564" y="27447"/>
                </a:lnTo>
                <a:lnTo>
                  <a:pt x="958653" y="26279"/>
                </a:lnTo>
                <a:lnTo>
                  <a:pt x="958551" y="2"/>
                </a:lnTo>
                <a:close/>
              </a:path>
              <a:path w="1352550" h="57150">
                <a:moveTo>
                  <a:pt x="999537" y="0"/>
                </a:moveTo>
                <a:lnTo>
                  <a:pt x="958551" y="2"/>
                </a:lnTo>
                <a:lnTo>
                  <a:pt x="958653" y="26279"/>
                </a:lnTo>
                <a:lnTo>
                  <a:pt x="1122495" y="25339"/>
                </a:lnTo>
                <a:lnTo>
                  <a:pt x="1122495" y="510"/>
                </a:lnTo>
                <a:lnTo>
                  <a:pt x="999537" y="0"/>
                </a:lnTo>
                <a:close/>
              </a:path>
              <a:path w="1352550" h="57150">
                <a:moveTo>
                  <a:pt x="1252947" y="25053"/>
                </a:moveTo>
                <a:lnTo>
                  <a:pt x="1187715" y="25053"/>
                </a:lnTo>
                <a:lnTo>
                  <a:pt x="1252924" y="25644"/>
                </a:lnTo>
                <a:lnTo>
                  <a:pt x="1252947" y="25053"/>
                </a:lnTo>
                <a:close/>
              </a:path>
              <a:path w="1352550" h="57150">
                <a:moveTo>
                  <a:pt x="1122495" y="510"/>
                </a:moveTo>
                <a:lnTo>
                  <a:pt x="1122495" y="25339"/>
                </a:lnTo>
                <a:lnTo>
                  <a:pt x="1252947" y="25053"/>
                </a:lnTo>
                <a:lnTo>
                  <a:pt x="1253826" y="2098"/>
                </a:lnTo>
                <a:lnTo>
                  <a:pt x="1122495" y="510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49876" y="1711985"/>
            <a:ext cx="701675" cy="496570"/>
          </a:xfrm>
          <a:custGeom>
            <a:avLst/>
            <a:gdLst/>
            <a:ahLst/>
            <a:cxnLst/>
            <a:rect l="l" t="t" r="r" b="b"/>
            <a:pathLst>
              <a:path w="701675" h="496569">
                <a:moveTo>
                  <a:pt x="129554" y="471170"/>
                </a:moveTo>
                <a:lnTo>
                  <a:pt x="127141" y="495300"/>
                </a:lnTo>
                <a:lnTo>
                  <a:pt x="136758" y="495300"/>
                </a:lnTo>
                <a:lnTo>
                  <a:pt x="146389" y="496570"/>
                </a:lnTo>
                <a:lnTo>
                  <a:pt x="165685" y="496570"/>
                </a:lnTo>
                <a:lnTo>
                  <a:pt x="165901" y="473710"/>
                </a:lnTo>
                <a:lnTo>
                  <a:pt x="156800" y="473710"/>
                </a:lnTo>
                <a:lnTo>
                  <a:pt x="147708" y="472440"/>
                </a:lnTo>
                <a:lnTo>
                  <a:pt x="138626" y="472440"/>
                </a:lnTo>
                <a:lnTo>
                  <a:pt x="129554" y="471170"/>
                </a:lnTo>
                <a:close/>
              </a:path>
              <a:path w="701675" h="496569">
                <a:moveTo>
                  <a:pt x="206808" y="469900"/>
                </a:moveTo>
                <a:lnTo>
                  <a:pt x="186397" y="472440"/>
                </a:lnTo>
                <a:lnTo>
                  <a:pt x="176159" y="472440"/>
                </a:lnTo>
                <a:lnTo>
                  <a:pt x="165901" y="473710"/>
                </a:lnTo>
                <a:lnTo>
                  <a:pt x="165685" y="496570"/>
                </a:lnTo>
                <a:lnTo>
                  <a:pt x="187831" y="496570"/>
                </a:lnTo>
                <a:lnTo>
                  <a:pt x="209881" y="494030"/>
                </a:lnTo>
                <a:lnTo>
                  <a:pt x="206808" y="469900"/>
                </a:lnTo>
                <a:close/>
              </a:path>
              <a:path w="701675" h="496569">
                <a:moveTo>
                  <a:pt x="97893" y="464820"/>
                </a:moveTo>
                <a:lnTo>
                  <a:pt x="90819" y="487680"/>
                </a:lnTo>
                <a:lnTo>
                  <a:pt x="99746" y="490220"/>
                </a:lnTo>
                <a:lnTo>
                  <a:pt x="108775" y="491490"/>
                </a:lnTo>
                <a:lnTo>
                  <a:pt x="117906" y="494030"/>
                </a:lnTo>
                <a:lnTo>
                  <a:pt x="127141" y="495300"/>
                </a:lnTo>
                <a:lnTo>
                  <a:pt x="129554" y="471170"/>
                </a:lnTo>
                <a:lnTo>
                  <a:pt x="105688" y="467360"/>
                </a:lnTo>
                <a:lnTo>
                  <a:pt x="97893" y="464820"/>
                </a:lnTo>
                <a:close/>
              </a:path>
              <a:path w="701675" h="496569">
                <a:moveTo>
                  <a:pt x="251918" y="461010"/>
                </a:moveTo>
                <a:lnTo>
                  <a:pt x="218230" y="468630"/>
                </a:lnTo>
                <a:lnTo>
                  <a:pt x="206808" y="469900"/>
                </a:lnTo>
                <a:lnTo>
                  <a:pt x="209881" y="494030"/>
                </a:lnTo>
                <a:lnTo>
                  <a:pt x="222316" y="492760"/>
                </a:lnTo>
                <a:lnTo>
                  <a:pt x="246871" y="487680"/>
                </a:lnTo>
                <a:lnTo>
                  <a:pt x="258992" y="483870"/>
                </a:lnTo>
                <a:lnTo>
                  <a:pt x="251918" y="461010"/>
                </a:lnTo>
                <a:close/>
              </a:path>
              <a:path w="701675" h="496569">
                <a:moveTo>
                  <a:pt x="70232" y="453390"/>
                </a:moveTo>
                <a:lnTo>
                  <a:pt x="58472" y="472440"/>
                </a:lnTo>
                <a:lnTo>
                  <a:pt x="66230" y="476250"/>
                </a:lnTo>
                <a:lnTo>
                  <a:pt x="74207" y="480060"/>
                </a:lnTo>
                <a:lnTo>
                  <a:pt x="82403" y="483870"/>
                </a:lnTo>
                <a:lnTo>
                  <a:pt x="90819" y="487680"/>
                </a:lnTo>
                <a:lnTo>
                  <a:pt x="97893" y="464820"/>
                </a:lnTo>
                <a:lnTo>
                  <a:pt x="83705" y="459740"/>
                </a:lnTo>
                <a:lnTo>
                  <a:pt x="76881" y="457200"/>
                </a:lnTo>
                <a:lnTo>
                  <a:pt x="70232" y="453390"/>
                </a:lnTo>
                <a:close/>
              </a:path>
              <a:path w="701675" h="496569">
                <a:moveTo>
                  <a:pt x="300483" y="443230"/>
                </a:moveTo>
                <a:lnTo>
                  <a:pt x="288476" y="448310"/>
                </a:lnTo>
                <a:lnTo>
                  <a:pt x="276381" y="452120"/>
                </a:lnTo>
                <a:lnTo>
                  <a:pt x="264196" y="457200"/>
                </a:lnTo>
                <a:lnTo>
                  <a:pt x="251918" y="461010"/>
                </a:lnTo>
                <a:lnTo>
                  <a:pt x="258992" y="483870"/>
                </a:lnTo>
                <a:lnTo>
                  <a:pt x="284527" y="476250"/>
                </a:lnTo>
                <a:lnTo>
                  <a:pt x="297156" y="471170"/>
                </a:lnTo>
                <a:lnTo>
                  <a:pt x="309690" y="467360"/>
                </a:lnTo>
                <a:lnTo>
                  <a:pt x="300483" y="443230"/>
                </a:lnTo>
                <a:close/>
              </a:path>
              <a:path w="701675" h="496569">
                <a:moveTo>
                  <a:pt x="48832" y="435610"/>
                </a:moveTo>
                <a:lnTo>
                  <a:pt x="32259" y="449580"/>
                </a:lnTo>
                <a:lnTo>
                  <a:pt x="38226" y="455930"/>
                </a:lnTo>
                <a:lnTo>
                  <a:pt x="44584" y="462280"/>
                </a:lnTo>
                <a:lnTo>
                  <a:pt x="51333" y="467360"/>
                </a:lnTo>
                <a:lnTo>
                  <a:pt x="58472" y="472440"/>
                </a:lnTo>
                <a:lnTo>
                  <a:pt x="70232" y="453390"/>
                </a:lnTo>
                <a:lnTo>
                  <a:pt x="64400" y="449580"/>
                </a:lnTo>
                <a:lnTo>
                  <a:pt x="58889" y="444500"/>
                </a:lnTo>
                <a:lnTo>
                  <a:pt x="53699" y="440690"/>
                </a:lnTo>
                <a:lnTo>
                  <a:pt x="48832" y="435610"/>
                </a:lnTo>
                <a:close/>
              </a:path>
              <a:path w="701675" h="496569">
                <a:moveTo>
                  <a:pt x="351169" y="421640"/>
                </a:moveTo>
                <a:lnTo>
                  <a:pt x="338643" y="426720"/>
                </a:lnTo>
                <a:lnTo>
                  <a:pt x="326021" y="433070"/>
                </a:lnTo>
                <a:lnTo>
                  <a:pt x="300483" y="443230"/>
                </a:lnTo>
                <a:lnTo>
                  <a:pt x="309690" y="467360"/>
                </a:lnTo>
                <a:lnTo>
                  <a:pt x="322958" y="461010"/>
                </a:lnTo>
                <a:lnTo>
                  <a:pt x="336127" y="455930"/>
                </a:lnTo>
                <a:lnTo>
                  <a:pt x="362154" y="443230"/>
                </a:lnTo>
                <a:lnTo>
                  <a:pt x="351169" y="421640"/>
                </a:lnTo>
                <a:close/>
              </a:path>
              <a:path w="701675" h="496569">
                <a:moveTo>
                  <a:pt x="32957" y="412750"/>
                </a:moveTo>
                <a:lnTo>
                  <a:pt x="13615" y="424180"/>
                </a:lnTo>
                <a:lnTo>
                  <a:pt x="17723" y="430530"/>
                </a:lnTo>
                <a:lnTo>
                  <a:pt x="22199" y="438150"/>
                </a:lnTo>
                <a:lnTo>
                  <a:pt x="27044" y="444500"/>
                </a:lnTo>
                <a:lnTo>
                  <a:pt x="32259" y="449580"/>
                </a:lnTo>
                <a:lnTo>
                  <a:pt x="48832" y="435610"/>
                </a:lnTo>
                <a:lnTo>
                  <a:pt x="44403" y="430530"/>
                </a:lnTo>
                <a:lnTo>
                  <a:pt x="40281" y="424180"/>
                </a:lnTo>
                <a:lnTo>
                  <a:pt x="36465" y="419100"/>
                </a:lnTo>
                <a:lnTo>
                  <a:pt x="32957" y="412750"/>
                </a:lnTo>
                <a:close/>
              </a:path>
              <a:path w="701675" h="496569">
                <a:moveTo>
                  <a:pt x="403137" y="393700"/>
                </a:moveTo>
                <a:lnTo>
                  <a:pt x="390324" y="400050"/>
                </a:lnTo>
                <a:lnTo>
                  <a:pt x="377391" y="407670"/>
                </a:lnTo>
                <a:lnTo>
                  <a:pt x="364339" y="414020"/>
                </a:lnTo>
                <a:lnTo>
                  <a:pt x="351169" y="421640"/>
                </a:lnTo>
                <a:lnTo>
                  <a:pt x="362154" y="443230"/>
                </a:lnTo>
                <a:lnTo>
                  <a:pt x="389261" y="430530"/>
                </a:lnTo>
                <a:lnTo>
                  <a:pt x="415862" y="415290"/>
                </a:lnTo>
                <a:lnTo>
                  <a:pt x="403137" y="393700"/>
                </a:lnTo>
                <a:close/>
              </a:path>
              <a:path w="701675" h="496569">
                <a:moveTo>
                  <a:pt x="24169" y="389890"/>
                </a:moveTo>
                <a:lnTo>
                  <a:pt x="2871" y="394970"/>
                </a:lnTo>
                <a:lnTo>
                  <a:pt x="4730" y="402590"/>
                </a:lnTo>
                <a:lnTo>
                  <a:pt x="7143" y="410210"/>
                </a:lnTo>
                <a:lnTo>
                  <a:pt x="10106" y="416560"/>
                </a:lnTo>
                <a:lnTo>
                  <a:pt x="13615" y="424180"/>
                </a:lnTo>
                <a:lnTo>
                  <a:pt x="32957" y="412750"/>
                </a:lnTo>
                <a:lnTo>
                  <a:pt x="28919" y="406400"/>
                </a:lnTo>
                <a:lnTo>
                  <a:pt x="25985" y="398780"/>
                </a:lnTo>
                <a:lnTo>
                  <a:pt x="24169" y="389890"/>
                </a:lnTo>
                <a:close/>
              </a:path>
              <a:path w="701675" h="496569">
                <a:moveTo>
                  <a:pt x="454775" y="361950"/>
                </a:moveTo>
                <a:lnTo>
                  <a:pt x="442031" y="369570"/>
                </a:lnTo>
                <a:lnTo>
                  <a:pt x="429175" y="378460"/>
                </a:lnTo>
                <a:lnTo>
                  <a:pt x="403137" y="393700"/>
                </a:lnTo>
                <a:lnTo>
                  <a:pt x="415862" y="415290"/>
                </a:lnTo>
                <a:lnTo>
                  <a:pt x="442590" y="400050"/>
                </a:lnTo>
                <a:lnTo>
                  <a:pt x="455782" y="391160"/>
                </a:lnTo>
                <a:lnTo>
                  <a:pt x="468860" y="383540"/>
                </a:lnTo>
                <a:lnTo>
                  <a:pt x="454775" y="361950"/>
                </a:lnTo>
                <a:close/>
              </a:path>
              <a:path w="701675" h="496569">
                <a:moveTo>
                  <a:pt x="839" y="330200"/>
                </a:moveTo>
                <a:lnTo>
                  <a:pt x="362" y="340360"/>
                </a:lnTo>
                <a:lnTo>
                  <a:pt x="117" y="346710"/>
                </a:lnTo>
                <a:lnTo>
                  <a:pt x="0" y="365760"/>
                </a:lnTo>
                <a:lnTo>
                  <a:pt x="155" y="372110"/>
                </a:lnTo>
                <a:lnTo>
                  <a:pt x="714" y="379730"/>
                </a:lnTo>
                <a:lnTo>
                  <a:pt x="1618" y="387350"/>
                </a:lnTo>
                <a:lnTo>
                  <a:pt x="2871" y="394970"/>
                </a:lnTo>
                <a:lnTo>
                  <a:pt x="24169" y="389890"/>
                </a:lnTo>
                <a:lnTo>
                  <a:pt x="22991" y="383540"/>
                </a:lnTo>
                <a:lnTo>
                  <a:pt x="22124" y="377190"/>
                </a:lnTo>
                <a:lnTo>
                  <a:pt x="21572" y="370840"/>
                </a:lnTo>
                <a:lnTo>
                  <a:pt x="21415" y="365760"/>
                </a:lnTo>
                <a:lnTo>
                  <a:pt x="21499" y="346710"/>
                </a:lnTo>
                <a:lnTo>
                  <a:pt x="21746" y="340360"/>
                </a:lnTo>
                <a:lnTo>
                  <a:pt x="22201" y="331470"/>
                </a:lnTo>
                <a:lnTo>
                  <a:pt x="839" y="330200"/>
                </a:lnTo>
                <a:close/>
              </a:path>
              <a:path w="701675" h="496569">
                <a:moveTo>
                  <a:pt x="504801" y="327660"/>
                </a:moveTo>
                <a:lnTo>
                  <a:pt x="479921" y="345440"/>
                </a:lnTo>
                <a:lnTo>
                  <a:pt x="467382" y="353060"/>
                </a:lnTo>
                <a:lnTo>
                  <a:pt x="454775" y="361950"/>
                </a:lnTo>
                <a:lnTo>
                  <a:pt x="468860" y="383540"/>
                </a:lnTo>
                <a:lnTo>
                  <a:pt x="519583" y="347980"/>
                </a:lnTo>
                <a:lnTo>
                  <a:pt x="504801" y="327660"/>
                </a:lnTo>
                <a:close/>
              </a:path>
              <a:path w="701675" h="496569">
                <a:moveTo>
                  <a:pt x="551244" y="293370"/>
                </a:moveTo>
                <a:lnTo>
                  <a:pt x="528203" y="311150"/>
                </a:lnTo>
                <a:lnTo>
                  <a:pt x="516547" y="318770"/>
                </a:lnTo>
                <a:lnTo>
                  <a:pt x="504801" y="327660"/>
                </a:lnTo>
                <a:lnTo>
                  <a:pt x="519583" y="347980"/>
                </a:lnTo>
                <a:lnTo>
                  <a:pt x="531511" y="340360"/>
                </a:lnTo>
                <a:lnTo>
                  <a:pt x="555032" y="322580"/>
                </a:lnTo>
                <a:lnTo>
                  <a:pt x="566624" y="313690"/>
                </a:lnTo>
                <a:lnTo>
                  <a:pt x="551244" y="293370"/>
                </a:lnTo>
                <a:close/>
              </a:path>
              <a:path w="701675" h="496569">
                <a:moveTo>
                  <a:pt x="5424" y="294640"/>
                </a:moveTo>
                <a:lnTo>
                  <a:pt x="3838" y="303530"/>
                </a:lnTo>
                <a:lnTo>
                  <a:pt x="2546" y="312420"/>
                </a:lnTo>
                <a:lnTo>
                  <a:pt x="1547" y="321310"/>
                </a:lnTo>
                <a:lnTo>
                  <a:pt x="839" y="330200"/>
                </a:lnTo>
                <a:lnTo>
                  <a:pt x="22201" y="331470"/>
                </a:lnTo>
                <a:lnTo>
                  <a:pt x="22908" y="323850"/>
                </a:lnTo>
                <a:lnTo>
                  <a:pt x="23885" y="314960"/>
                </a:lnTo>
                <a:lnTo>
                  <a:pt x="25131" y="307340"/>
                </a:lnTo>
                <a:lnTo>
                  <a:pt x="26646" y="298450"/>
                </a:lnTo>
                <a:lnTo>
                  <a:pt x="5424" y="294640"/>
                </a:lnTo>
                <a:close/>
              </a:path>
              <a:path w="701675" h="496569">
                <a:moveTo>
                  <a:pt x="590818" y="260350"/>
                </a:moveTo>
                <a:lnTo>
                  <a:pt x="581129" y="269240"/>
                </a:lnTo>
                <a:lnTo>
                  <a:pt x="571302" y="276860"/>
                </a:lnTo>
                <a:lnTo>
                  <a:pt x="561341" y="285750"/>
                </a:lnTo>
                <a:lnTo>
                  <a:pt x="551244" y="293370"/>
                </a:lnTo>
                <a:lnTo>
                  <a:pt x="566624" y="313690"/>
                </a:lnTo>
                <a:lnTo>
                  <a:pt x="576923" y="304800"/>
                </a:lnTo>
                <a:lnTo>
                  <a:pt x="587092" y="295910"/>
                </a:lnTo>
                <a:lnTo>
                  <a:pt x="597130" y="288290"/>
                </a:lnTo>
                <a:lnTo>
                  <a:pt x="607036" y="279400"/>
                </a:lnTo>
                <a:lnTo>
                  <a:pt x="590818" y="260350"/>
                </a:lnTo>
                <a:close/>
              </a:path>
              <a:path w="701675" h="496569">
                <a:moveTo>
                  <a:pt x="15520" y="257810"/>
                </a:moveTo>
                <a:lnTo>
                  <a:pt x="12518" y="266700"/>
                </a:lnTo>
                <a:lnTo>
                  <a:pt x="9834" y="275590"/>
                </a:lnTo>
                <a:lnTo>
                  <a:pt x="5424" y="294640"/>
                </a:lnTo>
                <a:lnTo>
                  <a:pt x="26646" y="298450"/>
                </a:lnTo>
                <a:lnTo>
                  <a:pt x="28591" y="290830"/>
                </a:lnTo>
                <a:lnTo>
                  <a:pt x="30827" y="281940"/>
                </a:lnTo>
                <a:lnTo>
                  <a:pt x="33353" y="273050"/>
                </a:lnTo>
                <a:lnTo>
                  <a:pt x="36171" y="265430"/>
                </a:lnTo>
                <a:lnTo>
                  <a:pt x="15520" y="257810"/>
                </a:lnTo>
                <a:close/>
              </a:path>
              <a:path w="701675" h="496569">
                <a:moveTo>
                  <a:pt x="621958" y="231140"/>
                </a:moveTo>
                <a:lnTo>
                  <a:pt x="614424" y="238760"/>
                </a:lnTo>
                <a:lnTo>
                  <a:pt x="606721" y="246380"/>
                </a:lnTo>
                <a:lnTo>
                  <a:pt x="598852" y="254000"/>
                </a:lnTo>
                <a:lnTo>
                  <a:pt x="590818" y="260350"/>
                </a:lnTo>
                <a:lnTo>
                  <a:pt x="607036" y="279400"/>
                </a:lnTo>
                <a:lnTo>
                  <a:pt x="615423" y="271780"/>
                </a:lnTo>
                <a:lnTo>
                  <a:pt x="623631" y="262890"/>
                </a:lnTo>
                <a:lnTo>
                  <a:pt x="631664" y="255270"/>
                </a:lnTo>
                <a:lnTo>
                  <a:pt x="639522" y="246380"/>
                </a:lnTo>
                <a:lnTo>
                  <a:pt x="621958" y="231140"/>
                </a:lnTo>
                <a:close/>
              </a:path>
              <a:path w="701675" h="496569">
                <a:moveTo>
                  <a:pt x="30646" y="220980"/>
                </a:moveTo>
                <a:lnTo>
                  <a:pt x="26481" y="229870"/>
                </a:lnTo>
                <a:lnTo>
                  <a:pt x="22574" y="238760"/>
                </a:lnTo>
                <a:lnTo>
                  <a:pt x="18921" y="248920"/>
                </a:lnTo>
                <a:lnTo>
                  <a:pt x="15520" y="257810"/>
                </a:lnTo>
                <a:lnTo>
                  <a:pt x="36171" y="265430"/>
                </a:lnTo>
                <a:lnTo>
                  <a:pt x="39404" y="256540"/>
                </a:lnTo>
                <a:lnTo>
                  <a:pt x="42876" y="247650"/>
                </a:lnTo>
                <a:lnTo>
                  <a:pt x="46586" y="238760"/>
                </a:lnTo>
                <a:lnTo>
                  <a:pt x="50534" y="231140"/>
                </a:lnTo>
                <a:lnTo>
                  <a:pt x="30646" y="220980"/>
                </a:lnTo>
                <a:close/>
              </a:path>
              <a:path w="701675" h="496569">
                <a:moveTo>
                  <a:pt x="645656" y="201930"/>
                </a:moveTo>
                <a:lnTo>
                  <a:pt x="640032" y="209550"/>
                </a:lnTo>
                <a:lnTo>
                  <a:pt x="634207" y="217170"/>
                </a:lnTo>
                <a:lnTo>
                  <a:pt x="628183" y="223520"/>
                </a:lnTo>
                <a:lnTo>
                  <a:pt x="621958" y="231140"/>
                </a:lnTo>
                <a:lnTo>
                  <a:pt x="639522" y="246380"/>
                </a:lnTo>
                <a:lnTo>
                  <a:pt x="646170" y="240030"/>
                </a:lnTo>
                <a:lnTo>
                  <a:pt x="652608" y="232410"/>
                </a:lnTo>
                <a:lnTo>
                  <a:pt x="658833" y="224790"/>
                </a:lnTo>
                <a:lnTo>
                  <a:pt x="664846" y="215900"/>
                </a:lnTo>
                <a:lnTo>
                  <a:pt x="645656" y="201930"/>
                </a:lnTo>
                <a:close/>
              </a:path>
              <a:path w="701675" h="496569">
                <a:moveTo>
                  <a:pt x="49950" y="186690"/>
                </a:moveTo>
                <a:lnTo>
                  <a:pt x="44744" y="195580"/>
                </a:lnTo>
                <a:lnTo>
                  <a:pt x="39793" y="203200"/>
                </a:lnTo>
                <a:lnTo>
                  <a:pt x="35095" y="212090"/>
                </a:lnTo>
                <a:lnTo>
                  <a:pt x="30646" y="220980"/>
                </a:lnTo>
                <a:lnTo>
                  <a:pt x="50534" y="231140"/>
                </a:lnTo>
                <a:lnTo>
                  <a:pt x="54730" y="222250"/>
                </a:lnTo>
                <a:lnTo>
                  <a:pt x="59161" y="214630"/>
                </a:lnTo>
                <a:lnTo>
                  <a:pt x="63825" y="207010"/>
                </a:lnTo>
                <a:lnTo>
                  <a:pt x="68721" y="199390"/>
                </a:lnTo>
                <a:lnTo>
                  <a:pt x="49950" y="186690"/>
                </a:lnTo>
                <a:close/>
              </a:path>
              <a:path w="701675" h="496569">
                <a:moveTo>
                  <a:pt x="662268" y="176530"/>
                </a:moveTo>
                <a:lnTo>
                  <a:pt x="658506" y="182880"/>
                </a:lnTo>
                <a:lnTo>
                  <a:pt x="654481" y="189230"/>
                </a:lnTo>
                <a:lnTo>
                  <a:pt x="650197" y="195580"/>
                </a:lnTo>
                <a:lnTo>
                  <a:pt x="645656" y="201930"/>
                </a:lnTo>
                <a:lnTo>
                  <a:pt x="664846" y="215900"/>
                </a:lnTo>
                <a:lnTo>
                  <a:pt x="669906" y="209550"/>
                </a:lnTo>
                <a:lnTo>
                  <a:pt x="674684" y="201930"/>
                </a:lnTo>
                <a:lnTo>
                  <a:pt x="679178" y="194310"/>
                </a:lnTo>
                <a:lnTo>
                  <a:pt x="683388" y="186690"/>
                </a:lnTo>
                <a:lnTo>
                  <a:pt x="662268" y="176530"/>
                </a:lnTo>
                <a:close/>
              </a:path>
              <a:path w="701675" h="496569">
                <a:moveTo>
                  <a:pt x="73432" y="153670"/>
                </a:moveTo>
                <a:lnTo>
                  <a:pt x="67320" y="161290"/>
                </a:lnTo>
                <a:lnTo>
                  <a:pt x="61367" y="170180"/>
                </a:lnTo>
                <a:lnTo>
                  <a:pt x="55577" y="177800"/>
                </a:lnTo>
                <a:lnTo>
                  <a:pt x="49950" y="186690"/>
                </a:lnTo>
                <a:lnTo>
                  <a:pt x="68721" y="199390"/>
                </a:lnTo>
                <a:lnTo>
                  <a:pt x="74143" y="190500"/>
                </a:lnTo>
                <a:lnTo>
                  <a:pt x="79724" y="182880"/>
                </a:lnTo>
                <a:lnTo>
                  <a:pt x="85464" y="173990"/>
                </a:lnTo>
                <a:lnTo>
                  <a:pt x="91365" y="166370"/>
                </a:lnTo>
                <a:lnTo>
                  <a:pt x="73432" y="153670"/>
                </a:lnTo>
                <a:close/>
              </a:path>
              <a:path w="701675" h="496569">
                <a:moveTo>
                  <a:pt x="672479" y="149860"/>
                </a:moveTo>
                <a:lnTo>
                  <a:pt x="670397" y="156210"/>
                </a:lnTo>
                <a:lnTo>
                  <a:pt x="668002" y="163830"/>
                </a:lnTo>
                <a:lnTo>
                  <a:pt x="665292" y="170180"/>
                </a:lnTo>
                <a:lnTo>
                  <a:pt x="662268" y="176530"/>
                </a:lnTo>
                <a:lnTo>
                  <a:pt x="683388" y="186690"/>
                </a:lnTo>
                <a:lnTo>
                  <a:pt x="686920" y="179070"/>
                </a:lnTo>
                <a:lnTo>
                  <a:pt x="690086" y="171450"/>
                </a:lnTo>
                <a:lnTo>
                  <a:pt x="692887" y="163830"/>
                </a:lnTo>
                <a:lnTo>
                  <a:pt x="695326" y="156210"/>
                </a:lnTo>
                <a:lnTo>
                  <a:pt x="672479" y="149860"/>
                </a:lnTo>
                <a:close/>
              </a:path>
              <a:path w="701675" h="496569">
                <a:moveTo>
                  <a:pt x="503651" y="163830"/>
                </a:moveTo>
                <a:lnTo>
                  <a:pt x="502603" y="163830"/>
                </a:lnTo>
                <a:lnTo>
                  <a:pt x="498451" y="168910"/>
                </a:lnTo>
                <a:lnTo>
                  <a:pt x="498451" y="179070"/>
                </a:lnTo>
                <a:lnTo>
                  <a:pt x="502603" y="182880"/>
                </a:lnTo>
                <a:lnTo>
                  <a:pt x="512852" y="182880"/>
                </a:lnTo>
                <a:lnTo>
                  <a:pt x="517005" y="179070"/>
                </a:lnTo>
                <a:lnTo>
                  <a:pt x="514961" y="179070"/>
                </a:lnTo>
                <a:lnTo>
                  <a:pt x="500483" y="167640"/>
                </a:lnTo>
                <a:lnTo>
                  <a:pt x="503651" y="163830"/>
                </a:lnTo>
                <a:close/>
              </a:path>
              <a:path w="701675" h="496569">
                <a:moveTo>
                  <a:pt x="513157" y="152400"/>
                </a:moveTo>
                <a:lnTo>
                  <a:pt x="500483" y="167640"/>
                </a:lnTo>
                <a:lnTo>
                  <a:pt x="514961" y="179070"/>
                </a:lnTo>
                <a:lnTo>
                  <a:pt x="517005" y="176545"/>
                </a:lnTo>
                <a:lnTo>
                  <a:pt x="517005" y="168910"/>
                </a:lnTo>
                <a:lnTo>
                  <a:pt x="512852" y="163830"/>
                </a:lnTo>
                <a:lnTo>
                  <a:pt x="527305" y="163830"/>
                </a:lnTo>
                <a:lnTo>
                  <a:pt x="513157" y="152400"/>
                </a:lnTo>
                <a:close/>
              </a:path>
              <a:path w="701675" h="496569">
                <a:moveTo>
                  <a:pt x="517005" y="176545"/>
                </a:moveTo>
                <a:lnTo>
                  <a:pt x="514961" y="179070"/>
                </a:lnTo>
                <a:lnTo>
                  <a:pt x="517005" y="179070"/>
                </a:lnTo>
                <a:lnTo>
                  <a:pt x="517005" y="176545"/>
                </a:lnTo>
                <a:close/>
              </a:path>
              <a:path w="701675" h="496569">
                <a:moveTo>
                  <a:pt x="527305" y="163830"/>
                </a:moveTo>
                <a:lnTo>
                  <a:pt x="512852" y="163830"/>
                </a:lnTo>
                <a:lnTo>
                  <a:pt x="517005" y="168910"/>
                </a:lnTo>
                <a:lnTo>
                  <a:pt x="517005" y="176545"/>
                </a:lnTo>
                <a:lnTo>
                  <a:pt x="527305" y="163830"/>
                </a:lnTo>
                <a:close/>
              </a:path>
              <a:path w="701675" h="496569">
                <a:moveTo>
                  <a:pt x="100788" y="119380"/>
                </a:moveTo>
                <a:lnTo>
                  <a:pt x="93706" y="128270"/>
                </a:lnTo>
                <a:lnTo>
                  <a:pt x="86786" y="135890"/>
                </a:lnTo>
                <a:lnTo>
                  <a:pt x="80028" y="144780"/>
                </a:lnTo>
                <a:lnTo>
                  <a:pt x="73432" y="153670"/>
                </a:lnTo>
                <a:lnTo>
                  <a:pt x="91365" y="166370"/>
                </a:lnTo>
                <a:lnTo>
                  <a:pt x="97730" y="158750"/>
                </a:lnTo>
                <a:lnTo>
                  <a:pt x="104254" y="151130"/>
                </a:lnTo>
                <a:lnTo>
                  <a:pt x="110937" y="142240"/>
                </a:lnTo>
                <a:lnTo>
                  <a:pt x="117781" y="134620"/>
                </a:lnTo>
                <a:lnTo>
                  <a:pt x="100788" y="119380"/>
                </a:lnTo>
                <a:close/>
              </a:path>
              <a:path w="701675" h="496569">
                <a:moveTo>
                  <a:pt x="536195" y="119380"/>
                </a:moveTo>
                <a:lnTo>
                  <a:pt x="530861" y="128270"/>
                </a:lnTo>
                <a:lnTo>
                  <a:pt x="525243" y="135890"/>
                </a:lnTo>
                <a:lnTo>
                  <a:pt x="519341" y="144780"/>
                </a:lnTo>
                <a:lnTo>
                  <a:pt x="513157" y="152400"/>
                </a:lnTo>
                <a:lnTo>
                  <a:pt x="527305" y="163830"/>
                </a:lnTo>
                <a:lnTo>
                  <a:pt x="533691" y="154940"/>
                </a:lnTo>
                <a:lnTo>
                  <a:pt x="540029" y="147320"/>
                </a:lnTo>
                <a:lnTo>
                  <a:pt x="546316" y="138430"/>
                </a:lnTo>
                <a:lnTo>
                  <a:pt x="552553" y="130810"/>
                </a:lnTo>
                <a:lnTo>
                  <a:pt x="536195" y="119380"/>
                </a:lnTo>
                <a:close/>
              </a:path>
              <a:path w="701675" h="496569">
                <a:moveTo>
                  <a:pt x="677114" y="124460"/>
                </a:moveTo>
                <a:lnTo>
                  <a:pt x="676409" y="130810"/>
                </a:lnTo>
                <a:lnTo>
                  <a:pt x="675401" y="137160"/>
                </a:lnTo>
                <a:lnTo>
                  <a:pt x="674091" y="143510"/>
                </a:lnTo>
                <a:lnTo>
                  <a:pt x="672479" y="149860"/>
                </a:lnTo>
                <a:lnTo>
                  <a:pt x="695326" y="156210"/>
                </a:lnTo>
                <a:lnTo>
                  <a:pt x="697233" y="149860"/>
                </a:lnTo>
                <a:lnTo>
                  <a:pt x="698783" y="142240"/>
                </a:lnTo>
                <a:lnTo>
                  <a:pt x="699976" y="134620"/>
                </a:lnTo>
                <a:lnTo>
                  <a:pt x="700812" y="127000"/>
                </a:lnTo>
                <a:lnTo>
                  <a:pt x="677114" y="124460"/>
                </a:lnTo>
                <a:close/>
              </a:path>
              <a:path w="701675" h="496569">
                <a:moveTo>
                  <a:pt x="131141" y="88900"/>
                </a:moveTo>
                <a:lnTo>
                  <a:pt x="123273" y="96520"/>
                </a:lnTo>
                <a:lnTo>
                  <a:pt x="115593" y="104140"/>
                </a:lnTo>
                <a:lnTo>
                  <a:pt x="108099" y="111760"/>
                </a:lnTo>
                <a:lnTo>
                  <a:pt x="100788" y="119380"/>
                </a:lnTo>
                <a:lnTo>
                  <a:pt x="117781" y="134620"/>
                </a:lnTo>
                <a:lnTo>
                  <a:pt x="124765" y="127000"/>
                </a:lnTo>
                <a:lnTo>
                  <a:pt x="131924" y="120650"/>
                </a:lnTo>
                <a:lnTo>
                  <a:pt x="139257" y="113030"/>
                </a:lnTo>
                <a:lnTo>
                  <a:pt x="146762" y="105410"/>
                </a:lnTo>
                <a:lnTo>
                  <a:pt x="131141" y="88900"/>
                </a:lnTo>
                <a:close/>
              </a:path>
              <a:path w="701675" h="496569">
                <a:moveTo>
                  <a:pt x="548565" y="91440"/>
                </a:moveTo>
                <a:lnTo>
                  <a:pt x="548108" y="92710"/>
                </a:lnTo>
                <a:lnTo>
                  <a:pt x="547561" y="95250"/>
                </a:lnTo>
                <a:lnTo>
                  <a:pt x="546901" y="96520"/>
                </a:lnTo>
                <a:lnTo>
                  <a:pt x="544120" y="105410"/>
                </a:lnTo>
                <a:lnTo>
                  <a:pt x="540551" y="111760"/>
                </a:lnTo>
                <a:lnTo>
                  <a:pt x="536195" y="119380"/>
                </a:lnTo>
                <a:lnTo>
                  <a:pt x="552553" y="130810"/>
                </a:lnTo>
                <a:lnTo>
                  <a:pt x="570409" y="96520"/>
                </a:lnTo>
                <a:lnTo>
                  <a:pt x="548565" y="91440"/>
                </a:lnTo>
                <a:close/>
              </a:path>
              <a:path w="701675" h="496569">
                <a:moveTo>
                  <a:pt x="700736" y="99060"/>
                </a:moveTo>
                <a:lnTo>
                  <a:pt x="677952" y="100330"/>
                </a:lnTo>
                <a:lnTo>
                  <a:pt x="677940" y="111760"/>
                </a:lnTo>
                <a:lnTo>
                  <a:pt x="677762" y="116840"/>
                </a:lnTo>
                <a:lnTo>
                  <a:pt x="677114" y="124460"/>
                </a:lnTo>
                <a:lnTo>
                  <a:pt x="700812" y="127000"/>
                </a:lnTo>
                <a:lnTo>
                  <a:pt x="701160" y="120650"/>
                </a:lnTo>
                <a:lnTo>
                  <a:pt x="701280" y="116840"/>
                </a:lnTo>
                <a:lnTo>
                  <a:pt x="701191" y="106680"/>
                </a:lnTo>
                <a:lnTo>
                  <a:pt x="700736" y="99060"/>
                </a:lnTo>
                <a:close/>
              </a:path>
              <a:path w="701675" h="496569">
                <a:moveTo>
                  <a:pt x="164237" y="62230"/>
                </a:moveTo>
                <a:lnTo>
                  <a:pt x="155689" y="68580"/>
                </a:lnTo>
                <a:lnTo>
                  <a:pt x="147323" y="74930"/>
                </a:lnTo>
                <a:lnTo>
                  <a:pt x="139140" y="81280"/>
                </a:lnTo>
                <a:lnTo>
                  <a:pt x="131141" y="88900"/>
                </a:lnTo>
                <a:lnTo>
                  <a:pt x="146762" y="105410"/>
                </a:lnTo>
                <a:lnTo>
                  <a:pt x="154318" y="99060"/>
                </a:lnTo>
                <a:lnTo>
                  <a:pt x="162050" y="92710"/>
                </a:lnTo>
                <a:lnTo>
                  <a:pt x="169958" y="86360"/>
                </a:lnTo>
                <a:lnTo>
                  <a:pt x="178042" y="81280"/>
                </a:lnTo>
                <a:lnTo>
                  <a:pt x="164237" y="62230"/>
                </a:lnTo>
                <a:close/>
              </a:path>
              <a:path w="701675" h="496569">
                <a:moveTo>
                  <a:pt x="694043" y="73660"/>
                </a:moveTo>
                <a:lnTo>
                  <a:pt x="675997" y="80010"/>
                </a:lnTo>
                <a:lnTo>
                  <a:pt x="677228" y="86360"/>
                </a:lnTo>
                <a:lnTo>
                  <a:pt x="677889" y="93980"/>
                </a:lnTo>
                <a:lnTo>
                  <a:pt x="677952" y="100330"/>
                </a:lnTo>
                <a:lnTo>
                  <a:pt x="700736" y="99060"/>
                </a:lnTo>
                <a:lnTo>
                  <a:pt x="699867" y="92710"/>
                </a:lnTo>
                <a:lnTo>
                  <a:pt x="698461" y="86360"/>
                </a:lnTo>
                <a:lnTo>
                  <a:pt x="696520" y="80010"/>
                </a:lnTo>
                <a:lnTo>
                  <a:pt x="694043" y="73660"/>
                </a:lnTo>
                <a:close/>
              </a:path>
              <a:path w="701675" h="496569">
                <a:moveTo>
                  <a:pt x="574638" y="69850"/>
                </a:moveTo>
                <a:lnTo>
                  <a:pt x="550571" y="71120"/>
                </a:lnTo>
                <a:lnTo>
                  <a:pt x="550616" y="77470"/>
                </a:lnTo>
                <a:lnTo>
                  <a:pt x="550521" y="80010"/>
                </a:lnTo>
                <a:lnTo>
                  <a:pt x="549797" y="86360"/>
                </a:lnTo>
                <a:lnTo>
                  <a:pt x="548565" y="91440"/>
                </a:lnTo>
                <a:lnTo>
                  <a:pt x="570409" y="96520"/>
                </a:lnTo>
                <a:lnTo>
                  <a:pt x="572130" y="90170"/>
                </a:lnTo>
                <a:lnTo>
                  <a:pt x="573409" y="83820"/>
                </a:lnTo>
                <a:lnTo>
                  <a:pt x="574245" y="77470"/>
                </a:lnTo>
                <a:lnTo>
                  <a:pt x="574638" y="69850"/>
                </a:lnTo>
                <a:close/>
              </a:path>
              <a:path w="701675" h="496569">
                <a:moveTo>
                  <a:pt x="199899" y="38100"/>
                </a:moveTo>
                <a:lnTo>
                  <a:pt x="190748" y="44450"/>
                </a:lnTo>
                <a:lnTo>
                  <a:pt x="181754" y="49530"/>
                </a:lnTo>
                <a:lnTo>
                  <a:pt x="172917" y="55880"/>
                </a:lnTo>
                <a:lnTo>
                  <a:pt x="164237" y="62230"/>
                </a:lnTo>
                <a:lnTo>
                  <a:pt x="178042" y="81280"/>
                </a:lnTo>
                <a:lnTo>
                  <a:pt x="186224" y="74930"/>
                </a:lnTo>
                <a:lnTo>
                  <a:pt x="194559" y="69850"/>
                </a:lnTo>
                <a:lnTo>
                  <a:pt x="203045" y="64770"/>
                </a:lnTo>
                <a:lnTo>
                  <a:pt x="211685" y="59690"/>
                </a:lnTo>
                <a:lnTo>
                  <a:pt x="199899" y="38100"/>
                </a:lnTo>
                <a:close/>
              </a:path>
              <a:path w="701675" h="496569">
                <a:moveTo>
                  <a:pt x="674452" y="72373"/>
                </a:moveTo>
                <a:lnTo>
                  <a:pt x="675997" y="80010"/>
                </a:lnTo>
                <a:lnTo>
                  <a:pt x="690434" y="74930"/>
                </a:lnTo>
                <a:lnTo>
                  <a:pt x="676898" y="74930"/>
                </a:lnTo>
                <a:lnTo>
                  <a:pt x="674452" y="72373"/>
                </a:lnTo>
                <a:close/>
              </a:path>
              <a:path w="701675" h="496569">
                <a:moveTo>
                  <a:pt x="689090" y="63500"/>
                </a:moveTo>
                <a:lnTo>
                  <a:pt x="673685" y="68580"/>
                </a:lnTo>
                <a:lnTo>
                  <a:pt x="674468" y="72390"/>
                </a:lnTo>
                <a:lnTo>
                  <a:pt x="676898" y="74930"/>
                </a:lnTo>
                <a:lnTo>
                  <a:pt x="685877" y="74930"/>
                </a:lnTo>
                <a:lnTo>
                  <a:pt x="689522" y="71120"/>
                </a:lnTo>
                <a:lnTo>
                  <a:pt x="689522" y="64385"/>
                </a:lnTo>
                <a:lnTo>
                  <a:pt x="689090" y="63500"/>
                </a:lnTo>
                <a:close/>
              </a:path>
              <a:path w="701675" h="496569">
                <a:moveTo>
                  <a:pt x="689522" y="64385"/>
                </a:moveTo>
                <a:lnTo>
                  <a:pt x="689522" y="71120"/>
                </a:lnTo>
                <a:lnTo>
                  <a:pt x="685877" y="74930"/>
                </a:lnTo>
                <a:lnTo>
                  <a:pt x="690434" y="74930"/>
                </a:lnTo>
                <a:lnTo>
                  <a:pt x="694043" y="73660"/>
                </a:lnTo>
                <a:lnTo>
                  <a:pt x="689522" y="64385"/>
                </a:lnTo>
                <a:close/>
              </a:path>
              <a:path w="701675" h="496569">
                <a:moveTo>
                  <a:pt x="685877" y="58420"/>
                </a:moveTo>
                <a:lnTo>
                  <a:pt x="676898" y="58420"/>
                </a:lnTo>
                <a:lnTo>
                  <a:pt x="673253" y="62230"/>
                </a:lnTo>
                <a:lnTo>
                  <a:pt x="673253" y="71120"/>
                </a:lnTo>
                <a:lnTo>
                  <a:pt x="674452" y="72373"/>
                </a:lnTo>
                <a:lnTo>
                  <a:pt x="673685" y="68580"/>
                </a:lnTo>
                <a:lnTo>
                  <a:pt x="689090" y="63500"/>
                </a:lnTo>
                <a:lnTo>
                  <a:pt x="689522" y="63500"/>
                </a:lnTo>
                <a:lnTo>
                  <a:pt x="689522" y="62230"/>
                </a:lnTo>
                <a:lnTo>
                  <a:pt x="685877" y="58420"/>
                </a:lnTo>
                <a:close/>
              </a:path>
              <a:path w="701675" h="496569">
                <a:moveTo>
                  <a:pt x="566002" y="45720"/>
                </a:moveTo>
                <a:lnTo>
                  <a:pt x="546088" y="60960"/>
                </a:lnTo>
                <a:lnTo>
                  <a:pt x="548565" y="64770"/>
                </a:lnTo>
                <a:lnTo>
                  <a:pt x="550051" y="67310"/>
                </a:lnTo>
                <a:lnTo>
                  <a:pt x="550571" y="71120"/>
                </a:lnTo>
                <a:lnTo>
                  <a:pt x="574638" y="69850"/>
                </a:lnTo>
                <a:lnTo>
                  <a:pt x="574511" y="67310"/>
                </a:lnTo>
                <a:lnTo>
                  <a:pt x="574422" y="66040"/>
                </a:lnTo>
                <a:lnTo>
                  <a:pt x="574092" y="64770"/>
                </a:lnTo>
                <a:lnTo>
                  <a:pt x="572860" y="57150"/>
                </a:lnTo>
                <a:lnTo>
                  <a:pt x="570155" y="50800"/>
                </a:lnTo>
                <a:lnTo>
                  <a:pt x="566002" y="45720"/>
                </a:lnTo>
                <a:close/>
              </a:path>
              <a:path w="701675" h="496569">
                <a:moveTo>
                  <a:pt x="689522" y="63500"/>
                </a:moveTo>
                <a:lnTo>
                  <a:pt x="689090" y="63500"/>
                </a:lnTo>
                <a:lnTo>
                  <a:pt x="689522" y="64385"/>
                </a:lnTo>
                <a:lnTo>
                  <a:pt x="689522" y="63500"/>
                </a:lnTo>
                <a:close/>
              </a:path>
              <a:path w="701675" h="496569">
                <a:moveTo>
                  <a:pt x="541846" y="26670"/>
                </a:moveTo>
                <a:lnTo>
                  <a:pt x="529883" y="49530"/>
                </a:lnTo>
                <a:lnTo>
                  <a:pt x="534785" y="52070"/>
                </a:lnTo>
                <a:lnTo>
                  <a:pt x="539332" y="54610"/>
                </a:lnTo>
                <a:lnTo>
                  <a:pt x="543497" y="58420"/>
                </a:lnTo>
                <a:lnTo>
                  <a:pt x="544425" y="59690"/>
                </a:lnTo>
                <a:lnTo>
                  <a:pt x="545288" y="60960"/>
                </a:lnTo>
                <a:lnTo>
                  <a:pt x="546088" y="60960"/>
                </a:lnTo>
                <a:lnTo>
                  <a:pt x="566002" y="45720"/>
                </a:lnTo>
                <a:lnTo>
                  <a:pt x="564656" y="44450"/>
                </a:lnTo>
                <a:lnTo>
                  <a:pt x="563195" y="41910"/>
                </a:lnTo>
                <a:lnTo>
                  <a:pt x="561633" y="40640"/>
                </a:lnTo>
                <a:lnTo>
                  <a:pt x="555715" y="35560"/>
                </a:lnTo>
                <a:lnTo>
                  <a:pt x="549111" y="30480"/>
                </a:lnTo>
                <a:lnTo>
                  <a:pt x="541846" y="26670"/>
                </a:lnTo>
                <a:close/>
              </a:path>
              <a:path w="701675" h="496569">
                <a:moveTo>
                  <a:pt x="237859" y="20320"/>
                </a:moveTo>
                <a:lnTo>
                  <a:pt x="218579" y="27940"/>
                </a:lnTo>
                <a:lnTo>
                  <a:pt x="199899" y="38100"/>
                </a:lnTo>
                <a:lnTo>
                  <a:pt x="211685" y="59690"/>
                </a:lnTo>
                <a:lnTo>
                  <a:pt x="220343" y="54610"/>
                </a:lnTo>
                <a:lnTo>
                  <a:pt x="229133" y="50800"/>
                </a:lnTo>
                <a:lnTo>
                  <a:pt x="238054" y="45720"/>
                </a:lnTo>
                <a:lnTo>
                  <a:pt x="247105" y="41910"/>
                </a:lnTo>
                <a:lnTo>
                  <a:pt x="237859" y="20320"/>
                </a:lnTo>
                <a:close/>
              </a:path>
              <a:path w="701675" h="496569">
                <a:moveTo>
                  <a:pt x="502845" y="12700"/>
                </a:moveTo>
                <a:lnTo>
                  <a:pt x="496520" y="38100"/>
                </a:lnTo>
                <a:lnTo>
                  <a:pt x="505121" y="39370"/>
                </a:lnTo>
                <a:lnTo>
                  <a:pt x="513549" y="41910"/>
                </a:lnTo>
                <a:lnTo>
                  <a:pt x="529883" y="49530"/>
                </a:lnTo>
                <a:lnTo>
                  <a:pt x="541846" y="26670"/>
                </a:lnTo>
                <a:lnTo>
                  <a:pt x="522750" y="19050"/>
                </a:lnTo>
                <a:lnTo>
                  <a:pt x="512898" y="15240"/>
                </a:lnTo>
                <a:lnTo>
                  <a:pt x="502845" y="12700"/>
                </a:lnTo>
                <a:close/>
              </a:path>
              <a:path w="701675" h="496569">
                <a:moveTo>
                  <a:pt x="277775" y="6350"/>
                </a:moveTo>
                <a:lnTo>
                  <a:pt x="267600" y="10160"/>
                </a:lnTo>
                <a:lnTo>
                  <a:pt x="257555" y="12700"/>
                </a:lnTo>
                <a:lnTo>
                  <a:pt x="237859" y="20320"/>
                </a:lnTo>
                <a:lnTo>
                  <a:pt x="247105" y="41910"/>
                </a:lnTo>
                <a:lnTo>
                  <a:pt x="255980" y="39370"/>
                </a:lnTo>
                <a:lnTo>
                  <a:pt x="264966" y="35560"/>
                </a:lnTo>
                <a:lnTo>
                  <a:pt x="274064" y="33020"/>
                </a:lnTo>
                <a:lnTo>
                  <a:pt x="283274" y="31750"/>
                </a:lnTo>
                <a:lnTo>
                  <a:pt x="277775" y="6350"/>
                </a:lnTo>
                <a:close/>
              </a:path>
              <a:path w="701675" h="496569">
                <a:moveTo>
                  <a:pt x="465519" y="5080"/>
                </a:moveTo>
                <a:lnTo>
                  <a:pt x="461836" y="30480"/>
                </a:lnTo>
                <a:lnTo>
                  <a:pt x="479259" y="33020"/>
                </a:lnTo>
                <a:lnTo>
                  <a:pt x="496520" y="38100"/>
                </a:lnTo>
                <a:lnTo>
                  <a:pt x="502845" y="12700"/>
                </a:lnTo>
                <a:lnTo>
                  <a:pt x="484277" y="7620"/>
                </a:lnTo>
                <a:lnTo>
                  <a:pt x="465519" y="5080"/>
                </a:lnTo>
                <a:close/>
              </a:path>
              <a:path w="701675" h="496569">
                <a:moveTo>
                  <a:pt x="318834" y="1270"/>
                </a:moveTo>
                <a:lnTo>
                  <a:pt x="308483" y="1270"/>
                </a:lnTo>
                <a:lnTo>
                  <a:pt x="298191" y="2540"/>
                </a:lnTo>
                <a:lnTo>
                  <a:pt x="287956" y="5080"/>
                </a:lnTo>
                <a:lnTo>
                  <a:pt x="277775" y="6350"/>
                </a:lnTo>
                <a:lnTo>
                  <a:pt x="283274" y="31750"/>
                </a:lnTo>
                <a:lnTo>
                  <a:pt x="292492" y="29210"/>
                </a:lnTo>
                <a:lnTo>
                  <a:pt x="311080" y="26670"/>
                </a:lnTo>
                <a:lnTo>
                  <a:pt x="320447" y="26670"/>
                </a:lnTo>
                <a:lnTo>
                  <a:pt x="318834" y="1270"/>
                </a:lnTo>
                <a:close/>
              </a:path>
              <a:path w="701675" h="496569">
                <a:moveTo>
                  <a:pt x="433947" y="1270"/>
                </a:moveTo>
                <a:lnTo>
                  <a:pt x="432030" y="26670"/>
                </a:lnTo>
                <a:lnTo>
                  <a:pt x="439501" y="27940"/>
                </a:lnTo>
                <a:lnTo>
                  <a:pt x="446962" y="27940"/>
                </a:lnTo>
                <a:lnTo>
                  <a:pt x="461836" y="30480"/>
                </a:lnTo>
                <a:lnTo>
                  <a:pt x="465519" y="5080"/>
                </a:lnTo>
                <a:lnTo>
                  <a:pt x="449757" y="2540"/>
                </a:lnTo>
                <a:lnTo>
                  <a:pt x="441858" y="2540"/>
                </a:lnTo>
                <a:lnTo>
                  <a:pt x="433947" y="1270"/>
                </a:lnTo>
                <a:close/>
              </a:path>
              <a:path w="701675" h="496569">
                <a:moveTo>
                  <a:pt x="377889" y="0"/>
                </a:moveTo>
                <a:lnTo>
                  <a:pt x="333591" y="0"/>
                </a:lnTo>
                <a:lnTo>
                  <a:pt x="318834" y="1270"/>
                </a:lnTo>
                <a:lnTo>
                  <a:pt x="320447" y="26670"/>
                </a:lnTo>
                <a:lnTo>
                  <a:pt x="334747" y="25400"/>
                </a:lnTo>
                <a:lnTo>
                  <a:pt x="377661" y="25400"/>
                </a:lnTo>
                <a:lnTo>
                  <a:pt x="377889" y="0"/>
                </a:lnTo>
                <a:close/>
              </a:path>
              <a:path w="701675" h="496569">
                <a:moveTo>
                  <a:pt x="419943" y="0"/>
                </a:moveTo>
                <a:lnTo>
                  <a:pt x="377889" y="0"/>
                </a:lnTo>
                <a:lnTo>
                  <a:pt x="377661" y="25400"/>
                </a:lnTo>
                <a:lnTo>
                  <a:pt x="404855" y="25400"/>
                </a:lnTo>
                <a:lnTo>
                  <a:pt x="418444" y="26670"/>
                </a:lnTo>
                <a:lnTo>
                  <a:pt x="432030" y="26670"/>
                </a:lnTo>
                <a:lnTo>
                  <a:pt x="433947" y="1270"/>
                </a:lnTo>
                <a:lnTo>
                  <a:pt x="419943" y="0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27954" y="3091614"/>
            <a:ext cx="1513205" cy="72390"/>
          </a:xfrm>
          <a:custGeom>
            <a:avLst/>
            <a:gdLst/>
            <a:ahLst/>
            <a:cxnLst/>
            <a:rect l="l" t="t" r="r" b="b"/>
            <a:pathLst>
              <a:path w="1513204" h="72389">
                <a:moveTo>
                  <a:pt x="1491631" y="59998"/>
                </a:moveTo>
                <a:lnTo>
                  <a:pt x="1489430" y="62189"/>
                </a:lnTo>
                <a:lnTo>
                  <a:pt x="1489430" y="69326"/>
                </a:lnTo>
                <a:lnTo>
                  <a:pt x="1492326" y="72209"/>
                </a:lnTo>
                <a:lnTo>
                  <a:pt x="1499450" y="72209"/>
                </a:lnTo>
                <a:lnTo>
                  <a:pt x="1501951" y="69720"/>
                </a:lnTo>
                <a:lnTo>
                  <a:pt x="1500987" y="69720"/>
                </a:lnTo>
                <a:lnTo>
                  <a:pt x="1490789" y="61795"/>
                </a:lnTo>
                <a:lnTo>
                  <a:pt x="1491631" y="59998"/>
                </a:lnTo>
                <a:close/>
              </a:path>
              <a:path w="1513204" h="72389">
                <a:moveTo>
                  <a:pt x="1499194" y="59306"/>
                </a:moveTo>
                <a:lnTo>
                  <a:pt x="1492326" y="59306"/>
                </a:lnTo>
                <a:lnTo>
                  <a:pt x="1491631" y="59998"/>
                </a:lnTo>
                <a:lnTo>
                  <a:pt x="1490789" y="61795"/>
                </a:lnTo>
                <a:lnTo>
                  <a:pt x="1500987" y="69720"/>
                </a:lnTo>
                <a:lnTo>
                  <a:pt x="1502346" y="68608"/>
                </a:lnTo>
                <a:lnTo>
                  <a:pt x="1502346" y="62189"/>
                </a:lnTo>
                <a:lnTo>
                  <a:pt x="1500367" y="60218"/>
                </a:lnTo>
                <a:lnTo>
                  <a:pt x="1499194" y="59306"/>
                </a:lnTo>
                <a:close/>
              </a:path>
              <a:path w="1513204" h="72389">
                <a:moveTo>
                  <a:pt x="1502346" y="68608"/>
                </a:moveTo>
                <a:lnTo>
                  <a:pt x="1500987" y="69720"/>
                </a:lnTo>
                <a:lnTo>
                  <a:pt x="1501951" y="69720"/>
                </a:lnTo>
                <a:lnTo>
                  <a:pt x="1502346" y="69326"/>
                </a:lnTo>
                <a:lnTo>
                  <a:pt x="1502346" y="68608"/>
                </a:lnTo>
                <a:close/>
              </a:path>
              <a:path w="1513204" h="72389">
                <a:moveTo>
                  <a:pt x="1500367" y="60218"/>
                </a:moveTo>
                <a:lnTo>
                  <a:pt x="1502346" y="62189"/>
                </a:lnTo>
                <a:lnTo>
                  <a:pt x="1502346" y="68608"/>
                </a:lnTo>
                <a:lnTo>
                  <a:pt x="1506639" y="65097"/>
                </a:lnTo>
                <a:lnTo>
                  <a:pt x="1500367" y="60218"/>
                </a:lnTo>
                <a:close/>
              </a:path>
              <a:path w="1513204" h="72389">
                <a:moveTo>
                  <a:pt x="1511305" y="59306"/>
                </a:moveTo>
                <a:lnTo>
                  <a:pt x="1499450" y="59306"/>
                </a:lnTo>
                <a:lnTo>
                  <a:pt x="1500367" y="60218"/>
                </a:lnTo>
                <a:lnTo>
                  <a:pt x="1506639" y="65097"/>
                </a:lnTo>
                <a:lnTo>
                  <a:pt x="1509382" y="62595"/>
                </a:lnTo>
                <a:lnTo>
                  <a:pt x="1511236" y="59560"/>
                </a:lnTo>
                <a:lnTo>
                  <a:pt x="1511305" y="59306"/>
                </a:lnTo>
                <a:close/>
              </a:path>
              <a:path w="1513204" h="72389">
                <a:moveTo>
                  <a:pt x="1510334" y="44066"/>
                </a:moveTo>
                <a:lnTo>
                  <a:pt x="1493917" y="55098"/>
                </a:lnTo>
                <a:lnTo>
                  <a:pt x="1500367" y="60218"/>
                </a:lnTo>
                <a:lnTo>
                  <a:pt x="1499450" y="59306"/>
                </a:lnTo>
                <a:lnTo>
                  <a:pt x="1511305" y="59306"/>
                </a:lnTo>
                <a:lnTo>
                  <a:pt x="1512633" y="51444"/>
                </a:lnTo>
                <a:lnTo>
                  <a:pt x="1512493" y="50111"/>
                </a:lnTo>
                <a:lnTo>
                  <a:pt x="1512214" y="48803"/>
                </a:lnTo>
                <a:lnTo>
                  <a:pt x="1511808" y="47139"/>
                </a:lnTo>
                <a:lnTo>
                  <a:pt x="1511172" y="45564"/>
                </a:lnTo>
                <a:lnTo>
                  <a:pt x="1510334" y="44066"/>
                </a:lnTo>
                <a:close/>
              </a:path>
              <a:path w="1513204" h="72389">
                <a:moveTo>
                  <a:pt x="1493888" y="55178"/>
                </a:moveTo>
                <a:lnTo>
                  <a:pt x="1491631" y="59998"/>
                </a:lnTo>
                <a:lnTo>
                  <a:pt x="1492326" y="59306"/>
                </a:lnTo>
                <a:lnTo>
                  <a:pt x="1499194" y="59306"/>
                </a:lnTo>
                <a:lnTo>
                  <a:pt x="1493888" y="55178"/>
                </a:lnTo>
                <a:close/>
              </a:path>
              <a:path w="1513204" h="72389">
                <a:moveTo>
                  <a:pt x="1499298" y="31785"/>
                </a:moveTo>
                <a:lnTo>
                  <a:pt x="1486446" y="51724"/>
                </a:lnTo>
                <a:lnTo>
                  <a:pt x="1488693" y="52892"/>
                </a:lnTo>
                <a:lnTo>
                  <a:pt x="1490814" y="54264"/>
                </a:lnTo>
                <a:lnTo>
                  <a:pt x="1492796" y="55851"/>
                </a:lnTo>
                <a:lnTo>
                  <a:pt x="1493917" y="55098"/>
                </a:lnTo>
                <a:lnTo>
                  <a:pt x="1493976" y="54937"/>
                </a:lnTo>
                <a:lnTo>
                  <a:pt x="1494098" y="54264"/>
                </a:lnTo>
                <a:lnTo>
                  <a:pt x="1494022" y="53857"/>
                </a:lnTo>
                <a:lnTo>
                  <a:pt x="1493926" y="53527"/>
                </a:lnTo>
                <a:lnTo>
                  <a:pt x="1493773" y="53426"/>
                </a:lnTo>
                <a:lnTo>
                  <a:pt x="1510334" y="44066"/>
                </a:lnTo>
                <a:lnTo>
                  <a:pt x="1507604" y="39125"/>
                </a:lnTo>
                <a:lnTo>
                  <a:pt x="1503921" y="35036"/>
                </a:lnTo>
                <a:lnTo>
                  <a:pt x="1499298" y="31785"/>
                </a:lnTo>
                <a:close/>
              </a:path>
              <a:path w="1513204" h="72389">
                <a:moveTo>
                  <a:pt x="1510334" y="44066"/>
                </a:moveTo>
                <a:lnTo>
                  <a:pt x="1493773" y="53426"/>
                </a:lnTo>
                <a:lnTo>
                  <a:pt x="1493926" y="53527"/>
                </a:lnTo>
                <a:lnTo>
                  <a:pt x="1494022" y="53857"/>
                </a:lnTo>
                <a:lnTo>
                  <a:pt x="1494098" y="54264"/>
                </a:lnTo>
                <a:lnTo>
                  <a:pt x="1493976" y="54937"/>
                </a:lnTo>
                <a:lnTo>
                  <a:pt x="1493917" y="55098"/>
                </a:lnTo>
                <a:lnTo>
                  <a:pt x="1510334" y="44066"/>
                </a:lnTo>
                <a:close/>
              </a:path>
              <a:path w="1513204" h="72389">
                <a:moveTo>
                  <a:pt x="1475155" y="21688"/>
                </a:moveTo>
                <a:lnTo>
                  <a:pt x="1467980" y="44879"/>
                </a:lnTo>
                <a:lnTo>
                  <a:pt x="1474279" y="46784"/>
                </a:lnTo>
                <a:lnTo>
                  <a:pt x="1480426" y="49070"/>
                </a:lnTo>
                <a:lnTo>
                  <a:pt x="1486446" y="51724"/>
                </a:lnTo>
                <a:lnTo>
                  <a:pt x="1499298" y="31785"/>
                </a:lnTo>
                <a:lnTo>
                  <a:pt x="1497926" y="30858"/>
                </a:lnTo>
                <a:lnTo>
                  <a:pt x="1496483" y="29996"/>
                </a:lnTo>
                <a:lnTo>
                  <a:pt x="1495031" y="29232"/>
                </a:lnTo>
                <a:lnTo>
                  <a:pt x="1488630" y="26146"/>
                </a:lnTo>
                <a:lnTo>
                  <a:pt x="1482001" y="23631"/>
                </a:lnTo>
                <a:lnTo>
                  <a:pt x="1475155" y="21688"/>
                </a:lnTo>
                <a:close/>
              </a:path>
              <a:path w="1513204" h="72389">
                <a:moveTo>
                  <a:pt x="1441068" y="13459"/>
                </a:moveTo>
                <a:lnTo>
                  <a:pt x="1436573" y="36852"/>
                </a:lnTo>
                <a:lnTo>
                  <a:pt x="1444509" y="38526"/>
                </a:lnTo>
                <a:lnTo>
                  <a:pt x="1452391" y="40422"/>
                </a:lnTo>
                <a:lnTo>
                  <a:pt x="1460215" y="42540"/>
                </a:lnTo>
                <a:lnTo>
                  <a:pt x="1467980" y="44879"/>
                </a:lnTo>
                <a:lnTo>
                  <a:pt x="1475155" y="21688"/>
                </a:lnTo>
                <a:lnTo>
                  <a:pt x="1466711" y="19302"/>
                </a:lnTo>
                <a:lnTo>
                  <a:pt x="1458217" y="17135"/>
                </a:lnTo>
                <a:lnTo>
                  <a:pt x="1449670" y="15188"/>
                </a:lnTo>
                <a:lnTo>
                  <a:pt x="1441068" y="13459"/>
                </a:lnTo>
                <a:close/>
              </a:path>
              <a:path w="1513204" h="72389">
                <a:moveTo>
                  <a:pt x="546696" y="17459"/>
                </a:moveTo>
                <a:lnTo>
                  <a:pt x="435140" y="18107"/>
                </a:lnTo>
                <a:lnTo>
                  <a:pt x="435089" y="38275"/>
                </a:lnTo>
                <a:lnTo>
                  <a:pt x="491075" y="38459"/>
                </a:lnTo>
                <a:lnTo>
                  <a:pt x="547052" y="38224"/>
                </a:lnTo>
                <a:lnTo>
                  <a:pt x="546696" y="17459"/>
                </a:lnTo>
                <a:close/>
              </a:path>
              <a:path w="1513204" h="72389">
                <a:moveTo>
                  <a:pt x="309067" y="17218"/>
                </a:moveTo>
                <a:lnTo>
                  <a:pt x="308533" y="36293"/>
                </a:lnTo>
                <a:lnTo>
                  <a:pt x="340168" y="37103"/>
                </a:lnTo>
                <a:lnTo>
                  <a:pt x="435089" y="38275"/>
                </a:lnTo>
                <a:lnTo>
                  <a:pt x="435140" y="18114"/>
                </a:lnTo>
                <a:lnTo>
                  <a:pt x="403621" y="18114"/>
                </a:lnTo>
                <a:lnTo>
                  <a:pt x="309067" y="17218"/>
                </a:lnTo>
                <a:close/>
              </a:path>
              <a:path w="1513204" h="72389">
                <a:moveTo>
                  <a:pt x="643267" y="13662"/>
                </a:moveTo>
                <a:lnTo>
                  <a:pt x="619130" y="14820"/>
                </a:lnTo>
                <a:lnTo>
                  <a:pt x="546696" y="17459"/>
                </a:lnTo>
                <a:lnTo>
                  <a:pt x="547052" y="38224"/>
                </a:lnTo>
                <a:lnTo>
                  <a:pt x="619954" y="35902"/>
                </a:lnTo>
                <a:lnTo>
                  <a:pt x="644245" y="34833"/>
                </a:lnTo>
                <a:lnTo>
                  <a:pt x="643267" y="13662"/>
                </a:lnTo>
                <a:close/>
              </a:path>
              <a:path w="1513204" h="72389">
                <a:moveTo>
                  <a:pt x="1401698" y="7655"/>
                </a:moveTo>
                <a:lnTo>
                  <a:pt x="1398930" y="30997"/>
                </a:lnTo>
                <a:lnTo>
                  <a:pt x="1408396" y="32217"/>
                </a:lnTo>
                <a:lnTo>
                  <a:pt x="1417804" y="33596"/>
                </a:lnTo>
                <a:lnTo>
                  <a:pt x="1427203" y="35143"/>
                </a:lnTo>
                <a:lnTo>
                  <a:pt x="1436573" y="36852"/>
                </a:lnTo>
                <a:lnTo>
                  <a:pt x="1441068" y="13459"/>
                </a:lnTo>
                <a:lnTo>
                  <a:pt x="1431265" y="11754"/>
                </a:lnTo>
                <a:lnTo>
                  <a:pt x="1421436" y="10219"/>
                </a:lnTo>
                <a:lnTo>
                  <a:pt x="1411581" y="8853"/>
                </a:lnTo>
                <a:lnTo>
                  <a:pt x="1401698" y="7655"/>
                </a:lnTo>
                <a:close/>
              </a:path>
              <a:path w="1513204" h="72389">
                <a:moveTo>
                  <a:pt x="215582" y="14399"/>
                </a:moveTo>
                <a:lnTo>
                  <a:pt x="214782" y="32217"/>
                </a:lnTo>
                <a:lnTo>
                  <a:pt x="308533" y="36293"/>
                </a:lnTo>
                <a:lnTo>
                  <a:pt x="309067" y="17218"/>
                </a:lnTo>
                <a:lnTo>
                  <a:pt x="215582" y="14399"/>
                </a:lnTo>
                <a:close/>
              </a:path>
              <a:path w="1513204" h="72389">
                <a:moveTo>
                  <a:pt x="808393" y="6867"/>
                </a:moveTo>
                <a:lnTo>
                  <a:pt x="725760" y="10043"/>
                </a:lnTo>
                <a:lnTo>
                  <a:pt x="643267" y="13662"/>
                </a:lnTo>
                <a:lnTo>
                  <a:pt x="644245" y="34833"/>
                </a:lnTo>
                <a:lnTo>
                  <a:pt x="708778" y="32214"/>
                </a:lnTo>
                <a:lnTo>
                  <a:pt x="767997" y="29996"/>
                </a:lnTo>
                <a:lnTo>
                  <a:pt x="809155" y="28584"/>
                </a:lnTo>
                <a:lnTo>
                  <a:pt x="808393" y="6867"/>
                </a:lnTo>
                <a:close/>
              </a:path>
              <a:path w="1513204" h="72389">
                <a:moveTo>
                  <a:pt x="121221" y="10779"/>
                </a:moveTo>
                <a:lnTo>
                  <a:pt x="120586" y="28165"/>
                </a:lnTo>
                <a:lnTo>
                  <a:pt x="167746" y="29998"/>
                </a:lnTo>
                <a:lnTo>
                  <a:pt x="214782" y="32217"/>
                </a:lnTo>
                <a:lnTo>
                  <a:pt x="215582" y="14399"/>
                </a:lnTo>
                <a:lnTo>
                  <a:pt x="121221" y="10779"/>
                </a:lnTo>
                <a:close/>
              </a:path>
              <a:path w="1513204" h="72389">
                <a:moveTo>
                  <a:pt x="1350137" y="3083"/>
                </a:moveTo>
                <a:lnTo>
                  <a:pt x="1348447" y="26159"/>
                </a:lnTo>
                <a:lnTo>
                  <a:pt x="1361089" y="27163"/>
                </a:lnTo>
                <a:lnTo>
                  <a:pt x="1373717" y="28307"/>
                </a:lnTo>
                <a:lnTo>
                  <a:pt x="1386331" y="29586"/>
                </a:lnTo>
                <a:lnTo>
                  <a:pt x="1398930" y="30997"/>
                </a:lnTo>
                <a:lnTo>
                  <a:pt x="1401698" y="7655"/>
                </a:lnTo>
                <a:lnTo>
                  <a:pt x="1388825" y="6305"/>
                </a:lnTo>
                <a:lnTo>
                  <a:pt x="1375941" y="5093"/>
                </a:lnTo>
                <a:lnTo>
                  <a:pt x="1363045" y="4019"/>
                </a:lnTo>
                <a:lnTo>
                  <a:pt x="1350137" y="3083"/>
                </a:lnTo>
                <a:close/>
              </a:path>
              <a:path w="1513204" h="72389">
                <a:moveTo>
                  <a:pt x="972096" y="1864"/>
                </a:moveTo>
                <a:lnTo>
                  <a:pt x="808393" y="6867"/>
                </a:lnTo>
                <a:lnTo>
                  <a:pt x="809155" y="28584"/>
                </a:lnTo>
                <a:lnTo>
                  <a:pt x="972591" y="23758"/>
                </a:lnTo>
                <a:lnTo>
                  <a:pt x="972096" y="1864"/>
                </a:lnTo>
                <a:close/>
              </a:path>
              <a:path w="1513204" h="72389">
                <a:moveTo>
                  <a:pt x="42544" y="8277"/>
                </a:moveTo>
                <a:lnTo>
                  <a:pt x="42252" y="26337"/>
                </a:lnTo>
                <a:lnTo>
                  <a:pt x="61843" y="26615"/>
                </a:lnTo>
                <a:lnTo>
                  <a:pt x="120586" y="28165"/>
                </a:lnTo>
                <a:lnTo>
                  <a:pt x="121221" y="10779"/>
                </a:lnTo>
                <a:lnTo>
                  <a:pt x="101475" y="10041"/>
                </a:lnTo>
                <a:lnTo>
                  <a:pt x="42544" y="8277"/>
                </a:lnTo>
                <a:close/>
              </a:path>
              <a:path w="1513204" h="72389">
                <a:moveTo>
                  <a:pt x="9423" y="7502"/>
                </a:moveTo>
                <a:lnTo>
                  <a:pt x="9131" y="26057"/>
                </a:lnTo>
                <a:lnTo>
                  <a:pt x="42252" y="26337"/>
                </a:lnTo>
                <a:lnTo>
                  <a:pt x="42257" y="26057"/>
                </a:lnTo>
                <a:lnTo>
                  <a:pt x="14401" y="26057"/>
                </a:lnTo>
                <a:lnTo>
                  <a:pt x="18567" y="21904"/>
                </a:lnTo>
                <a:lnTo>
                  <a:pt x="18567" y="11655"/>
                </a:lnTo>
                <a:lnTo>
                  <a:pt x="14521" y="7622"/>
                </a:lnTo>
                <a:lnTo>
                  <a:pt x="9423" y="7502"/>
                </a:lnTo>
                <a:close/>
              </a:path>
              <a:path w="1513204" h="72389">
                <a:moveTo>
                  <a:pt x="1283538" y="403"/>
                </a:moveTo>
                <a:lnTo>
                  <a:pt x="1283055" y="22984"/>
                </a:lnTo>
                <a:lnTo>
                  <a:pt x="1299422" y="23476"/>
                </a:lnTo>
                <a:lnTo>
                  <a:pt x="1315775" y="24171"/>
                </a:lnTo>
                <a:lnTo>
                  <a:pt x="1332117" y="25066"/>
                </a:lnTo>
                <a:lnTo>
                  <a:pt x="1348447" y="26159"/>
                </a:lnTo>
                <a:lnTo>
                  <a:pt x="1350137" y="3083"/>
                </a:lnTo>
                <a:lnTo>
                  <a:pt x="1333501" y="2093"/>
                </a:lnTo>
                <a:lnTo>
                  <a:pt x="1316856" y="1314"/>
                </a:lnTo>
                <a:lnTo>
                  <a:pt x="1300202" y="750"/>
                </a:lnTo>
                <a:lnTo>
                  <a:pt x="1283538" y="403"/>
                </a:lnTo>
                <a:close/>
              </a:path>
              <a:path w="1513204" h="72389">
                <a:moveTo>
                  <a:pt x="9423" y="7502"/>
                </a:moveTo>
                <a:lnTo>
                  <a:pt x="4152" y="7502"/>
                </a:lnTo>
                <a:lnTo>
                  <a:pt x="0" y="11655"/>
                </a:lnTo>
                <a:lnTo>
                  <a:pt x="0" y="21904"/>
                </a:lnTo>
                <a:lnTo>
                  <a:pt x="4152" y="26057"/>
                </a:lnTo>
                <a:lnTo>
                  <a:pt x="9131" y="26057"/>
                </a:lnTo>
                <a:lnTo>
                  <a:pt x="9423" y="7502"/>
                </a:lnTo>
                <a:close/>
              </a:path>
              <a:path w="1513204" h="72389">
                <a:moveTo>
                  <a:pt x="14521" y="7622"/>
                </a:moveTo>
                <a:lnTo>
                  <a:pt x="18567" y="11655"/>
                </a:lnTo>
                <a:lnTo>
                  <a:pt x="18567" y="21904"/>
                </a:lnTo>
                <a:lnTo>
                  <a:pt x="14401" y="26057"/>
                </a:lnTo>
                <a:lnTo>
                  <a:pt x="42257" y="26057"/>
                </a:lnTo>
                <a:lnTo>
                  <a:pt x="42544" y="8277"/>
                </a:lnTo>
                <a:lnTo>
                  <a:pt x="14521" y="7622"/>
                </a:lnTo>
                <a:close/>
              </a:path>
              <a:path w="1513204" h="72389">
                <a:moveTo>
                  <a:pt x="1142212" y="124"/>
                </a:moveTo>
                <a:lnTo>
                  <a:pt x="972096" y="1864"/>
                </a:lnTo>
                <a:lnTo>
                  <a:pt x="972591" y="23758"/>
                </a:lnTo>
                <a:lnTo>
                  <a:pt x="1099841" y="22224"/>
                </a:lnTo>
                <a:lnTo>
                  <a:pt x="1142263" y="22146"/>
                </a:lnTo>
                <a:lnTo>
                  <a:pt x="1142212" y="124"/>
                </a:lnTo>
                <a:close/>
              </a:path>
              <a:path w="1513204" h="72389">
                <a:moveTo>
                  <a:pt x="1283074" y="22098"/>
                </a:moveTo>
                <a:lnTo>
                  <a:pt x="1177465" y="22098"/>
                </a:lnTo>
                <a:lnTo>
                  <a:pt x="1247980" y="22519"/>
                </a:lnTo>
                <a:lnTo>
                  <a:pt x="1283055" y="22984"/>
                </a:lnTo>
                <a:lnTo>
                  <a:pt x="1283074" y="22098"/>
                </a:lnTo>
                <a:close/>
              </a:path>
              <a:path w="1513204" h="72389">
                <a:moveTo>
                  <a:pt x="1177548" y="0"/>
                </a:moveTo>
                <a:lnTo>
                  <a:pt x="1142212" y="124"/>
                </a:lnTo>
                <a:lnTo>
                  <a:pt x="1142263" y="22146"/>
                </a:lnTo>
                <a:lnTo>
                  <a:pt x="1283074" y="22098"/>
                </a:lnTo>
                <a:lnTo>
                  <a:pt x="1283538" y="403"/>
                </a:lnTo>
                <a:lnTo>
                  <a:pt x="1177548" y="0"/>
                </a:lnTo>
                <a:close/>
              </a:path>
              <a:path w="1513204" h="72389">
                <a:moveTo>
                  <a:pt x="14401" y="7502"/>
                </a:moveTo>
                <a:lnTo>
                  <a:pt x="9423" y="7502"/>
                </a:lnTo>
                <a:lnTo>
                  <a:pt x="14521" y="7622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838018" y="4002138"/>
            <a:ext cx="1098550" cy="71755"/>
          </a:xfrm>
          <a:custGeom>
            <a:avLst/>
            <a:gdLst/>
            <a:ahLst/>
            <a:cxnLst/>
            <a:rect l="l" t="t" r="r" b="b"/>
            <a:pathLst>
              <a:path w="1098550" h="71754">
                <a:moveTo>
                  <a:pt x="813646" y="48945"/>
                </a:moveTo>
                <a:lnTo>
                  <a:pt x="773811" y="49887"/>
                </a:lnTo>
                <a:lnTo>
                  <a:pt x="733966" y="50114"/>
                </a:lnTo>
                <a:lnTo>
                  <a:pt x="733966" y="71119"/>
                </a:lnTo>
                <a:lnTo>
                  <a:pt x="754119" y="71144"/>
                </a:lnTo>
                <a:lnTo>
                  <a:pt x="794415" y="70653"/>
                </a:lnTo>
                <a:lnTo>
                  <a:pt x="814561" y="70142"/>
                </a:lnTo>
                <a:lnTo>
                  <a:pt x="813646" y="48945"/>
                </a:lnTo>
                <a:close/>
              </a:path>
              <a:path w="1098550" h="71754">
                <a:moveTo>
                  <a:pt x="649067" y="49872"/>
                </a:moveTo>
                <a:lnTo>
                  <a:pt x="648826" y="70675"/>
                </a:lnTo>
                <a:lnTo>
                  <a:pt x="733966" y="71119"/>
                </a:lnTo>
                <a:lnTo>
                  <a:pt x="733966" y="50135"/>
                </a:lnTo>
                <a:lnTo>
                  <a:pt x="712743" y="50135"/>
                </a:lnTo>
                <a:lnTo>
                  <a:pt x="649067" y="49872"/>
                </a:lnTo>
                <a:close/>
              </a:path>
              <a:path w="1098550" h="71754">
                <a:moveTo>
                  <a:pt x="589263" y="48679"/>
                </a:moveTo>
                <a:lnTo>
                  <a:pt x="588640" y="69354"/>
                </a:lnTo>
                <a:lnTo>
                  <a:pt x="648826" y="70675"/>
                </a:lnTo>
                <a:lnTo>
                  <a:pt x="649067" y="49872"/>
                </a:lnTo>
                <a:lnTo>
                  <a:pt x="589263" y="48679"/>
                </a:lnTo>
                <a:close/>
              </a:path>
              <a:path w="1098550" h="71754">
                <a:moveTo>
                  <a:pt x="861449" y="45504"/>
                </a:moveTo>
                <a:lnTo>
                  <a:pt x="849517" y="46611"/>
                </a:lnTo>
                <a:lnTo>
                  <a:pt x="837571" y="47553"/>
                </a:lnTo>
                <a:lnTo>
                  <a:pt x="825614" y="48331"/>
                </a:lnTo>
                <a:lnTo>
                  <a:pt x="813646" y="48945"/>
                </a:lnTo>
                <a:lnTo>
                  <a:pt x="814561" y="70142"/>
                </a:lnTo>
                <a:lnTo>
                  <a:pt x="826833" y="69544"/>
                </a:lnTo>
                <a:lnTo>
                  <a:pt x="839095" y="68778"/>
                </a:lnTo>
                <a:lnTo>
                  <a:pt x="851346" y="67843"/>
                </a:lnTo>
                <a:lnTo>
                  <a:pt x="863583" y="66738"/>
                </a:lnTo>
                <a:lnTo>
                  <a:pt x="861449" y="45504"/>
                </a:lnTo>
                <a:close/>
              </a:path>
              <a:path w="1098550" h="71754">
                <a:moveTo>
                  <a:pt x="529890" y="46215"/>
                </a:moveTo>
                <a:lnTo>
                  <a:pt x="528760" y="66725"/>
                </a:lnTo>
                <a:lnTo>
                  <a:pt x="543724" y="67518"/>
                </a:lnTo>
                <a:lnTo>
                  <a:pt x="588640" y="69354"/>
                </a:lnTo>
                <a:lnTo>
                  <a:pt x="589263" y="48679"/>
                </a:lnTo>
                <a:lnTo>
                  <a:pt x="544730" y="46962"/>
                </a:lnTo>
                <a:lnTo>
                  <a:pt x="529890" y="46215"/>
                </a:lnTo>
                <a:close/>
              </a:path>
              <a:path w="1098550" h="71754">
                <a:moveTo>
                  <a:pt x="922561" y="37363"/>
                </a:moveTo>
                <a:lnTo>
                  <a:pt x="907319" y="39656"/>
                </a:lnTo>
                <a:lnTo>
                  <a:pt x="892053" y="41776"/>
                </a:lnTo>
                <a:lnTo>
                  <a:pt x="876763" y="43724"/>
                </a:lnTo>
                <a:lnTo>
                  <a:pt x="861449" y="45504"/>
                </a:lnTo>
                <a:lnTo>
                  <a:pt x="863583" y="66738"/>
                </a:lnTo>
                <a:lnTo>
                  <a:pt x="894691" y="63147"/>
                </a:lnTo>
                <a:lnTo>
                  <a:pt x="925724" y="58966"/>
                </a:lnTo>
                <a:lnTo>
                  <a:pt x="922561" y="37363"/>
                </a:lnTo>
                <a:close/>
              </a:path>
              <a:path w="1098550" h="71754">
                <a:moveTo>
                  <a:pt x="471318" y="42151"/>
                </a:moveTo>
                <a:lnTo>
                  <a:pt x="469578" y="62483"/>
                </a:lnTo>
                <a:lnTo>
                  <a:pt x="499150" y="64828"/>
                </a:lnTo>
                <a:lnTo>
                  <a:pt x="528760" y="66725"/>
                </a:lnTo>
                <a:lnTo>
                  <a:pt x="529890" y="46215"/>
                </a:lnTo>
                <a:lnTo>
                  <a:pt x="500590" y="44397"/>
                </a:lnTo>
                <a:lnTo>
                  <a:pt x="471318" y="42151"/>
                </a:lnTo>
                <a:close/>
              </a:path>
              <a:path w="1098550" h="71754">
                <a:moveTo>
                  <a:pt x="360434" y="30022"/>
                </a:moveTo>
                <a:lnTo>
                  <a:pt x="358046" y="50342"/>
                </a:lnTo>
                <a:lnTo>
                  <a:pt x="385905" y="53602"/>
                </a:lnTo>
                <a:lnTo>
                  <a:pt x="469578" y="62483"/>
                </a:lnTo>
                <a:lnTo>
                  <a:pt x="471318" y="42151"/>
                </a:lnTo>
                <a:lnTo>
                  <a:pt x="443571" y="39377"/>
                </a:lnTo>
                <a:lnTo>
                  <a:pt x="414996" y="36334"/>
                </a:lnTo>
                <a:lnTo>
                  <a:pt x="360434" y="30022"/>
                </a:lnTo>
                <a:close/>
              </a:path>
              <a:path w="1098550" h="71754">
                <a:moveTo>
                  <a:pt x="999587" y="25272"/>
                </a:moveTo>
                <a:lnTo>
                  <a:pt x="929196" y="36347"/>
                </a:lnTo>
                <a:lnTo>
                  <a:pt x="922561" y="37363"/>
                </a:lnTo>
                <a:lnTo>
                  <a:pt x="925724" y="58966"/>
                </a:lnTo>
                <a:lnTo>
                  <a:pt x="987559" y="49872"/>
                </a:lnTo>
                <a:lnTo>
                  <a:pt x="1003105" y="47485"/>
                </a:lnTo>
                <a:lnTo>
                  <a:pt x="999587" y="25272"/>
                </a:lnTo>
                <a:close/>
              </a:path>
              <a:path w="1098550" h="71754">
                <a:moveTo>
                  <a:pt x="227948" y="15341"/>
                </a:moveTo>
                <a:lnTo>
                  <a:pt x="225903" y="35636"/>
                </a:lnTo>
                <a:lnTo>
                  <a:pt x="261095" y="39382"/>
                </a:lnTo>
                <a:lnTo>
                  <a:pt x="358046" y="50342"/>
                </a:lnTo>
                <a:lnTo>
                  <a:pt x="360434" y="30022"/>
                </a:lnTo>
                <a:lnTo>
                  <a:pt x="315111" y="24752"/>
                </a:lnTo>
                <a:lnTo>
                  <a:pt x="281197" y="20977"/>
                </a:lnTo>
                <a:lnTo>
                  <a:pt x="265528" y="19275"/>
                </a:lnTo>
                <a:lnTo>
                  <a:pt x="227948" y="15341"/>
                </a:lnTo>
                <a:close/>
              </a:path>
              <a:path w="1098550" h="71754">
                <a:moveTo>
                  <a:pt x="733966" y="50114"/>
                </a:moveTo>
                <a:lnTo>
                  <a:pt x="712743" y="50135"/>
                </a:lnTo>
                <a:lnTo>
                  <a:pt x="733966" y="50135"/>
                </a:lnTo>
                <a:close/>
              </a:path>
              <a:path w="1098550" h="71754">
                <a:moveTo>
                  <a:pt x="1054591" y="17348"/>
                </a:moveTo>
                <a:lnTo>
                  <a:pt x="1040801" y="19079"/>
                </a:lnTo>
                <a:lnTo>
                  <a:pt x="1027011" y="20980"/>
                </a:lnTo>
                <a:lnTo>
                  <a:pt x="1013298" y="23041"/>
                </a:lnTo>
                <a:lnTo>
                  <a:pt x="999587" y="25272"/>
                </a:lnTo>
                <a:lnTo>
                  <a:pt x="1003105" y="47485"/>
                </a:lnTo>
                <a:lnTo>
                  <a:pt x="1016486" y="45394"/>
                </a:lnTo>
                <a:lnTo>
                  <a:pt x="1029884" y="43468"/>
                </a:lnTo>
                <a:lnTo>
                  <a:pt x="1043304" y="41709"/>
                </a:lnTo>
                <a:lnTo>
                  <a:pt x="1056750" y="40119"/>
                </a:lnTo>
                <a:lnTo>
                  <a:pt x="1054591" y="17348"/>
                </a:lnTo>
                <a:close/>
              </a:path>
              <a:path w="1098550" h="71754">
                <a:moveTo>
                  <a:pt x="1074327" y="16264"/>
                </a:moveTo>
                <a:lnTo>
                  <a:pt x="1067740" y="16384"/>
                </a:lnTo>
                <a:lnTo>
                  <a:pt x="1061160" y="16745"/>
                </a:lnTo>
                <a:lnTo>
                  <a:pt x="1054591" y="17348"/>
                </a:lnTo>
                <a:lnTo>
                  <a:pt x="1056750" y="40119"/>
                </a:lnTo>
                <a:lnTo>
                  <a:pt x="1064866" y="39377"/>
                </a:lnTo>
                <a:lnTo>
                  <a:pt x="1080918" y="38163"/>
                </a:lnTo>
                <a:lnTo>
                  <a:pt x="1080905" y="36334"/>
                </a:lnTo>
                <a:lnTo>
                  <a:pt x="1079254" y="34683"/>
                </a:lnTo>
                <a:lnTo>
                  <a:pt x="1079254" y="26415"/>
                </a:lnTo>
                <a:lnTo>
                  <a:pt x="1080905" y="24764"/>
                </a:lnTo>
                <a:lnTo>
                  <a:pt x="1080918" y="16382"/>
                </a:lnTo>
                <a:lnTo>
                  <a:pt x="1074327" y="16264"/>
                </a:lnTo>
                <a:close/>
              </a:path>
              <a:path w="1098550" h="71754">
                <a:moveTo>
                  <a:pt x="1080918" y="36347"/>
                </a:moveTo>
                <a:lnTo>
                  <a:pt x="1080918" y="38163"/>
                </a:lnTo>
                <a:lnTo>
                  <a:pt x="1082862" y="38036"/>
                </a:lnTo>
                <a:lnTo>
                  <a:pt x="1082607" y="38036"/>
                </a:lnTo>
                <a:lnTo>
                  <a:pt x="1080918" y="36347"/>
                </a:lnTo>
                <a:close/>
              </a:path>
              <a:path w="1098550" h="71754">
                <a:moveTo>
                  <a:pt x="1082689" y="23063"/>
                </a:moveTo>
                <a:lnTo>
                  <a:pt x="1080918" y="24752"/>
                </a:lnTo>
                <a:lnTo>
                  <a:pt x="1081000" y="36429"/>
                </a:lnTo>
                <a:lnTo>
                  <a:pt x="1082607" y="38036"/>
                </a:lnTo>
                <a:lnTo>
                  <a:pt x="1082862" y="38036"/>
                </a:lnTo>
                <a:lnTo>
                  <a:pt x="1083902" y="37947"/>
                </a:lnTo>
                <a:lnTo>
                  <a:pt x="1085528" y="37757"/>
                </a:lnTo>
                <a:lnTo>
                  <a:pt x="1085731" y="37617"/>
                </a:lnTo>
                <a:lnTo>
                  <a:pt x="1091746" y="36334"/>
                </a:lnTo>
                <a:lnTo>
                  <a:pt x="1091484" y="36334"/>
                </a:lnTo>
                <a:lnTo>
                  <a:pt x="1082002" y="24752"/>
                </a:lnTo>
                <a:lnTo>
                  <a:pt x="1082689" y="23063"/>
                </a:lnTo>
                <a:close/>
              </a:path>
              <a:path w="1098550" h="71754">
                <a:moveTo>
                  <a:pt x="1092792" y="36111"/>
                </a:moveTo>
                <a:lnTo>
                  <a:pt x="1085731" y="37617"/>
                </a:lnTo>
                <a:lnTo>
                  <a:pt x="1085528" y="37757"/>
                </a:lnTo>
                <a:lnTo>
                  <a:pt x="1083902" y="37947"/>
                </a:lnTo>
                <a:lnTo>
                  <a:pt x="1082862" y="38036"/>
                </a:lnTo>
                <a:lnTo>
                  <a:pt x="1090874" y="38036"/>
                </a:lnTo>
                <a:lnTo>
                  <a:pt x="1092792" y="36111"/>
                </a:lnTo>
                <a:close/>
              </a:path>
              <a:path w="1098550" h="71754">
                <a:moveTo>
                  <a:pt x="1080918" y="24752"/>
                </a:moveTo>
                <a:lnTo>
                  <a:pt x="1079254" y="26415"/>
                </a:lnTo>
                <a:lnTo>
                  <a:pt x="1079254" y="34683"/>
                </a:lnTo>
                <a:lnTo>
                  <a:pt x="1080918" y="36347"/>
                </a:lnTo>
                <a:lnTo>
                  <a:pt x="1080918" y="24752"/>
                </a:lnTo>
                <a:close/>
              </a:path>
              <a:path w="1098550" h="71754">
                <a:moveTo>
                  <a:pt x="1083102" y="22047"/>
                </a:moveTo>
                <a:lnTo>
                  <a:pt x="1081997" y="24764"/>
                </a:lnTo>
                <a:lnTo>
                  <a:pt x="1091484" y="36334"/>
                </a:lnTo>
                <a:lnTo>
                  <a:pt x="1092830" y="36073"/>
                </a:lnTo>
                <a:lnTo>
                  <a:pt x="1093807" y="35093"/>
                </a:lnTo>
                <a:lnTo>
                  <a:pt x="1083102" y="22047"/>
                </a:lnTo>
                <a:close/>
              </a:path>
              <a:path w="1098550" h="71754">
                <a:moveTo>
                  <a:pt x="1092830" y="36073"/>
                </a:moveTo>
                <a:lnTo>
                  <a:pt x="1091484" y="36334"/>
                </a:lnTo>
                <a:lnTo>
                  <a:pt x="1091746" y="36334"/>
                </a:lnTo>
                <a:lnTo>
                  <a:pt x="1092792" y="36111"/>
                </a:lnTo>
                <a:close/>
              </a:path>
              <a:path w="1098550" h="71754">
                <a:moveTo>
                  <a:pt x="1094367" y="35775"/>
                </a:moveTo>
                <a:lnTo>
                  <a:pt x="1092830" y="36073"/>
                </a:lnTo>
                <a:lnTo>
                  <a:pt x="1094367" y="35775"/>
                </a:lnTo>
                <a:close/>
              </a:path>
              <a:path w="1098550" h="71754">
                <a:moveTo>
                  <a:pt x="1093807" y="35093"/>
                </a:moveTo>
                <a:lnTo>
                  <a:pt x="1092830" y="36073"/>
                </a:lnTo>
                <a:lnTo>
                  <a:pt x="1094367" y="35775"/>
                </a:lnTo>
                <a:lnTo>
                  <a:pt x="1093807" y="35093"/>
                </a:lnTo>
                <a:close/>
              </a:path>
              <a:path w="1098550" h="71754">
                <a:moveTo>
                  <a:pt x="1097377" y="23063"/>
                </a:moveTo>
                <a:lnTo>
                  <a:pt x="1090874" y="23063"/>
                </a:lnTo>
                <a:lnTo>
                  <a:pt x="1094215" y="26415"/>
                </a:lnTo>
                <a:lnTo>
                  <a:pt x="1094215" y="34683"/>
                </a:lnTo>
                <a:lnTo>
                  <a:pt x="1093807" y="35093"/>
                </a:lnTo>
                <a:lnTo>
                  <a:pt x="1094367" y="35775"/>
                </a:lnTo>
                <a:lnTo>
                  <a:pt x="1097275" y="33604"/>
                </a:lnTo>
                <a:lnTo>
                  <a:pt x="1098540" y="30832"/>
                </a:lnTo>
                <a:lnTo>
                  <a:pt x="1098434" y="28267"/>
                </a:lnTo>
                <a:lnTo>
                  <a:pt x="1098355" y="27076"/>
                </a:lnTo>
                <a:lnTo>
                  <a:pt x="1097821" y="23736"/>
                </a:lnTo>
                <a:lnTo>
                  <a:pt x="1097377" y="23063"/>
                </a:lnTo>
                <a:close/>
              </a:path>
              <a:path w="1098550" h="71754">
                <a:moveTo>
                  <a:pt x="137778" y="5791"/>
                </a:moveTo>
                <a:lnTo>
                  <a:pt x="135428" y="25590"/>
                </a:lnTo>
                <a:lnTo>
                  <a:pt x="225903" y="35636"/>
                </a:lnTo>
                <a:lnTo>
                  <a:pt x="227948" y="15341"/>
                </a:lnTo>
                <a:lnTo>
                  <a:pt x="137778" y="5791"/>
                </a:lnTo>
                <a:close/>
              </a:path>
              <a:path w="1098550" h="71754">
                <a:moveTo>
                  <a:pt x="1096706" y="22047"/>
                </a:moveTo>
                <a:lnTo>
                  <a:pt x="1083102" y="22047"/>
                </a:lnTo>
                <a:lnTo>
                  <a:pt x="1093807" y="35093"/>
                </a:lnTo>
                <a:lnTo>
                  <a:pt x="1094215" y="34683"/>
                </a:lnTo>
                <a:lnTo>
                  <a:pt x="1094215" y="26415"/>
                </a:lnTo>
                <a:lnTo>
                  <a:pt x="1090874" y="23063"/>
                </a:lnTo>
                <a:lnTo>
                  <a:pt x="1097377" y="23063"/>
                </a:lnTo>
                <a:lnTo>
                  <a:pt x="1096706" y="22047"/>
                </a:lnTo>
                <a:close/>
              </a:path>
              <a:path w="1098550" h="71754">
                <a:moveTo>
                  <a:pt x="82367" y="380"/>
                </a:moveTo>
                <a:lnTo>
                  <a:pt x="81186" y="19697"/>
                </a:lnTo>
                <a:lnTo>
                  <a:pt x="94764" y="20980"/>
                </a:lnTo>
                <a:lnTo>
                  <a:pt x="108331" y="22391"/>
                </a:lnTo>
                <a:lnTo>
                  <a:pt x="128702" y="24764"/>
                </a:lnTo>
                <a:lnTo>
                  <a:pt x="135428" y="25590"/>
                </a:lnTo>
                <a:lnTo>
                  <a:pt x="137778" y="5791"/>
                </a:lnTo>
                <a:lnTo>
                  <a:pt x="123948" y="4188"/>
                </a:lnTo>
                <a:lnTo>
                  <a:pt x="110101" y="2752"/>
                </a:lnTo>
                <a:lnTo>
                  <a:pt x="96240" y="1483"/>
                </a:lnTo>
                <a:lnTo>
                  <a:pt x="82367" y="380"/>
                </a:lnTo>
                <a:close/>
              </a:path>
              <a:path w="1098550" h="71754">
                <a:moveTo>
                  <a:pt x="1080918" y="16382"/>
                </a:moveTo>
                <a:lnTo>
                  <a:pt x="1080918" y="24752"/>
                </a:lnTo>
                <a:lnTo>
                  <a:pt x="1082607" y="23063"/>
                </a:lnTo>
                <a:lnTo>
                  <a:pt x="1083102" y="22047"/>
                </a:lnTo>
                <a:lnTo>
                  <a:pt x="1096706" y="22047"/>
                </a:lnTo>
                <a:lnTo>
                  <a:pt x="1096120" y="21158"/>
                </a:lnTo>
                <a:lnTo>
                  <a:pt x="1093237" y="19342"/>
                </a:lnTo>
                <a:lnTo>
                  <a:pt x="1089389" y="17411"/>
                </a:lnTo>
                <a:lnTo>
                  <a:pt x="1085274" y="16421"/>
                </a:lnTo>
                <a:lnTo>
                  <a:pt x="1080918" y="16382"/>
                </a:lnTo>
                <a:close/>
              </a:path>
              <a:path w="1098550" h="71754">
                <a:moveTo>
                  <a:pt x="5808" y="19612"/>
                </a:moveTo>
                <a:lnTo>
                  <a:pt x="7539" y="21348"/>
                </a:lnTo>
                <a:lnTo>
                  <a:pt x="17788" y="21348"/>
                </a:lnTo>
                <a:lnTo>
                  <a:pt x="18130" y="21005"/>
                </a:lnTo>
                <a:lnTo>
                  <a:pt x="10168" y="21005"/>
                </a:lnTo>
                <a:lnTo>
                  <a:pt x="6942" y="20015"/>
                </a:lnTo>
                <a:lnTo>
                  <a:pt x="5808" y="19612"/>
                </a:lnTo>
                <a:close/>
              </a:path>
              <a:path w="1098550" h="71754">
                <a:moveTo>
                  <a:pt x="10495" y="19829"/>
                </a:moveTo>
                <a:lnTo>
                  <a:pt x="6942" y="20015"/>
                </a:lnTo>
                <a:lnTo>
                  <a:pt x="10168" y="21005"/>
                </a:lnTo>
                <a:lnTo>
                  <a:pt x="10495" y="19829"/>
                </a:lnTo>
                <a:close/>
              </a:path>
              <a:path w="1098550" h="71754">
                <a:moveTo>
                  <a:pt x="19854" y="19275"/>
                </a:moveTo>
                <a:lnTo>
                  <a:pt x="10495" y="19829"/>
                </a:lnTo>
                <a:lnTo>
                  <a:pt x="10168" y="21005"/>
                </a:lnTo>
                <a:lnTo>
                  <a:pt x="18130" y="21005"/>
                </a:lnTo>
                <a:lnTo>
                  <a:pt x="19854" y="19275"/>
                </a:lnTo>
                <a:close/>
              </a:path>
              <a:path w="1098550" h="71754">
                <a:moveTo>
                  <a:pt x="11736" y="2781"/>
                </a:moveTo>
                <a:lnTo>
                  <a:pt x="7539" y="2781"/>
                </a:lnTo>
                <a:lnTo>
                  <a:pt x="3386" y="6934"/>
                </a:lnTo>
                <a:lnTo>
                  <a:pt x="3386" y="17183"/>
                </a:lnTo>
                <a:lnTo>
                  <a:pt x="5808" y="19612"/>
                </a:lnTo>
                <a:lnTo>
                  <a:pt x="6942" y="20015"/>
                </a:lnTo>
                <a:lnTo>
                  <a:pt x="11736" y="2781"/>
                </a:lnTo>
                <a:close/>
              </a:path>
              <a:path w="1098550" h="71754">
                <a:moveTo>
                  <a:pt x="11870" y="2298"/>
                </a:moveTo>
                <a:lnTo>
                  <a:pt x="6942" y="20015"/>
                </a:lnTo>
                <a:lnTo>
                  <a:pt x="10495" y="19829"/>
                </a:lnTo>
                <a:lnTo>
                  <a:pt x="15146" y="3124"/>
                </a:lnTo>
                <a:lnTo>
                  <a:pt x="11870" y="2298"/>
                </a:lnTo>
                <a:close/>
              </a:path>
              <a:path w="1098550" h="71754">
                <a:moveTo>
                  <a:pt x="36378" y="2298"/>
                </a:moveTo>
                <a:lnTo>
                  <a:pt x="11870" y="2298"/>
                </a:lnTo>
                <a:lnTo>
                  <a:pt x="15146" y="3124"/>
                </a:lnTo>
                <a:lnTo>
                  <a:pt x="10495" y="19829"/>
                </a:lnTo>
                <a:lnTo>
                  <a:pt x="19854" y="19275"/>
                </a:lnTo>
                <a:lnTo>
                  <a:pt x="21941" y="17183"/>
                </a:lnTo>
                <a:lnTo>
                  <a:pt x="21941" y="6934"/>
                </a:lnTo>
                <a:lnTo>
                  <a:pt x="17788" y="2781"/>
                </a:lnTo>
                <a:lnTo>
                  <a:pt x="36387" y="2781"/>
                </a:lnTo>
                <a:lnTo>
                  <a:pt x="36378" y="2298"/>
                </a:lnTo>
                <a:close/>
              </a:path>
              <a:path w="1098550" h="71754">
                <a:moveTo>
                  <a:pt x="81236" y="18890"/>
                </a:moveTo>
                <a:lnTo>
                  <a:pt x="47818" y="18890"/>
                </a:lnTo>
                <a:lnTo>
                  <a:pt x="58946" y="18964"/>
                </a:lnTo>
                <a:lnTo>
                  <a:pt x="70068" y="19233"/>
                </a:lnTo>
                <a:lnTo>
                  <a:pt x="81186" y="19697"/>
                </a:lnTo>
                <a:lnTo>
                  <a:pt x="81236" y="18890"/>
                </a:lnTo>
                <a:close/>
              </a:path>
              <a:path w="1098550" h="71754">
                <a:moveTo>
                  <a:pt x="36343" y="380"/>
                </a:moveTo>
                <a:lnTo>
                  <a:pt x="0" y="8315"/>
                </a:lnTo>
                <a:lnTo>
                  <a:pt x="12" y="12064"/>
                </a:lnTo>
                <a:lnTo>
                  <a:pt x="491" y="15671"/>
                </a:lnTo>
                <a:lnTo>
                  <a:pt x="2827" y="18554"/>
                </a:lnTo>
                <a:lnTo>
                  <a:pt x="5808" y="19612"/>
                </a:lnTo>
                <a:lnTo>
                  <a:pt x="3386" y="17183"/>
                </a:lnTo>
                <a:lnTo>
                  <a:pt x="3386" y="6934"/>
                </a:lnTo>
                <a:lnTo>
                  <a:pt x="7539" y="2781"/>
                </a:lnTo>
                <a:lnTo>
                  <a:pt x="11736" y="2781"/>
                </a:lnTo>
                <a:lnTo>
                  <a:pt x="11870" y="2298"/>
                </a:lnTo>
                <a:lnTo>
                  <a:pt x="36378" y="2298"/>
                </a:lnTo>
                <a:lnTo>
                  <a:pt x="36343" y="380"/>
                </a:lnTo>
                <a:close/>
              </a:path>
              <a:path w="1098550" h="71754">
                <a:moveTo>
                  <a:pt x="36387" y="2781"/>
                </a:moveTo>
                <a:lnTo>
                  <a:pt x="17788" y="2781"/>
                </a:lnTo>
                <a:lnTo>
                  <a:pt x="21941" y="6934"/>
                </a:lnTo>
                <a:lnTo>
                  <a:pt x="21941" y="17183"/>
                </a:lnTo>
                <a:lnTo>
                  <a:pt x="19854" y="19275"/>
                </a:lnTo>
                <a:lnTo>
                  <a:pt x="28227" y="19011"/>
                </a:lnTo>
                <a:lnTo>
                  <a:pt x="36686" y="19011"/>
                </a:lnTo>
                <a:lnTo>
                  <a:pt x="36387" y="2781"/>
                </a:lnTo>
                <a:close/>
              </a:path>
              <a:path w="1098550" h="71754">
                <a:moveTo>
                  <a:pt x="59355" y="0"/>
                </a:moveTo>
                <a:lnTo>
                  <a:pt x="47849" y="95"/>
                </a:lnTo>
                <a:lnTo>
                  <a:pt x="36343" y="380"/>
                </a:lnTo>
                <a:lnTo>
                  <a:pt x="36686" y="19011"/>
                </a:lnTo>
                <a:lnTo>
                  <a:pt x="47818" y="18890"/>
                </a:lnTo>
                <a:lnTo>
                  <a:pt x="81236" y="18890"/>
                </a:lnTo>
                <a:lnTo>
                  <a:pt x="82367" y="380"/>
                </a:lnTo>
                <a:lnTo>
                  <a:pt x="70861" y="95"/>
                </a:lnTo>
                <a:lnTo>
                  <a:pt x="59355" y="0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04470" y="4464888"/>
            <a:ext cx="743340" cy="1864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434221" y="4274375"/>
            <a:ext cx="1048092" cy="3469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895895" y="4482998"/>
            <a:ext cx="391942" cy="14720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633956" y="4330052"/>
            <a:ext cx="870141" cy="29911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332687" y="4960416"/>
            <a:ext cx="276050" cy="22606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972894" y="4874767"/>
            <a:ext cx="935088" cy="28455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205810" y="4809426"/>
            <a:ext cx="426681" cy="27431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987084" y="4941146"/>
            <a:ext cx="624697" cy="28956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010399" y="4984813"/>
            <a:ext cx="496650" cy="25934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766346" y="4829657"/>
            <a:ext cx="1069581" cy="37345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347088" y="5452046"/>
            <a:ext cx="1136129" cy="20753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890380" y="5520321"/>
            <a:ext cx="246786" cy="11403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418573" y="5484731"/>
            <a:ext cx="589381" cy="2286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385522" y="5468835"/>
            <a:ext cx="579037" cy="29228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428716" y="5453759"/>
            <a:ext cx="328548" cy="18669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111608" y="5441619"/>
            <a:ext cx="699490" cy="206561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025633" y="5426202"/>
            <a:ext cx="374714" cy="307132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483093" y="5348585"/>
            <a:ext cx="597560" cy="28829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215909" y="5304396"/>
            <a:ext cx="267970" cy="410845"/>
          </a:xfrm>
          <a:custGeom>
            <a:avLst/>
            <a:gdLst/>
            <a:ahLst/>
            <a:cxnLst/>
            <a:rect l="l" t="t" r="r" b="b"/>
            <a:pathLst>
              <a:path w="267970" h="410845">
                <a:moveTo>
                  <a:pt x="2426" y="394527"/>
                </a:moveTo>
                <a:lnTo>
                  <a:pt x="0" y="396949"/>
                </a:lnTo>
                <a:lnTo>
                  <a:pt x="0" y="406455"/>
                </a:lnTo>
                <a:lnTo>
                  <a:pt x="3860" y="410309"/>
                </a:lnTo>
                <a:lnTo>
                  <a:pt x="13360" y="410309"/>
                </a:lnTo>
                <a:lnTo>
                  <a:pt x="16742" y="406933"/>
                </a:lnTo>
                <a:lnTo>
                  <a:pt x="15443" y="406933"/>
                </a:lnTo>
                <a:lnTo>
                  <a:pt x="1777" y="396472"/>
                </a:lnTo>
                <a:lnTo>
                  <a:pt x="2426" y="394527"/>
                </a:lnTo>
                <a:close/>
              </a:path>
              <a:path w="267970" h="410845">
                <a:moveTo>
                  <a:pt x="5676" y="393095"/>
                </a:moveTo>
                <a:lnTo>
                  <a:pt x="3860" y="393095"/>
                </a:lnTo>
                <a:lnTo>
                  <a:pt x="2426" y="394527"/>
                </a:lnTo>
                <a:lnTo>
                  <a:pt x="1777" y="396472"/>
                </a:lnTo>
                <a:lnTo>
                  <a:pt x="15443" y="406933"/>
                </a:lnTo>
                <a:lnTo>
                  <a:pt x="17221" y="405754"/>
                </a:lnTo>
                <a:lnTo>
                  <a:pt x="17220" y="401927"/>
                </a:lnTo>
                <a:lnTo>
                  <a:pt x="5676" y="393095"/>
                </a:lnTo>
                <a:close/>
              </a:path>
              <a:path w="267970" h="410845">
                <a:moveTo>
                  <a:pt x="17221" y="405754"/>
                </a:moveTo>
                <a:lnTo>
                  <a:pt x="15443" y="406933"/>
                </a:lnTo>
                <a:lnTo>
                  <a:pt x="16742" y="406933"/>
                </a:lnTo>
                <a:lnTo>
                  <a:pt x="17221" y="406455"/>
                </a:lnTo>
                <a:lnTo>
                  <a:pt x="17221" y="405754"/>
                </a:lnTo>
                <a:close/>
              </a:path>
              <a:path w="267970" h="410845">
                <a:moveTo>
                  <a:pt x="17221" y="401927"/>
                </a:moveTo>
                <a:lnTo>
                  <a:pt x="17221" y="405754"/>
                </a:lnTo>
                <a:lnTo>
                  <a:pt x="19900" y="403978"/>
                </a:lnTo>
                <a:lnTo>
                  <a:pt x="17221" y="401927"/>
                </a:lnTo>
                <a:close/>
              </a:path>
              <a:path w="267970" h="410845">
                <a:moveTo>
                  <a:pt x="28113" y="393095"/>
                </a:moveTo>
                <a:lnTo>
                  <a:pt x="13360" y="393095"/>
                </a:lnTo>
                <a:lnTo>
                  <a:pt x="17221" y="396949"/>
                </a:lnTo>
                <a:lnTo>
                  <a:pt x="17221" y="401927"/>
                </a:lnTo>
                <a:lnTo>
                  <a:pt x="19900" y="403978"/>
                </a:lnTo>
                <a:lnTo>
                  <a:pt x="21348" y="402554"/>
                </a:lnTo>
                <a:lnTo>
                  <a:pt x="22682" y="401029"/>
                </a:lnTo>
                <a:lnTo>
                  <a:pt x="23888" y="399401"/>
                </a:lnTo>
                <a:lnTo>
                  <a:pt x="28113" y="393095"/>
                </a:lnTo>
                <a:close/>
              </a:path>
              <a:path w="267970" h="410845">
                <a:moveTo>
                  <a:pt x="5678" y="393095"/>
                </a:moveTo>
                <a:lnTo>
                  <a:pt x="17221" y="401927"/>
                </a:lnTo>
                <a:lnTo>
                  <a:pt x="5678" y="393095"/>
                </a:lnTo>
                <a:close/>
              </a:path>
              <a:path w="267970" h="410845">
                <a:moveTo>
                  <a:pt x="21450" y="355840"/>
                </a:moveTo>
                <a:lnTo>
                  <a:pt x="17075" y="363916"/>
                </a:lnTo>
                <a:lnTo>
                  <a:pt x="12792" y="372040"/>
                </a:lnTo>
                <a:lnTo>
                  <a:pt x="8598" y="380211"/>
                </a:lnTo>
                <a:lnTo>
                  <a:pt x="4495" y="388429"/>
                </a:lnTo>
                <a:lnTo>
                  <a:pt x="4000" y="389389"/>
                </a:lnTo>
                <a:lnTo>
                  <a:pt x="3657" y="390377"/>
                </a:lnTo>
                <a:lnTo>
                  <a:pt x="3454" y="391393"/>
                </a:lnTo>
                <a:lnTo>
                  <a:pt x="17221" y="401927"/>
                </a:lnTo>
                <a:lnTo>
                  <a:pt x="17221" y="396949"/>
                </a:lnTo>
                <a:lnTo>
                  <a:pt x="13360" y="393095"/>
                </a:lnTo>
                <a:lnTo>
                  <a:pt x="28113" y="393095"/>
                </a:lnTo>
                <a:lnTo>
                  <a:pt x="29241" y="391393"/>
                </a:lnTo>
                <a:lnTo>
                  <a:pt x="33983" y="383925"/>
                </a:lnTo>
                <a:lnTo>
                  <a:pt x="38742" y="376006"/>
                </a:lnTo>
                <a:lnTo>
                  <a:pt x="43306" y="367965"/>
                </a:lnTo>
                <a:lnTo>
                  <a:pt x="21450" y="355840"/>
                </a:lnTo>
                <a:close/>
              </a:path>
              <a:path w="267970" h="410845">
                <a:moveTo>
                  <a:pt x="3467" y="391405"/>
                </a:moveTo>
                <a:lnTo>
                  <a:pt x="2426" y="394527"/>
                </a:lnTo>
                <a:lnTo>
                  <a:pt x="3860" y="393095"/>
                </a:lnTo>
                <a:lnTo>
                  <a:pt x="5676" y="393095"/>
                </a:lnTo>
                <a:lnTo>
                  <a:pt x="3467" y="391405"/>
                </a:lnTo>
                <a:close/>
              </a:path>
              <a:path w="267970" h="410845">
                <a:moveTo>
                  <a:pt x="55283" y="296423"/>
                </a:moveTo>
                <a:lnTo>
                  <a:pt x="46560" y="311127"/>
                </a:lnTo>
                <a:lnTo>
                  <a:pt x="38014" y="325931"/>
                </a:lnTo>
                <a:lnTo>
                  <a:pt x="29644" y="340835"/>
                </a:lnTo>
                <a:lnTo>
                  <a:pt x="21450" y="355840"/>
                </a:lnTo>
                <a:lnTo>
                  <a:pt x="43306" y="367965"/>
                </a:lnTo>
                <a:lnTo>
                  <a:pt x="51693" y="353338"/>
                </a:lnTo>
                <a:lnTo>
                  <a:pt x="60167" y="338761"/>
                </a:lnTo>
                <a:lnTo>
                  <a:pt x="68729" y="324236"/>
                </a:lnTo>
                <a:lnTo>
                  <a:pt x="77381" y="309763"/>
                </a:lnTo>
                <a:lnTo>
                  <a:pt x="55283" y="296423"/>
                </a:lnTo>
                <a:close/>
              </a:path>
              <a:path w="267970" h="410845">
                <a:moveTo>
                  <a:pt x="117678" y="199148"/>
                </a:moveTo>
                <a:lnTo>
                  <a:pt x="101819" y="223301"/>
                </a:lnTo>
                <a:lnTo>
                  <a:pt x="86132" y="247564"/>
                </a:lnTo>
                <a:lnTo>
                  <a:pt x="70620" y="271938"/>
                </a:lnTo>
                <a:lnTo>
                  <a:pt x="55283" y="296423"/>
                </a:lnTo>
                <a:lnTo>
                  <a:pt x="77381" y="309763"/>
                </a:lnTo>
                <a:lnTo>
                  <a:pt x="92637" y="285540"/>
                </a:lnTo>
                <a:lnTo>
                  <a:pt x="108097" y="261446"/>
                </a:lnTo>
                <a:lnTo>
                  <a:pt x="123760" y="237483"/>
                </a:lnTo>
                <a:lnTo>
                  <a:pt x="139623" y="213652"/>
                </a:lnTo>
                <a:lnTo>
                  <a:pt x="117678" y="199148"/>
                </a:lnTo>
                <a:close/>
              </a:path>
              <a:path w="267970" h="410845">
                <a:moveTo>
                  <a:pt x="190550" y="85775"/>
                </a:moveTo>
                <a:lnTo>
                  <a:pt x="172567" y="114272"/>
                </a:lnTo>
                <a:lnTo>
                  <a:pt x="154428" y="142667"/>
                </a:lnTo>
                <a:lnTo>
                  <a:pt x="136133" y="170959"/>
                </a:lnTo>
                <a:lnTo>
                  <a:pt x="117678" y="199148"/>
                </a:lnTo>
                <a:lnTo>
                  <a:pt x="139623" y="213652"/>
                </a:lnTo>
                <a:lnTo>
                  <a:pt x="158347" y="185410"/>
                </a:lnTo>
                <a:lnTo>
                  <a:pt x="176860" y="157033"/>
                </a:lnTo>
                <a:lnTo>
                  <a:pt x="195162" y="128521"/>
                </a:lnTo>
                <a:lnTo>
                  <a:pt x="213258" y="99872"/>
                </a:lnTo>
                <a:lnTo>
                  <a:pt x="190550" y="85775"/>
                </a:lnTo>
                <a:close/>
              </a:path>
              <a:path w="267970" h="410845">
                <a:moveTo>
                  <a:pt x="233629" y="20396"/>
                </a:moveTo>
                <a:lnTo>
                  <a:pt x="222449" y="36464"/>
                </a:lnTo>
                <a:lnTo>
                  <a:pt x="211542" y="52719"/>
                </a:lnTo>
                <a:lnTo>
                  <a:pt x="200909" y="69157"/>
                </a:lnTo>
                <a:lnTo>
                  <a:pt x="190550" y="85775"/>
                </a:lnTo>
                <a:lnTo>
                  <a:pt x="213258" y="99872"/>
                </a:lnTo>
                <a:lnTo>
                  <a:pt x="223499" y="83320"/>
                </a:lnTo>
                <a:lnTo>
                  <a:pt x="233592" y="66679"/>
                </a:lnTo>
                <a:lnTo>
                  <a:pt x="243535" y="49950"/>
                </a:lnTo>
                <a:lnTo>
                  <a:pt x="246565" y="44746"/>
                </a:lnTo>
                <a:lnTo>
                  <a:pt x="245732" y="43916"/>
                </a:lnTo>
                <a:lnTo>
                  <a:pt x="245732" y="33667"/>
                </a:lnTo>
                <a:lnTo>
                  <a:pt x="246483" y="32918"/>
                </a:lnTo>
                <a:lnTo>
                  <a:pt x="247031" y="29063"/>
                </a:lnTo>
                <a:lnTo>
                  <a:pt x="233629" y="20396"/>
                </a:lnTo>
                <a:close/>
              </a:path>
              <a:path w="267970" h="410845">
                <a:moveTo>
                  <a:pt x="250412" y="38139"/>
                </a:moveTo>
                <a:lnTo>
                  <a:pt x="246565" y="44746"/>
                </a:lnTo>
                <a:lnTo>
                  <a:pt x="249897" y="48069"/>
                </a:lnTo>
                <a:lnTo>
                  <a:pt x="260134" y="48069"/>
                </a:lnTo>
                <a:lnTo>
                  <a:pt x="264286" y="43916"/>
                </a:lnTo>
                <a:lnTo>
                  <a:pt x="264198" y="40093"/>
                </a:lnTo>
                <a:lnTo>
                  <a:pt x="250412" y="38139"/>
                </a:lnTo>
                <a:close/>
              </a:path>
              <a:path w="267970" h="410845">
                <a:moveTo>
                  <a:pt x="246483" y="32918"/>
                </a:moveTo>
                <a:lnTo>
                  <a:pt x="245732" y="33667"/>
                </a:lnTo>
                <a:lnTo>
                  <a:pt x="245732" y="43916"/>
                </a:lnTo>
                <a:lnTo>
                  <a:pt x="246565" y="44746"/>
                </a:lnTo>
                <a:lnTo>
                  <a:pt x="250412" y="38139"/>
                </a:lnTo>
                <a:lnTo>
                  <a:pt x="245833" y="37490"/>
                </a:lnTo>
                <a:lnTo>
                  <a:pt x="246483" y="32918"/>
                </a:lnTo>
                <a:close/>
              </a:path>
              <a:path w="267970" h="410845">
                <a:moveTo>
                  <a:pt x="255707" y="28862"/>
                </a:moveTo>
                <a:lnTo>
                  <a:pt x="253326" y="33134"/>
                </a:lnTo>
                <a:lnTo>
                  <a:pt x="250412" y="38139"/>
                </a:lnTo>
                <a:lnTo>
                  <a:pt x="264198" y="40093"/>
                </a:lnTo>
                <a:lnTo>
                  <a:pt x="264286" y="33667"/>
                </a:lnTo>
                <a:lnTo>
                  <a:pt x="260134" y="29514"/>
                </a:lnTo>
                <a:lnTo>
                  <a:pt x="260309" y="29514"/>
                </a:lnTo>
                <a:lnTo>
                  <a:pt x="255707" y="28862"/>
                </a:lnTo>
                <a:close/>
              </a:path>
              <a:path w="267970" h="410845">
                <a:moveTo>
                  <a:pt x="264286" y="39468"/>
                </a:moveTo>
                <a:lnTo>
                  <a:pt x="264198" y="40093"/>
                </a:lnTo>
                <a:lnTo>
                  <a:pt x="264286" y="39468"/>
                </a:lnTo>
                <a:close/>
              </a:path>
              <a:path w="267970" h="410845">
                <a:moveTo>
                  <a:pt x="260309" y="29514"/>
                </a:moveTo>
                <a:lnTo>
                  <a:pt x="260134" y="29514"/>
                </a:lnTo>
                <a:lnTo>
                  <a:pt x="264286" y="33667"/>
                </a:lnTo>
                <a:lnTo>
                  <a:pt x="264286" y="39468"/>
                </a:lnTo>
                <a:lnTo>
                  <a:pt x="265595" y="30264"/>
                </a:lnTo>
                <a:lnTo>
                  <a:pt x="260309" y="29514"/>
                </a:lnTo>
                <a:close/>
              </a:path>
              <a:path w="267970" h="410845">
                <a:moveTo>
                  <a:pt x="249044" y="30365"/>
                </a:moveTo>
                <a:lnTo>
                  <a:pt x="246483" y="32918"/>
                </a:lnTo>
                <a:lnTo>
                  <a:pt x="245833" y="37490"/>
                </a:lnTo>
                <a:lnTo>
                  <a:pt x="250412" y="38139"/>
                </a:lnTo>
                <a:lnTo>
                  <a:pt x="253326" y="33134"/>
                </a:lnTo>
                <a:lnTo>
                  <a:pt x="249044" y="30365"/>
                </a:lnTo>
                <a:close/>
              </a:path>
              <a:path w="267970" h="410845">
                <a:moveTo>
                  <a:pt x="255344" y="29514"/>
                </a:moveTo>
                <a:lnTo>
                  <a:pt x="249897" y="29514"/>
                </a:lnTo>
                <a:lnTo>
                  <a:pt x="249044" y="30365"/>
                </a:lnTo>
                <a:lnTo>
                  <a:pt x="253326" y="33134"/>
                </a:lnTo>
                <a:lnTo>
                  <a:pt x="255344" y="29514"/>
                </a:lnTo>
                <a:close/>
              </a:path>
              <a:path w="267970" h="410845">
                <a:moveTo>
                  <a:pt x="247031" y="29063"/>
                </a:moveTo>
                <a:lnTo>
                  <a:pt x="246483" y="32918"/>
                </a:lnTo>
                <a:lnTo>
                  <a:pt x="249044" y="30365"/>
                </a:lnTo>
                <a:lnTo>
                  <a:pt x="247031" y="29063"/>
                </a:lnTo>
                <a:close/>
              </a:path>
              <a:path w="267970" h="410845">
                <a:moveTo>
                  <a:pt x="247230" y="27660"/>
                </a:moveTo>
                <a:lnTo>
                  <a:pt x="247031" y="29063"/>
                </a:lnTo>
                <a:lnTo>
                  <a:pt x="249044" y="30365"/>
                </a:lnTo>
                <a:lnTo>
                  <a:pt x="249897" y="29514"/>
                </a:lnTo>
                <a:lnTo>
                  <a:pt x="255344" y="29514"/>
                </a:lnTo>
                <a:lnTo>
                  <a:pt x="255707" y="28862"/>
                </a:lnTo>
                <a:lnTo>
                  <a:pt x="247230" y="27660"/>
                </a:lnTo>
                <a:close/>
              </a:path>
              <a:path w="267970" h="410845">
                <a:moveTo>
                  <a:pt x="267512" y="11861"/>
                </a:moveTo>
                <a:lnTo>
                  <a:pt x="261924" y="18808"/>
                </a:lnTo>
                <a:lnTo>
                  <a:pt x="258914" y="23482"/>
                </a:lnTo>
                <a:lnTo>
                  <a:pt x="256044" y="28257"/>
                </a:lnTo>
                <a:lnTo>
                  <a:pt x="255707" y="28862"/>
                </a:lnTo>
                <a:lnTo>
                  <a:pt x="265595" y="30264"/>
                </a:lnTo>
                <a:lnTo>
                  <a:pt x="266496" y="24155"/>
                </a:lnTo>
                <a:lnTo>
                  <a:pt x="267131" y="18021"/>
                </a:lnTo>
                <a:lnTo>
                  <a:pt x="267512" y="11861"/>
                </a:lnTo>
                <a:close/>
              </a:path>
              <a:path w="267970" h="410845">
                <a:moveTo>
                  <a:pt x="258711" y="0"/>
                </a:moveTo>
                <a:lnTo>
                  <a:pt x="233629" y="20396"/>
                </a:lnTo>
                <a:lnTo>
                  <a:pt x="247031" y="29063"/>
                </a:lnTo>
                <a:lnTo>
                  <a:pt x="248030" y="22415"/>
                </a:lnTo>
                <a:lnTo>
                  <a:pt x="248231" y="18808"/>
                </a:lnTo>
                <a:lnTo>
                  <a:pt x="248214" y="14643"/>
                </a:lnTo>
                <a:lnTo>
                  <a:pt x="248094" y="11861"/>
                </a:lnTo>
                <a:lnTo>
                  <a:pt x="267512" y="11861"/>
                </a:lnTo>
                <a:lnTo>
                  <a:pt x="267563" y="8128"/>
                </a:lnTo>
                <a:lnTo>
                  <a:pt x="266230" y="4991"/>
                </a:lnTo>
                <a:lnTo>
                  <a:pt x="263499" y="2463"/>
                </a:lnTo>
                <a:lnTo>
                  <a:pt x="261251" y="787"/>
                </a:lnTo>
                <a:lnTo>
                  <a:pt x="258711" y="0"/>
                </a:lnTo>
                <a:close/>
              </a:path>
              <a:path w="267970" h="410845">
                <a:moveTo>
                  <a:pt x="267512" y="11861"/>
                </a:moveTo>
                <a:lnTo>
                  <a:pt x="248094" y="11861"/>
                </a:lnTo>
                <a:lnTo>
                  <a:pt x="248214" y="14643"/>
                </a:lnTo>
                <a:lnTo>
                  <a:pt x="248231" y="18808"/>
                </a:lnTo>
                <a:lnTo>
                  <a:pt x="248030" y="22415"/>
                </a:lnTo>
                <a:lnTo>
                  <a:pt x="247230" y="27660"/>
                </a:lnTo>
                <a:lnTo>
                  <a:pt x="255707" y="28862"/>
                </a:lnTo>
                <a:lnTo>
                  <a:pt x="256044" y="28257"/>
                </a:lnTo>
                <a:lnTo>
                  <a:pt x="258914" y="23482"/>
                </a:lnTo>
                <a:lnTo>
                  <a:pt x="261924" y="18808"/>
                </a:lnTo>
                <a:lnTo>
                  <a:pt x="267512" y="11861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660798" y="6046678"/>
            <a:ext cx="248754" cy="13335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317530" y="6037911"/>
            <a:ext cx="599043" cy="273966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358750" y="5905119"/>
            <a:ext cx="140335" cy="339090"/>
          </a:xfrm>
          <a:custGeom>
            <a:avLst/>
            <a:gdLst/>
            <a:ahLst/>
            <a:cxnLst/>
            <a:rect l="l" t="t" r="r" b="b"/>
            <a:pathLst>
              <a:path w="140335" h="339089">
                <a:moveTo>
                  <a:pt x="36503" y="326511"/>
                </a:moveTo>
                <a:lnTo>
                  <a:pt x="34975" y="327659"/>
                </a:lnTo>
                <a:lnTo>
                  <a:pt x="34975" y="336549"/>
                </a:lnTo>
                <a:lnTo>
                  <a:pt x="38353" y="339089"/>
                </a:lnTo>
                <a:lnTo>
                  <a:pt x="46710" y="339089"/>
                </a:lnTo>
                <a:lnTo>
                  <a:pt x="50088" y="336549"/>
                </a:lnTo>
                <a:lnTo>
                  <a:pt x="48679" y="336549"/>
                </a:lnTo>
                <a:lnTo>
                  <a:pt x="36385" y="327659"/>
                </a:lnTo>
                <a:lnTo>
                  <a:pt x="36702" y="326636"/>
                </a:lnTo>
                <a:lnTo>
                  <a:pt x="36503" y="326511"/>
                </a:lnTo>
                <a:close/>
              </a:path>
              <a:path w="140335" h="339089">
                <a:moveTo>
                  <a:pt x="36702" y="326636"/>
                </a:moveTo>
                <a:lnTo>
                  <a:pt x="36385" y="327659"/>
                </a:lnTo>
                <a:lnTo>
                  <a:pt x="48679" y="336549"/>
                </a:lnTo>
                <a:lnTo>
                  <a:pt x="50088" y="335564"/>
                </a:lnTo>
                <a:lnTo>
                  <a:pt x="50000" y="334970"/>
                </a:lnTo>
                <a:lnTo>
                  <a:pt x="36702" y="326636"/>
                </a:lnTo>
                <a:close/>
              </a:path>
              <a:path w="140335" h="339089">
                <a:moveTo>
                  <a:pt x="50088" y="335564"/>
                </a:moveTo>
                <a:lnTo>
                  <a:pt x="48679" y="336549"/>
                </a:lnTo>
                <a:lnTo>
                  <a:pt x="50088" y="336549"/>
                </a:lnTo>
                <a:lnTo>
                  <a:pt x="50088" y="335564"/>
                </a:lnTo>
                <a:close/>
              </a:path>
              <a:path w="140335" h="339089">
                <a:moveTo>
                  <a:pt x="50088" y="335025"/>
                </a:moveTo>
                <a:lnTo>
                  <a:pt x="50088" y="335564"/>
                </a:lnTo>
                <a:lnTo>
                  <a:pt x="50495" y="335279"/>
                </a:lnTo>
                <a:lnTo>
                  <a:pt x="50088" y="335025"/>
                </a:lnTo>
                <a:close/>
              </a:path>
              <a:path w="140335" h="339089">
                <a:moveTo>
                  <a:pt x="50088" y="334970"/>
                </a:moveTo>
                <a:lnTo>
                  <a:pt x="50495" y="335279"/>
                </a:lnTo>
                <a:lnTo>
                  <a:pt x="50088" y="334970"/>
                </a:lnTo>
                <a:close/>
              </a:path>
              <a:path w="140335" h="339089">
                <a:moveTo>
                  <a:pt x="54597" y="325119"/>
                </a:moveTo>
                <a:lnTo>
                  <a:pt x="46710" y="325119"/>
                </a:lnTo>
                <a:lnTo>
                  <a:pt x="50088" y="327659"/>
                </a:lnTo>
                <a:lnTo>
                  <a:pt x="50161" y="335025"/>
                </a:lnTo>
                <a:lnTo>
                  <a:pt x="50495" y="335279"/>
                </a:lnTo>
                <a:lnTo>
                  <a:pt x="52044" y="332739"/>
                </a:lnTo>
                <a:lnTo>
                  <a:pt x="53174" y="330199"/>
                </a:lnTo>
                <a:lnTo>
                  <a:pt x="53911" y="327659"/>
                </a:lnTo>
                <a:lnTo>
                  <a:pt x="54597" y="325119"/>
                </a:lnTo>
                <a:close/>
              </a:path>
              <a:path w="140335" h="339089">
                <a:moveTo>
                  <a:pt x="37759" y="325567"/>
                </a:moveTo>
                <a:lnTo>
                  <a:pt x="36813" y="326277"/>
                </a:lnTo>
                <a:lnTo>
                  <a:pt x="36702" y="326636"/>
                </a:lnTo>
                <a:lnTo>
                  <a:pt x="50088" y="335025"/>
                </a:lnTo>
                <a:lnTo>
                  <a:pt x="37759" y="325567"/>
                </a:lnTo>
                <a:close/>
              </a:path>
              <a:path w="140335" h="339089">
                <a:moveTo>
                  <a:pt x="46710" y="325119"/>
                </a:moveTo>
                <a:lnTo>
                  <a:pt x="38353" y="325119"/>
                </a:lnTo>
                <a:lnTo>
                  <a:pt x="37759" y="325567"/>
                </a:lnTo>
                <a:lnTo>
                  <a:pt x="50088" y="334970"/>
                </a:lnTo>
                <a:lnTo>
                  <a:pt x="50088" y="327659"/>
                </a:lnTo>
                <a:lnTo>
                  <a:pt x="46710" y="325119"/>
                </a:lnTo>
                <a:close/>
              </a:path>
              <a:path w="140335" h="339089">
                <a:moveTo>
                  <a:pt x="36813" y="326277"/>
                </a:moveTo>
                <a:lnTo>
                  <a:pt x="36503" y="326511"/>
                </a:lnTo>
                <a:lnTo>
                  <a:pt x="36702" y="326636"/>
                </a:lnTo>
                <a:lnTo>
                  <a:pt x="36813" y="326277"/>
                </a:lnTo>
                <a:close/>
              </a:path>
              <a:path w="140335" h="339089">
                <a:moveTo>
                  <a:pt x="39268" y="300989"/>
                </a:moveTo>
                <a:lnTo>
                  <a:pt x="38547" y="307339"/>
                </a:lnTo>
                <a:lnTo>
                  <a:pt x="36309" y="326389"/>
                </a:lnTo>
                <a:lnTo>
                  <a:pt x="36503" y="326511"/>
                </a:lnTo>
                <a:lnTo>
                  <a:pt x="36813" y="326277"/>
                </a:lnTo>
                <a:lnTo>
                  <a:pt x="37172" y="325119"/>
                </a:lnTo>
                <a:lnTo>
                  <a:pt x="54597" y="325119"/>
                </a:lnTo>
                <a:lnTo>
                  <a:pt x="55968" y="320039"/>
                </a:lnTo>
                <a:lnTo>
                  <a:pt x="57797" y="312419"/>
                </a:lnTo>
                <a:lnTo>
                  <a:pt x="59385" y="304799"/>
                </a:lnTo>
                <a:lnTo>
                  <a:pt x="39268" y="300989"/>
                </a:lnTo>
                <a:close/>
              </a:path>
              <a:path w="140335" h="339089">
                <a:moveTo>
                  <a:pt x="37172" y="325119"/>
                </a:moveTo>
                <a:lnTo>
                  <a:pt x="36813" y="326277"/>
                </a:lnTo>
                <a:lnTo>
                  <a:pt x="37759" y="325567"/>
                </a:lnTo>
                <a:lnTo>
                  <a:pt x="37172" y="325119"/>
                </a:lnTo>
                <a:close/>
              </a:path>
              <a:path w="140335" h="339089">
                <a:moveTo>
                  <a:pt x="38353" y="325119"/>
                </a:moveTo>
                <a:lnTo>
                  <a:pt x="37172" y="325119"/>
                </a:lnTo>
                <a:lnTo>
                  <a:pt x="37759" y="325567"/>
                </a:lnTo>
                <a:lnTo>
                  <a:pt x="38353" y="325119"/>
                </a:lnTo>
                <a:close/>
              </a:path>
              <a:path w="140335" h="339089">
                <a:moveTo>
                  <a:pt x="42075" y="252729"/>
                </a:moveTo>
                <a:lnTo>
                  <a:pt x="41834" y="265429"/>
                </a:lnTo>
                <a:lnTo>
                  <a:pt x="41286" y="276859"/>
                </a:lnTo>
                <a:lnTo>
                  <a:pt x="40430" y="289559"/>
                </a:lnTo>
                <a:lnTo>
                  <a:pt x="39268" y="300989"/>
                </a:lnTo>
                <a:lnTo>
                  <a:pt x="59385" y="304799"/>
                </a:lnTo>
                <a:lnTo>
                  <a:pt x="61828" y="292099"/>
                </a:lnTo>
                <a:lnTo>
                  <a:pt x="63692" y="279399"/>
                </a:lnTo>
                <a:lnTo>
                  <a:pt x="64976" y="266699"/>
                </a:lnTo>
                <a:lnTo>
                  <a:pt x="65684" y="253999"/>
                </a:lnTo>
                <a:lnTo>
                  <a:pt x="42075" y="252729"/>
                </a:lnTo>
                <a:close/>
              </a:path>
              <a:path w="140335" h="339089">
                <a:moveTo>
                  <a:pt x="64820" y="214629"/>
                </a:moveTo>
                <a:lnTo>
                  <a:pt x="40703" y="217169"/>
                </a:lnTo>
                <a:lnTo>
                  <a:pt x="41396" y="226059"/>
                </a:lnTo>
                <a:lnTo>
                  <a:pt x="41856" y="234949"/>
                </a:lnTo>
                <a:lnTo>
                  <a:pt x="42082" y="243839"/>
                </a:lnTo>
                <a:lnTo>
                  <a:pt x="42075" y="252729"/>
                </a:lnTo>
                <a:lnTo>
                  <a:pt x="65684" y="253999"/>
                </a:lnTo>
                <a:lnTo>
                  <a:pt x="65908" y="243839"/>
                </a:lnTo>
                <a:lnTo>
                  <a:pt x="65838" y="233679"/>
                </a:lnTo>
                <a:lnTo>
                  <a:pt x="65475" y="223519"/>
                </a:lnTo>
                <a:lnTo>
                  <a:pt x="64820" y="214629"/>
                </a:lnTo>
                <a:close/>
              </a:path>
              <a:path w="140335" h="339089">
                <a:moveTo>
                  <a:pt x="57988" y="185419"/>
                </a:moveTo>
                <a:lnTo>
                  <a:pt x="35445" y="194309"/>
                </a:lnTo>
                <a:lnTo>
                  <a:pt x="38112" y="200659"/>
                </a:lnTo>
                <a:lnTo>
                  <a:pt x="39865" y="208279"/>
                </a:lnTo>
                <a:lnTo>
                  <a:pt x="40703" y="217169"/>
                </a:lnTo>
                <a:lnTo>
                  <a:pt x="64820" y="214629"/>
                </a:lnTo>
                <a:lnTo>
                  <a:pt x="63828" y="207009"/>
                </a:lnTo>
                <a:lnTo>
                  <a:pt x="62356" y="199389"/>
                </a:lnTo>
                <a:lnTo>
                  <a:pt x="60409" y="191769"/>
                </a:lnTo>
                <a:lnTo>
                  <a:pt x="57988" y="185419"/>
                </a:lnTo>
                <a:close/>
              </a:path>
              <a:path w="140335" h="339089">
                <a:moveTo>
                  <a:pt x="46164" y="161289"/>
                </a:moveTo>
                <a:lnTo>
                  <a:pt x="26149" y="173989"/>
                </a:lnTo>
                <a:lnTo>
                  <a:pt x="29781" y="180339"/>
                </a:lnTo>
                <a:lnTo>
                  <a:pt x="32880" y="186689"/>
                </a:lnTo>
                <a:lnTo>
                  <a:pt x="35445" y="194309"/>
                </a:lnTo>
                <a:lnTo>
                  <a:pt x="57988" y="185419"/>
                </a:lnTo>
                <a:lnTo>
                  <a:pt x="55449" y="179069"/>
                </a:lnTo>
                <a:lnTo>
                  <a:pt x="52633" y="172719"/>
                </a:lnTo>
                <a:lnTo>
                  <a:pt x="49538" y="167639"/>
                </a:lnTo>
                <a:lnTo>
                  <a:pt x="46164" y="161289"/>
                </a:lnTo>
                <a:close/>
              </a:path>
              <a:path w="140335" h="339089">
                <a:moveTo>
                  <a:pt x="24536" y="156000"/>
                </a:moveTo>
                <a:lnTo>
                  <a:pt x="20599" y="165099"/>
                </a:lnTo>
                <a:lnTo>
                  <a:pt x="22745" y="167639"/>
                </a:lnTo>
                <a:lnTo>
                  <a:pt x="24523" y="170179"/>
                </a:lnTo>
                <a:lnTo>
                  <a:pt x="26149" y="173989"/>
                </a:lnTo>
                <a:lnTo>
                  <a:pt x="46164" y="161289"/>
                </a:lnTo>
                <a:lnTo>
                  <a:pt x="24079" y="161289"/>
                </a:lnTo>
                <a:lnTo>
                  <a:pt x="24536" y="159473"/>
                </a:lnTo>
                <a:lnTo>
                  <a:pt x="24536" y="156000"/>
                </a:lnTo>
                <a:close/>
              </a:path>
              <a:path w="140335" h="339089">
                <a:moveTo>
                  <a:pt x="24536" y="155985"/>
                </a:moveTo>
                <a:lnTo>
                  <a:pt x="20599" y="165099"/>
                </a:lnTo>
                <a:lnTo>
                  <a:pt x="24536" y="156000"/>
                </a:lnTo>
                <a:close/>
              </a:path>
              <a:path w="140335" h="339089">
                <a:moveTo>
                  <a:pt x="24536" y="143509"/>
                </a:moveTo>
                <a:lnTo>
                  <a:pt x="19799" y="143509"/>
                </a:lnTo>
                <a:lnTo>
                  <a:pt x="17614" y="144779"/>
                </a:lnTo>
                <a:lnTo>
                  <a:pt x="12560" y="154939"/>
                </a:lnTo>
                <a:lnTo>
                  <a:pt x="13093" y="157479"/>
                </a:lnTo>
                <a:lnTo>
                  <a:pt x="13449" y="157479"/>
                </a:lnTo>
                <a:lnTo>
                  <a:pt x="13906" y="158749"/>
                </a:lnTo>
                <a:lnTo>
                  <a:pt x="15646" y="161289"/>
                </a:lnTo>
                <a:lnTo>
                  <a:pt x="17881" y="162559"/>
                </a:lnTo>
                <a:lnTo>
                  <a:pt x="20590" y="165091"/>
                </a:lnTo>
                <a:lnTo>
                  <a:pt x="24529" y="156000"/>
                </a:lnTo>
                <a:lnTo>
                  <a:pt x="24536" y="143509"/>
                </a:lnTo>
                <a:close/>
              </a:path>
              <a:path w="140335" h="339089">
                <a:moveTo>
                  <a:pt x="24536" y="159473"/>
                </a:moveTo>
                <a:lnTo>
                  <a:pt x="24079" y="161289"/>
                </a:lnTo>
                <a:lnTo>
                  <a:pt x="24536" y="161289"/>
                </a:lnTo>
                <a:lnTo>
                  <a:pt x="24536" y="159473"/>
                </a:lnTo>
                <a:close/>
              </a:path>
              <a:path w="140335" h="339089">
                <a:moveTo>
                  <a:pt x="30416" y="146049"/>
                </a:moveTo>
                <a:lnTo>
                  <a:pt x="28841" y="146049"/>
                </a:lnTo>
                <a:lnTo>
                  <a:pt x="26625" y="151172"/>
                </a:lnTo>
                <a:lnTo>
                  <a:pt x="24536" y="159473"/>
                </a:lnTo>
                <a:lnTo>
                  <a:pt x="24536" y="161289"/>
                </a:lnTo>
                <a:lnTo>
                  <a:pt x="37185" y="161289"/>
                </a:lnTo>
                <a:lnTo>
                  <a:pt x="43472" y="160019"/>
                </a:lnTo>
                <a:lnTo>
                  <a:pt x="42952" y="156715"/>
                </a:lnTo>
                <a:lnTo>
                  <a:pt x="40424" y="153669"/>
                </a:lnTo>
                <a:lnTo>
                  <a:pt x="36702" y="149859"/>
                </a:lnTo>
                <a:lnTo>
                  <a:pt x="35636" y="149859"/>
                </a:lnTo>
                <a:lnTo>
                  <a:pt x="34518" y="148589"/>
                </a:lnTo>
                <a:lnTo>
                  <a:pt x="33350" y="147319"/>
                </a:lnTo>
                <a:lnTo>
                  <a:pt x="31915" y="147319"/>
                </a:lnTo>
                <a:lnTo>
                  <a:pt x="30416" y="146049"/>
                </a:lnTo>
                <a:close/>
              </a:path>
              <a:path w="140335" h="339089">
                <a:moveTo>
                  <a:pt x="42952" y="156715"/>
                </a:moveTo>
                <a:lnTo>
                  <a:pt x="43472" y="160019"/>
                </a:lnTo>
                <a:lnTo>
                  <a:pt x="37185" y="161289"/>
                </a:lnTo>
                <a:lnTo>
                  <a:pt x="46164" y="161289"/>
                </a:lnTo>
                <a:lnTo>
                  <a:pt x="43586" y="157479"/>
                </a:lnTo>
                <a:lnTo>
                  <a:pt x="42952" y="156715"/>
                </a:lnTo>
                <a:close/>
              </a:path>
              <a:path w="140335" h="339089">
                <a:moveTo>
                  <a:pt x="57111" y="135889"/>
                </a:moveTo>
                <a:lnTo>
                  <a:pt x="51803" y="138429"/>
                </a:lnTo>
                <a:lnTo>
                  <a:pt x="46253" y="140969"/>
                </a:lnTo>
                <a:lnTo>
                  <a:pt x="40474" y="140969"/>
                </a:lnTo>
                <a:lnTo>
                  <a:pt x="42952" y="156715"/>
                </a:lnTo>
                <a:lnTo>
                  <a:pt x="43586" y="157479"/>
                </a:lnTo>
                <a:lnTo>
                  <a:pt x="45305" y="160019"/>
                </a:lnTo>
                <a:lnTo>
                  <a:pt x="51117" y="160019"/>
                </a:lnTo>
                <a:lnTo>
                  <a:pt x="58534" y="157479"/>
                </a:lnTo>
                <a:lnTo>
                  <a:pt x="65722" y="154939"/>
                </a:lnTo>
                <a:lnTo>
                  <a:pt x="57111" y="135889"/>
                </a:lnTo>
                <a:close/>
              </a:path>
              <a:path w="140335" h="339089">
                <a:moveTo>
                  <a:pt x="26625" y="151172"/>
                </a:moveTo>
                <a:lnTo>
                  <a:pt x="24543" y="155985"/>
                </a:lnTo>
                <a:lnTo>
                  <a:pt x="24536" y="159473"/>
                </a:lnTo>
                <a:lnTo>
                  <a:pt x="26625" y="151172"/>
                </a:lnTo>
                <a:close/>
              </a:path>
              <a:path w="140335" h="339089">
                <a:moveTo>
                  <a:pt x="41274" y="146049"/>
                </a:moveTo>
                <a:lnTo>
                  <a:pt x="30416" y="146049"/>
                </a:lnTo>
                <a:lnTo>
                  <a:pt x="31915" y="147319"/>
                </a:lnTo>
                <a:lnTo>
                  <a:pt x="33350" y="147319"/>
                </a:lnTo>
                <a:lnTo>
                  <a:pt x="34518" y="148589"/>
                </a:lnTo>
                <a:lnTo>
                  <a:pt x="35636" y="149859"/>
                </a:lnTo>
                <a:lnTo>
                  <a:pt x="36702" y="149859"/>
                </a:lnTo>
                <a:lnTo>
                  <a:pt x="40424" y="153669"/>
                </a:lnTo>
                <a:lnTo>
                  <a:pt x="42952" y="156715"/>
                </a:lnTo>
                <a:lnTo>
                  <a:pt x="41274" y="146049"/>
                </a:lnTo>
                <a:close/>
              </a:path>
              <a:path w="140335" h="339089">
                <a:moveTo>
                  <a:pt x="26630" y="151153"/>
                </a:moveTo>
                <a:lnTo>
                  <a:pt x="24536" y="155985"/>
                </a:lnTo>
                <a:lnTo>
                  <a:pt x="26630" y="151153"/>
                </a:lnTo>
                <a:close/>
              </a:path>
              <a:path w="140335" h="339089">
                <a:moveTo>
                  <a:pt x="40474" y="140969"/>
                </a:moveTo>
                <a:lnTo>
                  <a:pt x="31584" y="143509"/>
                </a:lnTo>
                <a:lnTo>
                  <a:pt x="24536" y="143509"/>
                </a:lnTo>
                <a:lnTo>
                  <a:pt x="24536" y="155985"/>
                </a:lnTo>
                <a:lnTo>
                  <a:pt x="26636" y="151129"/>
                </a:lnTo>
                <a:lnTo>
                  <a:pt x="27914" y="146049"/>
                </a:lnTo>
                <a:lnTo>
                  <a:pt x="41274" y="146049"/>
                </a:lnTo>
                <a:lnTo>
                  <a:pt x="40474" y="140969"/>
                </a:lnTo>
                <a:close/>
              </a:path>
              <a:path w="140335" h="339089">
                <a:moveTo>
                  <a:pt x="70357" y="126999"/>
                </a:moveTo>
                <a:lnTo>
                  <a:pt x="66192" y="130809"/>
                </a:lnTo>
                <a:lnTo>
                  <a:pt x="61772" y="133349"/>
                </a:lnTo>
                <a:lnTo>
                  <a:pt x="57111" y="135889"/>
                </a:lnTo>
                <a:lnTo>
                  <a:pt x="65722" y="154939"/>
                </a:lnTo>
                <a:lnTo>
                  <a:pt x="71983" y="152399"/>
                </a:lnTo>
                <a:lnTo>
                  <a:pt x="77889" y="149859"/>
                </a:lnTo>
                <a:lnTo>
                  <a:pt x="83451" y="144779"/>
                </a:lnTo>
                <a:lnTo>
                  <a:pt x="70357" y="126999"/>
                </a:lnTo>
                <a:close/>
              </a:path>
              <a:path w="140335" h="339089">
                <a:moveTo>
                  <a:pt x="28841" y="146049"/>
                </a:moveTo>
                <a:lnTo>
                  <a:pt x="27914" y="146049"/>
                </a:lnTo>
                <a:lnTo>
                  <a:pt x="26630" y="151153"/>
                </a:lnTo>
                <a:lnTo>
                  <a:pt x="28841" y="146049"/>
                </a:lnTo>
                <a:close/>
              </a:path>
              <a:path w="140335" h="339089">
                <a:moveTo>
                  <a:pt x="73425" y="124016"/>
                </a:moveTo>
                <a:lnTo>
                  <a:pt x="72859" y="125729"/>
                </a:lnTo>
                <a:lnTo>
                  <a:pt x="71754" y="126999"/>
                </a:lnTo>
                <a:lnTo>
                  <a:pt x="70357" y="126999"/>
                </a:lnTo>
                <a:lnTo>
                  <a:pt x="83451" y="144779"/>
                </a:lnTo>
                <a:lnTo>
                  <a:pt x="95745" y="129539"/>
                </a:lnTo>
                <a:lnTo>
                  <a:pt x="96227" y="128269"/>
                </a:lnTo>
                <a:lnTo>
                  <a:pt x="96342" y="126999"/>
                </a:lnTo>
                <a:lnTo>
                  <a:pt x="96431" y="124459"/>
                </a:lnTo>
                <a:lnTo>
                  <a:pt x="73469" y="124459"/>
                </a:lnTo>
                <a:lnTo>
                  <a:pt x="73425" y="124016"/>
                </a:lnTo>
                <a:close/>
              </a:path>
              <a:path w="140335" h="339089">
                <a:moveTo>
                  <a:pt x="73698" y="123189"/>
                </a:moveTo>
                <a:lnTo>
                  <a:pt x="73425" y="124016"/>
                </a:lnTo>
                <a:lnTo>
                  <a:pt x="73469" y="124459"/>
                </a:lnTo>
                <a:lnTo>
                  <a:pt x="96431" y="124459"/>
                </a:lnTo>
                <a:lnTo>
                  <a:pt x="73698" y="123189"/>
                </a:lnTo>
                <a:close/>
              </a:path>
              <a:path w="140335" h="339089">
                <a:moveTo>
                  <a:pt x="96412" y="123189"/>
                </a:moveTo>
                <a:lnTo>
                  <a:pt x="73698" y="123189"/>
                </a:lnTo>
                <a:lnTo>
                  <a:pt x="96431" y="124459"/>
                </a:lnTo>
                <a:lnTo>
                  <a:pt x="96412" y="123189"/>
                </a:lnTo>
                <a:close/>
              </a:path>
              <a:path w="140335" h="339089">
                <a:moveTo>
                  <a:pt x="89446" y="106679"/>
                </a:moveTo>
                <a:lnTo>
                  <a:pt x="71996" y="120649"/>
                </a:lnTo>
                <a:lnTo>
                  <a:pt x="72847" y="121919"/>
                </a:lnTo>
                <a:lnTo>
                  <a:pt x="73342" y="123189"/>
                </a:lnTo>
                <a:lnTo>
                  <a:pt x="73425" y="124016"/>
                </a:lnTo>
                <a:lnTo>
                  <a:pt x="73698" y="123189"/>
                </a:lnTo>
                <a:lnTo>
                  <a:pt x="96412" y="123189"/>
                </a:lnTo>
                <a:lnTo>
                  <a:pt x="96392" y="121919"/>
                </a:lnTo>
                <a:lnTo>
                  <a:pt x="96253" y="120649"/>
                </a:lnTo>
                <a:lnTo>
                  <a:pt x="95021" y="114299"/>
                </a:lnTo>
                <a:lnTo>
                  <a:pt x="92824" y="110489"/>
                </a:lnTo>
                <a:lnTo>
                  <a:pt x="89446" y="106679"/>
                </a:lnTo>
                <a:close/>
              </a:path>
              <a:path w="140335" h="339089">
                <a:moveTo>
                  <a:pt x="74688" y="95249"/>
                </a:moveTo>
                <a:lnTo>
                  <a:pt x="66001" y="115569"/>
                </a:lnTo>
                <a:lnTo>
                  <a:pt x="68414" y="116839"/>
                </a:lnTo>
                <a:lnTo>
                  <a:pt x="70421" y="118109"/>
                </a:lnTo>
                <a:lnTo>
                  <a:pt x="71996" y="120649"/>
                </a:lnTo>
                <a:lnTo>
                  <a:pt x="89446" y="106679"/>
                </a:lnTo>
                <a:lnTo>
                  <a:pt x="85318" y="101599"/>
                </a:lnTo>
                <a:lnTo>
                  <a:pt x="80390" y="97789"/>
                </a:lnTo>
                <a:lnTo>
                  <a:pt x="74688" y="95249"/>
                </a:lnTo>
                <a:close/>
              </a:path>
              <a:path w="140335" h="339089">
                <a:moveTo>
                  <a:pt x="45605" y="87629"/>
                </a:moveTo>
                <a:lnTo>
                  <a:pt x="40944" y="109219"/>
                </a:lnTo>
                <a:lnTo>
                  <a:pt x="55333" y="111759"/>
                </a:lnTo>
                <a:lnTo>
                  <a:pt x="62407" y="114299"/>
                </a:lnTo>
                <a:lnTo>
                  <a:pt x="63626" y="115569"/>
                </a:lnTo>
                <a:lnTo>
                  <a:pt x="66001" y="115569"/>
                </a:lnTo>
                <a:lnTo>
                  <a:pt x="74688" y="95249"/>
                </a:lnTo>
                <a:lnTo>
                  <a:pt x="73151" y="95249"/>
                </a:lnTo>
                <a:lnTo>
                  <a:pt x="71589" y="93979"/>
                </a:lnTo>
                <a:lnTo>
                  <a:pt x="70002" y="93979"/>
                </a:lnTo>
                <a:lnTo>
                  <a:pt x="61963" y="91439"/>
                </a:lnTo>
                <a:lnTo>
                  <a:pt x="53822" y="90169"/>
                </a:lnTo>
                <a:lnTo>
                  <a:pt x="45605" y="87629"/>
                </a:lnTo>
                <a:close/>
              </a:path>
              <a:path w="140335" h="339089">
                <a:moveTo>
                  <a:pt x="22517" y="81279"/>
                </a:moveTo>
                <a:lnTo>
                  <a:pt x="21462" y="81279"/>
                </a:lnTo>
                <a:lnTo>
                  <a:pt x="10121" y="97789"/>
                </a:lnTo>
                <a:lnTo>
                  <a:pt x="11760" y="99059"/>
                </a:lnTo>
                <a:lnTo>
                  <a:pt x="13449" y="99059"/>
                </a:lnTo>
                <a:lnTo>
                  <a:pt x="15214" y="100329"/>
                </a:lnTo>
                <a:lnTo>
                  <a:pt x="27898" y="105409"/>
                </a:lnTo>
                <a:lnTo>
                  <a:pt x="34377" y="106679"/>
                </a:lnTo>
                <a:lnTo>
                  <a:pt x="40944" y="109219"/>
                </a:lnTo>
                <a:lnTo>
                  <a:pt x="45605" y="87629"/>
                </a:lnTo>
                <a:lnTo>
                  <a:pt x="31559" y="85089"/>
                </a:lnTo>
                <a:lnTo>
                  <a:pt x="24790" y="82549"/>
                </a:lnTo>
                <a:lnTo>
                  <a:pt x="23634" y="82549"/>
                </a:lnTo>
                <a:lnTo>
                  <a:pt x="22517" y="81279"/>
                </a:lnTo>
                <a:close/>
              </a:path>
              <a:path w="140335" h="339089">
                <a:moveTo>
                  <a:pt x="774" y="69849"/>
                </a:moveTo>
                <a:lnTo>
                  <a:pt x="0" y="73659"/>
                </a:lnTo>
                <a:lnTo>
                  <a:pt x="88" y="78739"/>
                </a:lnTo>
                <a:lnTo>
                  <a:pt x="1054" y="83819"/>
                </a:lnTo>
                <a:lnTo>
                  <a:pt x="2387" y="90169"/>
                </a:lnTo>
                <a:lnTo>
                  <a:pt x="5397" y="93979"/>
                </a:lnTo>
                <a:lnTo>
                  <a:pt x="10121" y="97789"/>
                </a:lnTo>
                <a:lnTo>
                  <a:pt x="21462" y="81279"/>
                </a:lnTo>
                <a:lnTo>
                  <a:pt x="21170" y="78739"/>
                </a:lnTo>
                <a:lnTo>
                  <a:pt x="21348" y="76199"/>
                </a:lnTo>
                <a:lnTo>
                  <a:pt x="22059" y="73659"/>
                </a:lnTo>
                <a:lnTo>
                  <a:pt x="774" y="69849"/>
                </a:lnTo>
                <a:close/>
              </a:path>
              <a:path w="140335" h="339089">
                <a:moveTo>
                  <a:pt x="12052" y="40639"/>
                </a:moveTo>
                <a:lnTo>
                  <a:pt x="7947" y="46989"/>
                </a:lnTo>
                <a:lnTo>
                  <a:pt x="4698" y="54609"/>
                </a:lnTo>
                <a:lnTo>
                  <a:pt x="2308" y="60959"/>
                </a:lnTo>
                <a:lnTo>
                  <a:pt x="774" y="69849"/>
                </a:lnTo>
                <a:lnTo>
                  <a:pt x="22059" y="73659"/>
                </a:lnTo>
                <a:lnTo>
                  <a:pt x="23558" y="66039"/>
                </a:lnTo>
                <a:lnTo>
                  <a:pt x="26593" y="60959"/>
                </a:lnTo>
                <a:lnTo>
                  <a:pt x="31165" y="55879"/>
                </a:lnTo>
                <a:lnTo>
                  <a:pt x="12052" y="40639"/>
                </a:lnTo>
                <a:close/>
              </a:path>
              <a:path w="140335" h="339089">
                <a:moveTo>
                  <a:pt x="36499" y="19049"/>
                </a:moveTo>
                <a:lnTo>
                  <a:pt x="29534" y="22859"/>
                </a:lnTo>
                <a:lnTo>
                  <a:pt x="23137" y="27939"/>
                </a:lnTo>
                <a:lnTo>
                  <a:pt x="17309" y="34289"/>
                </a:lnTo>
                <a:lnTo>
                  <a:pt x="12052" y="40639"/>
                </a:lnTo>
                <a:lnTo>
                  <a:pt x="31165" y="55879"/>
                </a:lnTo>
                <a:lnTo>
                  <a:pt x="36652" y="49529"/>
                </a:lnTo>
                <a:lnTo>
                  <a:pt x="42786" y="44449"/>
                </a:lnTo>
                <a:lnTo>
                  <a:pt x="49580" y="40639"/>
                </a:lnTo>
                <a:lnTo>
                  <a:pt x="36499" y="19049"/>
                </a:lnTo>
                <a:close/>
              </a:path>
              <a:path w="140335" h="339089">
                <a:moveTo>
                  <a:pt x="121246" y="43043"/>
                </a:moveTo>
                <a:lnTo>
                  <a:pt x="121246" y="45719"/>
                </a:lnTo>
                <a:lnTo>
                  <a:pt x="125399" y="50799"/>
                </a:lnTo>
                <a:lnTo>
                  <a:pt x="135648" y="50799"/>
                </a:lnTo>
                <a:lnTo>
                  <a:pt x="139801" y="45719"/>
                </a:lnTo>
                <a:lnTo>
                  <a:pt x="139801" y="44449"/>
                </a:lnTo>
                <a:lnTo>
                  <a:pt x="121958" y="44449"/>
                </a:lnTo>
                <a:lnTo>
                  <a:pt x="121246" y="43043"/>
                </a:lnTo>
                <a:close/>
              </a:path>
              <a:path w="140335" h="339089">
                <a:moveTo>
                  <a:pt x="135966" y="27939"/>
                </a:moveTo>
                <a:lnTo>
                  <a:pt x="124329" y="32732"/>
                </a:lnTo>
                <a:lnTo>
                  <a:pt x="121246" y="35559"/>
                </a:lnTo>
                <a:lnTo>
                  <a:pt x="121246" y="43043"/>
                </a:lnTo>
                <a:lnTo>
                  <a:pt x="121958" y="44449"/>
                </a:lnTo>
                <a:lnTo>
                  <a:pt x="139103" y="38099"/>
                </a:lnTo>
                <a:lnTo>
                  <a:pt x="137732" y="33662"/>
                </a:lnTo>
                <a:lnTo>
                  <a:pt x="135648" y="31749"/>
                </a:lnTo>
                <a:lnTo>
                  <a:pt x="137142" y="31749"/>
                </a:lnTo>
                <a:lnTo>
                  <a:pt x="135966" y="27939"/>
                </a:lnTo>
                <a:close/>
              </a:path>
              <a:path w="140335" h="339089">
                <a:moveTo>
                  <a:pt x="137732" y="33662"/>
                </a:moveTo>
                <a:lnTo>
                  <a:pt x="139103" y="38099"/>
                </a:lnTo>
                <a:lnTo>
                  <a:pt x="121958" y="44449"/>
                </a:lnTo>
                <a:lnTo>
                  <a:pt x="139801" y="44449"/>
                </a:lnTo>
                <a:lnTo>
                  <a:pt x="139801" y="35559"/>
                </a:lnTo>
                <a:lnTo>
                  <a:pt x="137732" y="33662"/>
                </a:lnTo>
                <a:close/>
              </a:path>
              <a:path w="140335" h="339089">
                <a:moveTo>
                  <a:pt x="124329" y="32732"/>
                </a:moveTo>
                <a:lnTo>
                  <a:pt x="117462" y="35559"/>
                </a:lnTo>
                <a:lnTo>
                  <a:pt x="121246" y="43043"/>
                </a:lnTo>
                <a:lnTo>
                  <a:pt x="121246" y="35559"/>
                </a:lnTo>
                <a:lnTo>
                  <a:pt x="124329" y="32732"/>
                </a:lnTo>
                <a:close/>
              </a:path>
              <a:path w="140335" h="339089">
                <a:moveTo>
                  <a:pt x="67868" y="5079"/>
                </a:moveTo>
                <a:lnTo>
                  <a:pt x="59750" y="7619"/>
                </a:lnTo>
                <a:lnTo>
                  <a:pt x="51817" y="11429"/>
                </a:lnTo>
                <a:lnTo>
                  <a:pt x="44067" y="15239"/>
                </a:lnTo>
                <a:lnTo>
                  <a:pt x="36499" y="19049"/>
                </a:lnTo>
                <a:lnTo>
                  <a:pt x="49580" y="40639"/>
                </a:lnTo>
                <a:lnTo>
                  <a:pt x="55857" y="36829"/>
                </a:lnTo>
                <a:lnTo>
                  <a:pt x="62304" y="33019"/>
                </a:lnTo>
                <a:lnTo>
                  <a:pt x="75704" y="27939"/>
                </a:lnTo>
                <a:lnTo>
                  <a:pt x="67868" y="5079"/>
                </a:lnTo>
                <a:close/>
              </a:path>
              <a:path w="140335" h="339089">
                <a:moveTo>
                  <a:pt x="125437" y="10159"/>
                </a:moveTo>
                <a:lnTo>
                  <a:pt x="110502" y="26669"/>
                </a:lnTo>
                <a:lnTo>
                  <a:pt x="111061" y="26669"/>
                </a:lnTo>
                <a:lnTo>
                  <a:pt x="111569" y="27939"/>
                </a:lnTo>
                <a:lnTo>
                  <a:pt x="112052" y="27939"/>
                </a:lnTo>
                <a:lnTo>
                  <a:pt x="114249" y="30479"/>
                </a:lnTo>
                <a:lnTo>
                  <a:pt x="116052" y="33019"/>
                </a:lnTo>
                <a:lnTo>
                  <a:pt x="117462" y="35559"/>
                </a:lnTo>
                <a:lnTo>
                  <a:pt x="124329" y="32732"/>
                </a:lnTo>
                <a:lnTo>
                  <a:pt x="125399" y="31749"/>
                </a:lnTo>
                <a:lnTo>
                  <a:pt x="126714" y="31749"/>
                </a:lnTo>
                <a:lnTo>
                  <a:pt x="135966" y="27939"/>
                </a:lnTo>
                <a:lnTo>
                  <a:pt x="134251" y="22859"/>
                </a:lnTo>
                <a:lnTo>
                  <a:pt x="131775" y="17779"/>
                </a:lnTo>
                <a:lnTo>
                  <a:pt x="128536" y="13969"/>
                </a:lnTo>
                <a:lnTo>
                  <a:pt x="127571" y="12699"/>
                </a:lnTo>
                <a:lnTo>
                  <a:pt x="126542" y="11429"/>
                </a:lnTo>
                <a:lnTo>
                  <a:pt x="125437" y="10159"/>
                </a:lnTo>
                <a:close/>
              </a:path>
              <a:path w="140335" h="339089">
                <a:moveTo>
                  <a:pt x="137142" y="31749"/>
                </a:moveTo>
                <a:lnTo>
                  <a:pt x="135648" y="31749"/>
                </a:lnTo>
                <a:lnTo>
                  <a:pt x="137732" y="33662"/>
                </a:lnTo>
                <a:lnTo>
                  <a:pt x="137142" y="31749"/>
                </a:lnTo>
                <a:close/>
              </a:path>
              <a:path w="140335" h="339089">
                <a:moveTo>
                  <a:pt x="126714" y="31749"/>
                </a:moveTo>
                <a:lnTo>
                  <a:pt x="125399" y="31749"/>
                </a:lnTo>
                <a:lnTo>
                  <a:pt x="124329" y="32732"/>
                </a:lnTo>
                <a:lnTo>
                  <a:pt x="126714" y="31749"/>
                </a:lnTo>
                <a:close/>
              </a:path>
              <a:path w="140335" h="339089">
                <a:moveTo>
                  <a:pt x="92652" y="0"/>
                </a:moveTo>
                <a:lnTo>
                  <a:pt x="76026" y="2539"/>
                </a:lnTo>
                <a:lnTo>
                  <a:pt x="67868" y="5079"/>
                </a:lnTo>
                <a:lnTo>
                  <a:pt x="75704" y="27939"/>
                </a:lnTo>
                <a:lnTo>
                  <a:pt x="83197" y="25399"/>
                </a:lnTo>
                <a:lnTo>
                  <a:pt x="90893" y="24129"/>
                </a:lnTo>
                <a:lnTo>
                  <a:pt x="98831" y="24129"/>
                </a:lnTo>
                <a:lnTo>
                  <a:pt x="101117" y="1269"/>
                </a:lnTo>
                <a:lnTo>
                  <a:pt x="92652" y="0"/>
                </a:lnTo>
                <a:close/>
              </a:path>
              <a:path w="140335" h="339089">
                <a:moveTo>
                  <a:pt x="106616" y="1269"/>
                </a:moveTo>
                <a:lnTo>
                  <a:pt x="101117" y="1269"/>
                </a:lnTo>
                <a:lnTo>
                  <a:pt x="98831" y="24129"/>
                </a:lnTo>
                <a:lnTo>
                  <a:pt x="102831" y="24129"/>
                </a:lnTo>
                <a:lnTo>
                  <a:pt x="110502" y="26669"/>
                </a:lnTo>
                <a:lnTo>
                  <a:pt x="125437" y="10159"/>
                </a:lnTo>
                <a:lnTo>
                  <a:pt x="124091" y="8889"/>
                </a:lnTo>
                <a:lnTo>
                  <a:pt x="122631" y="7619"/>
                </a:lnTo>
                <a:lnTo>
                  <a:pt x="119773" y="6349"/>
                </a:lnTo>
                <a:lnTo>
                  <a:pt x="118440" y="5079"/>
                </a:lnTo>
                <a:lnTo>
                  <a:pt x="117068" y="5079"/>
                </a:lnTo>
                <a:lnTo>
                  <a:pt x="111937" y="2539"/>
                </a:lnTo>
                <a:lnTo>
                  <a:pt x="106616" y="1269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496439" y="5937026"/>
            <a:ext cx="93980" cy="299720"/>
          </a:xfrm>
          <a:custGeom>
            <a:avLst/>
            <a:gdLst/>
            <a:ahLst/>
            <a:cxnLst/>
            <a:rect l="l" t="t" r="r" b="b"/>
            <a:pathLst>
              <a:path w="93979" h="299720">
                <a:moveTo>
                  <a:pt x="70053" y="283268"/>
                </a:moveTo>
                <a:lnTo>
                  <a:pt x="61239" y="283268"/>
                </a:lnTo>
                <a:lnTo>
                  <a:pt x="57658" y="286842"/>
                </a:lnTo>
                <a:lnTo>
                  <a:pt x="57658" y="295658"/>
                </a:lnTo>
                <a:lnTo>
                  <a:pt x="61239" y="299232"/>
                </a:lnTo>
                <a:lnTo>
                  <a:pt x="70053" y="299232"/>
                </a:lnTo>
                <a:lnTo>
                  <a:pt x="73621" y="295658"/>
                </a:lnTo>
                <a:lnTo>
                  <a:pt x="73621" y="286842"/>
                </a:lnTo>
                <a:lnTo>
                  <a:pt x="70053" y="283268"/>
                </a:lnTo>
                <a:close/>
              </a:path>
              <a:path w="93979" h="299720">
                <a:moveTo>
                  <a:pt x="57670" y="214798"/>
                </a:moveTo>
                <a:lnTo>
                  <a:pt x="56537" y="227900"/>
                </a:lnTo>
                <a:lnTo>
                  <a:pt x="55918" y="241016"/>
                </a:lnTo>
                <a:lnTo>
                  <a:pt x="55831" y="254717"/>
                </a:lnTo>
                <a:lnTo>
                  <a:pt x="56222" y="267286"/>
                </a:lnTo>
                <a:lnTo>
                  <a:pt x="57658" y="291250"/>
                </a:lnTo>
                <a:lnTo>
                  <a:pt x="57658" y="286842"/>
                </a:lnTo>
                <a:lnTo>
                  <a:pt x="61239" y="283268"/>
                </a:lnTo>
                <a:lnTo>
                  <a:pt x="74104" y="283268"/>
                </a:lnTo>
                <a:lnTo>
                  <a:pt x="75069" y="267286"/>
                </a:lnTo>
                <a:lnTo>
                  <a:pt x="75984" y="254144"/>
                </a:lnTo>
                <a:lnTo>
                  <a:pt x="77050" y="241016"/>
                </a:lnTo>
                <a:lnTo>
                  <a:pt x="78091" y="229616"/>
                </a:lnTo>
                <a:lnTo>
                  <a:pt x="79375" y="217083"/>
                </a:lnTo>
                <a:lnTo>
                  <a:pt x="57670" y="214798"/>
                </a:lnTo>
                <a:close/>
              </a:path>
              <a:path w="93979" h="299720">
                <a:moveTo>
                  <a:pt x="74104" y="283268"/>
                </a:moveTo>
                <a:lnTo>
                  <a:pt x="70053" y="283268"/>
                </a:lnTo>
                <a:lnTo>
                  <a:pt x="73621" y="286842"/>
                </a:lnTo>
                <a:lnTo>
                  <a:pt x="73621" y="291250"/>
                </a:lnTo>
                <a:lnTo>
                  <a:pt x="74104" y="283268"/>
                </a:lnTo>
                <a:close/>
              </a:path>
              <a:path w="93979" h="299720">
                <a:moveTo>
                  <a:pt x="64223" y="163048"/>
                </a:moveTo>
                <a:lnTo>
                  <a:pt x="62357" y="175957"/>
                </a:lnTo>
                <a:lnTo>
                  <a:pt x="60642" y="188885"/>
                </a:lnTo>
                <a:lnTo>
                  <a:pt x="59080" y="201832"/>
                </a:lnTo>
                <a:lnTo>
                  <a:pt x="57670" y="214798"/>
                </a:lnTo>
                <a:lnTo>
                  <a:pt x="79375" y="217083"/>
                </a:lnTo>
                <a:lnTo>
                  <a:pt x="80825" y="204470"/>
                </a:lnTo>
                <a:lnTo>
                  <a:pt x="82511" y="191892"/>
                </a:lnTo>
                <a:lnTo>
                  <a:pt x="84436" y="179349"/>
                </a:lnTo>
                <a:lnTo>
                  <a:pt x="86601" y="166839"/>
                </a:lnTo>
                <a:lnTo>
                  <a:pt x="64223" y="163048"/>
                </a:lnTo>
                <a:close/>
              </a:path>
              <a:path w="93979" h="299720">
                <a:moveTo>
                  <a:pt x="68148" y="127777"/>
                </a:moveTo>
                <a:lnTo>
                  <a:pt x="67502" y="136630"/>
                </a:lnTo>
                <a:lnTo>
                  <a:pt x="66633" y="145460"/>
                </a:lnTo>
                <a:lnTo>
                  <a:pt x="65540" y="154266"/>
                </a:lnTo>
                <a:lnTo>
                  <a:pt x="64223" y="163048"/>
                </a:lnTo>
                <a:lnTo>
                  <a:pt x="86601" y="166839"/>
                </a:lnTo>
                <a:lnTo>
                  <a:pt x="88332" y="157383"/>
                </a:lnTo>
                <a:lnTo>
                  <a:pt x="89773" y="147888"/>
                </a:lnTo>
                <a:lnTo>
                  <a:pt x="90923" y="138357"/>
                </a:lnTo>
                <a:lnTo>
                  <a:pt x="91782" y="128789"/>
                </a:lnTo>
                <a:lnTo>
                  <a:pt x="68148" y="127777"/>
                </a:lnTo>
                <a:close/>
              </a:path>
              <a:path w="93979" h="299720">
                <a:moveTo>
                  <a:pt x="90208" y="101297"/>
                </a:moveTo>
                <a:lnTo>
                  <a:pt x="68325" y="103433"/>
                </a:lnTo>
                <a:lnTo>
                  <a:pt x="68464" y="115002"/>
                </a:lnTo>
                <a:lnTo>
                  <a:pt x="68351" y="121885"/>
                </a:lnTo>
                <a:lnTo>
                  <a:pt x="68148" y="127777"/>
                </a:lnTo>
                <a:lnTo>
                  <a:pt x="91782" y="128789"/>
                </a:lnTo>
                <a:lnTo>
                  <a:pt x="91804" y="127777"/>
                </a:lnTo>
                <a:lnTo>
                  <a:pt x="91859" y="119664"/>
                </a:lnTo>
                <a:lnTo>
                  <a:pt x="91714" y="115002"/>
                </a:lnTo>
                <a:lnTo>
                  <a:pt x="91141" y="108140"/>
                </a:lnTo>
                <a:lnTo>
                  <a:pt x="90208" y="101297"/>
                </a:lnTo>
                <a:close/>
              </a:path>
              <a:path w="93979" h="299720">
                <a:moveTo>
                  <a:pt x="44816" y="97859"/>
                </a:moveTo>
                <a:lnTo>
                  <a:pt x="40998" y="100543"/>
                </a:lnTo>
                <a:lnTo>
                  <a:pt x="36334" y="103879"/>
                </a:lnTo>
                <a:lnTo>
                  <a:pt x="35928" y="104212"/>
                </a:lnTo>
                <a:lnTo>
                  <a:pt x="35509" y="104481"/>
                </a:lnTo>
                <a:lnTo>
                  <a:pt x="22123" y="110873"/>
                </a:lnTo>
                <a:lnTo>
                  <a:pt x="23698" y="111662"/>
                </a:lnTo>
                <a:lnTo>
                  <a:pt x="25374" y="112111"/>
                </a:lnTo>
                <a:lnTo>
                  <a:pt x="27139" y="112221"/>
                </a:lnTo>
                <a:lnTo>
                  <a:pt x="28448" y="112257"/>
                </a:lnTo>
                <a:lnTo>
                  <a:pt x="29743" y="112168"/>
                </a:lnTo>
                <a:lnTo>
                  <a:pt x="31038" y="111954"/>
                </a:lnTo>
                <a:lnTo>
                  <a:pt x="37033" y="110548"/>
                </a:lnTo>
                <a:lnTo>
                  <a:pt x="42849" y="108590"/>
                </a:lnTo>
                <a:lnTo>
                  <a:pt x="48488" y="106078"/>
                </a:lnTo>
                <a:lnTo>
                  <a:pt x="44816" y="97859"/>
                </a:lnTo>
                <a:close/>
              </a:path>
              <a:path w="93979" h="299720">
                <a:moveTo>
                  <a:pt x="21653" y="88506"/>
                </a:moveTo>
                <a:lnTo>
                  <a:pt x="19303" y="90949"/>
                </a:lnTo>
                <a:lnTo>
                  <a:pt x="17564" y="93765"/>
                </a:lnTo>
                <a:lnTo>
                  <a:pt x="16459" y="96950"/>
                </a:lnTo>
                <a:lnTo>
                  <a:pt x="15574" y="100021"/>
                </a:lnTo>
                <a:lnTo>
                  <a:pt x="15586" y="101297"/>
                </a:lnTo>
                <a:lnTo>
                  <a:pt x="22123" y="110873"/>
                </a:lnTo>
                <a:lnTo>
                  <a:pt x="27861" y="95007"/>
                </a:lnTo>
                <a:lnTo>
                  <a:pt x="21653" y="88506"/>
                </a:lnTo>
                <a:close/>
              </a:path>
              <a:path w="93979" h="299720">
                <a:moveTo>
                  <a:pt x="27861" y="95007"/>
                </a:moveTo>
                <a:lnTo>
                  <a:pt x="22123" y="110873"/>
                </a:lnTo>
                <a:lnTo>
                  <a:pt x="35509" y="104481"/>
                </a:lnTo>
                <a:lnTo>
                  <a:pt x="35928" y="104212"/>
                </a:lnTo>
                <a:lnTo>
                  <a:pt x="36334" y="103879"/>
                </a:lnTo>
                <a:lnTo>
                  <a:pt x="27861" y="95007"/>
                </a:lnTo>
                <a:close/>
              </a:path>
              <a:path w="93979" h="299720">
                <a:moveTo>
                  <a:pt x="68247" y="81628"/>
                </a:moveTo>
                <a:lnTo>
                  <a:pt x="63791" y="84918"/>
                </a:lnTo>
                <a:lnTo>
                  <a:pt x="50573" y="93877"/>
                </a:lnTo>
                <a:lnTo>
                  <a:pt x="47123" y="96243"/>
                </a:lnTo>
                <a:lnTo>
                  <a:pt x="44816" y="97859"/>
                </a:lnTo>
                <a:lnTo>
                  <a:pt x="48488" y="106078"/>
                </a:lnTo>
                <a:lnTo>
                  <a:pt x="54089" y="103671"/>
                </a:lnTo>
                <a:lnTo>
                  <a:pt x="59855" y="101822"/>
                </a:lnTo>
                <a:lnTo>
                  <a:pt x="65798" y="100534"/>
                </a:lnTo>
                <a:lnTo>
                  <a:pt x="67081" y="100300"/>
                </a:lnTo>
                <a:lnTo>
                  <a:pt x="67633" y="100233"/>
                </a:lnTo>
                <a:lnTo>
                  <a:pt x="68008" y="99432"/>
                </a:lnTo>
                <a:lnTo>
                  <a:pt x="69598" y="99432"/>
                </a:lnTo>
                <a:lnTo>
                  <a:pt x="68247" y="81628"/>
                </a:lnTo>
                <a:close/>
              </a:path>
              <a:path w="93979" h="299720">
                <a:moveTo>
                  <a:pt x="40932" y="89166"/>
                </a:moveTo>
                <a:lnTo>
                  <a:pt x="28270" y="93877"/>
                </a:lnTo>
                <a:lnTo>
                  <a:pt x="27861" y="95007"/>
                </a:lnTo>
                <a:lnTo>
                  <a:pt x="36334" y="103879"/>
                </a:lnTo>
                <a:lnTo>
                  <a:pt x="41728" y="100021"/>
                </a:lnTo>
                <a:lnTo>
                  <a:pt x="44816" y="97859"/>
                </a:lnTo>
                <a:lnTo>
                  <a:pt x="40932" y="89166"/>
                </a:lnTo>
                <a:close/>
              </a:path>
              <a:path w="93979" h="299720">
                <a:moveTo>
                  <a:pt x="69723" y="100059"/>
                </a:moveTo>
                <a:lnTo>
                  <a:pt x="68364" y="100143"/>
                </a:lnTo>
                <a:lnTo>
                  <a:pt x="67633" y="100233"/>
                </a:lnTo>
                <a:lnTo>
                  <a:pt x="67487" y="100543"/>
                </a:lnTo>
                <a:lnTo>
                  <a:pt x="68325" y="103433"/>
                </a:lnTo>
                <a:lnTo>
                  <a:pt x="90208" y="101297"/>
                </a:lnTo>
                <a:lnTo>
                  <a:pt x="90058" y="100100"/>
                </a:lnTo>
                <a:lnTo>
                  <a:pt x="69862" y="100100"/>
                </a:lnTo>
                <a:lnTo>
                  <a:pt x="69723" y="100059"/>
                </a:lnTo>
                <a:close/>
              </a:path>
              <a:path w="93979" h="299720">
                <a:moveTo>
                  <a:pt x="68008" y="99432"/>
                </a:moveTo>
                <a:lnTo>
                  <a:pt x="67633" y="100233"/>
                </a:lnTo>
                <a:lnTo>
                  <a:pt x="68364" y="100143"/>
                </a:lnTo>
                <a:lnTo>
                  <a:pt x="69646" y="100063"/>
                </a:lnTo>
                <a:lnTo>
                  <a:pt x="68008" y="99432"/>
                </a:lnTo>
                <a:close/>
              </a:path>
              <a:path w="93979" h="299720">
                <a:moveTo>
                  <a:pt x="69749" y="100059"/>
                </a:moveTo>
                <a:close/>
              </a:path>
              <a:path w="93979" h="299720">
                <a:moveTo>
                  <a:pt x="70713" y="80109"/>
                </a:moveTo>
                <a:lnTo>
                  <a:pt x="70182" y="80152"/>
                </a:lnTo>
                <a:lnTo>
                  <a:pt x="69338" y="80822"/>
                </a:lnTo>
                <a:lnTo>
                  <a:pt x="68247" y="81628"/>
                </a:lnTo>
                <a:lnTo>
                  <a:pt x="69643" y="100021"/>
                </a:lnTo>
                <a:lnTo>
                  <a:pt x="69862" y="100100"/>
                </a:lnTo>
                <a:lnTo>
                  <a:pt x="90058" y="100100"/>
                </a:lnTo>
                <a:lnTo>
                  <a:pt x="73228" y="80349"/>
                </a:lnTo>
                <a:lnTo>
                  <a:pt x="70713" y="80109"/>
                </a:lnTo>
                <a:close/>
              </a:path>
              <a:path w="93979" h="299720">
                <a:moveTo>
                  <a:pt x="69643" y="100021"/>
                </a:moveTo>
                <a:close/>
              </a:path>
              <a:path w="93979" h="299720">
                <a:moveTo>
                  <a:pt x="69598" y="99432"/>
                </a:moveTo>
                <a:lnTo>
                  <a:pt x="68008" y="99432"/>
                </a:lnTo>
                <a:lnTo>
                  <a:pt x="69643" y="100021"/>
                </a:lnTo>
                <a:lnTo>
                  <a:pt x="69598" y="99432"/>
                </a:lnTo>
                <a:close/>
              </a:path>
              <a:path w="93979" h="299720">
                <a:moveTo>
                  <a:pt x="54293" y="83351"/>
                </a:moveTo>
                <a:lnTo>
                  <a:pt x="47815" y="85746"/>
                </a:lnTo>
                <a:lnTo>
                  <a:pt x="40932" y="89166"/>
                </a:lnTo>
                <a:lnTo>
                  <a:pt x="44816" y="97859"/>
                </a:lnTo>
                <a:lnTo>
                  <a:pt x="47123" y="96243"/>
                </a:lnTo>
                <a:lnTo>
                  <a:pt x="52653" y="92452"/>
                </a:lnTo>
                <a:lnTo>
                  <a:pt x="58064" y="88817"/>
                </a:lnTo>
                <a:lnTo>
                  <a:pt x="54293" y="83351"/>
                </a:lnTo>
                <a:close/>
              </a:path>
              <a:path w="93979" h="299720">
                <a:moveTo>
                  <a:pt x="44945" y="69801"/>
                </a:moveTo>
                <a:lnTo>
                  <a:pt x="21653" y="88506"/>
                </a:lnTo>
                <a:lnTo>
                  <a:pt x="27861" y="95007"/>
                </a:lnTo>
                <a:lnTo>
                  <a:pt x="28270" y="93877"/>
                </a:lnTo>
                <a:lnTo>
                  <a:pt x="28816" y="93873"/>
                </a:lnTo>
                <a:lnTo>
                  <a:pt x="29432" y="93765"/>
                </a:lnTo>
                <a:lnTo>
                  <a:pt x="33693" y="92452"/>
                </a:lnTo>
                <a:lnTo>
                  <a:pt x="37406" y="90949"/>
                </a:lnTo>
                <a:lnTo>
                  <a:pt x="47815" y="85746"/>
                </a:lnTo>
                <a:lnTo>
                  <a:pt x="54293" y="83351"/>
                </a:lnTo>
                <a:lnTo>
                  <a:pt x="44945" y="69801"/>
                </a:lnTo>
                <a:close/>
              </a:path>
              <a:path w="93979" h="299720">
                <a:moveTo>
                  <a:pt x="68148" y="80321"/>
                </a:moveTo>
                <a:lnTo>
                  <a:pt x="54293" y="83351"/>
                </a:lnTo>
                <a:lnTo>
                  <a:pt x="58064" y="88817"/>
                </a:lnTo>
                <a:lnTo>
                  <a:pt x="63829" y="84892"/>
                </a:lnTo>
                <a:lnTo>
                  <a:pt x="68234" y="81638"/>
                </a:lnTo>
                <a:lnTo>
                  <a:pt x="68148" y="80321"/>
                </a:lnTo>
                <a:close/>
              </a:path>
              <a:path w="93979" h="299720">
                <a:moveTo>
                  <a:pt x="65544" y="51941"/>
                </a:moveTo>
                <a:lnTo>
                  <a:pt x="44945" y="69801"/>
                </a:lnTo>
                <a:lnTo>
                  <a:pt x="54293" y="83351"/>
                </a:lnTo>
                <a:lnTo>
                  <a:pt x="70182" y="80152"/>
                </a:lnTo>
                <a:lnTo>
                  <a:pt x="74864" y="76406"/>
                </a:lnTo>
                <a:lnTo>
                  <a:pt x="80137" y="71846"/>
                </a:lnTo>
                <a:lnTo>
                  <a:pt x="81711" y="70345"/>
                </a:lnTo>
                <a:lnTo>
                  <a:pt x="83210" y="68770"/>
                </a:lnTo>
                <a:lnTo>
                  <a:pt x="84632" y="67122"/>
                </a:lnTo>
                <a:lnTo>
                  <a:pt x="65544" y="51941"/>
                </a:lnTo>
                <a:close/>
              </a:path>
              <a:path w="93979" h="299720">
                <a:moveTo>
                  <a:pt x="70182" y="80152"/>
                </a:moveTo>
                <a:lnTo>
                  <a:pt x="68148" y="80321"/>
                </a:lnTo>
                <a:lnTo>
                  <a:pt x="68247" y="81628"/>
                </a:lnTo>
                <a:lnTo>
                  <a:pt x="69429" y="80755"/>
                </a:lnTo>
                <a:lnTo>
                  <a:pt x="70182" y="80152"/>
                </a:lnTo>
                <a:close/>
              </a:path>
              <a:path w="93979" h="299720">
                <a:moveTo>
                  <a:pt x="92379" y="39207"/>
                </a:moveTo>
                <a:lnTo>
                  <a:pt x="67271" y="42533"/>
                </a:lnTo>
                <a:lnTo>
                  <a:pt x="67906" y="45920"/>
                </a:lnTo>
                <a:lnTo>
                  <a:pt x="67322" y="49056"/>
                </a:lnTo>
                <a:lnTo>
                  <a:pt x="65544" y="51941"/>
                </a:lnTo>
                <a:lnTo>
                  <a:pt x="84632" y="67122"/>
                </a:lnTo>
                <a:lnTo>
                  <a:pt x="86067" y="65380"/>
                </a:lnTo>
                <a:lnTo>
                  <a:pt x="87337" y="63525"/>
                </a:lnTo>
                <a:lnTo>
                  <a:pt x="88442" y="61555"/>
                </a:lnTo>
                <a:lnTo>
                  <a:pt x="92087" y="54529"/>
                </a:lnTo>
                <a:lnTo>
                  <a:pt x="93408" y="47080"/>
                </a:lnTo>
                <a:lnTo>
                  <a:pt x="92379" y="39207"/>
                </a:lnTo>
                <a:close/>
              </a:path>
              <a:path w="93979" h="299720">
                <a:moveTo>
                  <a:pt x="80238" y="14630"/>
                </a:moveTo>
                <a:lnTo>
                  <a:pt x="63131" y="32578"/>
                </a:lnTo>
                <a:lnTo>
                  <a:pt x="65481" y="35468"/>
                </a:lnTo>
                <a:lnTo>
                  <a:pt x="66865" y="38787"/>
                </a:lnTo>
                <a:lnTo>
                  <a:pt x="67271" y="42533"/>
                </a:lnTo>
                <a:lnTo>
                  <a:pt x="92379" y="39207"/>
                </a:lnTo>
                <a:lnTo>
                  <a:pt x="91503" y="31880"/>
                </a:lnTo>
                <a:lnTo>
                  <a:pt x="88900" y="25246"/>
                </a:lnTo>
                <a:lnTo>
                  <a:pt x="84556" y="19305"/>
                </a:lnTo>
                <a:lnTo>
                  <a:pt x="83248" y="17627"/>
                </a:lnTo>
                <a:lnTo>
                  <a:pt x="81813" y="16069"/>
                </a:lnTo>
                <a:lnTo>
                  <a:pt x="80238" y="14630"/>
                </a:lnTo>
                <a:close/>
              </a:path>
              <a:path w="93979" h="299720">
                <a:moveTo>
                  <a:pt x="58381" y="2893"/>
                </a:moveTo>
                <a:lnTo>
                  <a:pt x="51498" y="25408"/>
                </a:lnTo>
                <a:lnTo>
                  <a:pt x="55968" y="26863"/>
                </a:lnTo>
                <a:lnTo>
                  <a:pt x="59842" y="29253"/>
                </a:lnTo>
                <a:lnTo>
                  <a:pt x="63131" y="32578"/>
                </a:lnTo>
                <a:lnTo>
                  <a:pt x="80238" y="14630"/>
                </a:lnTo>
                <a:lnTo>
                  <a:pt x="73850" y="9067"/>
                </a:lnTo>
                <a:lnTo>
                  <a:pt x="66560" y="5154"/>
                </a:lnTo>
                <a:lnTo>
                  <a:pt x="58381" y="2893"/>
                </a:lnTo>
                <a:close/>
              </a:path>
              <a:path w="93979" h="299720">
                <a:moveTo>
                  <a:pt x="35534" y="0"/>
                </a:moveTo>
                <a:lnTo>
                  <a:pt x="27190" y="519"/>
                </a:lnTo>
                <a:lnTo>
                  <a:pt x="26987" y="21295"/>
                </a:lnTo>
                <a:lnTo>
                  <a:pt x="33756" y="21732"/>
                </a:lnTo>
                <a:lnTo>
                  <a:pt x="40462" y="22678"/>
                </a:lnTo>
                <a:lnTo>
                  <a:pt x="47078" y="24132"/>
                </a:lnTo>
                <a:lnTo>
                  <a:pt x="48577" y="24495"/>
                </a:lnTo>
                <a:lnTo>
                  <a:pt x="50050" y="24922"/>
                </a:lnTo>
                <a:lnTo>
                  <a:pt x="51498" y="25408"/>
                </a:lnTo>
                <a:lnTo>
                  <a:pt x="58381" y="2893"/>
                </a:lnTo>
                <a:lnTo>
                  <a:pt x="56324" y="2326"/>
                </a:lnTo>
                <a:lnTo>
                  <a:pt x="54228" y="1864"/>
                </a:lnTo>
                <a:lnTo>
                  <a:pt x="51763" y="1454"/>
                </a:lnTo>
                <a:lnTo>
                  <a:pt x="43853" y="328"/>
                </a:lnTo>
                <a:lnTo>
                  <a:pt x="35534" y="0"/>
                </a:lnTo>
                <a:close/>
              </a:path>
              <a:path w="93979" h="299720">
                <a:moveTo>
                  <a:pt x="27190" y="519"/>
                </a:moveTo>
                <a:lnTo>
                  <a:pt x="9384" y="1454"/>
                </a:lnTo>
                <a:lnTo>
                  <a:pt x="9324" y="5154"/>
                </a:lnTo>
                <a:lnTo>
                  <a:pt x="9199" y="20011"/>
                </a:lnTo>
                <a:lnTo>
                  <a:pt x="26987" y="21295"/>
                </a:lnTo>
                <a:lnTo>
                  <a:pt x="27000" y="20011"/>
                </a:lnTo>
                <a:lnTo>
                  <a:pt x="14401" y="20011"/>
                </a:lnTo>
                <a:lnTo>
                  <a:pt x="18554" y="15857"/>
                </a:lnTo>
                <a:lnTo>
                  <a:pt x="18554" y="5608"/>
                </a:lnTo>
                <a:lnTo>
                  <a:pt x="14401" y="1454"/>
                </a:lnTo>
                <a:lnTo>
                  <a:pt x="27181" y="1454"/>
                </a:lnTo>
                <a:lnTo>
                  <a:pt x="27190" y="519"/>
                </a:lnTo>
                <a:close/>
              </a:path>
              <a:path w="93979" h="299720">
                <a:moveTo>
                  <a:pt x="9384" y="1454"/>
                </a:moveTo>
                <a:lnTo>
                  <a:pt x="4152" y="1454"/>
                </a:lnTo>
                <a:lnTo>
                  <a:pt x="0" y="5608"/>
                </a:lnTo>
                <a:lnTo>
                  <a:pt x="0" y="15857"/>
                </a:lnTo>
                <a:lnTo>
                  <a:pt x="4152" y="20011"/>
                </a:lnTo>
                <a:lnTo>
                  <a:pt x="9199" y="20011"/>
                </a:lnTo>
                <a:lnTo>
                  <a:pt x="9324" y="5154"/>
                </a:lnTo>
                <a:lnTo>
                  <a:pt x="9384" y="1454"/>
                </a:lnTo>
                <a:close/>
              </a:path>
              <a:path w="93979" h="299720">
                <a:moveTo>
                  <a:pt x="27181" y="1454"/>
                </a:moveTo>
                <a:lnTo>
                  <a:pt x="14401" y="1454"/>
                </a:lnTo>
                <a:lnTo>
                  <a:pt x="18554" y="5608"/>
                </a:lnTo>
                <a:lnTo>
                  <a:pt x="18554" y="15857"/>
                </a:lnTo>
                <a:lnTo>
                  <a:pt x="14401" y="20011"/>
                </a:lnTo>
                <a:lnTo>
                  <a:pt x="27000" y="20011"/>
                </a:lnTo>
                <a:lnTo>
                  <a:pt x="27181" y="1454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567246" y="5983940"/>
            <a:ext cx="494711" cy="239725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132764" y="6183768"/>
            <a:ext cx="31115" cy="35560"/>
          </a:xfrm>
          <a:custGeom>
            <a:avLst/>
            <a:gdLst/>
            <a:ahLst/>
            <a:cxnLst/>
            <a:rect l="l" t="t" r="r" b="b"/>
            <a:pathLst>
              <a:path w="31115" h="35560">
                <a:moveTo>
                  <a:pt x="1133" y="21967"/>
                </a:moveTo>
                <a:lnTo>
                  <a:pt x="0" y="23098"/>
                </a:lnTo>
                <a:lnTo>
                  <a:pt x="0" y="31733"/>
                </a:lnTo>
                <a:lnTo>
                  <a:pt x="3505" y="35233"/>
                </a:lnTo>
                <a:lnTo>
                  <a:pt x="12141" y="35233"/>
                </a:lnTo>
                <a:lnTo>
                  <a:pt x="15633" y="31733"/>
                </a:lnTo>
                <a:lnTo>
                  <a:pt x="15633" y="30276"/>
                </a:lnTo>
                <a:lnTo>
                  <a:pt x="15100" y="30276"/>
                </a:lnTo>
                <a:lnTo>
                  <a:pt x="546" y="24555"/>
                </a:lnTo>
                <a:lnTo>
                  <a:pt x="1133" y="21967"/>
                </a:lnTo>
                <a:close/>
              </a:path>
              <a:path w="31115" h="35560">
                <a:moveTo>
                  <a:pt x="3914" y="19598"/>
                </a:moveTo>
                <a:lnTo>
                  <a:pt x="3505" y="19598"/>
                </a:lnTo>
                <a:lnTo>
                  <a:pt x="1133" y="21967"/>
                </a:lnTo>
                <a:lnTo>
                  <a:pt x="546" y="24555"/>
                </a:lnTo>
                <a:lnTo>
                  <a:pt x="15100" y="30276"/>
                </a:lnTo>
                <a:lnTo>
                  <a:pt x="15633" y="29354"/>
                </a:lnTo>
                <a:lnTo>
                  <a:pt x="15633" y="24206"/>
                </a:lnTo>
                <a:lnTo>
                  <a:pt x="3914" y="19598"/>
                </a:lnTo>
                <a:close/>
              </a:path>
              <a:path w="31115" h="35560">
                <a:moveTo>
                  <a:pt x="15633" y="29354"/>
                </a:moveTo>
                <a:lnTo>
                  <a:pt x="15100" y="30276"/>
                </a:lnTo>
                <a:lnTo>
                  <a:pt x="15633" y="30276"/>
                </a:lnTo>
                <a:lnTo>
                  <a:pt x="15633" y="29354"/>
                </a:lnTo>
                <a:close/>
              </a:path>
              <a:path w="31115" h="35560">
                <a:moveTo>
                  <a:pt x="15633" y="24206"/>
                </a:moveTo>
                <a:lnTo>
                  <a:pt x="15633" y="29354"/>
                </a:lnTo>
                <a:lnTo>
                  <a:pt x="17695" y="25789"/>
                </a:lnTo>
                <a:lnTo>
                  <a:pt x="17195" y="25789"/>
                </a:lnTo>
                <a:lnTo>
                  <a:pt x="17159" y="24806"/>
                </a:lnTo>
                <a:lnTo>
                  <a:pt x="15633" y="24206"/>
                </a:lnTo>
                <a:close/>
              </a:path>
              <a:path w="31115" h="35560">
                <a:moveTo>
                  <a:pt x="17159" y="24806"/>
                </a:moveTo>
                <a:lnTo>
                  <a:pt x="17195" y="25789"/>
                </a:lnTo>
                <a:lnTo>
                  <a:pt x="17705" y="25771"/>
                </a:lnTo>
                <a:lnTo>
                  <a:pt x="18059" y="25159"/>
                </a:lnTo>
                <a:lnTo>
                  <a:pt x="17159" y="24806"/>
                </a:lnTo>
                <a:close/>
              </a:path>
              <a:path w="31115" h="35560">
                <a:moveTo>
                  <a:pt x="17705" y="25771"/>
                </a:moveTo>
                <a:lnTo>
                  <a:pt x="17195" y="25789"/>
                </a:lnTo>
                <a:lnTo>
                  <a:pt x="17695" y="25789"/>
                </a:lnTo>
                <a:close/>
              </a:path>
              <a:path w="31115" h="35560">
                <a:moveTo>
                  <a:pt x="16497" y="6927"/>
                </a:moveTo>
                <a:lnTo>
                  <a:pt x="18757" y="24688"/>
                </a:lnTo>
                <a:lnTo>
                  <a:pt x="18478" y="24731"/>
                </a:lnTo>
                <a:lnTo>
                  <a:pt x="18249" y="24889"/>
                </a:lnTo>
                <a:lnTo>
                  <a:pt x="18059" y="25159"/>
                </a:lnTo>
                <a:lnTo>
                  <a:pt x="17705" y="25771"/>
                </a:lnTo>
                <a:lnTo>
                  <a:pt x="20662" y="25662"/>
                </a:lnTo>
                <a:lnTo>
                  <a:pt x="29571" y="18555"/>
                </a:lnTo>
                <a:lnTo>
                  <a:pt x="26708" y="18555"/>
                </a:lnTo>
                <a:lnTo>
                  <a:pt x="30833" y="14429"/>
                </a:lnTo>
                <a:lnTo>
                  <a:pt x="30861" y="12731"/>
                </a:lnTo>
                <a:lnTo>
                  <a:pt x="16649" y="6950"/>
                </a:lnTo>
                <a:lnTo>
                  <a:pt x="16497" y="6927"/>
                </a:lnTo>
                <a:close/>
              </a:path>
              <a:path w="31115" h="35560">
                <a:moveTo>
                  <a:pt x="16497" y="6927"/>
                </a:moveTo>
                <a:lnTo>
                  <a:pt x="17159" y="24806"/>
                </a:lnTo>
                <a:lnTo>
                  <a:pt x="18059" y="25159"/>
                </a:lnTo>
                <a:lnTo>
                  <a:pt x="18249" y="24889"/>
                </a:lnTo>
                <a:lnTo>
                  <a:pt x="18478" y="24731"/>
                </a:lnTo>
                <a:lnTo>
                  <a:pt x="18757" y="24688"/>
                </a:lnTo>
                <a:lnTo>
                  <a:pt x="16497" y="6927"/>
                </a:lnTo>
                <a:close/>
              </a:path>
              <a:path w="31115" h="35560">
                <a:moveTo>
                  <a:pt x="16966" y="19598"/>
                </a:moveTo>
                <a:lnTo>
                  <a:pt x="12141" y="19598"/>
                </a:lnTo>
                <a:lnTo>
                  <a:pt x="15633" y="23098"/>
                </a:lnTo>
                <a:lnTo>
                  <a:pt x="15633" y="24206"/>
                </a:lnTo>
                <a:lnTo>
                  <a:pt x="17159" y="24806"/>
                </a:lnTo>
                <a:lnTo>
                  <a:pt x="16966" y="19598"/>
                </a:lnTo>
                <a:close/>
              </a:path>
              <a:path w="31115" h="35560">
                <a:moveTo>
                  <a:pt x="12306" y="7598"/>
                </a:moveTo>
                <a:lnTo>
                  <a:pt x="1854" y="18788"/>
                </a:lnTo>
                <a:lnTo>
                  <a:pt x="15633" y="24206"/>
                </a:lnTo>
                <a:lnTo>
                  <a:pt x="15633" y="23098"/>
                </a:lnTo>
                <a:lnTo>
                  <a:pt x="12141" y="19598"/>
                </a:lnTo>
                <a:lnTo>
                  <a:pt x="16966" y="19598"/>
                </a:lnTo>
                <a:lnTo>
                  <a:pt x="16927" y="18555"/>
                </a:lnTo>
                <a:lnTo>
                  <a:pt x="16459" y="18555"/>
                </a:lnTo>
                <a:lnTo>
                  <a:pt x="12334" y="14429"/>
                </a:lnTo>
                <a:lnTo>
                  <a:pt x="12306" y="7598"/>
                </a:lnTo>
                <a:close/>
              </a:path>
              <a:path w="31115" h="35560">
                <a:moveTo>
                  <a:pt x="1854" y="18788"/>
                </a:moveTo>
                <a:lnTo>
                  <a:pt x="1133" y="21967"/>
                </a:lnTo>
                <a:lnTo>
                  <a:pt x="3505" y="19598"/>
                </a:lnTo>
                <a:lnTo>
                  <a:pt x="3914" y="19598"/>
                </a:lnTo>
                <a:lnTo>
                  <a:pt x="1854" y="18788"/>
                </a:lnTo>
                <a:close/>
              </a:path>
              <a:path w="31115" h="35560">
                <a:moveTo>
                  <a:pt x="16497" y="6927"/>
                </a:moveTo>
                <a:lnTo>
                  <a:pt x="15024" y="6968"/>
                </a:lnTo>
                <a:lnTo>
                  <a:pt x="13576" y="7202"/>
                </a:lnTo>
                <a:lnTo>
                  <a:pt x="12306" y="7598"/>
                </a:lnTo>
                <a:lnTo>
                  <a:pt x="12334" y="14429"/>
                </a:lnTo>
                <a:lnTo>
                  <a:pt x="16459" y="18555"/>
                </a:lnTo>
                <a:lnTo>
                  <a:pt x="16927" y="18555"/>
                </a:lnTo>
                <a:lnTo>
                  <a:pt x="16497" y="6927"/>
                </a:lnTo>
                <a:close/>
              </a:path>
              <a:path w="31115" h="35560">
                <a:moveTo>
                  <a:pt x="30833" y="14429"/>
                </a:moveTo>
                <a:lnTo>
                  <a:pt x="26708" y="18555"/>
                </a:lnTo>
                <a:lnTo>
                  <a:pt x="29571" y="18555"/>
                </a:lnTo>
                <a:lnTo>
                  <a:pt x="29692" y="18328"/>
                </a:lnTo>
                <a:lnTo>
                  <a:pt x="30111" y="17207"/>
                </a:lnTo>
                <a:lnTo>
                  <a:pt x="30606" y="15756"/>
                </a:lnTo>
                <a:lnTo>
                  <a:pt x="30833" y="14429"/>
                </a:lnTo>
                <a:close/>
              </a:path>
              <a:path w="31115" h="35560">
                <a:moveTo>
                  <a:pt x="30861" y="6927"/>
                </a:moveTo>
                <a:lnTo>
                  <a:pt x="16497" y="6927"/>
                </a:lnTo>
                <a:lnTo>
                  <a:pt x="16693" y="6968"/>
                </a:lnTo>
                <a:lnTo>
                  <a:pt x="30861" y="12731"/>
                </a:lnTo>
                <a:lnTo>
                  <a:pt x="30861" y="6927"/>
                </a:lnTo>
                <a:close/>
              </a:path>
              <a:path w="31115" h="35560">
                <a:moveTo>
                  <a:pt x="26708" y="0"/>
                </a:moveTo>
                <a:lnTo>
                  <a:pt x="16459" y="0"/>
                </a:lnTo>
                <a:lnTo>
                  <a:pt x="12306" y="4152"/>
                </a:lnTo>
                <a:lnTo>
                  <a:pt x="12306" y="7598"/>
                </a:lnTo>
                <a:lnTo>
                  <a:pt x="13576" y="7202"/>
                </a:lnTo>
                <a:lnTo>
                  <a:pt x="15024" y="6968"/>
                </a:lnTo>
                <a:lnTo>
                  <a:pt x="16497" y="6927"/>
                </a:lnTo>
                <a:lnTo>
                  <a:pt x="30861" y="6927"/>
                </a:lnTo>
                <a:lnTo>
                  <a:pt x="30861" y="4152"/>
                </a:lnTo>
                <a:lnTo>
                  <a:pt x="26708" y="0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323048" y="6011034"/>
            <a:ext cx="472706" cy="185783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877226" y="6144560"/>
            <a:ext cx="47625" cy="71755"/>
          </a:xfrm>
          <a:custGeom>
            <a:avLst/>
            <a:gdLst/>
            <a:ahLst/>
            <a:cxnLst/>
            <a:rect l="l" t="t" r="r" b="b"/>
            <a:pathLst>
              <a:path w="47625" h="71754">
                <a:moveTo>
                  <a:pt x="19811" y="62847"/>
                </a:moveTo>
                <a:lnTo>
                  <a:pt x="3009" y="63145"/>
                </a:lnTo>
                <a:lnTo>
                  <a:pt x="3009" y="67636"/>
                </a:lnTo>
                <a:lnTo>
                  <a:pt x="6769" y="71396"/>
                </a:lnTo>
                <a:lnTo>
                  <a:pt x="16052" y="71396"/>
                </a:lnTo>
                <a:lnTo>
                  <a:pt x="19811" y="67636"/>
                </a:lnTo>
                <a:lnTo>
                  <a:pt x="19811" y="62847"/>
                </a:lnTo>
                <a:close/>
              </a:path>
              <a:path w="47625" h="71754">
                <a:moveTo>
                  <a:pt x="21386" y="52317"/>
                </a:moveTo>
                <a:lnTo>
                  <a:pt x="1054" y="52677"/>
                </a:lnTo>
                <a:lnTo>
                  <a:pt x="3009" y="63145"/>
                </a:lnTo>
                <a:lnTo>
                  <a:pt x="3009" y="58357"/>
                </a:lnTo>
                <a:lnTo>
                  <a:pt x="6769" y="54597"/>
                </a:lnTo>
                <a:lnTo>
                  <a:pt x="21045" y="54597"/>
                </a:lnTo>
                <a:lnTo>
                  <a:pt x="21386" y="52317"/>
                </a:lnTo>
                <a:close/>
              </a:path>
              <a:path w="47625" h="71754">
                <a:moveTo>
                  <a:pt x="16052" y="54597"/>
                </a:moveTo>
                <a:lnTo>
                  <a:pt x="6769" y="54597"/>
                </a:lnTo>
                <a:lnTo>
                  <a:pt x="3009" y="58357"/>
                </a:lnTo>
                <a:lnTo>
                  <a:pt x="3009" y="63145"/>
                </a:lnTo>
                <a:lnTo>
                  <a:pt x="19811" y="62847"/>
                </a:lnTo>
                <a:lnTo>
                  <a:pt x="19811" y="58357"/>
                </a:lnTo>
                <a:lnTo>
                  <a:pt x="16052" y="54597"/>
                </a:lnTo>
                <a:close/>
              </a:path>
              <a:path w="47625" h="71754">
                <a:moveTo>
                  <a:pt x="21045" y="54597"/>
                </a:moveTo>
                <a:lnTo>
                  <a:pt x="16052" y="54597"/>
                </a:lnTo>
                <a:lnTo>
                  <a:pt x="19811" y="58357"/>
                </a:lnTo>
                <a:lnTo>
                  <a:pt x="19811" y="62847"/>
                </a:lnTo>
                <a:lnTo>
                  <a:pt x="21045" y="54597"/>
                </a:lnTo>
                <a:close/>
              </a:path>
              <a:path w="47625" h="71754">
                <a:moveTo>
                  <a:pt x="4140" y="30775"/>
                </a:moveTo>
                <a:lnTo>
                  <a:pt x="0" y="46794"/>
                </a:lnTo>
                <a:lnTo>
                  <a:pt x="1054" y="52677"/>
                </a:lnTo>
                <a:lnTo>
                  <a:pt x="21386" y="52317"/>
                </a:lnTo>
                <a:lnTo>
                  <a:pt x="22174" y="48224"/>
                </a:lnTo>
                <a:lnTo>
                  <a:pt x="23075" y="44152"/>
                </a:lnTo>
                <a:lnTo>
                  <a:pt x="24066" y="40104"/>
                </a:lnTo>
                <a:lnTo>
                  <a:pt x="4140" y="30775"/>
                </a:lnTo>
                <a:close/>
              </a:path>
              <a:path w="47625" h="71754">
                <a:moveTo>
                  <a:pt x="21094" y="12005"/>
                </a:moveTo>
                <a:lnTo>
                  <a:pt x="4140" y="30775"/>
                </a:lnTo>
                <a:lnTo>
                  <a:pt x="24066" y="40104"/>
                </a:lnTo>
                <a:lnTo>
                  <a:pt x="24549" y="38387"/>
                </a:lnTo>
                <a:lnTo>
                  <a:pt x="25311" y="36800"/>
                </a:lnTo>
                <a:lnTo>
                  <a:pt x="28714" y="32039"/>
                </a:lnTo>
                <a:lnTo>
                  <a:pt x="31356" y="28976"/>
                </a:lnTo>
                <a:lnTo>
                  <a:pt x="34289" y="26154"/>
                </a:lnTo>
                <a:lnTo>
                  <a:pt x="21094" y="12005"/>
                </a:lnTo>
                <a:close/>
              </a:path>
              <a:path w="47625" h="71754">
                <a:moveTo>
                  <a:pt x="28917" y="5103"/>
                </a:moveTo>
                <a:lnTo>
                  <a:pt x="21094" y="12005"/>
                </a:lnTo>
                <a:lnTo>
                  <a:pt x="34289" y="26154"/>
                </a:lnTo>
                <a:lnTo>
                  <a:pt x="41997" y="18557"/>
                </a:lnTo>
                <a:lnTo>
                  <a:pt x="33070" y="18557"/>
                </a:lnTo>
                <a:lnTo>
                  <a:pt x="28917" y="14403"/>
                </a:lnTo>
                <a:lnTo>
                  <a:pt x="28917" y="5103"/>
                </a:lnTo>
                <a:close/>
              </a:path>
              <a:path w="47625" h="71754">
                <a:moveTo>
                  <a:pt x="31876" y="2493"/>
                </a:moveTo>
                <a:lnTo>
                  <a:pt x="28917" y="5103"/>
                </a:lnTo>
                <a:lnTo>
                  <a:pt x="28917" y="14403"/>
                </a:lnTo>
                <a:lnTo>
                  <a:pt x="33070" y="18557"/>
                </a:lnTo>
                <a:lnTo>
                  <a:pt x="41997" y="18557"/>
                </a:lnTo>
                <a:lnTo>
                  <a:pt x="44526" y="16064"/>
                </a:lnTo>
                <a:lnTo>
                  <a:pt x="31876" y="2493"/>
                </a:lnTo>
                <a:close/>
              </a:path>
              <a:path w="47625" h="71754">
                <a:moveTo>
                  <a:pt x="45811" y="2493"/>
                </a:moveTo>
                <a:lnTo>
                  <a:pt x="31876" y="2493"/>
                </a:lnTo>
                <a:lnTo>
                  <a:pt x="44526" y="16064"/>
                </a:lnTo>
                <a:lnTo>
                  <a:pt x="41997" y="18557"/>
                </a:lnTo>
                <a:lnTo>
                  <a:pt x="43319" y="18557"/>
                </a:lnTo>
                <a:lnTo>
                  <a:pt x="47472" y="14403"/>
                </a:lnTo>
                <a:lnTo>
                  <a:pt x="47472" y="4154"/>
                </a:lnTo>
                <a:lnTo>
                  <a:pt x="45811" y="2493"/>
                </a:lnTo>
                <a:close/>
              </a:path>
              <a:path w="47625" h="71754">
                <a:moveTo>
                  <a:pt x="43319" y="0"/>
                </a:moveTo>
                <a:lnTo>
                  <a:pt x="33070" y="0"/>
                </a:lnTo>
                <a:lnTo>
                  <a:pt x="28917" y="4154"/>
                </a:lnTo>
                <a:lnTo>
                  <a:pt x="28917" y="5103"/>
                </a:lnTo>
                <a:lnTo>
                  <a:pt x="31876" y="2493"/>
                </a:lnTo>
                <a:lnTo>
                  <a:pt x="45811" y="2493"/>
                </a:lnTo>
                <a:lnTo>
                  <a:pt x="43319" y="0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097215" y="6138004"/>
            <a:ext cx="55880" cy="26670"/>
          </a:xfrm>
          <a:custGeom>
            <a:avLst/>
            <a:gdLst/>
            <a:ahLst/>
            <a:cxnLst/>
            <a:rect l="l" t="t" r="r" b="b"/>
            <a:pathLst>
              <a:path w="55879" h="26670">
                <a:moveTo>
                  <a:pt x="177" y="13240"/>
                </a:moveTo>
                <a:lnTo>
                  <a:pt x="81" y="14401"/>
                </a:lnTo>
                <a:lnTo>
                  <a:pt x="177" y="15754"/>
                </a:lnTo>
                <a:lnTo>
                  <a:pt x="1066" y="17985"/>
                </a:lnTo>
                <a:lnTo>
                  <a:pt x="22364" y="26186"/>
                </a:lnTo>
                <a:lnTo>
                  <a:pt x="28346" y="25960"/>
                </a:lnTo>
                <a:lnTo>
                  <a:pt x="28643" y="18555"/>
                </a:lnTo>
                <a:lnTo>
                  <a:pt x="4330" y="18555"/>
                </a:lnTo>
                <a:lnTo>
                  <a:pt x="177" y="14401"/>
                </a:lnTo>
                <a:lnTo>
                  <a:pt x="177" y="13240"/>
                </a:lnTo>
                <a:close/>
              </a:path>
              <a:path w="55879" h="26670">
                <a:moveTo>
                  <a:pt x="29070" y="7943"/>
                </a:moveTo>
                <a:lnTo>
                  <a:pt x="28346" y="25960"/>
                </a:lnTo>
                <a:lnTo>
                  <a:pt x="46789" y="25716"/>
                </a:lnTo>
                <a:lnTo>
                  <a:pt x="43173" y="25709"/>
                </a:lnTo>
                <a:lnTo>
                  <a:pt x="39598" y="22136"/>
                </a:lnTo>
                <a:lnTo>
                  <a:pt x="39661" y="13240"/>
                </a:lnTo>
                <a:lnTo>
                  <a:pt x="43179" y="9723"/>
                </a:lnTo>
                <a:lnTo>
                  <a:pt x="47850" y="9723"/>
                </a:lnTo>
                <a:lnTo>
                  <a:pt x="29070" y="7943"/>
                </a:lnTo>
                <a:close/>
              </a:path>
              <a:path w="55879" h="26670">
                <a:moveTo>
                  <a:pt x="47850" y="9723"/>
                </a:moveTo>
                <a:lnTo>
                  <a:pt x="43179" y="9723"/>
                </a:lnTo>
                <a:lnTo>
                  <a:pt x="39661" y="13240"/>
                </a:lnTo>
                <a:lnTo>
                  <a:pt x="39598" y="22136"/>
                </a:lnTo>
                <a:lnTo>
                  <a:pt x="43179" y="25716"/>
                </a:lnTo>
                <a:lnTo>
                  <a:pt x="47269" y="25709"/>
                </a:lnTo>
                <a:lnTo>
                  <a:pt x="47816" y="12211"/>
                </a:lnTo>
                <a:lnTo>
                  <a:pt x="47850" y="9723"/>
                </a:lnTo>
                <a:close/>
              </a:path>
              <a:path w="55879" h="26670">
                <a:moveTo>
                  <a:pt x="52006" y="9723"/>
                </a:moveTo>
                <a:lnTo>
                  <a:pt x="47850" y="9723"/>
                </a:lnTo>
                <a:lnTo>
                  <a:pt x="47816" y="12211"/>
                </a:lnTo>
                <a:lnTo>
                  <a:pt x="47269" y="25709"/>
                </a:lnTo>
                <a:lnTo>
                  <a:pt x="46789" y="25716"/>
                </a:lnTo>
                <a:lnTo>
                  <a:pt x="52012" y="25709"/>
                </a:lnTo>
                <a:lnTo>
                  <a:pt x="55587" y="22136"/>
                </a:lnTo>
                <a:lnTo>
                  <a:pt x="55524" y="13240"/>
                </a:lnTo>
                <a:lnTo>
                  <a:pt x="52006" y="9723"/>
                </a:lnTo>
                <a:close/>
              </a:path>
              <a:path w="55879" h="26670">
                <a:moveTo>
                  <a:pt x="18732" y="12240"/>
                </a:moveTo>
                <a:lnTo>
                  <a:pt x="177" y="13240"/>
                </a:lnTo>
                <a:lnTo>
                  <a:pt x="177" y="14401"/>
                </a:lnTo>
                <a:lnTo>
                  <a:pt x="4330" y="18555"/>
                </a:lnTo>
                <a:lnTo>
                  <a:pt x="14579" y="18555"/>
                </a:lnTo>
                <a:lnTo>
                  <a:pt x="18732" y="14401"/>
                </a:lnTo>
                <a:lnTo>
                  <a:pt x="18732" y="12240"/>
                </a:lnTo>
                <a:close/>
              </a:path>
              <a:path w="55879" h="26670">
                <a:moveTo>
                  <a:pt x="18732" y="6526"/>
                </a:moveTo>
                <a:lnTo>
                  <a:pt x="18801" y="9277"/>
                </a:lnTo>
                <a:lnTo>
                  <a:pt x="19278" y="12211"/>
                </a:lnTo>
                <a:lnTo>
                  <a:pt x="18732" y="12240"/>
                </a:lnTo>
                <a:lnTo>
                  <a:pt x="18732" y="14401"/>
                </a:lnTo>
                <a:lnTo>
                  <a:pt x="14579" y="18555"/>
                </a:lnTo>
                <a:lnTo>
                  <a:pt x="28643" y="18555"/>
                </a:lnTo>
                <a:lnTo>
                  <a:pt x="29070" y="7943"/>
                </a:lnTo>
                <a:lnTo>
                  <a:pt x="25095" y="7606"/>
                </a:lnTo>
                <a:lnTo>
                  <a:pt x="21145" y="7033"/>
                </a:lnTo>
                <a:lnTo>
                  <a:pt x="18732" y="6526"/>
                </a:lnTo>
                <a:close/>
              </a:path>
              <a:path w="55879" h="26670">
                <a:moveTo>
                  <a:pt x="177" y="10008"/>
                </a:moveTo>
                <a:lnTo>
                  <a:pt x="0" y="13249"/>
                </a:lnTo>
                <a:lnTo>
                  <a:pt x="177" y="13162"/>
                </a:lnTo>
                <a:lnTo>
                  <a:pt x="177" y="10008"/>
                </a:lnTo>
                <a:close/>
              </a:path>
              <a:path w="55879" h="26670">
                <a:moveTo>
                  <a:pt x="177" y="13162"/>
                </a:moveTo>
                <a:lnTo>
                  <a:pt x="0" y="13249"/>
                </a:lnTo>
                <a:lnTo>
                  <a:pt x="177" y="13240"/>
                </a:lnTo>
                <a:close/>
              </a:path>
              <a:path w="55879" h="26670">
                <a:moveTo>
                  <a:pt x="18719" y="8778"/>
                </a:moveTo>
                <a:lnTo>
                  <a:pt x="7936" y="9359"/>
                </a:lnTo>
                <a:lnTo>
                  <a:pt x="177" y="13162"/>
                </a:lnTo>
                <a:lnTo>
                  <a:pt x="18732" y="12240"/>
                </a:lnTo>
                <a:lnTo>
                  <a:pt x="18719" y="8778"/>
                </a:lnTo>
                <a:close/>
              </a:path>
              <a:path w="55879" h="26670">
                <a:moveTo>
                  <a:pt x="7936" y="9359"/>
                </a:moveTo>
                <a:lnTo>
                  <a:pt x="190" y="9776"/>
                </a:lnTo>
                <a:lnTo>
                  <a:pt x="177" y="13162"/>
                </a:lnTo>
                <a:lnTo>
                  <a:pt x="7936" y="9359"/>
                </a:lnTo>
                <a:close/>
              </a:path>
              <a:path w="55879" h="26670">
                <a:moveTo>
                  <a:pt x="18732" y="8856"/>
                </a:moveTo>
                <a:lnTo>
                  <a:pt x="18732" y="12240"/>
                </a:lnTo>
                <a:lnTo>
                  <a:pt x="19278" y="12211"/>
                </a:lnTo>
                <a:lnTo>
                  <a:pt x="18732" y="8856"/>
                </a:lnTo>
                <a:close/>
              </a:path>
              <a:path w="55879" h="26670">
                <a:moveTo>
                  <a:pt x="14579" y="0"/>
                </a:moveTo>
                <a:lnTo>
                  <a:pt x="4330" y="0"/>
                </a:lnTo>
                <a:lnTo>
                  <a:pt x="177" y="4152"/>
                </a:lnTo>
                <a:lnTo>
                  <a:pt x="177" y="10008"/>
                </a:lnTo>
                <a:lnTo>
                  <a:pt x="190" y="9776"/>
                </a:lnTo>
                <a:lnTo>
                  <a:pt x="7936" y="9359"/>
                </a:lnTo>
                <a:lnTo>
                  <a:pt x="15455" y="5673"/>
                </a:lnTo>
                <a:lnTo>
                  <a:pt x="18732" y="5673"/>
                </a:lnTo>
                <a:lnTo>
                  <a:pt x="18732" y="4152"/>
                </a:lnTo>
                <a:lnTo>
                  <a:pt x="14579" y="0"/>
                </a:lnTo>
                <a:close/>
              </a:path>
              <a:path w="55879" h="26670">
                <a:moveTo>
                  <a:pt x="15455" y="5673"/>
                </a:moveTo>
                <a:lnTo>
                  <a:pt x="7936" y="9359"/>
                </a:lnTo>
                <a:lnTo>
                  <a:pt x="18719" y="8778"/>
                </a:lnTo>
                <a:lnTo>
                  <a:pt x="18732" y="6526"/>
                </a:lnTo>
                <a:lnTo>
                  <a:pt x="16636" y="6085"/>
                </a:lnTo>
                <a:lnTo>
                  <a:pt x="16027" y="5901"/>
                </a:lnTo>
                <a:lnTo>
                  <a:pt x="15455" y="5673"/>
                </a:lnTo>
                <a:close/>
              </a:path>
              <a:path w="55879" h="26670">
                <a:moveTo>
                  <a:pt x="18732" y="8778"/>
                </a:moveTo>
                <a:close/>
              </a:path>
              <a:path w="55879" h="26670">
                <a:moveTo>
                  <a:pt x="18732" y="5673"/>
                </a:moveTo>
                <a:lnTo>
                  <a:pt x="15455" y="5673"/>
                </a:lnTo>
                <a:lnTo>
                  <a:pt x="16027" y="5901"/>
                </a:lnTo>
                <a:lnTo>
                  <a:pt x="16636" y="6085"/>
                </a:lnTo>
                <a:lnTo>
                  <a:pt x="18732" y="6526"/>
                </a:lnTo>
                <a:lnTo>
                  <a:pt x="18732" y="5673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234121" y="6140246"/>
            <a:ext cx="142875" cy="36195"/>
          </a:xfrm>
          <a:custGeom>
            <a:avLst/>
            <a:gdLst/>
            <a:ahLst/>
            <a:cxnLst/>
            <a:rect l="l" t="t" r="r" b="b"/>
            <a:pathLst>
              <a:path w="142875" h="36195">
                <a:moveTo>
                  <a:pt x="83185" y="11264"/>
                </a:moveTo>
                <a:lnTo>
                  <a:pt x="79540" y="7620"/>
                </a:lnTo>
                <a:lnTo>
                  <a:pt x="75958" y="7620"/>
                </a:lnTo>
                <a:lnTo>
                  <a:pt x="52019" y="4394"/>
                </a:lnTo>
                <a:lnTo>
                  <a:pt x="44526" y="4533"/>
                </a:lnTo>
                <a:lnTo>
                  <a:pt x="37401" y="4686"/>
                </a:lnTo>
                <a:lnTo>
                  <a:pt x="30302" y="4356"/>
                </a:lnTo>
                <a:lnTo>
                  <a:pt x="18643" y="2514"/>
                </a:lnTo>
                <a:lnTo>
                  <a:pt x="18643" y="5346"/>
                </a:lnTo>
                <a:lnTo>
                  <a:pt x="18554" y="14401"/>
                </a:lnTo>
                <a:lnTo>
                  <a:pt x="18554" y="5664"/>
                </a:lnTo>
                <a:lnTo>
                  <a:pt x="18554" y="4152"/>
                </a:lnTo>
                <a:lnTo>
                  <a:pt x="18554" y="5664"/>
                </a:lnTo>
                <a:lnTo>
                  <a:pt x="18643" y="5346"/>
                </a:lnTo>
                <a:lnTo>
                  <a:pt x="18643" y="2514"/>
                </a:lnTo>
                <a:lnTo>
                  <a:pt x="16103" y="1701"/>
                </a:lnTo>
                <a:lnTo>
                  <a:pt x="14820" y="431"/>
                </a:lnTo>
                <a:lnTo>
                  <a:pt x="14401" y="0"/>
                </a:lnTo>
                <a:lnTo>
                  <a:pt x="4152" y="0"/>
                </a:lnTo>
                <a:lnTo>
                  <a:pt x="0" y="4152"/>
                </a:lnTo>
                <a:lnTo>
                  <a:pt x="0" y="14401"/>
                </a:lnTo>
                <a:lnTo>
                  <a:pt x="4152" y="18554"/>
                </a:lnTo>
                <a:lnTo>
                  <a:pt x="7848" y="18554"/>
                </a:lnTo>
                <a:lnTo>
                  <a:pt x="13881" y="20459"/>
                </a:lnTo>
                <a:lnTo>
                  <a:pt x="44361" y="23698"/>
                </a:lnTo>
                <a:lnTo>
                  <a:pt x="52463" y="23977"/>
                </a:lnTo>
                <a:lnTo>
                  <a:pt x="60553" y="24066"/>
                </a:lnTo>
                <a:lnTo>
                  <a:pt x="68656" y="23952"/>
                </a:lnTo>
                <a:lnTo>
                  <a:pt x="70573" y="23901"/>
                </a:lnTo>
                <a:lnTo>
                  <a:pt x="79540" y="23901"/>
                </a:lnTo>
                <a:lnTo>
                  <a:pt x="83185" y="20256"/>
                </a:lnTo>
                <a:lnTo>
                  <a:pt x="83185" y="11264"/>
                </a:lnTo>
                <a:close/>
              </a:path>
              <a:path w="142875" h="36195">
                <a:moveTo>
                  <a:pt x="142824" y="5562"/>
                </a:moveTo>
                <a:lnTo>
                  <a:pt x="141732" y="4483"/>
                </a:lnTo>
                <a:lnTo>
                  <a:pt x="140525" y="3276"/>
                </a:lnTo>
                <a:lnTo>
                  <a:pt x="140525" y="16167"/>
                </a:lnTo>
                <a:lnTo>
                  <a:pt x="139560" y="18338"/>
                </a:lnTo>
                <a:lnTo>
                  <a:pt x="140512" y="16167"/>
                </a:lnTo>
                <a:lnTo>
                  <a:pt x="140525" y="3276"/>
                </a:lnTo>
                <a:lnTo>
                  <a:pt x="138963" y="1701"/>
                </a:lnTo>
                <a:lnTo>
                  <a:pt x="129451" y="1701"/>
                </a:lnTo>
                <a:lnTo>
                  <a:pt x="125590" y="5562"/>
                </a:lnTo>
                <a:lnTo>
                  <a:pt x="125590" y="5727"/>
                </a:lnTo>
                <a:lnTo>
                  <a:pt x="124891" y="6121"/>
                </a:lnTo>
                <a:lnTo>
                  <a:pt x="122339" y="8585"/>
                </a:lnTo>
                <a:lnTo>
                  <a:pt x="120954" y="11595"/>
                </a:lnTo>
                <a:lnTo>
                  <a:pt x="120713" y="15074"/>
                </a:lnTo>
                <a:lnTo>
                  <a:pt x="120624" y="18338"/>
                </a:lnTo>
                <a:lnTo>
                  <a:pt x="121272" y="21310"/>
                </a:lnTo>
                <a:lnTo>
                  <a:pt x="122656" y="24168"/>
                </a:lnTo>
                <a:lnTo>
                  <a:pt x="125526" y="29718"/>
                </a:lnTo>
                <a:lnTo>
                  <a:pt x="125526" y="32537"/>
                </a:lnTo>
                <a:lnTo>
                  <a:pt x="129120" y="36131"/>
                </a:lnTo>
                <a:lnTo>
                  <a:pt x="137985" y="36131"/>
                </a:lnTo>
                <a:lnTo>
                  <a:pt x="141579" y="32537"/>
                </a:lnTo>
                <a:lnTo>
                  <a:pt x="141579" y="30314"/>
                </a:lnTo>
                <a:lnTo>
                  <a:pt x="141579" y="23672"/>
                </a:lnTo>
                <a:lnTo>
                  <a:pt x="141058" y="23164"/>
                </a:lnTo>
                <a:lnTo>
                  <a:pt x="140817" y="20078"/>
                </a:lnTo>
                <a:lnTo>
                  <a:pt x="140741" y="19011"/>
                </a:lnTo>
                <a:lnTo>
                  <a:pt x="125984" y="23215"/>
                </a:lnTo>
                <a:lnTo>
                  <a:pt x="136956" y="20078"/>
                </a:lnTo>
                <a:lnTo>
                  <a:pt x="139827" y="19265"/>
                </a:lnTo>
                <a:lnTo>
                  <a:pt x="140741" y="19011"/>
                </a:lnTo>
                <a:lnTo>
                  <a:pt x="140830" y="17068"/>
                </a:lnTo>
                <a:lnTo>
                  <a:pt x="142760" y="15138"/>
                </a:lnTo>
                <a:lnTo>
                  <a:pt x="142824" y="5562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38674"/>
            <a:ext cx="48228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5" dirty="0"/>
              <a:t>More </a:t>
            </a:r>
            <a:r>
              <a:rPr sz="4400" spc="-260" dirty="0"/>
              <a:t>array </a:t>
            </a:r>
            <a:r>
              <a:rPr sz="4400" spc="-175" dirty="0"/>
              <a:t>and</a:t>
            </a:r>
            <a:r>
              <a:rPr sz="4400" spc="-780" dirty="0"/>
              <a:t> </a:t>
            </a:r>
            <a:r>
              <a:rPr sz="4400" spc="-145" dirty="0"/>
              <a:t>loops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119294"/>
            <a:ext cx="7277734" cy="5495925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8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0" dirty="0">
                <a:latin typeface="Trebuchet MS"/>
                <a:cs typeface="Trebuchet MS"/>
              </a:rPr>
              <a:t>Given</a:t>
            </a:r>
            <a:r>
              <a:rPr sz="2200" spc="-175" dirty="0">
                <a:latin typeface="Trebuchet MS"/>
                <a:cs typeface="Trebuchet MS"/>
              </a:rPr>
              <a:t> </a:t>
            </a:r>
            <a:r>
              <a:rPr sz="2200" spc="-80" dirty="0">
                <a:latin typeface="Trebuchet MS"/>
                <a:cs typeface="Trebuchet MS"/>
              </a:rPr>
              <a:t>an</a:t>
            </a:r>
            <a:r>
              <a:rPr sz="2200" spc="-170" dirty="0">
                <a:latin typeface="Trebuchet MS"/>
                <a:cs typeface="Trebuchet MS"/>
              </a:rPr>
              <a:t> </a:t>
            </a:r>
            <a:r>
              <a:rPr sz="2200" spc="-114" dirty="0">
                <a:latin typeface="Trebuchet MS"/>
                <a:cs typeface="Trebuchet MS"/>
              </a:rPr>
              <a:t>array</a:t>
            </a:r>
            <a:r>
              <a:rPr sz="2200" spc="-165" dirty="0">
                <a:latin typeface="Trebuchet MS"/>
                <a:cs typeface="Trebuchet MS"/>
              </a:rPr>
              <a:t> </a:t>
            </a:r>
            <a:r>
              <a:rPr sz="2200" spc="-85" dirty="0">
                <a:latin typeface="Trebuchet MS"/>
                <a:cs typeface="Trebuchet MS"/>
              </a:rPr>
              <a:t>of</a:t>
            </a:r>
            <a:r>
              <a:rPr sz="2200" spc="-160" dirty="0">
                <a:latin typeface="Trebuchet MS"/>
                <a:cs typeface="Trebuchet MS"/>
              </a:rPr>
              <a:t> </a:t>
            </a:r>
            <a:r>
              <a:rPr sz="2200" spc="-120" dirty="0">
                <a:latin typeface="Trebuchet MS"/>
                <a:cs typeface="Trebuchet MS"/>
              </a:rPr>
              <a:t>integers,</a:t>
            </a:r>
            <a:r>
              <a:rPr sz="2200" spc="-165" dirty="0">
                <a:latin typeface="Trebuchet MS"/>
                <a:cs typeface="Trebuchet MS"/>
              </a:rPr>
              <a:t> </a:t>
            </a:r>
            <a:r>
              <a:rPr sz="2200" spc="-95" dirty="0">
                <a:latin typeface="Trebuchet MS"/>
                <a:cs typeface="Trebuchet MS"/>
              </a:rPr>
              <a:t>return</a:t>
            </a:r>
            <a:r>
              <a:rPr sz="2200" spc="-175" dirty="0">
                <a:latin typeface="Trebuchet MS"/>
                <a:cs typeface="Trebuchet MS"/>
              </a:rPr>
              <a:t> </a:t>
            </a:r>
            <a:r>
              <a:rPr sz="2200" spc="-95" dirty="0">
                <a:latin typeface="Trebuchet MS"/>
                <a:cs typeface="Trebuchet MS"/>
              </a:rPr>
              <a:t>positive</a:t>
            </a:r>
            <a:r>
              <a:rPr sz="2200" spc="-160" dirty="0">
                <a:latin typeface="Trebuchet MS"/>
                <a:cs typeface="Trebuchet MS"/>
              </a:rPr>
              <a:t> </a:t>
            </a:r>
            <a:r>
              <a:rPr sz="2200" spc="-105" dirty="0">
                <a:latin typeface="Trebuchet MS"/>
                <a:cs typeface="Trebuchet MS"/>
              </a:rPr>
              <a:t>integers</a:t>
            </a:r>
            <a:r>
              <a:rPr sz="2200" spc="-165" dirty="0">
                <a:latin typeface="Trebuchet MS"/>
                <a:cs typeface="Trebuchet MS"/>
              </a:rPr>
              <a:t> </a:t>
            </a:r>
            <a:r>
              <a:rPr sz="2200" spc="-90" dirty="0">
                <a:latin typeface="Trebuchet MS"/>
                <a:cs typeface="Trebuchet MS"/>
              </a:rPr>
              <a:t>in</a:t>
            </a:r>
            <a:r>
              <a:rPr sz="2200" spc="-175" dirty="0">
                <a:latin typeface="Trebuchet MS"/>
                <a:cs typeface="Trebuchet MS"/>
              </a:rPr>
              <a:t> </a:t>
            </a:r>
            <a:r>
              <a:rPr sz="2200" spc="-100" dirty="0">
                <a:latin typeface="Trebuchet MS"/>
                <a:cs typeface="Trebuchet MS"/>
              </a:rPr>
              <a:t>the</a:t>
            </a:r>
            <a:r>
              <a:rPr sz="2200" spc="-160" dirty="0">
                <a:latin typeface="Trebuchet MS"/>
                <a:cs typeface="Trebuchet MS"/>
              </a:rPr>
              <a:t> </a:t>
            </a:r>
            <a:r>
              <a:rPr sz="2200" spc="-114" dirty="0">
                <a:latin typeface="Trebuchet MS"/>
                <a:cs typeface="Trebuchet MS"/>
              </a:rPr>
              <a:t>array</a:t>
            </a:r>
            <a:endParaRPr sz="2200" dirty="0">
              <a:latin typeface="Trebuchet MS"/>
              <a:cs typeface="Trebuchet MS"/>
            </a:endParaRPr>
          </a:p>
          <a:p>
            <a:pPr marL="501650" marR="3345179" indent="-488950">
              <a:lnSpc>
                <a:spcPct val="121500"/>
              </a:lnSpc>
              <a:spcBef>
                <a:spcPts val="15"/>
              </a:spcBef>
            </a:pPr>
            <a:r>
              <a:rPr sz="1600" dirty="0">
                <a:latin typeface="Courier New"/>
                <a:cs typeface="Courier New"/>
              </a:rPr>
              <a:t>int[] findPositives(int[]</a:t>
            </a:r>
            <a:r>
              <a:rPr sz="1600" spc="-10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nums){  int numberPositive =</a:t>
            </a:r>
            <a:r>
              <a:rPr sz="1600" spc="-4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0;</a:t>
            </a:r>
          </a:p>
          <a:p>
            <a:pPr marL="989965" marR="4323080" indent="-488950">
              <a:lnSpc>
                <a:spcPts val="2370"/>
              </a:lnSpc>
              <a:spcBef>
                <a:spcPts val="114"/>
              </a:spcBef>
            </a:pPr>
            <a:r>
              <a:rPr sz="1600" dirty="0">
                <a:latin typeface="Courier New"/>
                <a:cs typeface="Courier New"/>
              </a:rPr>
              <a:t>for (int num:</a:t>
            </a:r>
            <a:r>
              <a:rPr sz="1600" spc="-10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nums){  if (num &gt;</a:t>
            </a:r>
            <a:r>
              <a:rPr sz="1600" spc="-5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0){</a:t>
            </a:r>
          </a:p>
          <a:p>
            <a:pPr marL="1478915">
              <a:lnSpc>
                <a:spcPct val="100000"/>
              </a:lnSpc>
              <a:spcBef>
                <a:spcPts val="254"/>
              </a:spcBef>
            </a:pPr>
            <a:r>
              <a:rPr sz="1600" dirty="0">
                <a:latin typeface="Courier New"/>
                <a:cs typeface="Courier New"/>
              </a:rPr>
              <a:t>numberPositive +=</a:t>
            </a:r>
            <a:r>
              <a:rPr sz="1600" spc="-1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1;</a:t>
            </a:r>
          </a:p>
          <a:p>
            <a:pPr marL="989965">
              <a:lnSpc>
                <a:spcPct val="100000"/>
              </a:lnSpc>
              <a:spcBef>
                <a:spcPts val="415"/>
              </a:spcBef>
            </a:pPr>
            <a:r>
              <a:rPr sz="1600" dirty="0">
                <a:latin typeface="Courier New"/>
                <a:cs typeface="Courier New"/>
              </a:rPr>
              <a:t>}</a:t>
            </a:r>
          </a:p>
          <a:p>
            <a:pPr marL="501650">
              <a:lnSpc>
                <a:spcPct val="100000"/>
              </a:lnSpc>
              <a:spcBef>
                <a:spcPts val="445"/>
              </a:spcBef>
            </a:pPr>
            <a:r>
              <a:rPr sz="1600" dirty="0">
                <a:latin typeface="Courier New"/>
                <a:cs typeface="Courier New"/>
              </a:rPr>
              <a:t>}</a:t>
            </a:r>
          </a:p>
          <a:p>
            <a:pPr marL="501650" marR="1633855">
              <a:lnSpc>
                <a:spcPct val="121500"/>
              </a:lnSpc>
              <a:spcBef>
                <a:spcPts val="5"/>
              </a:spcBef>
            </a:pPr>
            <a:r>
              <a:rPr sz="1600" dirty="0">
                <a:latin typeface="Courier New"/>
                <a:cs typeface="Courier New"/>
              </a:rPr>
              <a:t>int[] positives = new int[numberPositive];  int index =</a:t>
            </a:r>
            <a:r>
              <a:rPr sz="1600" spc="-1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0;</a:t>
            </a:r>
          </a:p>
          <a:p>
            <a:pPr marL="989965" marR="4323080" indent="-488950">
              <a:lnSpc>
                <a:spcPct val="121500"/>
              </a:lnSpc>
              <a:spcBef>
                <a:spcPts val="30"/>
              </a:spcBef>
            </a:pPr>
            <a:r>
              <a:rPr sz="1600" dirty="0">
                <a:latin typeface="Courier New"/>
                <a:cs typeface="Courier New"/>
              </a:rPr>
              <a:t>for (int num:</a:t>
            </a:r>
            <a:r>
              <a:rPr sz="1600" spc="-10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nums){  if (num &gt;</a:t>
            </a:r>
            <a:r>
              <a:rPr sz="1600" spc="-5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0){</a:t>
            </a:r>
          </a:p>
          <a:p>
            <a:pPr marL="1478915" marR="2978785">
              <a:lnSpc>
                <a:spcPts val="2370"/>
              </a:lnSpc>
              <a:spcBef>
                <a:spcPts val="120"/>
              </a:spcBef>
            </a:pPr>
            <a:r>
              <a:rPr sz="1600" dirty="0">
                <a:latin typeface="Courier New"/>
                <a:cs typeface="Courier New"/>
              </a:rPr>
              <a:t>positives[index] =</a:t>
            </a:r>
            <a:r>
              <a:rPr sz="1600" spc="-9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num;  index +=</a:t>
            </a:r>
            <a:r>
              <a:rPr sz="1600" spc="-1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1;</a:t>
            </a:r>
          </a:p>
          <a:p>
            <a:pPr marL="989965">
              <a:lnSpc>
                <a:spcPct val="100000"/>
              </a:lnSpc>
              <a:spcBef>
                <a:spcPts val="254"/>
              </a:spcBef>
            </a:pPr>
            <a:r>
              <a:rPr sz="1600" dirty="0">
                <a:latin typeface="Courier New"/>
                <a:cs typeface="Courier New"/>
              </a:rPr>
              <a:t>}</a:t>
            </a:r>
          </a:p>
          <a:p>
            <a:pPr marL="501650">
              <a:lnSpc>
                <a:spcPct val="100000"/>
              </a:lnSpc>
              <a:spcBef>
                <a:spcPts val="415"/>
              </a:spcBef>
            </a:pPr>
            <a:r>
              <a:rPr sz="1600" dirty="0">
                <a:latin typeface="Courier New"/>
                <a:cs typeface="Courier New"/>
              </a:rPr>
              <a:t>}</a:t>
            </a:r>
          </a:p>
          <a:p>
            <a:pPr marL="501650">
              <a:lnSpc>
                <a:spcPct val="100000"/>
              </a:lnSpc>
              <a:spcBef>
                <a:spcPts val="409"/>
              </a:spcBef>
            </a:pPr>
            <a:r>
              <a:rPr sz="1600" dirty="0">
                <a:latin typeface="Courier New"/>
                <a:cs typeface="Courier New"/>
              </a:rPr>
              <a:t>return</a:t>
            </a:r>
            <a:r>
              <a:rPr sz="1600" spc="-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positives;</a:t>
            </a: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16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object 4"/>
          <p:cNvSpPr/>
          <p:nvPr/>
        </p:nvSpPr>
        <p:spPr>
          <a:xfrm>
            <a:off x="5117058" y="2290356"/>
            <a:ext cx="118110" cy="1148080"/>
          </a:xfrm>
          <a:custGeom>
            <a:avLst/>
            <a:gdLst/>
            <a:ahLst/>
            <a:cxnLst/>
            <a:rect l="l" t="t" r="r" b="b"/>
            <a:pathLst>
              <a:path w="118110" h="1148079">
                <a:moveTo>
                  <a:pt x="58144" y="1136650"/>
                </a:moveTo>
                <a:lnTo>
                  <a:pt x="58013" y="1136650"/>
                </a:lnTo>
                <a:lnTo>
                  <a:pt x="55168" y="1139190"/>
                </a:lnTo>
                <a:lnTo>
                  <a:pt x="55168" y="1145540"/>
                </a:lnTo>
                <a:lnTo>
                  <a:pt x="58013" y="1148080"/>
                </a:lnTo>
                <a:lnTo>
                  <a:pt x="65011" y="1148080"/>
                </a:lnTo>
                <a:lnTo>
                  <a:pt x="66427" y="1146810"/>
                </a:lnTo>
                <a:lnTo>
                  <a:pt x="65824" y="1146810"/>
                </a:lnTo>
                <a:lnTo>
                  <a:pt x="57200" y="1137920"/>
                </a:lnTo>
                <a:lnTo>
                  <a:pt x="58144" y="1136650"/>
                </a:lnTo>
                <a:close/>
              </a:path>
              <a:path w="118110" h="1148079">
                <a:moveTo>
                  <a:pt x="60032" y="1134110"/>
                </a:moveTo>
                <a:lnTo>
                  <a:pt x="57200" y="1137920"/>
                </a:lnTo>
                <a:lnTo>
                  <a:pt x="65824" y="1146810"/>
                </a:lnTo>
                <a:lnTo>
                  <a:pt x="67843" y="1145297"/>
                </a:lnTo>
                <a:lnTo>
                  <a:pt x="67843" y="1142752"/>
                </a:lnTo>
                <a:lnTo>
                  <a:pt x="60032" y="1134110"/>
                </a:lnTo>
                <a:close/>
              </a:path>
              <a:path w="118110" h="1148079">
                <a:moveTo>
                  <a:pt x="67843" y="1145297"/>
                </a:moveTo>
                <a:lnTo>
                  <a:pt x="65824" y="1146810"/>
                </a:lnTo>
                <a:lnTo>
                  <a:pt x="66427" y="1146810"/>
                </a:lnTo>
                <a:lnTo>
                  <a:pt x="67843" y="1145540"/>
                </a:lnTo>
                <a:lnTo>
                  <a:pt x="67843" y="1145297"/>
                </a:lnTo>
                <a:close/>
              </a:path>
              <a:path w="118110" h="1148079">
                <a:moveTo>
                  <a:pt x="67843" y="1142752"/>
                </a:moveTo>
                <a:lnTo>
                  <a:pt x="67843" y="1145297"/>
                </a:lnTo>
                <a:lnTo>
                  <a:pt x="69214" y="1144270"/>
                </a:lnTo>
                <a:lnTo>
                  <a:pt x="67843" y="1142752"/>
                </a:lnTo>
                <a:close/>
              </a:path>
              <a:path w="118110" h="1148079">
                <a:moveTo>
                  <a:pt x="75939" y="1136650"/>
                </a:moveTo>
                <a:lnTo>
                  <a:pt x="65011" y="1136650"/>
                </a:lnTo>
                <a:lnTo>
                  <a:pt x="67843" y="1139190"/>
                </a:lnTo>
                <a:lnTo>
                  <a:pt x="67843" y="1142752"/>
                </a:lnTo>
                <a:lnTo>
                  <a:pt x="69214" y="1144270"/>
                </a:lnTo>
                <a:lnTo>
                  <a:pt x="72745" y="1141730"/>
                </a:lnTo>
                <a:lnTo>
                  <a:pt x="75463" y="1137920"/>
                </a:lnTo>
                <a:lnTo>
                  <a:pt x="75939" y="1136650"/>
                </a:lnTo>
                <a:close/>
              </a:path>
              <a:path w="118110" h="1148079">
                <a:moveTo>
                  <a:pt x="62395" y="1127760"/>
                </a:moveTo>
                <a:lnTo>
                  <a:pt x="62026" y="1130300"/>
                </a:lnTo>
                <a:lnTo>
                  <a:pt x="61239" y="1132840"/>
                </a:lnTo>
                <a:lnTo>
                  <a:pt x="60032" y="1134110"/>
                </a:lnTo>
                <a:lnTo>
                  <a:pt x="67843" y="1142752"/>
                </a:lnTo>
                <a:lnTo>
                  <a:pt x="67843" y="1139190"/>
                </a:lnTo>
                <a:lnTo>
                  <a:pt x="65011" y="1136650"/>
                </a:lnTo>
                <a:lnTo>
                  <a:pt x="75939" y="1136650"/>
                </a:lnTo>
                <a:lnTo>
                  <a:pt x="77368" y="1132840"/>
                </a:lnTo>
                <a:lnTo>
                  <a:pt x="62395" y="1127760"/>
                </a:lnTo>
                <a:close/>
              </a:path>
              <a:path w="118110" h="1148079">
                <a:moveTo>
                  <a:pt x="67729" y="1089660"/>
                </a:moveTo>
                <a:lnTo>
                  <a:pt x="66495" y="1099820"/>
                </a:lnTo>
                <a:lnTo>
                  <a:pt x="65195" y="1108710"/>
                </a:lnTo>
                <a:lnTo>
                  <a:pt x="63828" y="1118870"/>
                </a:lnTo>
                <a:lnTo>
                  <a:pt x="62395" y="1127760"/>
                </a:lnTo>
                <a:lnTo>
                  <a:pt x="77368" y="1132840"/>
                </a:lnTo>
                <a:lnTo>
                  <a:pt x="78104" y="1131570"/>
                </a:lnTo>
                <a:lnTo>
                  <a:pt x="78765" y="1129030"/>
                </a:lnTo>
                <a:lnTo>
                  <a:pt x="79336" y="1127760"/>
                </a:lnTo>
                <a:lnTo>
                  <a:pt x="81627" y="1118870"/>
                </a:lnTo>
                <a:lnTo>
                  <a:pt x="83777" y="1111250"/>
                </a:lnTo>
                <a:lnTo>
                  <a:pt x="85785" y="1102360"/>
                </a:lnTo>
                <a:lnTo>
                  <a:pt x="87655" y="1093470"/>
                </a:lnTo>
                <a:lnTo>
                  <a:pt x="67729" y="1089660"/>
                </a:lnTo>
                <a:close/>
              </a:path>
              <a:path w="118110" h="1148079">
                <a:moveTo>
                  <a:pt x="73240" y="775970"/>
                </a:moveTo>
                <a:lnTo>
                  <a:pt x="72461" y="824230"/>
                </a:lnTo>
                <a:lnTo>
                  <a:pt x="71805" y="872490"/>
                </a:lnTo>
                <a:lnTo>
                  <a:pt x="71627" y="984250"/>
                </a:lnTo>
                <a:lnTo>
                  <a:pt x="71713" y="1010920"/>
                </a:lnTo>
                <a:lnTo>
                  <a:pt x="71093" y="1037590"/>
                </a:lnTo>
                <a:lnTo>
                  <a:pt x="69765" y="1064260"/>
                </a:lnTo>
                <a:lnTo>
                  <a:pt x="67729" y="1089660"/>
                </a:lnTo>
                <a:lnTo>
                  <a:pt x="87655" y="1093470"/>
                </a:lnTo>
                <a:lnTo>
                  <a:pt x="92815" y="1051560"/>
                </a:lnTo>
                <a:lnTo>
                  <a:pt x="94962" y="1007110"/>
                </a:lnTo>
                <a:lnTo>
                  <a:pt x="95194" y="956310"/>
                </a:lnTo>
                <a:lnTo>
                  <a:pt x="95313" y="928370"/>
                </a:lnTo>
                <a:lnTo>
                  <a:pt x="95669" y="872490"/>
                </a:lnTo>
                <a:lnTo>
                  <a:pt x="96649" y="800100"/>
                </a:lnTo>
                <a:lnTo>
                  <a:pt x="97027" y="777240"/>
                </a:lnTo>
                <a:lnTo>
                  <a:pt x="73240" y="775970"/>
                </a:lnTo>
                <a:close/>
              </a:path>
              <a:path w="118110" h="1148079">
                <a:moveTo>
                  <a:pt x="78041" y="575310"/>
                </a:moveTo>
                <a:lnTo>
                  <a:pt x="75803" y="614680"/>
                </a:lnTo>
                <a:lnTo>
                  <a:pt x="74520" y="655320"/>
                </a:lnTo>
                <a:lnTo>
                  <a:pt x="74269" y="684530"/>
                </a:lnTo>
                <a:lnTo>
                  <a:pt x="74141" y="707390"/>
                </a:lnTo>
                <a:lnTo>
                  <a:pt x="73926" y="730250"/>
                </a:lnTo>
                <a:lnTo>
                  <a:pt x="73626" y="753110"/>
                </a:lnTo>
                <a:lnTo>
                  <a:pt x="73240" y="775970"/>
                </a:lnTo>
                <a:lnTo>
                  <a:pt x="97027" y="777240"/>
                </a:lnTo>
                <a:lnTo>
                  <a:pt x="97712" y="730250"/>
                </a:lnTo>
                <a:lnTo>
                  <a:pt x="98043" y="684530"/>
                </a:lnTo>
                <a:lnTo>
                  <a:pt x="98094" y="669290"/>
                </a:lnTo>
                <a:lnTo>
                  <a:pt x="98231" y="655320"/>
                </a:lnTo>
                <a:lnTo>
                  <a:pt x="99361" y="613410"/>
                </a:lnTo>
                <a:lnTo>
                  <a:pt x="101346" y="577850"/>
                </a:lnTo>
                <a:lnTo>
                  <a:pt x="78041" y="575310"/>
                </a:lnTo>
                <a:close/>
              </a:path>
              <a:path w="118110" h="1148079">
                <a:moveTo>
                  <a:pt x="83388" y="516890"/>
                </a:moveTo>
                <a:lnTo>
                  <a:pt x="80481" y="546100"/>
                </a:lnTo>
                <a:lnTo>
                  <a:pt x="78041" y="575310"/>
                </a:lnTo>
                <a:lnTo>
                  <a:pt x="101346" y="577850"/>
                </a:lnTo>
                <a:lnTo>
                  <a:pt x="102496" y="562610"/>
                </a:lnTo>
                <a:lnTo>
                  <a:pt x="105125" y="533400"/>
                </a:lnTo>
                <a:lnTo>
                  <a:pt x="106603" y="519430"/>
                </a:lnTo>
                <a:lnTo>
                  <a:pt x="83388" y="516890"/>
                </a:lnTo>
                <a:close/>
              </a:path>
              <a:path w="118110" h="1148079">
                <a:moveTo>
                  <a:pt x="87591" y="396240"/>
                </a:moveTo>
                <a:lnTo>
                  <a:pt x="86989" y="408940"/>
                </a:lnTo>
                <a:lnTo>
                  <a:pt x="86629" y="421640"/>
                </a:lnTo>
                <a:lnTo>
                  <a:pt x="86551" y="464820"/>
                </a:lnTo>
                <a:lnTo>
                  <a:pt x="85980" y="482600"/>
                </a:lnTo>
                <a:lnTo>
                  <a:pt x="84926" y="499110"/>
                </a:lnTo>
                <a:lnTo>
                  <a:pt x="83388" y="516890"/>
                </a:lnTo>
                <a:lnTo>
                  <a:pt x="106603" y="519430"/>
                </a:lnTo>
                <a:lnTo>
                  <a:pt x="108172" y="501650"/>
                </a:lnTo>
                <a:lnTo>
                  <a:pt x="109239" y="483870"/>
                </a:lnTo>
                <a:lnTo>
                  <a:pt x="109800" y="464820"/>
                </a:lnTo>
                <a:lnTo>
                  <a:pt x="109854" y="447040"/>
                </a:lnTo>
                <a:lnTo>
                  <a:pt x="109774" y="421640"/>
                </a:lnTo>
                <a:lnTo>
                  <a:pt x="109981" y="410210"/>
                </a:lnTo>
                <a:lnTo>
                  <a:pt x="110401" y="397510"/>
                </a:lnTo>
                <a:lnTo>
                  <a:pt x="87591" y="396240"/>
                </a:lnTo>
                <a:close/>
              </a:path>
              <a:path w="118110" h="1148079">
                <a:moveTo>
                  <a:pt x="92176" y="248920"/>
                </a:moveTo>
                <a:lnTo>
                  <a:pt x="89350" y="293370"/>
                </a:lnTo>
                <a:lnTo>
                  <a:pt x="88939" y="344170"/>
                </a:lnTo>
                <a:lnTo>
                  <a:pt x="88725" y="360680"/>
                </a:lnTo>
                <a:lnTo>
                  <a:pt x="88270" y="378460"/>
                </a:lnTo>
                <a:lnTo>
                  <a:pt x="87591" y="396240"/>
                </a:lnTo>
                <a:lnTo>
                  <a:pt x="110401" y="397510"/>
                </a:lnTo>
                <a:lnTo>
                  <a:pt x="111007" y="378460"/>
                </a:lnTo>
                <a:lnTo>
                  <a:pt x="111394" y="360680"/>
                </a:lnTo>
                <a:lnTo>
                  <a:pt x="111597" y="344170"/>
                </a:lnTo>
                <a:lnTo>
                  <a:pt x="111650" y="307340"/>
                </a:lnTo>
                <a:lnTo>
                  <a:pt x="112140" y="289560"/>
                </a:lnTo>
                <a:lnTo>
                  <a:pt x="113108" y="270510"/>
                </a:lnTo>
                <a:lnTo>
                  <a:pt x="114553" y="252730"/>
                </a:lnTo>
                <a:lnTo>
                  <a:pt x="92176" y="248920"/>
                </a:lnTo>
                <a:close/>
              </a:path>
              <a:path w="118110" h="1148079">
                <a:moveTo>
                  <a:pt x="105625" y="196850"/>
                </a:moveTo>
                <a:lnTo>
                  <a:pt x="103289" y="196850"/>
                </a:lnTo>
                <a:lnTo>
                  <a:pt x="105397" y="219710"/>
                </a:lnTo>
                <a:lnTo>
                  <a:pt x="95012" y="222705"/>
                </a:lnTo>
                <a:lnTo>
                  <a:pt x="94764" y="227330"/>
                </a:lnTo>
                <a:lnTo>
                  <a:pt x="94127" y="234950"/>
                </a:lnTo>
                <a:lnTo>
                  <a:pt x="93264" y="241300"/>
                </a:lnTo>
                <a:lnTo>
                  <a:pt x="92176" y="248920"/>
                </a:lnTo>
                <a:lnTo>
                  <a:pt x="114553" y="252730"/>
                </a:lnTo>
                <a:lnTo>
                  <a:pt x="115722" y="243840"/>
                </a:lnTo>
                <a:lnTo>
                  <a:pt x="116638" y="236220"/>
                </a:lnTo>
                <a:lnTo>
                  <a:pt x="117298" y="228600"/>
                </a:lnTo>
                <a:lnTo>
                  <a:pt x="117855" y="215900"/>
                </a:lnTo>
                <a:lnTo>
                  <a:pt x="117563" y="212090"/>
                </a:lnTo>
                <a:lnTo>
                  <a:pt x="116611" y="207010"/>
                </a:lnTo>
                <a:lnTo>
                  <a:pt x="116306" y="207010"/>
                </a:lnTo>
                <a:lnTo>
                  <a:pt x="115442" y="204470"/>
                </a:lnTo>
                <a:lnTo>
                  <a:pt x="109918" y="198120"/>
                </a:lnTo>
                <a:lnTo>
                  <a:pt x="107835" y="198120"/>
                </a:lnTo>
                <a:lnTo>
                  <a:pt x="105625" y="196850"/>
                </a:lnTo>
                <a:close/>
              </a:path>
              <a:path w="118110" h="1148079">
                <a:moveTo>
                  <a:pt x="39100" y="209893"/>
                </a:moveTo>
                <a:lnTo>
                  <a:pt x="35394" y="227330"/>
                </a:lnTo>
                <a:lnTo>
                  <a:pt x="48512" y="229870"/>
                </a:lnTo>
                <a:lnTo>
                  <a:pt x="61734" y="229870"/>
                </a:lnTo>
                <a:lnTo>
                  <a:pt x="61092" y="212090"/>
                </a:lnTo>
                <a:lnTo>
                  <a:pt x="39255" y="212090"/>
                </a:lnTo>
                <a:lnTo>
                  <a:pt x="39750" y="210820"/>
                </a:lnTo>
                <a:lnTo>
                  <a:pt x="40309" y="210820"/>
                </a:lnTo>
                <a:lnTo>
                  <a:pt x="39100" y="209893"/>
                </a:lnTo>
                <a:close/>
              </a:path>
              <a:path w="118110" h="1148079">
                <a:moveTo>
                  <a:pt x="84556" y="203200"/>
                </a:moveTo>
                <a:lnTo>
                  <a:pt x="76911" y="205740"/>
                </a:lnTo>
                <a:lnTo>
                  <a:pt x="69037" y="207010"/>
                </a:lnTo>
                <a:lnTo>
                  <a:pt x="60909" y="207010"/>
                </a:lnTo>
                <a:lnTo>
                  <a:pt x="61734" y="229870"/>
                </a:lnTo>
                <a:lnTo>
                  <a:pt x="69526" y="228600"/>
                </a:lnTo>
                <a:lnTo>
                  <a:pt x="77204" y="228600"/>
                </a:lnTo>
                <a:lnTo>
                  <a:pt x="92227" y="223520"/>
                </a:lnTo>
                <a:lnTo>
                  <a:pt x="84556" y="203200"/>
                </a:lnTo>
                <a:close/>
              </a:path>
              <a:path w="118110" h="1148079">
                <a:moveTo>
                  <a:pt x="34233" y="206165"/>
                </a:moveTo>
                <a:lnTo>
                  <a:pt x="16649" y="212090"/>
                </a:lnTo>
                <a:lnTo>
                  <a:pt x="16687" y="213360"/>
                </a:lnTo>
                <a:lnTo>
                  <a:pt x="17132" y="215900"/>
                </a:lnTo>
                <a:lnTo>
                  <a:pt x="17970" y="217170"/>
                </a:lnTo>
                <a:lnTo>
                  <a:pt x="18656" y="218440"/>
                </a:lnTo>
                <a:lnTo>
                  <a:pt x="19532" y="219710"/>
                </a:lnTo>
                <a:lnTo>
                  <a:pt x="20586" y="220980"/>
                </a:lnTo>
                <a:lnTo>
                  <a:pt x="21424" y="222250"/>
                </a:lnTo>
                <a:lnTo>
                  <a:pt x="22339" y="222250"/>
                </a:lnTo>
                <a:lnTo>
                  <a:pt x="23329" y="223520"/>
                </a:lnTo>
                <a:lnTo>
                  <a:pt x="27063" y="226060"/>
                </a:lnTo>
                <a:lnTo>
                  <a:pt x="31089" y="227330"/>
                </a:lnTo>
                <a:lnTo>
                  <a:pt x="35394" y="227330"/>
                </a:lnTo>
                <a:lnTo>
                  <a:pt x="39100" y="209893"/>
                </a:lnTo>
                <a:lnTo>
                  <a:pt x="34233" y="206165"/>
                </a:lnTo>
                <a:close/>
              </a:path>
              <a:path w="118110" h="1148079">
                <a:moveTo>
                  <a:pt x="103289" y="196850"/>
                </a:moveTo>
                <a:lnTo>
                  <a:pt x="101231" y="196850"/>
                </a:lnTo>
                <a:lnTo>
                  <a:pt x="100215" y="198120"/>
                </a:lnTo>
                <a:lnTo>
                  <a:pt x="89687" y="200660"/>
                </a:lnTo>
                <a:lnTo>
                  <a:pt x="84556" y="203200"/>
                </a:lnTo>
                <a:lnTo>
                  <a:pt x="92227" y="223520"/>
                </a:lnTo>
                <a:lnTo>
                  <a:pt x="95012" y="222705"/>
                </a:lnTo>
                <a:lnTo>
                  <a:pt x="95211" y="218440"/>
                </a:lnTo>
                <a:lnTo>
                  <a:pt x="95161" y="215900"/>
                </a:lnTo>
                <a:lnTo>
                  <a:pt x="94881" y="213360"/>
                </a:lnTo>
                <a:lnTo>
                  <a:pt x="103289" y="196850"/>
                </a:lnTo>
                <a:close/>
              </a:path>
              <a:path w="118110" h="1148079">
                <a:moveTo>
                  <a:pt x="103289" y="196850"/>
                </a:moveTo>
                <a:lnTo>
                  <a:pt x="94881" y="213360"/>
                </a:lnTo>
                <a:lnTo>
                  <a:pt x="95161" y="215900"/>
                </a:lnTo>
                <a:lnTo>
                  <a:pt x="95211" y="218440"/>
                </a:lnTo>
                <a:lnTo>
                  <a:pt x="95012" y="222705"/>
                </a:lnTo>
                <a:lnTo>
                  <a:pt x="105397" y="219710"/>
                </a:lnTo>
                <a:lnTo>
                  <a:pt x="103289" y="196850"/>
                </a:lnTo>
                <a:close/>
              </a:path>
              <a:path w="118110" h="1148079">
                <a:moveTo>
                  <a:pt x="22072" y="196850"/>
                </a:moveTo>
                <a:lnTo>
                  <a:pt x="16649" y="212090"/>
                </a:lnTo>
                <a:lnTo>
                  <a:pt x="34233" y="206165"/>
                </a:lnTo>
                <a:lnTo>
                  <a:pt x="22072" y="196850"/>
                </a:lnTo>
                <a:close/>
              </a:path>
              <a:path w="118110" h="1148079">
                <a:moveTo>
                  <a:pt x="42922" y="207591"/>
                </a:moveTo>
                <a:lnTo>
                  <a:pt x="41211" y="209550"/>
                </a:lnTo>
                <a:lnTo>
                  <a:pt x="40741" y="209550"/>
                </a:lnTo>
                <a:lnTo>
                  <a:pt x="40309" y="210820"/>
                </a:lnTo>
                <a:lnTo>
                  <a:pt x="39750" y="210820"/>
                </a:lnTo>
                <a:lnTo>
                  <a:pt x="39255" y="212090"/>
                </a:lnTo>
                <a:lnTo>
                  <a:pt x="61092" y="212090"/>
                </a:lnTo>
                <a:lnTo>
                  <a:pt x="60955" y="208280"/>
                </a:lnTo>
                <a:lnTo>
                  <a:pt x="46723" y="208280"/>
                </a:lnTo>
                <a:lnTo>
                  <a:pt x="42922" y="207591"/>
                </a:lnTo>
                <a:close/>
              </a:path>
              <a:path w="118110" h="1148079">
                <a:moveTo>
                  <a:pt x="39712" y="207010"/>
                </a:moveTo>
                <a:lnTo>
                  <a:pt x="39100" y="209893"/>
                </a:lnTo>
                <a:lnTo>
                  <a:pt x="40309" y="210820"/>
                </a:lnTo>
                <a:lnTo>
                  <a:pt x="40741" y="209550"/>
                </a:lnTo>
                <a:lnTo>
                  <a:pt x="41211" y="209550"/>
                </a:lnTo>
                <a:lnTo>
                  <a:pt x="42922" y="207591"/>
                </a:lnTo>
                <a:lnTo>
                  <a:pt x="39712" y="207010"/>
                </a:lnTo>
                <a:close/>
              </a:path>
              <a:path w="118110" h="1148079">
                <a:moveTo>
                  <a:pt x="38252" y="205740"/>
                </a:moveTo>
                <a:lnTo>
                  <a:pt x="35496" y="205740"/>
                </a:lnTo>
                <a:lnTo>
                  <a:pt x="34233" y="206165"/>
                </a:lnTo>
                <a:lnTo>
                  <a:pt x="39100" y="209893"/>
                </a:lnTo>
                <a:lnTo>
                  <a:pt x="39712" y="207010"/>
                </a:lnTo>
                <a:lnTo>
                  <a:pt x="38252" y="205740"/>
                </a:lnTo>
                <a:close/>
              </a:path>
              <a:path w="118110" h="1148079">
                <a:moveTo>
                  <a:pt x="60909" y="207010"/>
                </a:moveTo>
                <a:lnTo>
                  <a:pt x="53784" y="208280"/>
                </a:lnTo>
                <a:lnTo>
                  <a:pt x="60955" y="208280"/>
                </a:lnTo>
                <a:lnTo>
                  <a:pt x="60909" y="207010"/>
                </a:lnTo>
                <a:close/>
              </a:path>
              <a:path w="118110" h="1148079">
                <a:moveTo>
                  <a:pt x="44538" y="205740"/>
                </a:moveTo>
                <a:lnTo>
                  <a:pt x="38252" y="205740"/>
                </a:lnTo>
                <a:lnTo>
                  <a:pt x="39712" y="207010"/>
                </a:lnTo>
                <a:lnTo>
                  <a:pt x="42922" y="207591"/>
                </a:lnTo>
                <a:lnTo>
                  <a:pt x="44538" y="205740"/>
                </a:lnTo>
                <a:close/>
              </a:path>
              <a:path w="118110" h="1148079">
                <a:moveTo>
                  <a:pt x="38493" y="182880"/>
                </a:moveTo>
                <a:lnTo>
                  <a:pt x="22072" y="196850"/>
                </a:lnTo>
                <a:lnTo>
                  <a:pt x="34233" y="206165"/>
                </a:lnTo>
                <a:lnTo>
                  <a:pt x="35496" y="205740"/>
                </a:lnTo>
                <a:lnTo>
                  <a:pt x="44538" y="205740"/>
                </a:lnTo>
                <a:lnTo>
                  <a:pt x="47548" y="204470"/>
                </a:lnTo>
                <a:lnTo>
                  <a:pt x="50761" y="201930"/>
                </a:lnTo>
                <a:lnTo>
                  <a:pt x="38493" y="182880"/>
                </a:lnTo>
                <a:close/>
              </a:path>
              <a:path w="118110" h="1148079">
                <a:moveTo>
                  <a:pt x="54330" y="170180"/>
                </a:moveTo>
                <a:lnTo>
                  <a:pt x="49415" y="175260"/>
                </a:lnTo>
                <a:lnTo>
                  <a:pt x="44132" y="179070"/>
                </a:lnTo>
                <a:lnTo>
                  <a:pt x="38493" y="182880"/>
                </a:lnTo>
                <a:lnTo>
                  <a:pt x="50761" y="201930"/>
                </a:lnTo>
                <a:lnTo>
                  <a:pt x="57670" y="198120"/>
                </a:lnTo>
                <a:lnTo>
                  <a:pt x="64135" y="193040"/>
                </a:lnTo>
                <a:lnTo>
                  <a:pt x="70167" y="187960"/>
                </a:lnTo>
                <a:lnTo>
                  <a:pt x="54330" y="170180"/>
                </a:lnTo>
                <a:close/>
              </a:path>
              <a:path w="118110" h="1148079">
                <a:moveTo>
                  <a:pt x="67665" y="154940"/>
                </a:moveTo>
                <a:lnTo>
                  <a:pt x="63652" y="161290"/>
                </a:lnTo>
                <a:lnTo>
                  <a:pt x="59207" y="166370"/>
                </a:lnTo>
                <a:lnTo>
                  <a:pt x="54330" y="170180"/>
                </a:lnTo>
                <a:lnTo>
                  <a:pt x="70167" y="187960"/>
                </a:lnTo>
                <a:lnTo>
                  <a:pt x="76111" y="181610"/>
                </a:lnTo>
                <a:lnTo>
                  <a:pt x="81584" y="176530"/>
                </a:lnTo>
                <a:lnTo>
                  <a:pt x="86601" y="170180"/>
                </a:lnTo>
                <a:lnTo>
                  <a:pt x="67665" y="154940"/>
                </a:lnTo>
                <a:close/>
              </a:path>
              <a:path w="118110" h="1148079">
                <a:moveTo>
                  <a:pt x="79540" y="134620"/>
                </a:moveTo>
                <a:lnTo>
                  <a:pt x="76200" y="142240"/>
                </a:lnTo>
                <a:lnTo>
                  <a:pt x="72237" y="148590"/>
                </a:lnTo>
                <a:lnTo>
                  <a:pt x="67665" y="154940"/>
                </a:lnTo>
                <a:lnTo>
                  <a:pt x="86601" y="170180"/>
                </a:lnTo>
                <a:lnTo>
                  <a:pt x="90782" y="163830"/>
                </a:lnTo>
                <a:lnTo>
                  <a:pt x="94678" y="158750"/>
                </a:lnTo>
                <a:lnTo>
                  <a:pt x="98288" y="152400"/>
                </a:lnTo>
                <a:lnTo>
                  <a:pt x="101612" y="146050"/>
                </a:lnTo>
                <a:lnTo>
                  <a:pt x="79540" y="134620"/>
                </a:lnTo>
                <a:close/>
              </a:path>
              <a:path w="118110" h="1148079">
                <a:moveTo>
                  <a:pt x="87680" y="110490"/>
                </a:moveTo>
                <a:lnTo>
                  <a:pt x="86171" y="116840"/>
                </a:lnTo>
                <a:lnTo>
                  <a:pt x="84310" y="123190"/>
                </a:lnTo>
                <a:lnTo>
                  <a:pt x="82099" y="129540"/>
                </a:lnTo>
                <a:lnTo>
                  <a:pt x="79540" y="134620"/>
                </a:lnTo>
                <a:lnTo>
                  <a:pt x="101612" y="146050"/>
                </a:lnTo>
                <a:lnTo>
                  <a:pt x="104967" y="138430"/>
                </a:lnTo>
                <a:lnTo>
                  <a:pt x="107813" y="130810"/>
                </a:lnTo>
                <a:lnTo>
                  <a:pt x="110149" y="123190"/>
                </a:lnTo>
                <a:lnTo>
                  <a:pt x="111975" y="115570"/>
                </a:lnTo>
                <a:lnTo>
                  <a:pt x="87680" y="110490"/>
                </a:lnTo>
                <a:close/>
              </a:path>
              <a:path w="118110" h="1148079">
                <a:moveTo>
                  <a:pt x="114693" y="78740"/>
                </a:moveTo>
                <a:lnTo>
                  <a:pt x="90081" y="80010"/>
                </a:lnTo>
                <a:lnTo>
                  <a:pt x="90082" y="88900"/>
                </a:lnTo>
                <a:lnTo>
                  <a:pt x="89766" y="95250"/>
                </a:lnTo>
                <a:lnTo>
                  <a:pt x="88945" y="102870"/>
                </a:lnTo>
                <a:lnTo>
                  <a:pt x="87680" y="110490"/>
                </a:lnTo>
                <a:lnTo>
                  <a:pt x="111975" y="115570"/>
                </a:lnTo>
                <a:lnTo>
                  <a:pt x="113402" y="106680"/>
                </a:lnTo>
                <a:lnTo>
                  <a:pt x="114330" y="97790"/>
                </a:lnTo>
                <a:lnTo>
                  <a:pt x="114760" y="88900"/>
                </a:lnTo>
                <a:lnTo>
                  <a:pt x="114693" y="78740"/>
                </a:lnTo>
                <a:close/>
              </a:path>
              <a:path w="118110" h="1148079">
                <a:moveTo>
                  <a:pt x="109308" y="46990"/>
                </a:moveTo>
                <a:lnTo>
                  <a:pt x="86817" y="57150"/>
                </a:lnTo>
                <a:lnTo>
                  <a:pt x="87287" y="58420"/>
                </a:lnTo>
                <a:lnTo>
                  <a:pt x="87680" y="59690"/>
                </a:lnTo>
                <a:lnTo>
                  <a:pt x="87985" y="60960"/>
                </a:lnTo>
                <a:lnTo>
                  <a:pt x="89319" y="67310"/>
                </a:lnTo>
                <a:lnTo>
                  <a:pt x="90017" y="73660"/>
                </a:lnTo>
                <a:lnTo>
                  <a:pt x="90081" y="80010"/>
                </a:lnTo>
                <a:lnTo>
                  <a:pt x="114693" y="78740"/>
                </a:lnTo>
                <a:lnTo>
                  <a:pt x="110159" y="49530"/>
                </a:lnTo>
                <a:lnTo>
                  <a:pt x="109308" y="46990"/>
                </a:lnTo>
                <a:close/>
              </a:path>
              <a:path w="118110" h="1148079">
                <a:moveTo>
                  <a:pt x="96164" y="29210"/>
                </a:moveTo>
                <a:lnTo>
                  <a:pt x="79870" y="46990"/>
                </a:lnTo>
                <a:lnTo>
                  <a:pt x="82892" y="49530"/>
                </a:lnTo>
                <a:lnTo>
                  <a:pt x="85204" y="53340"/>
                </a:lnTo>
                <a:lnTo>
                  <a:pt x="86817" y="57150"/>
                </a:lnTo>
                <a:lnTo>
                  <a:pt x="109308" y="46990"/>
                </a:lnTo>
                <a:lnTo>
                  <a:pt x="106235" y="40640"/>
                </a:lnTo>
                <a:lnTo>
                  <a:pt x="101853" y="34290"/>
                </a:lnTo>
                <a:lnTo>
                  <a:pt x="96164" y="29210"/>
                </a:lnTo>
                <a:close/>
              </a:path>
              <a:path w="118110" h="1148079">
                <a:moveTo>
                  <a:pt x="75996" y="15240"/>
                </a:moveTo>
                <a:lnTo>
                  <a:pt x="64693" y="36830"/>
                </a:lnTo>
                <a:lnTo>
                  <a:pt x="70129" y="39370"/>
                </a:lnTo>
                <a:lnTo>
                  <a:pt x="75184" y="43180"/>
                </a:lnTo>
                <a:lnTo>
                  <a:pt x="79870" y="46990"/>
                </a:lnTo>
                <a:lnTo>
                  <a:pt x="96164" y="29210"/>
                </a:lnTo>
                <a:lnTo>
                  <a:pt x="89966" y="24130"/>
                </a:lnTo>
                <a:lnTo>
                  <a:pt x="83235" y="19050"/>
                </a:lnTo>
                <a:lnTo>
                  <a:pt x="75996" y="15240"/>
                </a:lnTo>
                <a:close/>
              </a:path>
              <a:path w="118110" h="1148079">
                <a:moveTo>
                  <a:pt x="51447" y="5080"/>
                </a:moveTo>
                <a:lnTo>
                  <a:pt x="43116" y="26670"/>
                </a:lnTo>
                <a:lnTo>
                  <a:pt x="50507" y="29210"/>
                </a:lnTo>
                <a:lnTo>
                  <a:pt x="57708" y="33020"/>
                </a:lnTo>
                <a:lnTo>
                  <a:pt x="64693" y="36830"/>
                </a:lnTo>
                <a:lnTo>
                  <a:pt x="75996" y="15240"/>
                </a:lnTo>
                <a:lnTo>
                  <a:pt x="57705" y="7620"/>
                </a:lnTo>
                <a:lnTo>
                  <a:pt x="51447" y="5080"/>
                </a:lnTo>
                <a:close/>
              </a:path>
              <a:path w="118110" h="1148079">
                <a:moveTo>
                  <a:pt x="6375" y="28300"/>
                </a:moveTo>
                <a:lnTo>
                  <a:pt x="6375" y="30480"/>
                </a:lnTo>
                <a:lnTo>
                  <a:pt x="10528" y="34290"/>
                </a:lnTo>
                <a:lnTo>
                  <a:pt x="20777" y="34290"/>
                </a:lnTo>
                <a:lnTo>
                  <a:pt x="24930" y="30480"/>
                </a:lnTo>
                <a:lnTo>
                  <a:pt x="8394" y="30480"/>
                </a:lnTo>
                <a:lnTo>
                  <a:pt x="6375" y="28300"/>
                </a:lnTo>
                <a:close/>
              </a:path>
              <a:path w="118110" h="1148079">
                <a:moveTo>
                  <a:pt x="13923" y="19623"/>
                </a:moveTo>
                <a:lnTo>
                  <a:pt x="6496" y="25400"/>
                </a:lnTo>
                <a:lnTo>
                  <a:pt x="6375" y="28300"/>
                </a:lnTo>
                <a:lnTo>
                  <a:pt x="8394" y="30480"/>
                </a:lnTo>
                <a:lnTo>
                  <a:pt x="19684" y="21590"/>
                </a:lnTo>
                <a:lnTo>
                  <a:pt x="16255" y="21590"/>
                </a:lnTo>
                <a:lnTo>
                  <a:pt x="13923" y="19623"/>
                </a:lnTo>
                <a:close/>
              </a:path>
              <a:path w="118110" h="1148079">
                <a:moveTo>
                  <a:pt x="23850" y="0"/>
                </a:moveTo>
                <a:lnTo>
                  <a:pt x="15227" y="0"/>
                </a:lnTo>
                <a:lnTo>
                  <a:pt x="11023" y="1270"/>
                </a:lnTo>
                <a:lnTo>
                  <a:pt x="9956" y="1270"/>
                </a:lnTo>
                <a:lnTo>
                  <a:pt x="8915" y="2540"/>
                </a:lnTo>
                <a:lnTo>
                  <a:pt x="6642" y="2540"/>
                </a:lnTo>
                <a:lnTo>
                  <a:pt x="5473" y="3810"/>
                </a:lnTo>
                <a:lnTo>
                  <a:pt x="4394" y="5080"/>
                </a:lnTo>
                <a:lnTo>
                  <a:pt x="3035" y="6350"/>
                </a:lnTo>
                <a:lnTo>
                  <a:pt x="1968" y="7620"/>
                </a:lnTo>
                <a:lnTo>
                  <a:pt x="1193" y="8890"/>
                </a:lnTo>
                <a:lnTo>
                  <a:pt x="19100" y="13970"/>
                </a:lnTo>
                <a:lnTo>
                  <a:pt x="19329" y="15240"/>
                </a:lnTo>
                <a:lnTo>
                  <a:pt x="19558" y="15240"/>
                </a:lnTo>
                <a:lnTo>
                  <a:pt x="22910" y="19050"/>
                </a:lnTo>
                <a:lnTo>
                  <a:pt x="8394" y="30480"/>
                </a:lnTo>
                <a:lnTo>
                  <a:pt x="24930" y="30480"/>
                </a:lnTo>
                <a:lnTo>
                  <a:pt x="24930" y="21590"/>
                </a:lnTo>
                <a:lnTo>
                  <a:pt x="23533" y="21590"/>
                </a:lnTo>
                <a:lnTo>
                  <a:pt x="23545" y="19050"/>
                </a:lnTo>
                <a:lnTo>
                  <a:pt x="20777" y="16510"/>
                </a:lnTo>
                <a:lnTo>
                  <a:pt x="23607" y="16510"/>
                </a:lnTo>
                <a:lnTo>
                  <a:pt x="23850" y="0"/>
                </a:lnTo>
                <a:close/>
              </a:path>
              <a:path w="118110" h="1148079">
                <a:moveTo>
                  <a:pt x="6375" y="25494"/>
                </a:moveTo>
                <a:lnTo>
                  <a:pt x="4864" y="26670"/>
                </a:lnTo>
                <a:lnTo>
                  <a:pt x="6375" y="28300"/>
                </a:lnTo>
                <a:lnTo>
                  <a:pt x="6375" y="25494"/>
                </a:lnTo>
                <a:close/>
              </a:path>
              <a:path w="118110" h="1148079">
                <a:moveTo>
                  <a:pt x="1193" y="8890"/>
                </a:moveTo>
                <a:lnTo>
                  <a:pt x="228" y="11430"/>
                </a:lnTo>
                <a:lnTo>
                  <a:pt x="50" y="12700"/>
                </a:lnTo>
                <a:lnTo>
                  <a:pt x="0" y="15240"/>
                </a:lnTo>
                <a:lnTo>
                  <a:pt x="147" y="16640"/>
                </a:lnTo>
                <a:lnTo>
                  <a:pt x="711" y="20320"/>
                </a:lnTo>
                <a:lnTo>
                  <a:pt x="2298" y="24130"/>
                </a:lnTo>
                <a:lnTo>
                  <a:pt x="4864" y="26670"/>
                </a:lnTo>
                <a:lnTo>
                  <a:pt x="6375" y="25494"/>
                </a:lnTo>
                <a:lnTo>
                  <a:pt x="6375" y="20320"/>
                </a:lnTo>
                <a:lnTo>
                  <a:pt x="10385" y="16640"/>
                </a:lnTo>
                <a:lnTo>
                  <a:pt x="1193" y="8890"/>
                </a:lnTo>
                <a:close/>
              </a:path>
              <a:path w="118110" h="1148079">
                <a:moveTo>
                  <a:pt x="30918" y="0"/>
                </a:moveTo>
                <a:lnTo>
                  <a:pt x="23850" y="0"/>
                </a:lnTo>
                <a:lnTo>
                  <a:pt x="23570" y="19072"/>
                </a:lnTo>
                <a:lnTo>
                  <a:pt x="24930" y="20320"/>
                </a:lnTo>
                <a:lnTo>
                  <a:pt x="24930" y="21590"/>
                </a:lnTo>
                <a:lnTo>
                  <a:pt x="30314" y="21590"/>
                </a:lnTo>
                <a:lnTo>
                  <a:pt x="36842" y="22860"/>
                </a:lnTo>
                <a:lnTo>
                  <a:pt x="43116" y="26670"/>
                </a:lnTo>
                <a:lnTo>
                  <a:pt x="51447" y="5080"/>
                </a:lnTo>
                <a:lnTo>
                  <a:pt x="44715" y="2540"/>
                </a:lnTo>
                <a:lnTo>
                  <a:pt x="30918" y="0"/>
                </a:lnTo>
                <a:close/>
              </a:path>
              <a:path w="118110" h="1148079">
                <a:moveTo>
                  <a:pt x="10385" y="16640"/>
                </a:moveTo>
                <a:lnTo>
                  <a:pt x="6375" y="20320"/>
                </a:lnTo>
                <a:lnTo>
                  <a:pt x="6375" y="25494"/>
                </a:lnTo>
                <a:lnTo>
                  <a:pt x="13923" y="19623"/>
                </a:lnTo>
                <a:lnTo>
                  <a:pt x="10385" y="16640"/>
                </a:lnTo>
                <a:close/>
              </a:path>
              <a:path w="118110" h="1148079">
                <a:moveTo>
                  <a:pt x="19558" y="15240"/>
                </a:moveTo>
                <a:lnTo>
                  <a:pt x="13923" y="19623"/>
                </a:lnTo>
                <a:lnTo>
                  <a:pt x="16255" y="21590"/>
                </a:lnTo>
                <a:lnTo>
                  <a:pt x="19684" y="21590"/>
                </a:lnTo>
                <a:lnTo>
                  <a:pt x="22910" y="19050"/>
                </a:lnTo>
                <a:lnTo>
                  <a:pt x="19558" y="15240"/>
                </a:lnTo>
                <a:close/>
              </a:path>
              <a:path w="118110" h="1148079">
                <a:moveTo>
                  <a:pt x="23570" y="19072"/>
                </a:moveTo>
                <a:lnTo>
                  <a:pt x="23533" y="21590"/>
                </a:lnTo>
                <a:lnTo>
                  <a:pt x="24930" y="21590"/>
                </a:lnTo>
                <a:lnTo>
                  <a:pt x="24930" y="20320"/>
                </a:lnTo>
                <a:lnTo>
                  <a:pt x="23570" y="19072"/>
                </a:lnTo>
                <a:close/>
              </a:path>
              <a:path w="118110" h="1148079">
                <a:moveTo>
                  <a:pt x="17925" y="16510"/>
                </a:moveTo>
                <a:lnTo>
                  <a:pt x="10528" y="16510"/>
                </a:lnTo>
                <a:lnTo>
                  <a:pt x="10385" y="16640"/>
                </a:lnTo>
                <a:lnTo>
                  <a:pt x="13923" y="19623"/>
                </a:lnTo>
                <a:lnTo>
                  <a:pt x="17925" y="16510"/>
                </a:lnTo>
                <a:close/>
              </a:path>
              <a:path w="118110" h="1148079">
                <a:moveTo>
                  <a:pt x="23607" y="16510"/>
                </a:moveTo>
                <a:lnTo>
                  <a:pt x="20777" y="16510"/>
                </a:lnTo>
                <a:lnTo>
                  <a:pt x="23570" y="19072"/>
                </a:lnTo>
                <a:lnTo>
                  <a:pt x="23607" y="16510"/>
                </a:lnTo>
                <a:close/>
              </a:path>
              <a:path w="118110" h="1148079">
                <a:moveTo>
                  <a:pt x="1193" y="8890"/>
                </a:moveTo>
                <a:lnTo>
                  <a:pt x="10385" y="16640"/>
                </a:lnTo>
                <a:lnTo>
                  <a:pt x="10528" y="16510"/>
                </a:lnTo>
                <a:lnTo>
                  <a:pt x="17925" y="16510"/>
                </a:lnTo>
                <a:lnTo>
                  <a:pt x="19558" y="15240"/>
                </a:lnTo>
                <a:lnTo>
                  <a:pt x="19329" y="15240"/>
                </a:lnTo>
                <a:lnTo>
                  <a:pt x="19176" y="13970"/>
                </a:lnTo>
                <a:lnTo>
                  <a:pt x="1193" y="8890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15376" y="4263767"/>
            <a:ext cx="1803400" cy="80010"/>
          </a:xfrm>
          <a:custGeom>
            <a:avLst/>
            <a:gdLst/>
            <a:ahLst/>
            <a:cxnLst/>
            <a:rect l="l" t="t" r="r" b="b"/>
            <a:pathLst>
              <a:path w="1803400" h="80010">
                <a:moveTo>
                  <a:pt x="688949" y="55832"/>
                </a:moveTo>
                <a:lnTo>
                  <a:pt x="688695" y="79683"/>
                </a:lnTo>
                <a:lnTo>
                  <a:pt x="738901" y="79924"/>
                </a:lnTo>
                <a:lnTo>
                  <a:pt x="755637" y="79886"/>
                </a:lnTo>
                <a:lnTo>
                  <a:pt x="755395" y="56315"/>
                </a:lnTo>
                <a:lnTo>
                  <a:pt x="688949" y="55832"/>
                </a:lnTo>
                <a:close/>
              </a:path>
              <a:path w="1803400" h="80010">
                <a:moveTo>
                  <a:pt x="811682" y="53318"/>
                </a:moveTo>
                <a:lnTo>
                  <a:pt x="797620" y="54347"/>
                </a:lnTo>
                <a:lnTo>
                  <a:pt x="783553" y="55188"/>
                </a:lnTo>
                <a:lnTo>
                  <a:pt x="769478" y="55843"/>
                </a:lnTo>
                <a:lnTo>
                  <a:pt x="755395" y="56315"/>
                </a:lnTo>
                <a:lnTo>
                  <a:pt x="755637" y="79886"/>
                </a:lnTo>
                <a:lnTo>
                  <a:pt x="770084" y="79376"/>
                </a:lnTo>
                <a:lnTo>
                  <a:pt x="784525" y="78685"/>
                </a:lnTo>
                <a:lnTo>
                  <a:pt x="798958" y="77809"/>
                </a:lnTo>
                <a:lnTo>
                  <a:pt x="813384" y="76749"/>
                </a:lnTo>
                <a:lnTo>
                  <a:pt x="811682" y="53318"/>
                </a:lnTo>
                <a:close/>
              </a:path>
              <a:path w="1803400" h="80010">
                <a:moveTo>
                  <a:pt x="612901" y="53673"/>
                </a:moveTo>
                <a:lnTo>
                  <a:pt x="611632" y="77930"/>
                </a:lnTo>
                <a:lnTo>
                  <a:pt x="650154" y="79150"/>
                </a:lnTo>
                <a:lnTo>
                  <a:pt x="688695" y="79683"/>
                </a:lnTo>
                <a:lnTo>
                  <a:pt x="688949" y="55832"/>
                </a:lnTo>
                <a:lnTo>
                  <a:pt x="650916" y="55115"/>
                </a:lnTo>
                <a:lnTo>
                  <a:pt x="612901" y="53673"/>
                </a:lnTo>
                <a:close/>
              </a:path>
              <a:path w="1803400" h="80010">
                <a:moveTo>
                  <a:pt x="563143" y="49508"/>
                </a:moveTo>
                <a:lnTo>
                  <a:pt x="598763" y="77211"/>
                </a:lnTo>
                <a:lnTo>
                  <a:pt x="611632" y="77930"/>
                </a:lnTo>
                <a:lnTo>
                  <a:pt x="612901" y="53673"/>
                </a:lnTo>
                <a:lnTo>
                  <a:pt x="600440" y="52905"/>
                </a:lnTo>
                <a:lnTo>
                  <a:pt x="587994" y="51953"/>
                </a:lnTo>
                <a:lnTo>
                  <a:pt x="575561" y="50820"/>
                </a:lnTo>
                <a:lnTo>
                  <a:pt x="563143" y="49508"/>
                </a:lnTo>
                <a:close/>
              </a:path>
              <a:path w="1803400" h="80010">
                <a:moveTo>
                  <a:pt x="927061" y="42739"/>
                </a:moveTo>
                <a:lnTo>
                  <a:pt x="898239" y="45651"/>
                </a:lnTo>
                <a:lnTo>
                  <a:pt x="811682" y="53318"/>
                </a:lnTo>
                <a:lnTo>
                  <a:pt x="813384" y="76749"/>
                </a:lnTo>
                <a:lnTo>
                  <a:pt x="900452" y="68947"/>
                </a:lnTo>
                <a:lnTo>
                  <a:pt x="929436" y="65980"/>
                </a:lnTo>
                <a:lnTo>
                  <a:pt x="927061" y="42739"/>
                </a:lnTo>
                <a:close/>
              </a:path>
              <a:path w="1803400" h="80010">
                <a:moveTo>
                  <a:pt x="482561" y="38827"/>
                </a:moveTo>
                <a:lnTo>
                  <a:pt x="479196" y="62627"/>
                </a:lnTo>
                <a:lnTo>
                  <a:pt x="560273" y="73714"/>
                </a:lnTo>
                <a:lnTo>
                  <a:pt x="563143" y="49508"/>
                </a:lnTo>
                <a:lnTo>
                  <a:pt x="482561" y="38827"/>
                </a:lnTo>
                <a:close/>
              </a:path>
              <a:path w="1803400" h="80010">
                <a:moveTo>
                  <a:pt x="1059141" y="28972"/>
                </a:moveTo>
                <a:lnTo>
                  <a:pt x="927061" y="42739"/>
                </a:lnTo>
                <a:lnTo>
                  <a:pt x="929436" y="65980"/>
                </a:lnTo>
                <a:lnTo>
                  <a:pt x="1027305" y="55832"/>
                </a:lnTo>
                <a:lnTo>
                  <a:pt x="1061618" y="52251"/>
                </a:lnTo>
                <a:lnTo>
                  <a:pt x="1059141" y="28972"/>
                </a:lnTo>
                <a:close/>
              </a:path>
              <a:path w="1803400" h="80010">
                <a:moveTo>
                  <a:pt x="394360" y="25670"/>
                </a:moveTo>
                <a:lnTo>
                  <a:pt x="390385" y="49000"/>
                </a:lnTo>
                <a:lnTo>
                  <a:pt x="433149" y="55843"/>
                </a:lnTo>
                <a:lnTo>
                  <a:pt x="479196" y="62627"/>
                </a:lnTo>
                <a:lnTo>
                  <a:pt x="482561" y="38827"/>
                </a:lnTo>
                <a:lnTo>
                  <a:pt x="450082" y="34228"/>
                </a:lnTo>
                <a:lnTo>
                  <a:pt x="394360" y="25670"/>
                </a:lnTo>
                <a:close/>
              </a:path>
              <a:path w="1803400" h="80010">
                <a:moveTo>
                  <a:pt x="1182027" y="16996"/>
                </a:moveTo>
                <a:lnTo>
                  <a:pt x="1090793" y="25672"/>
                </a:lnTo>
                <a:lnTo>
                  <a:pt x="1059141" y="28972"/>
                </a:lnTo>
                <a:lnTo>
                  <a:pt x="1061618" y="52251"/>
                </a:lnTo>
                <a:lnTo>
                  <a:pt x="1184109" y="40580"/>
                </a:lnTo>
                <a:lnTo>
                  <a:pt x="1182027" y="16996"/>
                </a:lnTo>
                <a:close/>
              </a:path>
              <a:path w="1803400" h="80010">
                <a:moveTo>
                  <a:pt x="336816" y="16628"/>
                </a:moveTo>
                <a:lnTo>
                  <a:pt x="333425" y="39843"/>
                </a:lnTo>
                <a:lnTo>
                  <a:pt x="347687" y="42008"/>
                </a:lnTo>
                <a:lnTo>
                  <a:pt x="390385" y="49000"/>
                </a:lnTo>
                <a:lnTo>
                  <a:pt x="394258" y="26270"/>
                </a:lnTo>
                <a:lnTo>
                  <a:pt x="394283" y="25657"/>
                </a:lnTo>
                <a:lnTo>
                  <a:pt x="351221" y="18764"/>
                </a:lnTo>
                <a:lnTo>
                  <a:pt x="336816" y="16628"/>
                </a:lnTo>
                <a:close/>
              </a:path>
              <a:path w="1803400" h="80010">
                <a:moveTo>
                  <a:pt x="8318" y="25657"/>
                </a:moveTo>
                <a:lnTo>
                  <a:pt x="4152" y="25657"/>
                </a:lnTo>
                <a:lnTo>
                  <a:pt x="0" y="29810"/>
                </a:lnTo>
                <a:lnTo>
                  <a:pt x="0" y="40059"/>
                </a:lnTo>
                <a:lnTo>
                  <a:pt x="4152" y="44212"/>
                </a:lnTo>
                <a:lnTo>
                  <a:pt x="14401" y="44212"/>
                </a:lnTo>
                <a:lnTo>
                  <a:pt x="14541" y="44072"/>
                </a:lnTo>
                <a:lnTo>
                  <a:pt x="10883" y="44072"/>
                </a:lnTo>
                <a:lnTo>
                  <a:pt x="7768" y="26270"/>
                </a:lnTo>
                <a:lnTo>
                  <a:pt x="7771" y="25767"/>
                </a:lnTo>
                <a:lnTo>
                  <a:pt x="8318" y="25657"/>
                </a:lnTo>
                <a:close/>
              </a:path>
              <a:path w="1803400" h="80010">
                <a:moveTo>
                  <a:pt x="34493" y="20425"/>
                </a:moveTo>
                <a:lnTo>
                  <a:pt x="7771" y="25767"/>
                </a:lnTo>
                <a:lnTo>
                  <a:pt x="7768" y="26270"/>
                </a:lnTo>
                <a:lnTo>
                  <a:pt x="10883" y="44072"/>
                </a:lnTo>
                <a:lnTo>
                  <a:pt x="15186" y="43428"/>
                </a:lnTo>
                <a:lnTo>
                  <a:pt x="18554" y="40059"/>
                </a:lnTo>
                <a:lnTo>
                  <a:pt x="18554" y="29810"/>
                </a:lnTo>
                <a:lnTo>
                  <a:pt x="14401" y="25657"/>
                </a:lnTo>
                <a:lnTo>
                  <a:pt x="35408" y="25657"/>
                </a:lnTo>
                <a:lnTo>
                  <a:pt x="34493" y="20425"/>
                </a:lnTo>
                <a:close/>
              </a:path>
              <a:path w="1803400" h="80010">
                <a:moveTo>
                  <a:pt x="15186" y="43428"/>
                </a:moveTo>
                <a:lnTo>
                  <a:pt x="10883" y="44072"/>
                </a:lnTo>
                <a:lnTo>
                  <a:pt x="14541" y="44072"/>
                </a:lnTo>
                <a:lnTo>
                  <a:pt x="15186" y="43428"/>
                </a:lnTo>
                <a:close/>
              </a:path>
              <a:path w="1803400" h="80010">
                <a:moveTo>
                  <a:pt x="35408" y="25657"/>
                </a:moveTo>
                <a:lnTo>
                  <a:pt x="14401" y="25657"/>
                </a:lnTo>
                <a:lnTo>
                  <a:pt x="18554" y="29810"/>
                </a:lnTo>
                <a:lnTo>
                  <a:pt x="18554" y="40059"/>
                </a:lnTo>
                <a:lnTo>
                  <a:pt x="15186" y="43428"/>
                </a:lnTo>
                <a:lnTo>
                  <a:pt x="37922" y="40021"/>
                </a:lnTo>
                <a:lnTo>
                  <a:pt x="35408" y="25657"/>
                </a:lnTo>
                <a:close/>
              </a:path>
              <a:path w="1803400" h="80010">
                <a:moveTo>
                  <a:pt x="1296047" y="7877"/>
                </a:moveTo>
                <a:lnTo>
                  <a:pt x="1182027" y="16996"/>
                </a:lnTo>
                <a:lnTo>
                  <a:pt x="1184109" y="40580"/>
                </a:lnTo>
                <a:lnTo>
                  <a:pt x="1269213" y="33788"/>
                </a:lnTo>
                <a:lnTo>
                  <a:pt x="1297609" y="31842"/>
                </a:lnTo>
                <a:lnTo>
                  <a:pt x="1296047" y="7877"/>
                </a:lnTo>
                <a:close/>
              </a:path>
              <a:path w="1803400" h="80010">
                <a:moveTo>
                  <a:pt x="79349" y="13338"/>
                </a:moveTo>
                <a:lnTo>
                  <a:pt x="68074" y="14703"/>
                </a:lnTo>
                <a:lnTo>
                  <a:pt x="56840" y="16339"/>
                </a:lnTo>
                <a:lnTo>
                  <a:pt x="45647" y="18246"/>
                </a:lnTo>
                <a:lnTo>
                  <a:pt x="34493" y="20425"/>
                </a:lnTo>
                <a:lnTo>
                  <a:pt x="37922" y="40021"/>
                </a:lnTo>
                <a:lnTo>
                  <a:pt x="48642" y="38454"/>
                </a:lnTo>
                <a:lnTo>
                  <a:pt x="59389" y="37125"/>
                </a:lnTo>
                <a:lnTo>
                  <a:pt x="70163" y="36035"/>
                </a:lnTo>
                <a:lnTo>
                  <a:pt x="80962" y="35182"/>
                </a:lnTo>
                <a:lnTo>
                  <a:pt x="79349" y="13338"/>
                </a:lnTo>
                <a:close/>
              </a:path>
              <a:path w="1803400" h="80010">
                <a:moveTo>
                  <a:pt x="293433" y="11890"/>
                </a:moveTo>
                <a:lnTo>
                  <a:pt x="292163" y="35157"/>
                </a:lnTo>
                <a:lnTo>
                  <a:pt x="302514" y="36014"/>
                </a:lnTo>
                <a:lnTo>
                  <a:pt x="312842" y="37081"/>
                </a:lnTo>
                <a:lnTo>
                  <a:pt x="323145" y="38357"/>
                </a:lnTo>
                <a:lnTo>
                  <a:pt x="333425" y="39843"/>
                </a:lnTo>
                <a:lnTo>
                  <a:pt x="336816" y="16628"/>
                </a:lnTo>
                <a:lnTo>
                  <a:pt x="326003" y="15103"/>
                </a:lnTo>
                <a:lnTo>
                  <a:pt x="315167" y="13807"/>
                </a:lnTo>
                <a:lnTo>
                  <a:pt x="304310" y="12736"/>
                </a:lnTo>
                <a:lnTo>
                  <a:pt x="293433" y="11890"/>
                </a:lnTo>
                <a:close/>
              </a:path>
              <a:path w="1803400" h="80010">
                <a:moveTo>
                  <a:pt x="186969" y="11382"/>
                </a:moveTo>
                <a:lnTo>
                  <a:pt x="160054" y="11404"/>
                </a:lnTo>
                <a:lnTo>
                  <a:pt x="133145" y="11736"/>
                </a:lnTo>
                <a:lnTo>
                  <a:pt x="106243" y="12381"/>
                </a:lnTo>
                <a:lnTo>
                  <a:pt x="79349" y="13338"/>
                </a:lnTo>
                <a:lnTo>
                  <a:pt x="80962" y="35182"/>
                </a:lnTo>
                <a:lnTo>
                  <a:pt x="160492" y="34245"/>
                </a:lnTo>
                <a:lnTo>
                  <a:pt x="187007" y="34245"/>
                </a:lnTo>
                <a:lnTo>
                  <a:pt x="186969" y="11382"/>
                </a:lnTo>
                <a:close/>
              </a:path>
              <a:path w="1803400" h="80010">
                <a:moveTo>
                  <a:pt x="292214" y="34228"/>
                </a:moveTo>
                <a:lnTo>
                  <a:pt x="213303" y="34228"/>
                </a:lnTo>
                <a:lnTo>
                  <a:pt x="239595" y="34357"/>
                </a:lnTo>
                <a:lnTo>
                  <a:pt x="292163" y="35157"/>
                </a:lnTo>
                <a:lnTo>
                  <a:pt x="292214" y="34228"/>
                </a:lnTo>
                <a:close/>
              </a:path>
              <a:path w="1803400" h="80010">
                <a:moveTo>
                  <a:pt x="187007" y="34245"/>
                </a:moveTo>
                <a:lnTo>
                  <a:pt x="160492" y="34245"/>
                </a:lnTo>
                <a:lnTo>
                  <a:pt x="187007" y="34281"/>
                </a:lnTo>
                <a:close/>
              </a:path>
              <a:path w="1803400" h="80010">
                <a:moveTo>
                  <a:pt x="213589" y="11237"/>
                </a:moveTo>
                <a:lnTo>
                  <a:pt x="186969" y="11382"/>
                </a:lnTo>
                <a:lnTo>
                  <a:pt x="187007" y="34281"/>
                </a:lnTo>
                <a:lnTo>
                  <a:pt x="292214" y="34228"/>
                </a:lnTo>
                <a:lnTo>
                  <a:pt x="293433" y="11890"/>
                </a:lnTo>
                <a:lnTo>
                  <a:pt x="240206" y="11275"/>
                </a:lnTo>
                <a:lnTo>
                  <a:pt x="213589" y="11237"/>
                </a:lnTo>
                <a:close/>
              </a:path>
              <a:path w="1803400" h="80010">
                <a:moveTo>
                  <a:pt x="1388656" y="2480"/>
                </a:moveTo>
                <a:lnTo>
                  <a:pt x="1296047" y="7877"/>
                </a:lnTo>
                <a:lnTo>
                  <a:pt x="1297609" y="31842"/>
                </a:lnTo>
                <a:lnTo>
                  <a:pt x="1366697" y="28106"/>
                </a:lnTo>
                <a:lnTo>
                  <a:pt x="1389735" y="27118"/>
                </a:lnTo>
                <a:lnTo>
                  <a:pt x="1388656" y="2480"/>
                </a:lnTo>
                <a:close/>
              </a:path>
              <a:path w="1803400" h="80010">
                <a:moveTo>
                  <a:pt x="1506042" y="54"/>
                </a:moveTo>
                <a:lnTo>
                  <a:pt x="1476681" y="199"/>
                </a:lnTo>
                <a:lnTo>
                  <a:pt x="1447330" y="653"/>
                </a:lnTo>
                <a:lnTo>
                  <a:pt x="1417988" y="1413"/>
                </a:lnTo>
                <a:lnTo>
                  <a:pt x="1388656" y="2480"/>
                </a:lnTo>
                <a:lnTo>
                  <a:pt x="1389735" y="27118"/>
                </a:lnTo>
                <a:lnTo>
                  <a:pt x="1447911" y="25672"/>
                </a:lnTo>
                <a:lnTo>
                  <a:pt x="1506105" y="25225"/>
                </a:lnTo>
                <a:lnTo>
                  <a:pt x="1506042" y="54"/>
                </a:lnTo>
                <a:close/>
              </a:path>
              <a:path w="1803400" h="80010">
                <a:moveTo>
                  <a:pt x="1540743" y="0"/>
                </a:moveTo>
                <a:lnTo>
                  <a:pt x="1506042" y="54"/>
                </a:lnTo>
                <a:lnTo>
                  <a:pt x="1506105" y="25225"/>
                </a:lnTo>
                <a:lnTo>
                  <a:pt x="1644853" y="24375"/>
                </a:lnTo>
                <a:lnTo>
                  <a:pt x="1644853" y="562"/>
                </a:lnTo>
                <a:lnTo>
                  <a:pt x="1540743" y="0"/>
                </a:lnTo>
                <a:close/>
              </a:path>
              <a:path w="1803400" h="80010">
                <a:moveTo>
                  <a:pt x="1644853" y="562"/>
                </a:moveTo>
                <a:lnTo>
                  <a:pt x="1644853" y="24375"/>
                </a:lnTo>
                <a:lnTo>
                  <a:pt x="1726818" y="22882"/>
                </a:lnTo>
                <a:lnTo>
                  <a:pt x="1754136" y="22050"/>
                </a:lnTo>
                <a:lnTo>
                  <a:pt x="1754352" y="3928"/>
                </a:lnTo>
                <a:lnTo>
                  <a:pt x="1726992" y="2602"/>
                </a:lnTo>
                <a:lnTo>
                  <a:pt x="1699621" y="1597"/>
                </a:lnTo>
                <a:lnTo>
                  <a:pt x="1672242" y="916"/>
                </a:lnTo>
                <a:lnTo>
                  <a:pt x="1644853" y="562"/>
                </a:lnTo>
                <a:close/>
              </a:path>
              <a:path w="1803400" h="80010">
                <a:moveTo>
                  <a:pt x="1754352" y="3928"/>
                </a:moveTo>
                <a:lnTo>
                  <a:pt x="1754136" y="22050"/>
                </a:lnTo>
                <a:lnTo>
                  <a:pt x="1796338" y="20450"/>
                </a:lnTo>
                <a:lnTo>
                  <a:pt x="1792592" y="20450"/>
                </a:lnTo>
                <a:lnTo>
                  <a:pt x="1789480" y="17351"/>
                </a:lnTo>
                <a:lnTo>
                  <a:pt x="1789480" y="9681"/>
                </a:lnTo>
                <a:lnTo>
                  <a:pt x="1792592" y="6569"/>
                </a:lnTo>
                <a:lnTo>
                  <a:pt x="1796516" y="6569"/>
                </a:lnTo>
                <a:lnTo>
                  <a:pt x="1754352" y="3928"/>
                </a:lnTo>
                <a:close/>
              </a:path>
              <a:path w="1803400" h="80010">
                <a:moveTo>
                  <a:pt x="1796516" y="6569"/>
                </a:moveTo>
                <a:lnTo>
                  <a:pt x="1792592" y="6569"/>
                </a:lnTo>
                <a:lnTo>
                  <a:pt x="1789480" y="9681"/>
                </a:lnTo>
                <a:lnTo>
                  <a:pt x="1789480" y="17351"/>
                </a:lnTo>
                <a:lnTo>
                  <a:pt x="1792592" y="20450"/>
                </a:lnTo>
                <a:lnTo>
                  <a:pt x="1796338" y="20450"/>
                </a:lnTo>
                <a:lnTo>
                  <a:pt x="1796516" y="6569"/>
                </a:lnTo>
                <a:close/>
              </a:path>
              <a:path w="1803400" h="80010">
                <a:moveTo>
                  <a:pt x="1800263" y="6569"/>
                </a:moveTo>
                <a:lnTo>
                  <a:pt x="1796516" y="6569"/>
                </a:lnTo>
                <a:lnTo>
                  <a:pt x="1796338" y="20450"/>
                </a:lnTo>
                <a:lnTo>
                  <a:pt x="1800263" y="20450"/>
                </a:lnTo>
                <a:lnTo>
                  <a:pt x="1803374" y="17351"/>
                </a:lnTo>
                <a:lnTo>
                  <a:pt x="1803374" y="9681"/>
                </a:lnTo>
                <a:lnTo>
                  <a:pt x="1800263" y="6569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481287" y="5472015"/>
            <a:ext cx="2013585" cy="78740"/>
          </a:xfrm>
          <a:custGeom>
            <a:avLst/>
            <a:gdLst/>
            <a:ahLst/>
            <a:cxnLst/>
            <a:rect l="l" t="t" r="r" b="b"/>
            <a:pathLst>
              <a:path w="2013585" h="78739">
                <a:moveTo>
                  <a:pt x="213156" y="53690"/>
                </a:moveTo>
                <a:lnTo>
                  <a:pt x="212496" y="76880"/>
                </a:lnTo>
                <a:lnTo>
                  <a:pt x="268054" y="78015"/>
                </a:lnTo>
                <a:lnTo>
                  <a:pt x="323621" y="78264"/>
                </a:lnTo>
                <a:lnTo>
                  <a:pt x="323684" y="55519"/>
                </a:lnTo>
                <a:lnTo>
                  <a:pt x="213156" y="53690"/>
                </a:lnTo>
                <a:close/>
              </a:path>
              <a:path w="2013585" h="78739">
                <a:moveTo>
                  <a:pt x="323684" y="55519"/>
                </a:moveTo>
                <a:lnTo>
                  <a:pt x="323621" y="78264"/>
                </a:lnTo>
                <a:lnTo>
                  <a:pt x="396443" y="77614"/>
                </a:lnTo>
                <a:lnTo>
                  <a:pt x="420712" y="77121"/>
                </a:lnTo>
                <a:lnTo>
                  <a:pt x="420179" y="55698"/>
                </a:lnTo>
                <a:lnTo>
                  <a:pt x="371930" y="55698"/>
                </a:lnTo>
                <a:lnTo>
                  <a:pt x="323684" y="55519"/>
                </a:lnTo>
                <a:close/>
              </a:path>
              <a:path w="2013585" h="78739">
                <a:moveTo>
                  <a:pt x="494347" y="52407"/>
                </a:moveTo>
                <a:lnTo>
                  <a:pt x="457266" y="54076"/>
                </a:lnTo>
                <a:lnTo>
                  <a:pt x="420166" y="55201"/>
                </a:lnTo>
                <a:lnTo>
                  <a:pt x="420712" y="77121"/>
                </a:lnTo>
                <a:lnTo>
                  <a:pt x="458147" y="75751"/>
                </a:lnTo>
                <a:lnTo>
                  <a:pt x="495553" y="73781"/>
                </a:lnTo>
                <a:lnTo>
                  <a:pt x="494347" y="52407"/>
                </a:lnTo>
                <a:close/>
              </a:path>
              <a:path w="2013585" h="78739">
                <a:moveTo>
                  <a:pt x="142278" y="50820"/>
                </a:moveTo>
                <a:lnTo>
                  <a:pt x="176483" y="75621"/>
                </a:lnTo>
                <a:lnTo>
                  <a:pt x="212496" y="76880"/>
                </a:lnTo>
                <a:lnTo>
                  <a:pt x="213156" y="53690"/>
                </a:lnTo>
                <a:lnTo>
                  <a:pt x="177703" y="52598"/>
                </a:lnTo>
                <a:lnTo>
                  <a:pt x="142278" y="50820"/>
                </a:lnTo>
                <a:close/>
              </a:path>
              <a:path w="2013585" h="78739">
                <a:moveTo>
                  <a:pt x="735939" y="35338"/>
                </a:moveTo>
                <a:lnTo>
                  <a:pt x="494347" y="52407"/>
                </a:lnTo>
                <a:lnTo>
                  <a:pt x="495553" y="73781"/>
                </a:lnTo>
                <a:lnTo>
                  <a:pt x="732908" y="55692"/>
                </a:lnTo>
                <a:lnTo>
                  <a:pt x="737463" y="55328"/>
                </a:lnTo>
                <a:lnTo>
                  <a:pt x="735939" y="35338"/>
                </a:lnTo>
                <a:close/>
              </a:path>
              <a:path w="2013585" h="78739">
                <a:moveTo>
                  <a:pt x="92544" y="44406"/>
                </a:moveTo>
                <a:lnTo>
                  <a:pt x="127506" y="72295"/>
                </a:lnTo>
                <a:lnTo>
                  <a:pt x="140500" y="73629"/>
                </a:lnTo>
                <a:lnTo>
                  <a:pt x="142278" y="50820"/>
                </a:lnTo>
                <a:lnTo>
                  <a:pt x="129795" y="49618"/>
                </a:lnTo>
                <a:lnTo>
                  <a:pt x="117344" y="48146"/>
                </a:lnTo>
                <a:lnTo>
                  <a:pt x="104927" y="46408"/>
                </a:lnTo>
                <a:lnTo>
                  <a:pt x="92544" y="44406"/>
                </a:lnTo>
                <a:close/>
              </a:path>
              <a:path w="2013585" h="78739">
                <a:moveTo>
                  <a:pt x="40106" y="33154"/>
                </a:moveTo>
                <a:lnTo>
                  <a:pt x="75011" y="64047"/>
                </a:lnTo>
                <a:lnTo>
                  <a:pt x="88747" y="66580"/>
                </a:lnTo>
                <a:lnTo>
                  <a:pt x="92544" y="44406"/>
                </a:lnTo>
                <a:lnTo>
                  <a:pt x="79331" y="42068"/>
                </a:lnTo>
                <a:lnTo>
                  <a:pt x="66187" y="39414"/>
                </a:lnTo>
                <a:lnTo>
                  <a:pt x="53113" y="36443"/>
                </a:lnTo>
                <a:lnTo>
                  <a:pt x="40106" y="33154"/>
                </a:lnTo>
                <a:close/>
              </a:path>
              <a:path w="2013585" h="78739">
                <a:moveTo>
                  <a:pt x="420166" y="55201"/>
                </a:moveTo>
                <a:lnTo>
                  <a:pt x="371930" y="55698"/>
                </a:lnTo>
                <a:lnTo>
                  <a:pt x="420179" y="55698"/>
                </a:lnTo>
                <a:lnTo>
                  <a:pt x="420166" y="55201"/>
                </a:lnTo>
                <a:close/>
              </a:path>
              <a:path w="2013585" h="78739">
                <a:moveTo>
                  <a:pt x="982141" y="17190"/>
                </a:moveTo>
                <a:lnTo>
                  <a:pt x="735939" y="35338"/>
                </a:lnTo>
                <a:lnTo>
                  <a:pt x="737463" y="55328"/>
                </a:lnTo>
                <a:lnTo>
                  <a:pt x="983513" y="36088"/>
                </a:lnTo>
                <a:lnTo>
                  <a:pt x="982141" y="17190"/>
                </a:lnTo>
                <a:close/>
              </a:path>
              <a:path w="2013585" h="78739">
                <a:moveTo>
                  <a:pt x="32227" y="30979"/>
                </a:moveTo>
                <a:lnTo>
                  <a:pt x="32638" y="32481"/>
                </a:lnTo>
                <a:lnTo>
                  <a:pt x="21902" y="36088"/>
                </a:lnTo>
                <a:lnTo>
                  <a:pt x="20904" y="36380"/>
                </a:lnTo>
                <a:lnTo>
                  <a:pt x="19697" y="36977"/>
                </a:lnTo>
                <a:lnTo>
                  <a:pt x="18605" y="37777"/>
                </a:lnTo>
                <a:lnTo>
                  <a:pt x="1663" y="38437"/>
                </a:lnTo>
                <a:lnTo>
                  <a:pt x="2755" y="40368"/>
                </a:lnTo>
                <a:lnTo>
                  <a:pt x="34226" y="54604"/>
                </a:lnTo>
                <a:lnTo>
                  <a:pt x="40106" y="33154"/>
                </a:lnTo>
                <a:lnTo>
                  <a:pt x="38806" y="32811"/>
                </a:lnTo>
                <a:lnTo>
                  <a:pt x="35306" y="32811"/>
                </a:lnTo>
                <a:lnTo>
                  <a:pt x="36036" y="32081"/>
                </a:lnTo>
                <a:lnTo>
                  <a:pt x="34086" y="31567"/>
                </a:lnTo>
                <a:lnTo>
                  <a:pt x="32227" y="30979"/>
                </a:lnTo>
                <a:close/>
              </a:path>
              <a:path w="2013585" h="78739">
                <a:moveTo>
                  <a:pt x="17005" y="16873"/>
                </a:moveTo>
                <a:lnTo>
                  <a:pt x="0" y="33560"/>
                </a:lnTo>
                <a:lnTo>
                  <a:pt x="495" y="36088"/>
                </a:lnTo>
                <a:lnTo>
                  <a:pt x="1663" y="38437"/>
                </a:lnTo>
                <a:lnTo>
                  <a:pt x="19176" y="26080"/>
                </a:lnTo>
                <a:lnTo>
                  <a:pt x="19532" y="26080"/>
                </a:lnTo>
                <a:lnTo>
                  <a:pt x="17005" y="16873"/>
                </a:lnTo>
                <a:close/>
              </a:path>
              <a:path w="2013585" h="78739">
                <a:moveTo>
                  <a:pt x="19176" y="26080"/>
                </a:moveTo>
                <a:lnTo>
                  <a:pt x="1663" y="38437"/>
                </a:lnTo>
                <a:lnTo>
                  <a:pt x="18605" y="37777"/>
                </a:lnTo>
                <a:lnTo>
                  <a:pt x="19697" y="36977"/>
                </a:lnTo>
                <a:lnTo>
                  <a:pt x="20904" y="36380"/>
                </a:lnTo>
                <a:lnTo>
                  <a:pt x="22250" y="35986"/>
                </a:lnTo>
                <a:lnTo>
                  <a:pt x="19588" y="26286"/>
                </a:lnTo>
                <a:lnTo>
                  <a:pt x="19176" y="26080"/>
                </a:lnTo>
                <a:close/>
              </a:path>
              <a:path w="2013585" h="78739">
                <a:moveTo>
                  <a:pt x="1067142" y="11615"/>
                </a:moveTo>
                <a:lnTo>
                  <a:pt x="982141" y="17190"/>
                </a:lnTo>
                <a:lnTo>
                  <a:pt x="983513" y="36088"/>
                </a:lnTo>
                <a:lnTo>
                  <a:pt x="1068273" y="30373"/>
                </a:lnTo>
                <a:lnTo>
                  <a:pt x="1067142" y="11615"/>
                </a:lnTo>
                <a:close/>
              </a:path>
              <a:path w="2013585" h="78739">
                <a:moveTo>
                  <a:pt x="19588" y="26286"/>
                </a:moveTo>
                <a:lnTo>
                  <a:pt x="22250" y="35986"/>
                </a:lnTo>
                <a:lnTo>
                  <a:pt x="31660" y="32811"/>
                </a:lnTo>
                <a:lnTo>
                  <a:pt x="25057" y="32811"/>
                </a:lnTo>
                <a:lnTo>
                  <a:pt x="20904" y="28658"/>
                </a:lnTo>
                <a:lnTo>
                  <a:pt x="20904" y="26915"/>
                </a:lnTo>
                <a:lnTo>
                  <a:pt x="19588" y="26286"/>
                </a:lnTo>
                <a:close/>
              </a:path>
              <a:path w="2013585" h="78739">
                <a:moveTo>
                  <a:pt x="20904" y="26915"/>
                </a:moveTo>
                <a:lnTo>
                  <a:pt x="20904" y="28658"/>
                </a:lnTo>
                <a:lnTo>
                  <a:pt x="25057" y="32811"/>
                </a:lnTo>
                <a:lnTo>
                  <a:pt x="31660" y="32811"/>
                </a:lnTo>
                <a:lnTo>
                  <a:pt x="32638" y="32481"/>
                </a:lnTo>
                <a:lnTo>
                  <a:pt x="32227" y="30979"/>
                </a:lnTo>
                <a:lnTo>
                  <a:pt x="28181" y="29700"/>
                </a:lnTo>
                <a:lnTo>
                  <a:pt x="22364" y="27528"/>
                </a:lnTo>
                <a:lnTo>
                  <a:pt x="21272" y="27083"/>
                </a:lnTo>
                <a:lnTo>
                  <a:pt x="20904" y="26915"/>
                </a:lnTo>
                <a:close/>
              </a:path>
              <a:path w="2013585" h="78739">
                <a:moveTo>
                  <a:pt x="36036" y="32081"/>
                </a:moveTo>
                <a:lnTo>
                  <a:pt x="35306" y="32811"/>
                </a:lnTo>
                <a:lnTo>
                  <a:pt x="38806" y="32811"/>
                </a:lnTo>
                <a:lnTo>
                  <a:pt x="36036" y="32081"/>
                </a:lnTo>
                <a:close/>
              </a:path>
              <a:path w="2013585" h="78739">
                <a:moveTo>
                  <a:pt x="35636" y="14587"/>
                </a:moveTo>
                <a:lnTo>
                  <a:pt x="27736" y="14587"/>
                </a:lnTo>
                <a:lnTo>
                  <a:pt x="32227" y="30979"/>
                </a:lnTo>
                <a:lnTo>
                  <a:pt x="34086" y="31567"/>
                </a:lnTo>
                <a:lnTo>
                  <a:pt x="36036" y="32081"/>
                </a:lnTo>
                <a:lnTo>
                  <a:pt x="39458" y="28658"/>
                </a:lnTo>
                <a:lnTo>
                  <a:pt x="39458" y="18409"/>
                </a:lnTo>
                <a:lnTo>
                  <a:pt x="35636" y="14587"/>
                </a:lnTo>
                <a:close/>
              </a:path>
              <a:path w="2013585" h="78739">
                <a:moveTo>
                  <a:pt x="27736" y="14587"/>
                </a:moveTo>
                <a:lnTo>
                  <a:pt x="23912" y="15401"/>
                </a:lnTo>
                <a:lnTo>
                  <a:pt x="20904" y="18409"/>
                </a:lnTo>
                <a:lnTo>
                  <a:pt x="20904" y="26915"/>
                </a:lnTo>
                <a:lnTo>
                  <a:pt x="21272" y="27083"/>
                </a:lnTo>
                <a:lnTo>
                  <a:pt x="22364" y="27528"/>
                </a:lnTo>
                <a:lnTo>
                  <a:pt x="28181" y="29700"/>
                </a:lnTo>
                <a:lnTo>
                  <a:pt x="32227" y="30979"/>
                </a:lnTo>
                <a:lnTo>
                  <a:pt x="27736" y="14587"/>
                </a:lnTo>
                <a:close/>
              </a:path>
              <a:path w="2013585" h="78739">
                <a:moveTo>
                  <a:pt x="1151394" y="7081"/>
                </a:moveTo>
                <a:lnTo>
                  <a:pt x="1067142" y="11615"/>
                </a:lnTo>
                <a:lnTo>
                  <a:pt x="1068273" y="30373"/>
                </a:lnTo>
                <a:lnTo>
                  <a:pt x="1152283" y="25826"/>
                </a:lnTo>
                <a:lnTo>
                  <a:pt x="1151394" y="7081"/>
                </a:lnTo>
                <a:close/>
              </a:path>
              <a:path w="2013585" h="78739">
                <a:moveTo>
                  <a:pt x="23912" y="15401"/>
                </a:moveTo>
                <a:lnTo>
                  <a:pt x="17005" y="16873"/>
                </a:lnTo>
                <a:lnTo>
                  <a:pt x="19588" y="26286"/>
                </a:lnTo>
                <a:lnTo>
                  <a:pt x="20904" y="26915"/>
                </a:lnTo>
                <a:lnTo>
                  <a:pt x="20904" y="18409"/>
                </a:lnTo>
                <a:lnTo>
                  <a:pt x="23912" y="15401"/>
                </a:lnTo>
                <a:close/>
              </a:path>
              <a:path w="2013585" h="78739">
                <a:moveTo>
                  <a:pt x="19532" y="26080"/>
                </a:moveTo>
                <a:lnTo>
                  <a:pt x="19176" y="26080"/>
                </a:lnTo>
                <a:lnTo>
                  <a:pt x="19588" y="26286"/>
                </a:lnTo>
                <a:lnTo>
                  <a:pt x="19532" y="26080"/>
                </a:lnTo>
                <a:close/>
              </a:path>
              <a:path w="2013585" h="78739">
                <a:moveTo>
                  <a:pt x="1233487" y="3500"/>
                </a:moveTo>
                <a:lnTo>
                  <a:pt x="1151394" y="7081"/>
                </a:lnTo>
                <a:lnTo>
                  <a:pt x="1152283" y="25826"/>
                </a:lnTo>
                <a:lnTo>
                  <a:pt x="1234186" y="22511"/>
                </a:lnTo>
                <a:lnTo>
                  <a:pt x="1233487" y="3500"/>
                </a:lnTo>
                <a:close/>
              </a:path>
              <a:path w="2013585" h="78739">
                <a:moveTo>
                  <a:pt x="1310525" y="1214"/>
                </a:moveTo>
                <a:lnTo>
                  <a:pt x="1233487" y="3500"/>
                </a:lnTo>
                <a:lnTo>
                  <a:pt x="1234186" y="22511"/>
                </a:lnTo>
                <a:lnTo>
                  <a:pt x="1310906" y="20403"/>
                </a:lnTo>
                <a:lnTo>
                  <a:pt x="1310525" y="1214"/>
                </a:lnTo>
                <a:close/>
              </a:path>
              <a:path w="2013585" h="78739">
                <a:moveTo>
                  <a:pt x="1423289" y="121"/>
                </a:moveTo>
                <a:lnTo>
                  <a:pt x="1395095" y="262"/>
                </a:lnTo>
                <a:lnTo>
                  <a:pt x="1310525" y="1214"/>
                </a:lnTo>
                <a:lnTo>
                  <a:pt x="1310906" y="20403"/>
                </a:lnTo>
                <a:lnTo>
                  <a:pt x="1423327" y="19675"/>
                </a:lnTo>
                <a:lnTo>
                  <a:pt x="1423289" y="121"/>
                </a:lnTo>
                <a:close/>
              </a:path>
              <a:path w="2013585" h="78739">
                <a:moveTo>
                  <a:pt x="1423327" y="19675"/>
                </a:moveTo>
                <a:lnTo>
                  <a:pt x="1395219" y="19675"/>
                </a:lnTo>
                <a:lnTo>
                  <a:pt x="1423327" y="19679"/>
                </a:lnTo>
                <a:close/>
              </a:path>
              <a:path w="2013585" h="78739">
                <a:moveTo>
                  <a:pt x="1523304" y="0"/>
                </a:moveTo>
                <a:lnTo>
                  <a:pt x="1423289" y="121"/>
                </a:lnTo>
                <a:lnTo>
                  <a:pt x="1423327" y="19679"/>
                </a:lnTo>
                <a:lnTo>
                  <a:pt x="1723339" y="19184"/>
                </a:lnTo>
                <a:lnTo>
                  <a:pt x="1723339" y="261"/>
                </a:lnTo>
                <a:lnTo>
                  <a:pt x="1523304" y="0"/>
                </a:lnTo>
                <a:close/>
              </a:path>
              <a:path w="2013585" h="78739">
                <a:moveTo>
                  <a:pt x="1723339" y="261"/>
                </a:moveTo>
                <a:lnTo>
                  <a:pt x="1723339" y="19184"/>
                </a:lnTo>
                <a:lnTo>
                  <a:pt x="1976742" y="17216"/>
                </a:lnTo>
                <a:lnTo>
                  <a:pt x="1976323" y="769"/>
                </a:lnTo>
                <a:lnTo>
                  <a:pt x="1723339" y="261"/>
                </a:lnTo>
                <a:close/>
              </a:path>
              <a:path w="2013585" h="78739">
                <a:moveTo>
                  <a:pt x="1976323" y="769"/>
                </a:moveTo>
                <a:lnTo>
                  <a:pt x="1976742" y="17216"/>
                </a:lnTo>
                <a:lnTo>
                  <a:pt x="2005787" y="15742"/>
                </a:lnTo>
                <a:lnTo>
                  <a:pt x="2001469" y="15742"/>
                </a:lnTo>
                <a:lnTo>
                  <a:pt x="1998116" y="12390"/>
                </a:lnTo>
                <a:lnTo>
                  <a:pt x="1998116" y="4122"/>
                </a:lnTo>
                <a:lnTo>
                  <a:pt x="2001469" y="782"/>
                </a:lnTo>
                <a:lnTo>
                  <a:pt x="2005406" y="782"/>
                </a:lnTo>
                <a:lnTo>
                  <a:pt x="1976323" y="769"/>
                </a:lnTo>
                <a:close/>
              </a:path>
              <a:path w="2013585" h="78739">
                <a:moveTo>
                  <a:pt x="2005406" y="782"/>
                </a:moveTo>
                <a:lnTo>
                  <a:pt x="2001469" y="782"/>
                </a:lnTo>
                <a:lnTo>
                  <a:pt x="1998116" y="4122"/>
                </a:lnTo>
                <a:lnTo>
                  <a:pt x="1998116" y="12390"/>
                </a:lnTo>
                <a:lnTo>
                  <a:pt x="2001469" y="15742"/>
                </a:lnTo>
                <a:lnTo>
                  <a:pt x="2005787" y="15742"/>
                </a:lnTo>
                <a:lnTo>
                  <a:pt x="2005406" y="782"/>
                </a:lnTo>
                <a:close/>
              </a:path>
              <a:path w="2013585" h="78739">
                <a:moveTo>
                  <a:pt x="2009736" y="782"/>
                </a:moveTo>
                <a:lnTo>
                  <a:pt x="2005406" y="782"/>
                </a:lnTo>
                <a:lnTo>
                  <a:pt x="2005787" y="15742"/>
                </a:lnTo>
                <a:lnTo>
                  <a:pt x="2009736" y="15742"/>
                </a:lnTo>
                <a:lnTo>
                  <a:pt x="2013077" y="12390"/>
                </a:lnTo>
                <a:lnTo>
                  <a:pt x="2013077" y="4122"/>
                </a:lnTo>
                <a:lnTo>
                  <a:pt x="2009736" y="782"/>
                </a:lnTo>
                <a:close/>
              </a:path>
              <a:path w="2013585" h="78739">
                <a:moveTo>
                  <a:pt x="35306" y="14256"/>
                </a:moveTo>
                <a:lnTo>
                  <a:pt x="25044" y="14269"/>
                </a:lnTo>
                <a:lnTo>
                  <a:pt x="23912" y="15401"/>
                </a:lnTo>
                <a:lnTo>
                  <a:pt x="27736" y="14587"/>
                </a:lnTo>
                <a:lnTo>
                  <a:pt x="35636" y="14587"/>
                </a:lnTo>
                <a:lnTo>
                  <a:pt x="35306" y="14256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55447" y="3805859"/>
            <a:ext cx="98813" cy="1184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08125" y="3596322"/>
            <a:ext cx="5193665" cy="530225"/>
          </a:xfrm>
          <a:custGeom>
            <a:avLst/>
            <a:gdLst/>
            <a:ahLst/>
            <a:cxnLst/>
            <a:rect l="l" t="t" r="r" b="b"/>
            <a:pathLst>
              <a:path w="5193665" h="530225">
                <a:moveTo>
                  <a:pt x="2657132" y="233680"/>
                </a:moveTo>
                <a:lnTo>
                  <a:pt x="2653550" y="229870"/>
                </a:lnTo>
                <a:lnTo>
                  <a:pt x="2644686" y="229870"/>
                </a:lnTo>
                <a:lnTo>
                  <a:pt x="2641092" y="233680"/>
                </a:lnTo>
                <a:lnTo>
                  <a:pt x="2641092" y="235788"/>
                </a:lnTo>
                <a:lnTo>
                  <a:pt x="2637282" y="245110"/>
                </a:lnTo>
                <a:lnTo>
                  <a:pt x="2634780" y="251460"/>
                </a:lnTo>
                <a:lnTo>
                  <a:pt x="2631884" y="256540"/>
                </a:lnTo>
                <a:lnTo>
                  <a:pt x="2628595" y="262890"/>
                </a:lnTo>
                <a:lnTo>
                  <a:pt x="2625115" y="267970"/>
                </a:lnTo>
                <a:lnTo>
                  <a:pt x="2621165" y="273050"/>
                </a:lnTo>
                <a:lnTo>
                  <a:pt x="2616758" y="278130"/>
                </a:lnTo>
                <a:lnTo>
                  <a:pt x="2612415" y="283210"/>
                </a:lnTo>
                <a:lnTo>
                  <a:pt x="2607995" y="288290"/>
                </a:lnTo>
                <a:lnTo>
                  <a:pt x="2603487" y="292100"/>
                </a:lnTo>
                <a:lnTo>
                  <a:pt x="2598902" y="297180"/>
                </a:lnTo>
                <a:lnTo>
                  <a:pt x="2593441" y="302260"/>
                </a:lnTo>
                <a:lnTo>
                  <a:pt x="2587853" y="307340"/>
                </a:lnTo>
                <a:lnTo>
                  <a:pt x="2582164" y="312420"/>
                </a:lnTo>
                <a:lnTo>
                  <a:pt x="2576360" y="316230"/>
                </a:lnTo>
                <a:lnTo>
                  <a:pt x="2569895" y="321310"/>
                </a:lnTo>
                <a:lnTo>
                  <a:pt x="2563317" y="326390"/>
                </a:lnTo>
                <a:lnTo>
                  <a:pt x="2556611" y="331470"/>
                </a:lnTo>
                <a:lnTo>
                  <a:pt x="2549779" y="335280"/>
                </a:lnTo>
                <a:lnTo>
                  <a:pt x="2534196" y="345440"/>
                </a:lnTo>
                <a:lnTo>
                  <a:pt x="2526309" y="349250"/>
                </a:lnTo>
                <a:lnTo>
                  <a:pt x="2518346" y="354330"/>
                </a:lnTo>
                <a:lnTo>
                  <a:pt x="2510002" y="358140"/>
                </a:lnTo>
                <a:lnTo>
                  <a:pt x="2501595" y="363220"/>
                </a:lnTo>
                <a:lnTo>
                  <a:pt x="2484590" y="370840"/>
                </a:lnTo>
                <a:lnTo>
                  <a:pt x="2450693" y="386080"/>
                </a:lnTo>
                <a:lnTo>
                  <a:pt x="2425700" y="393700"/>
                </a:lnTo>
                <a:lnTo>
                  <a:pt x="2417191" y="394970"/>
                </a:lnTo>
                <a:lnTo>
                  <a:pt x="2408948" y="397510"/>
                </a:lnTo>
                <a:lnTo>
                  <a:pt x="2400681" y="398780"/>
                </a:lnTo>
                <a:lnTo>
                  <a:pt x="2392362" y="398780"/>
                </a:lnTo>
                <a:lnTo>
                  <a:pt x="2384006" y="400050"/>
                </a:lnTo>
                <a:lnTo>
                  <a:pt x="2352344" y="400050"/>
                </a:lnTo>
                <a:lnTo>
                  <a:pt x="2338057" y="400050"/>
                </a:lnTo>
                <a:lnTo>
                  <a:pt x="2323833" y="397510"/>
                </a:lnTo>
                <a:lnTo>
                  <a:pt x="2317229" y="397510"/>
                </a:lnTo>
                <a:lnTo>
                  <a:pt x="2310676" y="396240"/>
                </a:lnTo>
                <a:lnTo>
                  <a:pt x="2304173" y="393700"/>
                </a:lnTo>
                <a:lnTo>
                  <a:pt x="2297747" y="392430"/>
                </a:lnTo>
                <a:lnTo>
                  <a:pt x="2291600" y="389890"/>
                </a:lnTo>
                <a:lnTo>
                  <a:pt x="2285555" y="388620"/>
                </a:lnTo>
                <a:lnTo>
                  <a:pt x="2273744" y="383540"/>
                </a:lnTo>
                <a:lnTo>
                  <a:pt x="2266162" y="379730"/>
                </a:lnTo>
                <a:lnTo>
                  <a:pt x="2258974" y="374650"/>
                </a:lnTo>
                <a:lnTo>
                  <a:pt x="2252180" y="369570"/>
                </a:lnTo>
                <a:lnTo>
                  <a:pt x="2245461" y="365760"/>
                </a:lnTo>
                <a:lnTo>
                  <a:pt x="2239187" y="359410"/>
                </a:lnTo>
                <a:lnTo>
                  <a:pt x="2233345" y="354330"/>
                </a:lnTo>
                <a:lnTo>
                  <a:pt x="2228024" y="347980"/>
                </a:lnTo>
                <a:lnTo>
                  <a:pt x="2206167" y="309880"/>
                </a:lnTo>
                <a:lnTo>
                  <a:pt x="2203412" y="295910"/>
                </a:lnTo>
                <a:lnTo>
                  <a:pt x="2202446" y="288290"/>
                </a:lnTo>
                <a:lnTo>
                  <a:pt x="2202040" y="280670"/>
                </a:lnTo>
                <a:lnTo>
                  <a:pt x="2202167" y="273050"/>
                </a:lnTo>
                <a:lnTo>
                  <a:pt x="2202357" y="265430"/>
                </a:lnTo>
                <a:lnTo>
                  <a:pt x="2209800" y="223520"/>
                </a:lnTo>
                <a:lnTo>
                  <a:pt x="2211806" y="218440"/>
                </a:lnTo>
                <a:lnTo>
                  <a:pt x="2214067" y="212090"/>
                </a:lnTo>
                <a:lnTo>
                  <a:pt x="2216581" y="205740"/>
                </a:lnTo>
                <a:lnTo>
                  <a:pt x="2219337" y="200660"/>
                </a:lnTo>
                <a:lnTo>
                  <a:pt x="2222563" y="194310"/>
                </a:lnTo>
                <a:lnTo>
                  <a:pt x="2246439" y="157480"/>
                </a:lnTo>
                <a:lnTo>
                  <a:pt x="2251125" y="151130"/>
                </a:lnTo>
                <a:lnTo>
                  <a:pt x="2279650" y="119380"/>
                </a:lnTo>
                <a:lnTo>
                  <a:pt x="2313914" y="87630"/>
                </a:lnTo>
                <a:lnTo>
                  <a:pt x="2328507" y="76200"/>
                </a:lnTo>
                <a:lnTo>
                  <a:pt x="2335276" y="71120"/>
                </a:lnTo>
                <a:lnTo>
                  <a:pt x="2342159" y="66040"/>
                </a:lnTo>
                <a:lnTo>
                  <a:pt x="2349157" y="60960"/>
                </a:lnTo>
                <a:lnTo>
                  <a:pt x="2356281" y="57150"/>
                </a:lnTo>
                <a:lnTo>
                  <a:pt x="2363279" y="52070"/>
                </a:lnTo>
                <a:lnTo>
                  <a:pt x="2384818" y="40640"/>
                </a:lnTo>
                <a:lnTo>
                  <a:pt x="2391740" y="38100"/>
                </a:lnTo>
                <a:lnTo>
                  <a:pt x="2398776" y="34290"/>
                </a:lnTo>
                <a:lnTo>
                  <a:pt x="2413190" y="29210"/>
                </a:lnTo>
                <a:lnTo>
                  <a:pt x="2438565" y="24130"/>
                </a:lnTo>
                <a:lnTo>
                  <a:pt x="2462606" y="24130"/>
                </a:lnTo>
                <a:lnTo>
                  <a:pt x="2469997" y="24130"/>
                </a:lnTo>
                <a:lnTo>
                  <a:pt x="2507627" y="34290"/>
                </a:lnTo>
                <a:lnTo>
                  <a:pt x="2518537" y="40640"/>
                </a:lnTo>
                <a:lnTo>
                  <a:pt x="2519629" y="40640"/>
                </a:lnTo>
                <a:lnTo>
                  <a:pt x="2520696" y="41910"/>
                </a:lnTo>
                <a:lnTo>
                  <a:pt x="2525395" y="45720"/>
                </a:lnTo>
                <a:lnTo>
                  <a:pt x="2529865" y="49530"/>
                </a:lnTo>
                <a:lnTo>
                  <a:pt x="2534081" y="53340"/>
                </a:lnTo>
                <a:lnTo>
                  <a:pt x="2539771" y="58420"/>
                </a:lnTo>
                <a:lnTo>
                  <a:pt x="2544775" y="64770"/>
                </a:lnTo>
                <a:lnTo>
                  <a:pt x="2549080" y="71120"/>
                </a:lnTo>
                <a:lnTo>
                  <a:pt x="2552662" y="76200"/>
                </a:lnTo>
                <a:lnTo>
                  <a:pt x="2555316" y="82550"/>
                </a:lnTo>
                <a:lnTo>
                  <a:pt x="2557018" y="90170"/>
                </a:lnTo>
                <a:lnTo>
                  <a:pt x="2558783" y="97790"/>
                </a:lnTo>
                <a:lnTo>
                  <a:pt x="2560256" y="106680"/>
                </a:lnTo>
                <a:lnTo>
                  <a:pt x="2561437" y="114300"/>
                </a:lnTo>
                <a:lnTo>
                  <a:pt x="2562339" y="123190"/>
                </a:lnTo>
                <a:lnTo>
                  <a:pt x="2564676" y="145923"/>
                </a:lnTo>
                <a:lnTo>
                  <a:pt x="2564676" y="151130"/>
                </a:lnTo>
                <a:lnTo>
                  <a:pt x="2568829" y="156210"/>
                </a:lnTo>
                <a:lnTo>
                  <a:pt x="2579078" y="156210"/>
                </a:lnTo>
                <a:lnTo>
                  <a:pt x="2583230" y="151130"/>
                </a:lnTo>
                <a:lnTo>
                  <a:pt x="2583230" y="146050"/>
                </a:lnTo>
                <a:lnTo>
                  <a:pt x="2583408" y="137160"/>
                </a:lnTo>
                <a:lnTo>
                  <a:pt x="2583713" y="121920"/>
                </a:lnTo>
                <a:lnTo>
                  <a:pt x="2583586" y="106680"/>
                </a:lnTo>
                <a:lnTo>
                  <a:pt x="2583091" y="99060"/>
                </a:lnTo>
                <a:lnTo>
                  <a:pt x="2570734" y="57150"/>
                </a:lnTo>
                <a:lnTo>
                  <a:pt x="2566492" y="52070"/>
                </a:lnTo>
                <a:lnTo>
                  <a:pt x="2561818" y="45720"/>
                </a:lnTo>
                <a:lnTo>
                  <a:pt x="2556738" y="39370"/>
                </a:lnTo>
                <a:lnTo>
                  <a:pt x="2551239" y="34290"/>
                </a:lnTo>
                <a:lnTo>
                  <a:pt x="2546210" y="30480"/>
                </a:lnTo>
                <a:lnTo>
                  <a:pt x="2541016" y="26670"/>
                </a:lnTo>
                <a:lnTo>
                  <a:pt x="2535618" y="21590"/>
                </a:lnTo>
                <a:lnTo>
                  <a:pt x="2530030" y="17780"/>
                </a:lnTo>
                <a:lnTo>
                  <a:pt x="2524112" y="15240"/>
                </a:lnTo>
                <a:lnTo>
                  <a:pt x="2517978" y="11430"/>
                </a:lnTo>
                <a:lnTo>
                  <a:pt x="2511602" y="8890"/>
                </a:lnTo>
                <a:lnTo>
                  <a:pt x="2504338" y="6350"/>
                </a:lnTo>
                <a:lnTo>
                  <a:pt x="2496870" y="5080"/>
                </a:lnTo>
                <a:lnTo>
                  <a:pt x="2489200" y="2540"/>
                </a:lnTo>
                <a:lnTo>
                  <a:pt x="2482913" y="2540"/>
                </a:lnTo>
                <a:lnTo>
                  <a:pt x="2470277" y="0"/>
                </a:lnTo>
                <a:lnTo>
                  <a:pt x="2463927" y="0"/>
                </a:lnTo>
                <a:lnTo>
                  <a:pt x="2443442" y="0"/>
                </a:lnTo>
                <a:lnTo>
                  <a:pt x="2436622" y="1270"/>
                </a:lnTo>
                <a:lnTo>
                  <a:pt x="2428913" y="1270"/>
                </a:lnTo>
                <a:lnTo>
                  <a:pt x="2421293" y="2540"/>
                </a:lnTo>
                <a:lnTo>
                  <a:pt x="2413736" y="5080"/>
                </a:lnTo>
                <a:lnTo>
                  <a:pt x="2406269" y="6350"/>
                </a:lnTo>
                <a:lnTo>
                  <a:pt x="2398090" y="10160"/>
                </a:lnTo>
                <a:lnTo>
                  <a:pt x="2390025" y="12700"/>
                </a:lnTo>
                <a:lnTo>
                  <a:pt x="2382101" y="16510"/>
                </a:lnTo>
                <a:lnTo>
                  <a:pt x="2374290" y="19050"/>
                </a:lnTo>
                <a:lnTo>
                  <a:pt x="2366480" y="22860"/>
                </a:lnTo>
                <a:lnTo>
                  <a:pt x="2358771" y="27940"/>
                </a:lnTo>
                <a:lnTo>
                  <a:pt x="2351163" y="31750"/>
                </a:lnTo>
                <a:lnTo>
                  <a:pt x="2343658" y="36830"/>
                </a:lnTo>
                <a:lnTo>
                  <a:pt x="2335974" y="40640"/>
                </a:lnTo>
                <a:lnTo>
                  <a:pt x="2328443" y="45720"/>
                </a:lnTo>
                <a:lnTo>
                  <a:pt x="2321026" y="50800"/>
                </a:lnTo>
                <a:lnTo>
                  <a:pt x="2313762" y="57150"/>
                </a:lnTo>
                <a:lnTo>
                  <a:pt x="2306028" y="63500"/>
                </a:lnTo>
                <a:lnTo>
                  <a:pt x="2298433" y="68580"/>
                </a:lnTo>
                <a:lnTo>
                  <a:pt x="2290953" y="74930"/>
                </a:lnTo>
                <a:lnTo>
                  <a:pt x="2283599" y="82550"/>
                </a:lnTo>
                <a:lnTo>
                  <a:pt x="2276398" y="88900"/>
                </a:lnTo>
                <a:lnTo>
                  <a:pt x="2269325" y="95250"/>
                </a:lnTo>
                <a:lnTo>
                  <a:pt x="2262390" y="101600"/>
                </a:lnTo>
                <a:lnTo>
                  <a:pt x="2255596" y="109220"/>
                </a:lnTo>
                <a:lnTo>
                  <a:pt x="2249538" y="115570"/>
                </a:lnTo>
                <a:lnTo>
                  <a:pt x="2243607" y="121920"/>
                </a:lnTo>
                <a:lnTo>
                  <a:pt x="2237816" y="129540"/>
                </a:lnTo>
                <a:lnTo>
                  <a:pt x="2232177" y="135890"/>
                </a:lnTo>
                <a:lnTo>
                  <a:pt x="2227110" y="142240"/>
                </a:lnTo>
                <a:lnTo>
                  <a:pt x="2222208" y="148590"/>
                </a:lnTo>
                <a:lnTo>
                  <a:pt x="2217458" y="154940"/>
                </a:lnTo>
                <a:lnTo>
                  <a:pt x="2212886" y="162560"/>
                </a:lnTo>
                <a:lnTo>
                  <a:pt x="2208746" y="168910"/>
                </a:lnTo>
                <a:lnTo>
                  <a:pt x="2204796" y="175260"/>
                </a:lnTo>
                <a:lnTo>
                  <a:pt x="2201037" y="182880"/>
                </a:lnTo>
                <a:lnTo>
                  <a:pt x="2197468" y="189230"/>
                </a:lnTo>
                <a:lnTo>
                  <a:pt x="2194255" y="195580"/>
                </a:lnTo>
                <a:lnTo>
                  <a:pt x="2191334" y="203200"/>
                </a:lnTo>
                <a:lnTo>
                  <a:pt x="2188692" y="209550"/>
                </a:lnTo>
                <a:lnTo>
                  <a:pt x="2186343" y="217170"/>
                </a:lnTo>
                <a:lnTo>
                  <a:pt x="2184336" y="223520"/>
                </a:lnTo>
                <a:lnTo>
                  <a:pt x="2182584" y="231140"/>
                </a:lnTo>
                <a:lnTo>
                  <a:pt x="2177326" y="273050"/>
                </a:lnTo>
                <a:lnTo>
                  <a:pt x="2177300" y="283210"/>
                </a:lnTo>
                <a:lnTo>
                  <a:pt x="2177427" y="287020"/>
                </a:lnTo>
                <a:lnTo>
                  <a:pt x="2184831" y="326390"/>
                </a:lnTo>
                <a:lnTo>
                  <a:pt x="2193569" y="344170"/>
                </a:lnTo>
                <a:lnTo>
                  <a:pt x="2197125" y="350520"/>
                </a:lnTo>
                <a:lnTo>
                  <a:pt x="2201049" y="355600"/>
                </a:lnTo>
                <a:lnTo>
                  <a:pt x="2205228" y="361950"/>
                </a:lnTo>
                <a:lnTo>
                  <a:pt x="2209647" y="367030"/>
                </a:lnTo>
                <a:lnTo>
                  <a:pt x="2236330" y="391160"/>
                </a:lnTo>
                <a:lnTo>
                  <a:pt x="2242489" y="396240"/>
                </a:lnTo>
                <a:lnTo>
                  <a:pt x="2289924" y="417830"/>
                </a:lnTo>
                <a:lnTo>
                  <a:pt x="2304923" y="421640"/>
                </a:lnTo>
                <a:lnTo>
                  <a:pt x="2312530" y="424180"/>
                </a:lnTo>
                <a:lnTo>
                  <a:pt x="2320201" y="424180"/>
                </a:lnTo>
                <a:lnTo>
                  <a:pt x="2335898" y="426720"/>
                </a:lnTo>
                <a:lnTo>
                  <a:pt x="2351684" y="426720"/>
                </a:lnTo>
                <a:lnTo>
                  <a:pt x="2385415" y="426720"/>
                </a:lnTo>
                <a:lnTo>
                  <a:pt x="2394813" y="425450"/>
                </a:lnTo>
                <a:lnTo>
                  <a:pt x="2404173" y="425450"/>
                </a:lnTo>
                <a:lnTo>
                  <a:pt x="2413470" y="422910"/>
                </a:lnTo>
                <a:lnTo>
                  <a:pt x="2422741" y="421640"/>
                </a:lnTo>
                <a:lnTo>
                  <a:pt x="2450922" y="414020"/>
                </a:lnTo>
                <a:lnTo>
                  <a:pt x="2460117" y="410210"/>
                </a:lnTo>
                <a:lnTo>
                  <a:pt x="2469184" y="407670"/>
                </a:lnTo>
                <a:lnTo>
                  <a:pt x="2487130" y="400050"/>
                </a:lnTo>
                <a:lnTo>
                  <a:pt x="2495994" y="394970"/>
                </a:lnTo>
                <a:lnTo>
                  <a:pt x="2513838" y="387350"/>
                </a:lnTo>
                <a:lnTo>
                  <a:pt x="2531338" y="377190"/>
                </a:lnTo>
                <a:lnTo>
                  <a:pt x="2563901" y="356870"/>
                </a:lnTo>
                <a:lnTo>
                  <a:pt x="2598267" y="330200"/>
                </a:lnTo>
                <a:lnTo>
                  <a:pt x="2604312" y="325120"/>
                </a:lnTo>
                <a:lnTo>
                  <a:pt x="2630474" y="298450"/>
                </a:lnTo>
                <a:lnTo>
                  <a:pt x="2634958" y="293370"/>
                </a:lnTo>
                <a:lnTo>
                  <a:pt x="2653195" y="257810"/>
                </a:lnTo>
                <a:lnTo>
                  <a:pt x="2654719" y="250190"/>
                </a:lnTo>
                <a:lnTo>
                  <a:pt x="2655493" y="246380"/>
                </a:lnTo>
                <a:lnTo>
                  <a:pt x="2656027" y="243738"/>
                </a:lnTo>
                <a:lnTo>
                  <a:pt x="2657132" y="242570"/>
                </a:lnTo>
                <a:lnTo>
                  <a:pt x="2657132" y="234950"/>
                </a:lnTo>
                <a:lnTo>
                  <a:pt x="2657132" y="233680"/>
                </a:lnTo>
                <a:close/>
              </a:path>
              <a:path w="5193665" h="530225">
                <a:moveTo>
                  <a:pt x="5193538" y="519366"/>
                </a:moveTo>
                <a:lnTo>
                  <a:pt x="5190388" y="516191"/>
                </a:lnTo>
                <a:lnTo>
                  <a:pt x="5187188" y="516191"/>
                </a:lnTo>
                <a:lnTo>
                  <a:pt x="5170856" y="511606"/>
                </a:lnTo>
                <a:lnTo>
                  <a:pt x="5129263" y="503491"/>
                </a:lnTo>
                <a:lnTo>
                  <a:pt x="5078057" y="497636"/>
                </a:lnTo>
                <a:lnTo>
                  <a:pt x="5060975" y="495985"/>
                </a:lnTo>
                <a:lnTo>
                  <a:pt x="4937315" y="482028"/>
                </a:lnTo>
                <a:lnTo>
                  <a:pt x="4779238" y="462457"/>
                </a:lnTo>
                <a:lnTo>
                  <a:pt x="4657433" y="447865"/>
                </a:lnTo>
                <a:lnTo>
                  <a:pt x="4593031" y="441629"/>
                </a:lnTo>
                <a:lnTo>
                  <a:pt x="4549851" y="438073"/>
                </a:lnTo>
                <a:lnTo>
                  <a:pt x="4506430" y="435165"/>
                </a:lnTo>
                <a:lnTo>
                  <a:pt x="4439742" y="432231"/>
                </a:lnTo>
                <a:lnTo>
                  <a:pt x="4394771" y="431088"/>
                </a:lnTo>
                <a:lnTo>
                  <a:pt x="4254297" y="429691"/>
                </a:lnTo>
                <a:lnTo>
                  <a:pt x="4089171" y="428167"/>
                </a:lnTo>
                <a:lnTo>
                  <a:pt x="3974579" y="426402"/>
                </a:lnTo>
                <a:lnTo>
                  <a:pt x="3893502" y="423849"/>
                </a:lnTo>
                <a:lnTo>
                  <a:pt x="3866489" y="422706"/>
                </a:lnTo>
                <a:lnTo>
                  <a:pt x="3718293" y="415734"/>
                </a:lnTo>
                <a:lnTo>
                  <a:pt x="3655314" y="412800"/>
                </a:lnTo>
                <a:lnTo>
                  <a:pt x="3592309" y="410768"/>
                </a:lnTo>
                <a:lnTo>
                  <a:pt x="3513163" y="410260"/>
                </a:lnTo>
                <a:lnTo>
                  <a:pt x="3473589" y="410260"/>
                </a:lnTo>
                <a:lnTo>
                  <a:pt x="3434029" y="410387"/>
                </a:lnTo>
                <a:lnTo>
                  <a:pt x="3178683" y="413562"/>
                </a:lnTo>
                <a:lnTo>
                  <a:pt x="2988703" y="416877"/>
                </a:lnTo>
                <a:lnTo>
                  <a:pt x="2928137" y="417385"/>
                </a:lnTo>
                <a:lnTo>
                  <a:pt x="2867583" y="417499"/>
                </a:lnTo>
                <a:lnTo>
                  <a:pt x="2836329" y="417499"/>
                </a:lnTo>
                <a:lnTo>
                  <a:pt x="2742565" y="418528"/>
                </a:lnTo>
                <a:lnTo>
                  <a:pt x="2715590" y="419023"/>
                </a:lnTo>
                <a:lnTo>
                  <a:pt x="2634704" y="421563"/>
                </a:lnTo>
                <a:lnTo>
                  <a:pt x="2510002" y="428053"/>
                </a:lnTo>
                <a:lnTo>
                  <a:pt x="2404605" y="433755"/>
                </a:lnTo>
                <a:lnTo>
                  <a:pt x="2378964" y="434644"/>
                </a:lnTo>
                <a:lnTo>
                  <a:pt x="2327668" y="435546"/>
                </a:lnTo>
                <a:lnTo>
                  <a:pt x="2302014" y="435546"/>
                </a:lnTo>
                <a:lnTo>
                  <a:pt x="2272296" y="435660"/>
                </a:lnTo>
                <a:lnTo>
                  <a:pt x="2183155" y="434898"/>
                </a:lnTo>
                <a:lnTo>
                  <a:pt x="2068830" y="431723"/>
                </a:lnTo>
                <a:lnTo>
                  <a:pt x="1920176" y="425119"/>
                </a:lnTo>
                <a:lnTo>
                  <a:pt x="1802345" y="419912"/>
                </a:lnTo>
                <a:lnTo>
                  <a:pt x="1734769" y="419290"/>
                </a:lnTo>
                <a:lnTo>
                  <a:pt x="1700974" y="419290"/>
                </a:lnTo>
                <a:lnTo>
                  <a:pt x="1667192" y="419404"/>
                </a:lnTo>
                <a:lnTo>
                  <a:pt x="1515008" y="420941"/>
                </a:lnTo>
                <a:lnTo>
                  <a:pt x="1399349" y="425119"/>
                </a:lnTo>
                <a:lnTo>
                  <a:pt x="1282903" y="429958"/>
                </a:lnTo>
                <a:lnTo>
                  <a:pt x="1130477" y="433882"/>
                </a:lnTo>
                <a:lnTo>
                  <a:pt x="949540" y="435660"/>
                </a:lnTo>
                <a:lnTo>
                  <a:pt x="919213" y="435660"/>
                </a:lnTo>
                <a:lnTo>
                  <a:pt x="828268" y="434263"/>
                </a:lnTo>
                <a:lnTo>
                  <a:pt x="761898" y="430961"/>
                </a:lnTo>
                <a:lnTo>
                  <a:pt x="708406" y="425259"/>
                </a:lnTo>
                <a:lnTo>
                  <a:pt x="690613" y="422960"/>
                </a:lnTo>
                <a:lnTo>
                  <a:pt x="654862" y="418528"/>
                </a:lnTo>
                <a:lnTo>
                  <a:pt x="600456" y="413943"/>
                </a:lnTo>
                <a:lnTo>
                  <a:pt x="544677" y="412673"/>
                </a:lnTo>
                <a:lnTo>
                  <a:pt x="522579" y="412673"/>
                </a:lnTo>
                <a:lnTo>
                  <a:pt x="500494" y="412800"/>
                </a:lnTo>
                <a:lnTo>
                  <a:pt x="456311" y="413702"/>
                </a:lnTo>
                <a:lnTo>
                  <a:pt x="410781" y="415353"/>
                </a:lnTo>
                <a:lnTo>
                  <a:pt x="365290" y="417766"/>
                </a:lnTo>
                <a:lnTo>
                  <a:pt x="308470" y="420674"/>
                </a:lnTo>
                <a:lnTo>
                  <a:pt x="289534" y="421322"/>
                </a:lnTo>
                <a:lnTo>
                  <a:pt x="265163" y="421817"/>
                </a:lnTo>
                <a:lnTo>
                  <a:pt x="216433" y="422325"/>
                </a:lnTo>
                <a:lnTo>
                  <a:pt x="192074" y="422325"/>
                </a:lnTo>
                <a:lnTo>
                  <a:pt x="167855" y="422465"/>
                </a:lnTo>
                <a:lnTo>
                  <a:pt x="119456" y="423595"/>
                </a:lnTo>
                <a:lnTo>
                  <a:pt x="70650" y="427672"/>
                </a:lnTo>
                <a:lnTo>
                  <a:pt x="39090" y="434022"/>
                </a:lnTo>
                <a:lnTo>
                  <a:pt x="31864" y="435546"/>
                </a:lnTo>
                <a:lnTo>
                  <a:pt x="24599" y="436816"/>
                </a:lnTo>
                <a:lnTo>
                  <a:pt x="17322" y="437819"/>
                </a:lnTo>
                <a:lnTo>
                  <a:pt x="17068" y="437819"/>
                </a:lnTo>
                <a:lnTo>
                  <a:pt x="17068" y="440385"/>
                </a:lnTo>
                <a:lnTo>
                  <a:pt x="16979" y="441248"/>
                </a:lnTo>
                <a:lnTo>
                  <a:pt x="17043" y="440372"/>
                </a:lnTo>
                <a:lnTo>
                  <a:pt x="17068" y="437819"/>
                </a:lnTo>
                <a:lnTo>
                  <a:pt x="15633" y="437807"/>
                </a:lnTo>
                <a:lnTo>
                  <a:pt x="15633" y="454837"/>
                </a:lnTo>
                <a:lnTo>
                  <a:pt x="15621" y="455002"/>
                </a:lnTo>
                <a:lnTo>
                  <a:pt x="15633" y="454837"/>
                </a:lnTo>
                <a:lnTo>
                  <a:pt x="15633" y="437807"/>
                </a:lnTo>
                <a:lnTo>
                  <a:pt x="14465" y="437781"/>
                </a:lnTo>
                <a:lnTo>
                  <a:pt x="10185" y="437692"/>
                </a:lnTo>
                <a:lnTo>
                  <a:pt x="4152" y="437692"/>
                </a:lnTo>
                <a:lnTo>
                  <a:pt x="114" y="441756"/>
                </a:lnTo>
                <a:lnTo>
                  <a:pt x="0" y="452043"/>
                </a:lnTo>
                <a:lnTo>
                  <a:pt x="4152" y="456247"/>
                </a:lnTo>
                <a:lnTo>
                  <a:pt x="8369" y="456247"/>
                </a:lnTo>
                <a:lnTo>
                  <a:pt x="15379" y="457504"/>
                </a:lnTo>
                <a:lnTo>
                  <a:pt x="17297" y="457771"/>
                </a:lnTo>
                <a:lnTo>
                  <a:pt x="19240" y="457885"/>
                </a:lnTo>
                <a:lnTo>
                  <a:pt x="21183" y="457885"/>
                </a:lnTo>
                <a:lnTo>
                  <a:pt x="28600" y="457390"/>
                </a:lnTo>
                <a:lnTo>
                  <a:pt x="35991" y="456488"/>
                </a:lnTo>
                <a:lnTo>
                  <a:pt x="43345" y="455485"/>
                </a:lnTo>
                <a:lnTo>
                  <a:pt x="50685" y="454215"/>
                </a:lnTo>
                <a:lnTo>
                  <a:pt x="62293" y="452310"/>
                </a:lnTo>
                <a:lnTo>
                  <a:pt x="120992" y="446836"/>
                </a:lnTo>
                <a:lnTo>
                  <a:pt x="168414" y="445833"/>
                </a:lnTo>
                <a:lnTo>
                  <a:pt x="192138" y="445833"/>
                </a:lnTo>
                <a:lnTo>
                  <a:pt x="290195" y="444931"/>
                </a:lnTo>
                <a:lnTo>
                  <a:pt x="328409" y="443407"/>
                </a:lnTo>
                <a:lnTo>
                  <a:pt x="366623" y="441375"/>
                </a:lnTo>
                <a:lnTo>
                  <a:pt x="411772" y="439102"/>
                </a:lnTo>
                <a:lnTo>
                  <a:pt x="434365" y="438200"/>
                </a:lnTo>
                <a:lnTo>
                  <a:pt x="456971" y="437578"/>
                </a:lnTo>
                <a:lnTo>
                  <a:pt x="478866" y="437057"/>
                </a:lnTo>
                <a:lnTo>
                  <a:pt x="544601" y="436676"/>
                </a:lnTo>
                <a:lnTo>
                  <a:pt x="580872" y="437057"/>
                </a:lnTo>
                <a:lnTo>
                  <a:pt x="634784" y="440372"/>
                </a:lnTo>
                <a:lnTo>
                  <a:pt x="687666" y="446341"/>
                </a:lnTo>
                <a:lnTo>
                  <a:pt x="705700" y="448627"/>
                </a:lnTo>
                <a:lnTo>
                  <a:pt x="723747" y="450659"/>
                </a:lnTo>
                <a:lnTo>
                  <a:pt x="776833" y="455485"/>
                </a:lnTo>
                <a:lnTo>
                  <a:pt x="827671" y="457390"/>
                </a:lnTo>
                <a:lnTo>
                  <a:pt x="919060" y="458266"/>
                </a:lnTo>
                <a:lnTo>
                  <a:pt x="949540" y="458266"/>
                </a:lnTo>
                <a:lnTo>
                  <a:pt x="1130909" y="456107"/>
                </a:lnTo>
                <a:lnTo>
                  <a:pt x="1283766" y="452043"/>
                </a:lnTo>
                <a:lnTo>
                  <a:pt x="1400340" y="447103"/>
                </a:lnTo>
                <a:lnTo>
                  <a:pt x="1515554" y="442785"/>
                </a:lnTo>
                <a:lnTo>
                  <a:pt x="1629308" y="441515"/>
                </a:lnTo>
                <a:lnTo>
                  <a:pt x="1667243" y="441515"/>
                </a:lnTo>
                <a:lnTo>
                  <a:pt x="1801837" y="442010"/>
                </a:lnTo>
                <a:lnTo>
                  <a:pt x="1919173" y="446341"/>
                </a:lnTo>
                <a:lnTo>
                  <a:pt x="2068080" y="452424"/>
                </a:lnTo>
                <a:lnTo>
                  <a:pt x="2182761" y="455726"/>
                </a:lnTo>
                <a:lnTo>
                  <a:pt x="2302014" y="457009"/>
                </a:lnTo>
                <a:lnTo>
                  <a:pt x="2327897" y="457009"/>
                </a:lnTo>
                <a:lnTo>
                  <a:pt x="2379675" y="456488"/>
                </a:lnTo>
                <a:lnTo>
                  <a:pt x="2405557" y="455866"/>
                </a:lnTo>
                <a:lnTo>
                  <a:pt x="2511310" y="450278"/>
                </a:lnTo>
                <a:lnTo>
                  <a:pt x="2635618" y="444042"/>
                </a:lnTo>
                <a:lnTo>
                  <a:pt x="2716136" y="441248"/>
                </a:lnTo>
                <a:lnTo>
                  <a:pt x="2742996" y="440613"/>
                </a:lnTo>
                <a:lnTo>
                  <a:pt x="2867647" y="439102"/>
                </a:lnTo>
                <a:lnTo>
                  <a:pt x="2988932" y="438200"/>
                </a:lnTo>
                <a:lnTo>
                  <a:pt x="3179114" y="434644"/>
                </a:lnTo>
                <a:lnTo>
                  <a:pt x="3434054" y="431723"/>
                </a:lnTo>
                <a:lnTo>
                  <a:pt x="3591941" y="432371"/>
                </a:lnTo>
                <a:lnTo>
                  <a:pt x="3623246" y="433374"/>
                </a:lnTo>
                <a:lnTo>
                  <a:pt x="3685819" y="436041"/>
                </a:lnTo>
                <a:lnTo>
                  <a:pt x="3717099" y="437819"/>
                </a:lnTo>
                <a:lnTo>
                  <a:pt x="3865537" y="445312"/>
                </a:lnTo>
                <a:lnTo>
                  <a:pt x="3892664" y="446455"/>
                </a:lnTo>
                <a:lnTo>
                  <a:pt x="3974096" y="449008"/>
                </a:lnTo>
                <a:lnTo>
                  <a:pt x="4088892" y="450773"/>
                </a:lnTo>
                <a:lnTo>
                  <a:pt x="4254157" y="452310"/>
                </a:lnTo>
                <a:lnTo>
                  <a:pt x="4394314" y="453834"/>
                </a:lnTo>
                <a:lnTo>
                  <a:pt x="4416628" y="454329"/>
                </a:lnTo>
                <a:lnTo>
                  <a:pt x="4483544" y="457009"/>
                </a:lnTo>
                <a:lnTo>
                  <a:pt x="4548098" y="461187"/>
                </a:lnTo>
                <a:lnTo>
                  <a:pt x="4569599" y="462978"/>
                </a:lnTo>
                <a:lnTo>
                  <a:pt x="4590948" y="464743"/>
                </a:lnTo>
                <a:lnTo>
                  <a:pt x="4654969" y="471093"/>
                </a:lnTo>
                <a:lnTo>
                  <a:pt x="4776406" y="485203"/>
                </a:lnTo>
                <a:lnTo>
                  <a:pt x="4934953" y="503110"/>
                </a:lnTo>
                <a:lnTo>
                  <a:pt x="4997043" y="509460"/>
                </a:lnTo>
                <a:lnTo>
                  <a:pt x="5059184" y="515162"/>
                </a:lnTo>
                <a:lnTo>
                  <a:pt x="5127180" y="521385"/>
                </a:lnTo>
                <a:lnTo>
                  <a:pt x="5137251" y="522541"/>
                </a:lnTo>
                <a:lnTo>
                  <a:pt x="5181993" y="529488"/>
                </a:lnTo>
                <a:lnTo>
                  <a:pt x="5182679" y="530148"/>
                </a:lnTo>
                <a:lnTo>
                  <a:pt x="5190388" y="530148"/>
                </a:lnTo>
                <a:lnTo>
                  <a:pt x="5190528" y="530034"/>
                </a:lnTo>
                <a:lnTo>
                  <a:pt x="5193538" y="527100"/>
                </a:lnTo>
                <a:lnTo>
                  <a:pt x="5193538" y="519366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5302326" y="3397653"/>
            <a:ext cx="511175" cy="386080"/>
            <a:chOff x="5302326" y="3397653"/>
            <a:chExt cx="511175" cy="386080"/>
          </a:xfrm>
        </p:grpSpPr>
        <p:sp>
          <p:nvSpPr>
            <p:cNvPr id="10" name="object 10"/>
            <p:cNvSpPr/>
            <p:nvPr/>
          </p:nvSpPr>
          <p:spPr>
            <a:xfrm>
              <a:off x="5302326" y="3439045"/>
              <a:ext cx="461009" cy="344170"/>
            </a:xfrm>
            <a:custGeom>
              <a:avLst/>
              <a:gdLst/>
              <a:ahLst/>
              <a:cxnLst/>
              <a:rect l="l" t="t" r="r" b="b"/>
              <a:pathLst>
                <a:path w="461010" h="344170">
                  <a:moveTo>
                    <a:pt x="9372" y="337434"/>
                  </a:moveTo>
                  <a:lnTo>
                    <a:pt x="9372" y="340359"/>
                  </a:lnTo>
                  <a:lnTo>
                    <a:pt x="13525" y="344169"/>
                  </a:lnTo>
                  <a:lnTo>
                    <a:pt x="23774" y="344169"/>
                  </a:lnTo>
                  <a:lnTo>
                    <a:pt x="27927" y="340359"/>
                  </a:lnTo>
                  <a:lnTo>
                    <a:pt x="27927" y="339089"/>
                  </a:lnTo>
                  <a:lnTo>
                    <a:pt x="10363" y="339089"/>
                  </a:lnTo>
                  <a:lnTo>
                    <a:pt x="9372" y="337434"/>
                  </a:lnTo>
                  <a:close/>
                </a:path>
                <a:path w="461010" h="344170">
                  <a:moveTo>
                    <a:pt x="23126" y="322580"/>
                  </a:moveTo>
                  <a:lnTo>
                    <a:pt x="10761" y="328925"/>
                  </a:lnTo>
                  <a:lnTo>
                    <a:pt x="9372" y="330200"/>
                  </a:lnTo>
                  <a:lnTo>
                    <a:pt x="9372" y="337434"/>
                  </a:lnTo>
                  <a:lnTo>
                    <a:pt x="10363" y="339089"/>
                  </a:lnTo>
                  <a:lnTo>
                    <a:pt x="26936" y="331469"/>
                  </a:lnTo>
                  <a:lnTo>
                    <a:pt x="25397" y="327879"/>
                  </a:lnTo>
                  <a:lnTo>
                    <a:pt x="23774" y="326389"/>
                  </a:lnTo>
                  <a:lnTo>
                    <a:pt x="24759" y="326389"/>
                  </a:lnTo>
                  <a:lnTo>
                    <a:pt x="23126" y="322580"/>
                  </a:lnTo>
                  <a:close/>
                </a:path>
                <a:path w="461010" h="344170">
                  <a:moveTo>
                    <a:pt x="25397" y="327879"/>
                  </a:moveTo>
                  <a:lnTo>
                    <a:pt x="26936" y="331469"/>
                  </a:lnTo>
                  <a:lnTo>
                    <a:pt x="10363" y="339089"/>
                  </a:lnTo>
                  <a:lnTo>
                    <a:pt x="27927" y="339089"/>
                  </a:lnTo>
                  <a:lnTo>
                    <a:pt x="27927" y="330200"/>
                  </a:lnTo>
                  <a:lnTo>
                    <a:pt x="25397" y="327879"/>
                  </a:lnTo>
                  <a:close/>
                </a:path>
                <a:path w="461010" h="344170">
                  <a:moveTo>
                    <a:pt x="10761" y="328925"/>
                  </a:moveTo>
                  <a:lnTo>
                    <a:pt x="5803" y="331469"/>
                  </a:lnTo>
                  <a:lnTo>
                    <a:pt x="9372" y="337434"/>
                  </a:lnTo>
                  <a:lnTo>
                    <a:pt x="9372" y="330200"/>
                  </a:lnTo>
                  <a:lnTo>
                    <a:pt x="10761" y="328925"/>
                  </a:lnTo>
                  <a:close/>
                </a:path>
                <a:path w="461010" h="344170">
                  <a:moveTo>
                    <a:pt x="5156" y="278130"/>
                  </a:moveTo>
                  <a:lnTo>
                    <a:pt x="0" y="312419"/>
                  </a:lnTo>
                  <a:lnTo>
                    <a:pt x="1117" y="320039"/>
                  </a:lnTo>
                  <a:lnTo>
                    <a:pt x="3352" y="326389"/>
                  </a:lnTo>
                  <a:lnTo>
                    <a:pt x="4051" y="327659"/>
                  </a:lnTo>
                  <a:lnTo>
                    <a:pt x="4864" y="330200"/>
                  </a:lnTo>
                  <a:lnTo>
                    <a:pt x="5803" y="331469"/>
                  </a:lnTo>
                  <a:lnTo>
                    <a:pt x="10761" y="328925"/>
                  </a:lnTo>
                  <a:lnTo>
                    <a:pt x="13525" y="326389"/>
                  </a:lnTo>
                  <a:lnTo>
                    <a:pt x="15702" y="326389"/>
                  </a:lnTo>
                  <a:lnTo>
                    <a:pt x="23126" y="322580"/>
                  </a:lnTo>
                  <a:lnTo>
                    <a:pt x="22694" y="321309"/>
                  </a:lnTo>
                  <a:lnTo>
                    <a:pt x="22326" y="321309"/>
                  </a:lnTo>
                  <a:lnTo>
                    <a:pt x="22034" y="320039"/>
                  </a:lnTo>
                  <a:lnTo>
                    <a:pt x="21018" y="314959"/>
                  </a:lnTo>
                  <a:lnTo>
                    <a:pt x="20637" y="311150"/>
                  </a:lnTo>
                  <a:lnTo>
                    <a:pt x="21285" y="299719"/>
                  </a:lnTo>
                  <a:lnTo>
                    <a:pt x="22885" y="292100"/>
                  </a:lnTo>
                  <a:lnTo>
                    <a:pt x="25717" y="285750"/>
                  </a:lnTo>
                  <a:lnTo>
                    <a:pt x="5156" y="278130"/>
                  </a:lnTo>
                  <a:close/>
                </a:path>
                <a:path w="461010" h="344170">
                  <a:moveTo>
                    <a:pt x="15702" y="326389"/>
                  </a:moveTo>
                  <a:lnTo>
                    <a:pt x="13525" y="326389"/>
                  </a:lnTo>
                  <a:lnTo>
                    <a:pt x="10761" y="328925"/>
                  </a:lnTo>
                  <a:lnTo>
                    <a:pt x="15702" y="326389"/>
                  </a:lnTo>
                  <a:close/>
                </a:path>
                <a:path w="461010" h="344170">
                  <a:moveTo>
                    <a:pt x="24759" y="326389"/>
                  </a:moveTo>
                  <a:lnTo>
                    <a:pt x="23774" y="326389"/>
                  </a:lnTo>
                  <a:lnTo>
                    <a:pt x="25397" y="327879"/>
                  </a:lnTo>
                  <a:lnTo>
                    <a:pt x="24759" y="326389"/>
                  </a:lnTo>
                  <a:close/>
                </a:path>
                <a:path w="461010" h="344170">
                  <a:moveTo>
                    <a:pt x="25069" y="242569"/>
                  </a:moveTo>
                  <a:lnTo>
                    <a:pt x="20512" y="248919"/>
                  </a:lnTo>
                  <a:lnTo>
                    <a:pt x="16192" y="256539"/>
                  </a:lnTo>
                  <a:lnTo>
                    <a:pt x="12111" y="262889"/>
                  </a:lnTo>
                  <a:lnTo>
                    <a:pt x="8267" y="270509"/>
                  </a:lnTo>
                  <a:lnTo>
                    <a:pt x="7137" y="273050"/>
                  </a:lnTo>
                  <a:lnTo>
                    <a:pt x="6108" y="275589"/>
                  </a:lnTo>
                  <a:lnTo>
                    <a:pt x="5156" y="278130"/>
                  </a:lnTo>
                  <a:lnTo>
                    <a:pt x="25717" y="285750"/>
                  </a:lnTo>
                  <a:lnTo>
                    <a:pt x="26568" y="284480"/>
                  </a:lnTo>
                  <a:lnTo>
                    <a:pt x="27495" y="281939"/>
                  </a:lnTo>
                  <a:lnTo>
                    <a:pt x="28498" y="280669"/>
                  </a:lnTo>
                  <a:lnTo>
                    <a:pt x="32194" y="274319"/>
                  </a:lnTo>
                  <a:lnTo>
                    <a:pt x="36080" y="267969"/>
                  </a:lnTo>
                  <a:lnTo>
                    <a:pt x="40157" y="262889"/>
                  </a:lnTo>
                  <a:lnTo>
                    <a:pt x="44424" y="256539"/>
                  </a:lnTo>
                  <a:lnTo>
                    <a:pt x="25069" y="242569"/>
                  </a:lnTo>
                  <a:close/>
                </a:path>
                <a:path w="461010" h="344170">
                  <a:moveTo>
                    <a:pt x="53568" y="205739"/>
                  </a:moveTo>
                  <a:lnTo>
                    <a:pt x="46079" y="214630"/>
                  </a:lnTo>
                  <a:lnTo>
                    <a:pt x="38833" y="223519"/>
                  </a:lnTo>
                  <a:lnTo>
                    <a:pt x="31830" y="233680"/>
                  </a:lnTo>
                  <a:lnTo>
                    <a:pt x="25069" y="242569"/>
                  </a:lnTo>
                  <a:lnTo>
                    <a:pt x="44424" y="256539"/>
                  </a:lnTo>
                  <a:lnTo>
                    <a:pt x="51218" y="247650"/>
                  </a:lnTo>
                  <a:lnTo>
                    <a:pt x="58172" y="238759"/>
                  </a:lnTo>
                  <a:lnTo>
                    <a:pt x="65287" y="231139"/>
                  </a:lnTo>
                  <a:lnTo>
                    <a:pt x="72567" y="222250"/>
                  </a:lnTo>
                  <a:lnTo>
                    <a:pt x="53568" y="205739"/>
                  </a:lnTo>
                  <a:close/>
                </a:path>
                <a:path w="461010" h="344170">
                  <a:moveTo>
                    <a:pt x="86067" y="171450"/>
                  </a:moveTo>
                  <a:lnTo>
                    <a:pt x="77693" y="179069"/>
                  </a:lnTo>
                  <a:lnTo>
                    <a:pt x="69484" y="187959"/>
                  </a:lnTo>
                  <a:lnTo>
                    <a:pt x="61443" y="196850"/>
                  </a:lnTo>
                  <a:lnTo>
                    <a:pt x="53568" y="205739"/>
                  </a:lnTo>
                  <a:lnTo>
                    <a:pt x="72567" y="222250"/>
                  </a:lnTo>
                  <a:lnTo>
                    <a:pt x="80209" y="213359"/>
                  </a:lnTo>
                  <a:lnTo>
                    <a:pt x="88006" y="205739"/>
                  </a:lnTo>
                  <a:lnTo>
                    <a:pt x="95958" y="196850"/>
                  </a:lnTo>
                  <a:lnTo>
                    <a:pt x="104063" y="189230"/>
                  </a:lnTo>
                  <a:lnTo>
                    <a:pt x="86067" y="171450"/>
                  </a:lnTo>
                  <a:close/>
                </a:path>
                <a:path w="461010" h="344170">
                  <a:moveTo>
                    <a:pt x="127114" y="134619"/>
                  </a:moveTo>
                  <a:lnTo>
                    <a:pt x="116548" y="143510"/>
                  </a:lnTo>
                  <a:lnTo>
                    <a:pt x="106186" y="152400"/>
                  </a:lnTo>
                  <a:lnTo>
                    <a:pt x="96026" y="161289"/>
                  </a:lnTo>
                  <a:lnTo>
                    <a:pt x="86067" y="171450"/>
                  </a:lnTo>
                  <a:lnTo>
                    <a:pt x="104063" y="189230"/>
                  </a:lnTo>
                  <a:lnTo>
                    <a:pt x="113717" y="180339"/>
                  </a:lnTo>
                  <a:lnTo>
                    <a:pt x="123532" y="171450"/>
                  </a:lnTo>
                  <a:lnTo>
                    <a:pt x="133510" y="162560"/>
                  </a:lnTo>
                  <a:lnTo>
                    <a:pt x="143649" y="153669"/>
                  </a:lnTo>
                  <a:lnTo>
                    <a:pt x="127114" y="134619"/>
                  </a:lnTo>
                  <a:close/>
                </a:path>
                <a:path w="461010" h="344170">
                  <a:moveTo>
                    <a:pt x="176301" y="97789"/>
                  </a:moveTo>
                  <a:lnTo>
                    <a:pt x="163683" y="106679"/>
                  </a:lnTo>
                  <a:lnTo>
                    <a:pt x="151279" y="115569"/>
                  </a:lnTo>
                  <a:lnTo>
                    <a:pt x="139089" y="124460"/>
                  </a:lnTo>
                  <a:lnTo>
                    <a:pt x="127114" y="134619"/>
                  </a:lnTo>
                  <a:lnTo>
                    <a:pt x="143649" y="153669"/>
                  </a:lnTo>
                  <a:lnTo>
                    <a:pt x="155115" y="144779"/>
                  </a:lnTo>
                  <a:lnTo>
                    <a:pt x="166785" y="135889"/>
                  </a:lnTo>
                  <a:lnTo>
                    <a:pt x="178661" y="127000"/>
                  </a:lnTo>
                  <a:lnTo>
                    <a:pt x="190741" y="119379"/>
                  </a:lnTo>
                  <a:lnTo>
                    <a:pt x="176301" y="97789"/>
                  </a:lnTo>
                  <a:close/>
                </a:path>
                <a:path w="461010" h="344170">
                  <a:moveTo>
                    <a:pt x="230543" y="64769"/>
                  </a:moveTo>
                  <a:lnTo>
                    <a:pt x="203079" y="80010"/>
                  </a:lnTo>
                  <a:lnTo>
                    <a:pt x="176301" y="97789"/>
                  </a:lnTo>
                  <a:lnTo>
                    <a:pt x="190741" y="119379"/>
                  </a:lnTo>
                  <a:lnTo>
                    <a:pt x="216544" y="101600"/>
                  </a:lnTo>
                  <a:lnTo>
                    <a:pt x="243014" y="86360"/>
                  </a:lnTo>
                  <a:lnTo>
                    <a:pt x="230543" y="64769"/>
                  </a:lnTo>
                  <a:close/>
                </a:path>
                <a:path w="461010" h="344170">
                  <a:moveTo>
                    <a:pt x="284670" y="36829"/>
                  </a:moveTo>
                  <a:lnTo>
                    <a:pt x="257363" y="49529"/>
                  </a:lnTo>
                  <a:lnTo>
                    <a:pt x="230543" y="64769"/>
                  </a:lnTo>
                  <a:lnTo>
                    <a:pt x="243014" y="86360"/>
                  </a:lnTo>
                  <a:lnTo>
                    <a:pt x="255925" y="78739"/>
                  </a:lnTo>
                  <a:lnTo>
                    <a:pt x="295389" y="59689"/>
                  </a:lnTo>
                  <a:lnTo>
                    <a:pt x="284670" y="36829"/>
                  </a:lnTo>
                  <a:close/>
                </a:path>
                <a:path w="461010" h="344170">
                  <a:moveTo>
                    <a:pt x="333336" y="16510"/>
                  </a:moveTo>
                  <a:lnTo>
                    <a:pt x="320958" y="21589"/>
                  </a:lnTo>
                  <a:lnTo>
                    <a:pt x="308722" y="25400"/>
                  </a:lnTo>
                  <a:lnTo>
                    <a:pt x="296626" y="30479"/>
                  </a:lnTo>
                  <a:lnTo>
                    <a:pt x="284670" y="36829"/>
                  </a:lnTo>
                  <a:lnTo>
                    <a:pt x="295389" y="59689"/>
                  </a:lnTo>
                  <a:lnTo>
                    <a:pt x="329579" y="44450"/>
                  </a:lnTo>
                  <a:lnTo>
                    <a:pt x="341223" y="40639"/>
                  </a:lnTo>
                  <a:lnTo>
                    <a:pt x="333336" y="16510"/>
                  </a:lnTo>
                  <a:close/>
                </a:path>
                <a:path w="461010" h="344170">
                  <a:moveTo>
                    <a:pt x="375577" y="6350"/>
                  </a:moveTo>
                  <a:lnTo>
                    <a:pt x="333336" y="16510"/>
                  </a:lnTo>
                  <a:lnTo>
                    <a:pt x="341223" y="40639"/>
                  </a:lnTo>
                  <a:lnTo>
                    <a:pt x="350594" y="38100"/>
                  </a:lnTo>
                  <a:lnTo>
                    <a:pt x="360057" y="34289"/>
                  </a:lnTo>
                  <a:lnTo>
                    <a:pt x="369616" y="33019"/>
                  </a:lnTo>
                  <a:lnTo>
                    <a:pt x="379272" y="30479"/>
                  </a:lnTo>
                  <a:lnTo>
                    <a:pt x="375577" y="6350"/>
                  </a:lnTo>
                  <a:close/>
                </a:path>
                <a:path w="461010" h="344170">
                  <a:moveTo>
                    <a:pt x="427824" y="26669"/>
                  </a:moveTo>
                  <a:lnTo>
                    <a:pt x="421678" y="26669"/>
                  </a:lnTo>
                  <a:lnTo>
                    <a:pt x="416189" y="27801"/>
                  </a:lnTo>
                  <a:lnTo>
                    <a:pt x="416115" y="27939"/>
                  </a:lnTo>
                  <a:lnTo>
                    <a:pt x="422173" y="31750"/>
                  </a:lnTo>
                  <a:lnTo>
                    <a:pt x="428485" y="34289"/>
                  </a:lnTo>
                  <a:lnTo>
                    <a:pt x="435051" y="36829"/>
                  </a:lnTo>
                  <a:lnTo>
                    <a:pt x="436638" y="36829"/>
                  </a:lnTo>
                  <a:lnTo>
                    <a:pt x="438238" y="38100"/>
                  </a:lnTo>
                  <a:lnTo>
                    <a:pt x="441769" y="38100"/>
                  </a:lnTo>
                  <a:lnTo>
                    <a:pt x="443699" y="39369"/>
                  </a:lnTo>
                  <a:lnTo>
                    <a:pt x="445643" y="39369"/>
                  </a:lnTo>
                  <a:lnTo>
                    <a:pt x="445414" y="29210"/>
                  </a:lnTo>
                  <a:lnTo>
                    <a:pt x="439915" y="29210"/>
                  </a:lnTo>
                  <a:lnTo>
                    <a:pt x="438772" y="27939"/>
                  </a:lnTo>
                  <a:lnTo>
                    <a:pt x="433959" y="27939"/>
                  </a:lnTo>
                  <a:lnTo>
                    <a:pt x="427824" y="26669"/>
                  </a:lnTo>
                  <a:close/>
                </a:path>
                <a:path w="461010" h="344170">
                  <a:moveTo>
                    <a:pt x="458952" y="19050"/>
                  </a:moveTo>
                  <a:lnTo>
                    <a:pt x="445484" y="26669"/>
                  </a:lnTo>
                  <a:lnTo>
                    <a:pt x="445414" y="29210"/>
                  </a:lnTo>
                  <a:lnTo>
                    <a:pt x="445643" y="39369"/>
                  </a:lnTo>
                  <a:lnTo>
                    <a:pt x="449364" y="39369"/>
                  </a:lnTo>
                  <a:lnTo>
                    <a:pt x="452755" y="38100"/>
                  </a:lnTo>
                  <a:lnTo>
                    <a:pt x="455841" y="35560"/>
                  </a:lnTo>
                  <a:lnTo>
                    <a:pt x="456704" y="35560"/>
                  </a:lnTo>
                  <a:lnTo>
                    <a:pt x="457466" y="34289"/>
                  </a:lnTo>
                  <a:lnTo>
                    <a:pt x="458965" y="33019"/>
                  </a:lnTo>
                  <a:lnTo>
                    <a:pt x="459613" y="31750"/>
                  </a:lnTo>
                  <a:lnTo>
                    <a:pt x="460082" y="30479"/>
                  </a:lnTo>
                  <a:lnTo>
                    <a:pt x="460616" y="29210"/>
                  </a:lnTo>
                  <a:lnTo>
                    <a:pt x="460736" y="27801"/>
                  </a:lnTo>
                  <a:lnTo>
                    <a:pt x="460662" y="24129"/>
                  </a:lnTo>
                  <a:lnTo>
                    <a:pt x="460578" y="22860"/>
                  </a:lnTo>
                  <a:lnTo>
                    <a:pt x="459968" y="21589"/>
                  </a:lnTo>
                  <a:lnTo>
                    <a:pt x="458952" y="19050"/>
                  </a:lnTo>
                  <a:close/>
                </a:path>
                <a:path w="461010" h="344170">
                  <a:moveTo>
                    <a:pt x="376834" y="6188"/>
                  </a:moveTo>
                  <a:lnTo>
                    <a:pt x="375577" y="6350"/>
                  </a:lnTo>
                  <a:lnTo>
                    <a:pt x="379272" y="30479"/>
                  </a:lnTo>
                  <a:lnTo>
                    <a:pt x="397338" y="27939"/>
                  </a:lnTo>
                  <a:lnTo>
                    <a:pt x="415518" y="27939"/>
                  </a:lnTo>
                  <a:lnTo>
                    <a:pt x="415515" y="27580"/>
                  </a:lnTo>
                  <a:lnTo>
                    <a:pt x="409765" y="24129"/>
                  </a:lnTo>
                  <a:lnTo>
                    <a:pt x="403237" y="20319"/>
                  </a:lnTo>
                  <a:lnTo>
                    <a:pt x="396519" y="17779"/>
                  </a:lnTo>
                  <a:lnTo>
                    <a:pt x="394995" y="16510"/>
                  </a:lnTo>
                  <a:lnTo>
                    <a:pt x="391871" y="16510"/>
                  </a:lnTo>
                  <a:lnTo>
                    <a:pt x="382295" y="12700"/>
                  </a:lnTo>
                  <a:lnTo>
                    <a:pt x="379768" y="12700"/>
                  </a:lnTo>
                  <a:lnTo>
                    <a:pt x="376834" y="10160"/>
                  </a:lnTo>
                  <a:lnTo>
                    <a:pt x="376834" y="6188"/>
                  </a:lnTo>
                  <a:close/>
                </a:path>
                <a:path w="461010" h="344170">
                  <a:moveTo>
                    <a:pt x="440527" y="18373"/>
                  </a:moveTo>
                  <a:lnTo>
                    <a:pt x="437578" y="27939"/>
                  </a:lnTo>
                  <a:lnTo>
                    <a:pt x="438772" y="27939"/>
                  </a:lnTo>
                  <a:lnTo>
                    <a:pt x="439915" y="29210"/>
                  </a:lnTo>
                  <a:lnTo>
                    <a:pt x="440994" y="29210"/>
                  </a:lnTo>
                  <a:lnTo>
                    <a:pt x="445358" y="26740"/>
                  </a:lnTo>
                  <a:lnTo>
                    <a:pt x="445185" y="19050"/>
                  </a:lnTo>
                  <a:lnTo>
                    <a:pt x="441109" y="19050"/>
                  </a:lnTo>
                  <a:lnTo>
                    <a:pt x="440527" y="18373"/>
                  </a:lnTo>
                  <a:close/>
                </a:path>
                <a:path w="461010" h="344170">
                  <a:moveTo>
                    <a:pt x="445358" y="26740"/>
                  </a:moveTo>
                  <a:lnTo>
                    <a:pt x="440994" y="29210"/>
                  </a:lnTo>
                  <a:lnTo>
                    <a:pt x="445414" y="29210"/>
                  </a:lnTo>
                  <a:lnTo>
                    <a:pt x="445358" y="26740"/>
                  </a:lnTo>
                  <a:close/>
                </a:path>
                <a:path w="461010" h="344170">
                  <a:moveTo>
                    <a:pt x="415515" y="27580"/>
                  </a:moveTo>
                  <a:lnTo>
                    <a:pt x="415518" y="27939"/>
                  </a:lnTo>
                  <a:lnTo>
                    <a:pt x="415962" y="27848"/>
                  </a:lnTo>
                  <a:lnTo>
                    <a:pt x="415515" y="27580"/>
                  </a:lnTo>
                  <a:close/>
                </a:path>
                <a:path w="461010" h="344170">
                  <a:moveTo>
                    <a:pt x="416189" y="27801"/>
                  </a:moveTo>
                  <a:lnTo>
                    <a:pt x="415962" y="27848"/>
                  </a:lnTo>
                  <a:lnTo>
                    <a:pt x="416115" y="27939"/>
                  </a:lnTo>
                  <a:lnTo>
                    <a:pt x="416189" y="27801"/>
                  </a:lnTo>
                  <a:close/>
                </a:path>
                <a:path w="461010" h="344170">
                  <a:moveTo>
                    <a:pt x="437969" y="26669"/>
                  </a:moveTo>
                  <a:lnTo>
                    <a:pt x="427824" y="26669"/>
                  </a:lnTo>
                  <a:lnTo>
                    <a:pt x="433959" y="27939"/>
                  </a:lnTo>
                  <a:lnTo>
                    <a:pt x="437578" y="27939"/>
                  </a:lnTo>
                  <a:lnTo>
                    <a:pt x="437969" y="26669"/>
                  </a:lnTo>
                  <a:close/>
                </a:path>
                <a:path w="461010" h="344170">
                  <a:moveTo>
                    <a:pt x="415344" y="7317"/>
                  </a:moveTo>
                  <a:lnTo>
                    <a:pt x="415515" y="27580"/>
                  </a:lnTo>
                  <a:lnTo>
                    <a:pt x="415962" y="27848"/>
                  </a:lnTo>
                  <a:lnTo>
                    <a:pt x="416189" y="27801"/>
                  </a:lnTo>
                  <a:lnTo>
                    <a:pt x="424954" y="11429"/>
                  </a:lnTo>
                  <a:lnTo>
                    <a:pt x="419073" y="8889"/>
                  </a:lnTo>
                  <a:lnTo>
                    <a:pt x="415344" y="7317"/>
                  </a:lnTo>
                  <a:close/>
                </a:path>
                <a:path w="461010" h="344170">
                  <a:moveTo>
                    <a:pt x="424954" y="11429"/>
                  </a:moveTo>
                  <a:lnTo>
                    <a:pt x="416189" y="27801"/>
                  </a:lnTo>
                  <a:lnTo>
                    <a:pt x="421678" y="26669"/>
                  </a:lnTo>
                  <a:lnTo>
                    <a:pt x="437969" y="26669"/>
                  </a:lnTo>
                  <a:lnTo>
                    <a:pt x="440527" y="18373"/>
                  </a:lnTo>
                  <a:lnTo>
                    <a:pt x="440016" y="17779"/>
                  </a:lnTo>
                  <a:lnTo>
                    <a:pt x="438937" y="17779"/>
                  </a:lnTo>
                  <a:lnTo>
                    <a:pt x="434149" y="16510"/>
                  </a:lnTo>
                  <a:lnTo>
                    <a:pt x="429488" y="13969"/>
                  </a:lnTo>
                  <a:lnTo>
                    <a:pt x="424954" y="11429"/>
                  </a:lnTo>
                  <a:close/>
                </a:path>
                <a:path w="461010" h="344170">
                  <a:moveTo>
                    <a:pt x="400583" y="1269"/>
                  </a:moveTo>
                  <a:lnTo>
                    <a:pt x="394411" y="1269"/>
                  </a:lnTo>
                  <a:lnTo>
                    <a:pt x="391871" y="16510"/>
                  </a:lnTo>
                  <a:lnTo>
                    <a:pt x="394995" y="16510"/>
                  </a:lnTo>
                  <a:lnTo>
                    <a:pt x="396519" y="17779"/>
                  </a:lnTo>
                  <a:lnTo>
                    <a:pt x="403237" y="20319"/>
                  </a:lnTo>
                  <a:lnTo>
                    <a:pt x="409765" y="24129"/>
                  </a:lnTo>
                  <a:lnTo>
                    <a:pt x="415515" y="27580"/>
                  </a:lnTo>
                  <a:lnTo>
                    <a:pt x="415344" y="7317"/>
                  </a:lnTo>
                  <a:lnTo>
                    <a:pt x="409968" y="5079"/>
                  </a:lnTo>
                  <a:lnTo>
                    <a:pt x="395393" y="5079"/>
                  </a:lnTo>
                  <a:lnTo>
                    <a:pt x="405343" y="3810"/>
                  </a:lnTo>
                  <a:lnTo>
                    <a:pt x="406886" y="3810"/>
                  </a:lnTo>
                  <a:lnTo>
                    <a:pt x="400583" y="1269"/>
                  </a:lnTo>
                  <a:close/>
                </a:path>
                <a:path w="461010" h="344170">
                  <a:moveTo>
                    <a:pt x="444233" y="6350"/>
                  </a:moveTo>
                  <a:lnTo>
                    <a:pt x="440527" y="18373"/>
                  </a:lnTo>
                  <a:lnTo>
                    <a:pt x="441109" y="19050"/>
                  </a:lnTo>
                  <a:lnTo>
                    <a:pt x="445185" y="19050"/>
                  </a:lnTo>
                  <a:lnTo>
                    <a:pt x="445358" y="26740"/>
                  </a:lnTo>
                  <a:lnTo>
                    <a:pt x="458952" y="19050"/>
                  </a:lnTo>
                  <a:lnTo>
                    <a:pt x="458292" y="17779"/>
                  </a:lnTo>
                  <a:lnTo>
                    <a:pt x="457517" y="16510"/>
                  </a:lnTo>
                  <a:lnTo>
                    <a:pt x="456641" y="15239"/>
                  </a:lnTo>
                  <a:lnTo>
                    <a:pt x="453339" y="11429"/>
                  </a:lnTo>
                  <a:lnTo>
                    <a:pt x="449199" y="8889"/>
                  </a:lnTo>
                  <a:lnTo>
                    <a:pt x="444233" y="6350"/>
                  </a:lnTo>
                  <a:close/>
                </a:path>
                <a:path w="461010" h="344170">
                  <a:moveTo>
                    <a:pt x="431304" y="3810"/>
                  </a:moveTo>
                  <a:lnTo>
                    <a:pt x="415315" y="3810"/>
                  </a:lnTo>
                  <a:lnTo>
                    <a:pt x="415344" y="7317"/>
                  </a:lnTo>
                  <a:lnTo>
                    <a:pt x="419073" y="8889"/>
                  </a:lnTo>
                  <a:lnTo>
                    <a:pt x="424954" y="11429"/>
                  </a:lnTo>
                  <a:lnTo>
                    <a:pt x="429488" y="13969"/>
                  </a:lnTo>
                  <a:lnTo>
                    <a:pt x="434149" y="16510"/>
                  </a:lnTo>
                  <a:lnTo>
                    <a:pt x="438937" y="17779"/>
                  </a:lnTo>
                  <a:lnTo>
                    <a:pt x="440016" y="17779"/>
                  </a:lnTo>
                  <a:lnTo>
                    <a:pt x="440527" y="18373"/>
                  </a:lnTo>
                  <a:lnTo>
                    <a:pt x="444233" y="6350"/>
                  </a:lnTo>
                  <a:lnTo>
                    <a:pt x="440918" y="6350"/>
                  </a:lnTo>
                  <a:lnTo>
                    <a:pt x="439216" y="5079"/>
                  </a:lnTo>
                  <a:lnTo>
                    <a:pt x="431304" y="3810"/>
                  </a:lnTo>
                  <a:close/>
                </a:path>
                <a:path w="461010" h="344170">
                  <a:moveTo>
                    <a:pt x="389902" y="5079"/>
                  </a:moveTo>
                  <a:lnTo>
                    <a:pt x="385470" y="5079"/>
                  </a:lnTo>
                  <a:lnTo>
                    <a:pt x="383548" y="5326"/>
                  </a:lnTo>
                  <a:lnTo>
                    <a:pt x="382295" y="12700"/>
                  </a:lnTo>
                  <a:lnTo>
                    <a:pt x="391871" y="16510"/>
                  </a:lnTo>
                  <a:lnTo>
                    <a:pt x="392506" y="12700"/>
                  </a:lnTo>
                  <a:lnTo>
                    <a:pt x="386981" y="12700"/>
                  </a:lnTo>
                  <a:lnTo>
                    <a:pt x="389902" y="10160"/>
                  </a:lnTo>
                  <a:lnTo>
                    <a:pt x="389902" y="5079"/>
                  </a:lnTo>
                  <a:close/>
                </a:path>
                <a:path w="461010" h="344170">
                  <a:moveTo>
                    <a:pt x="383548" y="5326"/>
                  </a:moveTo>
                  <a:lnTo>
                    <a:pt x="376834" y="6188"/>
                  </a:lnTo>
                  <a:lnTo>
                    <a:pt x="376834" y="10160"/>
                  </a:lnTo>
                  <a:lnTo>
                    <a:pt x="379768" y="12700"/>
                  </a:lnTo>
                  <a:lnTo>
                    <a:pt x="382295" y="12700"/>
                  </a:lnTo>
                  <a:lnTo>
                    <a:pt x="383548" y="5326"/>
                  </a:lnTo>
                  <a:close/>
                </a:path>
                <a:path w="461010" h="344170">
                  <a:moveTo>
                    <a:pt x="387416" y="377"/>
                  </a:moveTo>
                  <a:lnTo>
                    <a:pt x="389902" y="2539"/>
                  </a:lnTo>
                  <a:lnTo>
                    <a:pt x="389902" y="10160"/>
                  </a:lnTo>
                  <a:lnTo>
                    <a:pt x="386981" y="12700"/>
                  </a:lnTo>
                  <a:lnTo>
                    <a:pt x="392506" y="12700"/>
                  </a:lnTo>
                  <a:lnTo>
                    <a:pt x="394411" y="1269"/>
                  </a:lnTo>
                  <a:lnTo>
                    <a:pt x="387416" y="377"/>
                  </a:lnTo>
                  <a:close/>
                </a:path>
                <a:path w="461010" h="344170">
                  <a:moveTo>
                    <a:pt x="415315" y="3810"/>
                  </a:moveTo>
                  <a:lnTo>
                    <a:pt x="406886" y="3810"/>
                  </a:lnTo>
                  <a:lnTo>
                    <a:pt x="415344" y="7317"/>
                  </a:lnTo>
                  <a:lnTo>
                    <a:pt x="415315" y="3810"/>
                  </a:lnTo>
                  <a:close/>
                </a:path>
                <a:path w="461010" h="344170">
                  <a:moveTo>
                    <a:pt x="384454" y="0"/>
                  </a:moveTo>
                  <a:lnTo>
                    <a:pt x="379768" y="0"/>
                  </a:lnTo>
                  <a:lnTo>
                    <a:pt x="376834" y="2539"/>
                  </a:lnTo>
                  <a:lnTo>
                    <a:pt x="376834" y="6188"/>
                  </a:lnTo>
                  <a:lnTo>
                    <a:pt x="383548" y="5326"/>
                  </a:lnTo>
                  <a:lnTo>
                    <a:pt x="384454" y="0"/>
                  </a:lnTo>
                  <a:close/>
                </a:path>
                <a:path w="461010" h="344170">
                  <a:moveTo>
                    <a:pt x="384454" y="0"/>
                  </a:moveTo>
                  <a:lnTo>
                    <a:pt x="383548" y="5326"/>
                  </a:lnTo>
                  <a:lnTo>
                    <a:pt x="385470" y="5079"/>
                  </a:lnTo>
                  <a:lnTo>
                    <a:pt x="389902" y="5079"/>
                  </a:lnTo>
                  <a:lnTo>
                    <a:pt x="389902" y="2539"/>
                  </a:lnTo>
                  <a:lnTo>
                    <a:pt x="387416" y="377"/>
                  </a:lnTo>
                  <a:lnTo>
                    <a:pt x="384454" y="0"/>
                  </a:lnTo>
                  <a:close/>
                </a:path>
                <a:path w="461010" h="344170">
                  <a:moveTo>
                    <a:pt x="406886" y="3810"/>
                  </a:moveTo>
                  <a:lnTo>
                    <a:pt x="405343" y="3810"/>
                  </a:lnTo>
                  <a:lnTo>
                    <a:pt x="395393" y="5079"/>
                  </a:lnTo>
                  <a:lnTo>
                    <a:pt x="409968" y="5079"/>
                  </a:lnTo>
                  <a:lnTo>
                    <a:pt x="406886" y="3810"/>
                  </a:lnTo>
                  <a:close/>
                </a:path>
                <a:path w="461010" h="344170">
                  <a:moveTo>
                    <a:pt x="386981" y="0"/>
                  </a:moveTo>
                  <a:lnTo>
                    <a:pt x="384454" y="0"/>
                  </a:lnTo>
                  <a:lnTo>
                    <a:pt x="387416" y="377"/>
                  </a:lnTo>
                  <a:lnTo>
                    <a:pt x="386981" y="0"/>
                  </a:lnTo>
                  <a:close/>
                </a:path>
              </a:pathLst>
            </a:custGeom>
            <a:solidFill>
              <a:srgbClr val="C8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664974" y="3397653"/>
              <a:ext cx="148336" cy="12713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5902731" y="3239439"/>
            <a:ext cx="806515" cy="36382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04315" y="4095483"/>
            <a:ext cx="84516" cy="10694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809651" y="1629841"/>
            <a:ext cx="882954" cy="30826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062461" y="1703054"/>
            <a:ext cx="438348" cy="2489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822835" y="1551939"/>
            <a:ext cx="1155809" cy="28483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443498" y="2102624"/>
            <a:ext cx="1025750" cy="30980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708191" y="2092413"/>
            <a:ext cx="1039731" cy="23166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808540" y="2048573"/>
            <a:ext cx="266700" cy="368300"/>
          </a:xfrm>
          <a:custGeom>
            <a:avLst/>
            <a:gdLst/>
            <a:ahLst/>
            <a:cxnLst/>
            <a:rect l="l" t="t" r="r" b="b"/>
            <a:pathLst>
              <a:path w="266700" h="368300">
                <a:moveTo>
                  <a:pt x="2253" y="352381"/>
                </a:moveTo>
                <a:lnTo>
                  <a:pt x="0" y="354634"/>
                </a:lnTo>
                <a:lnTo>
                  <a:pt x="0" y="364172"/>
                </a:lnTo>
                <a:lnTo>
                  <a:pt x="3860" y="368033"/>
                </a:lnTo>
                <a:lnTo>
                  <a:pt x="13398" y="368033"/>
                </a:lnTo>
                <a:lnTo>
                  <a:pt x="17259" y="364172"/>
                </a:lnTo>
                <a:lnTo>
                  <a:pt x="17259" y="363245"/>
                </a:lnTo>
                <a:lnTo>
                  <a:pt x="16357" y="363245"/>
                </a:lnTo>
                <a:lnTo>
                  <a:pt x="901" y="355561"/>
                </a:lnTo>
                <a:lnTo>
                  <a:pt x="2253" y="352381"/>
                </a:lnTo>
                <a:close/>
              </a:path>
              <a:path w="266700" h="368300">
                <a:moveTo>
                  <a:pt x="13398" y="350774"/>
                </a:moveTo>
                <a:lnTo>
                  <a:pt x="3860" y="350774"/>
                </a:lnTo>
                <a:lnTo>
                  <a:pt x="2253" y="352381"/>
                </a:lnTo>
                <a:lnTo>
                  <a:pt x="901" y="355561"/>
                </a:lnTo>
                <a:lnTo>
                  <a:pt x="16357" y="363245"/>
                </a:lnTo>
                <a:lnTo>
                  <a:pt x="17259" y="361674"/>
                </a:lnTo>
                <a:lnTo>
                  <a:pt x="17259" y="354634"/>
                </a:lnTo>
                <a:lnTo>
                  <a:pt x="13398" y="350774"/>
                </a:lnTo>
                <a:close/>
              </a:path>
              <a:path w="266700" h="368300">
                <a:moveTo>
                  <a:pt x="17259" y="361674"/>
                </a:moveTo>
                <a:lnTo>
                  <a:pt x="16357" y="363245"/>
                </a:lnTo>
                <a:lnTo>
                  <a:pt x="17259" y="363245"/>
                </a:lnTo>
                <a:lnTo>
                  <a:pt x="17259" y="361674"/>
                </a:lnTo>
                <a:close/>
              </a:path>
              <a:path w="266700" h="368300">
                <a:moveTo>
                  <a:pt x="23516" y="350774"/>
                </a:moveTo>
                <a:lnTo>
                  <a:pt x="13398" y="350774"/>
                </a:lnTo>
                <a:lnTo>
                  <a:pt x="17259" y="354634"/>
                </a:lnTo>
                <a:lnTo>
                  <a:pt x="17259" y="361674"/>
                </a:lnTo>
                <a:lnTo>
                  <a:pt x="23516" y="350774"/>
                </a:lnTo>
                <a:close/>
              </a:path>
              <a:path w="266700" h="368300">
                <a:moveTo>
                  <a:pt x="11620" y="330339"/>
                </a:moveTo>
                <a:lnTo>
                  <a:pt x="2253" y="352381"/>
                </a:lnTo>
                <a:lnTo>
                  <a:pt x="3860" y="350774"/>
                </a:lnTo>
                <a:lnTo>
                  <a:pt x="23516" y="350774"/>
                </a:lnTo>
                <a:lnTo>
                  <a:pt x="29997" y="339483"/>
                </a:lnTo>
                <a:lnTo>
                  <a:pt x="11620" y="330339"/>
                </a:lnTo>
                <a:close/>
              </a:path>
              <a:path w="266700" h="368300">
                <a:moveTo>
                  <a:pt x="39877" y="274827"/>
                </a:moveTo>
                <a:lnTo>
                  <a:pt x="32198" y="288398"/>
                </a:lnTo>
                <a:lnTo>
                  <a:pt x="24930" y="302174"/>
                </a:lnTo>
                <a:lnTo>
                  <a:pt x="18071" y="316154"/>
                </a:lnTo>
                <a:lnTo>
                  <a:pt x="11620" y="330339"/>
                </a:lnTo>
                <a:lnTo>
                  <a:pt x="29997" y="339483"/>
                </a:lnTo>
                <a:lnTo>
                  <a:pt x="37660" y="326527"/>
                </a:lnTo>
                <a:lnTo>
                  <a:pt x="45505" y="313682"/>
                </a:lnTo>
                <a:lnTo>
                  <a:pt x="53534" y="300948"/>
                </a:lnTo>
                <a:lnTo>
                  <a:pt x="61747" y="288328"/>
                </a:lnTo>
                <a:lnTo>
                  <a:pt x="39877" y="274827"/>
                </a:lnTo>
                <a:close/>
              </a:path>
              <a:path w="266700" h="368300">
                <a:moveTo>
                  <a:pt x="77228" y="214312"/>
                </a:moveTo>
                <a:lnTo>
                  <a:pt x="67599" y="229259"/>
                </a:lnTo>
                <a:lnTo>
                  <a:pt x="58103" y="244424"/>
                </a:lnTo>
                <a:lnTo>
                  <a:pt x="48921" y="259516"/>
                </a:lnTo>
                <a:lnTo>
                  <a:pt x="39877" y="274827"/>
                </a:lnTo>
                <a:lnTo>
                  <a:pt x="61747" y="288328"/>
                </a:lnTo>
                <a:lnTo>
                  <a:pt x="81122" y="259033"/>
                </a:lnTo>
                <a:lnTo>
                  <a:pt x="90935" y="244327"/>
                </a:lnTo>
                <a:lnTo>
                  <a:pt x="100660" y="229844"/>
                </a:lnTo>
                <a:lnTo>
                  <a:pt x="77228" y="214312"/>
                </a:lnTo>
                <a:close/>
              </a:path>
              <a:path w="266700" h="368300">
                <a:moveTo>
                  <a:pt x="119621" y="152768"/>
                </a:moveTo>
                <a:lnTo>
                  <a:pt x="108748" y="167965"/>
                </a:lnTo>
                <a:lnTo>
                  <a:pt x="98058" y="183287"/>
                </a:lnTo>
                <a:lnTo>
                  <a:pt x="87551" y="198736"/>
                </a:lnTo>
                <a:lnTo>
                  <a:pt x="77228" y="214312"/>
                </a:lnTo>
                <a:lnTo>
                  <a:pt x="100660" y="229844"/>
                </a:lnTo>
                <a:lnTo>
                  <a:pt x="111002" y="214668"/>
                </a:lnTo>
                <a:lnTo>
                  <a:pt x="121492" y="199601"/>
                </a:lnTo>
                <a:lnTo>
                  <a:pt x="132133" y="184640"/>
                </a:lnTo>
                <a:lnTo>
                  <a:pt x="142925" y="169786"/>
                </a:lnTo>
                <a:lnTo>
                  <a:pt x="119621" y="152768"/>
                </a:lnTo>
                <a:close/>
              </a:path>
              <a:path w="266700" h="368300">
                <a:moveTo>
                  <a:pt x="168998" y="87477"/>
                </a:moveTo>
                <a:lnTo>
                  <a:pt x="156433" y="103631"/>
                </a:lnTo>
                <a:lnTo>
                  <a:pt x="144014" y="119899"/>
                </a:lnTo>
                <a:lnTo>
                  <a:pt x="131744" y="136278"/>
                </a:lnTo>
                <a:lnTo>
                  <a:pt x="119621" y="152768"/>
                </a:lnTo>
                <a:lnTo>
                  <a:pt x="142925" y="169786"/>
                </a:lnTo>
                <a:lnTo>
                  <a:pt x="154981" y="153512"/>
                </a:lnTo>
                <a:lnTo>
                  <a:pt x="167127" y="137306"/>
                </a:lnTo>
                <a:lnTo>
                  <a:pt x="179360" y="121165"/>
                </a:lnTo>
                <a:lnTo>
                  <a:pt x="191681" y="105092"/>
                </a:lnTo>
                <a:lnTo>
                  <a:pt x="168998" y="87477"/>
                </a:lnTo>
                <a:close/>
              </a:path>
              <a:path w="266700" h="368300">
                <a:moveTo>
                  <a:pt x="221564" y="23012"/>
                </a:moveTo>
                <a:lnTo>
                  <a:pt x="208178" y="38928"/>
                </a:lnTo>
                <a:lnTo>
                  <a:pt x="194957" y="54978"/>
                </a:lnTo>
                <a:lnTo>
                  <a:pt x="181898" y="71161"/>
                </a:lnTo>
                <a:lnTo>
                  <a:pt x="168998" y="87477"/>
                </a:lnTo>
                <a:lnTo>
                  <a:pt x="191681" y="105092"/>
                </a:lnTo>
                <a:lnTo>
                  <a:pt x="216914" y="72517"/>
                </a:lnTo>
                <a:lnTo>
                  <a:pt x="242366" y="40093"/>
                </a:lnTo>
                <a:lnTo>
                  <a:pt x="221564" y="23012"/>
                </a:lnTo>
                <a:close/>
              </a:path>
              <a:path w="266700" h="368300">
                <a:moveTo>
                  <a:pt x="248910" y="33904"/>
                </a:moveTo>
                <a:lnTo>
                  <a:pt x="242627" y="39846"/>
                </a:lnTo>
                <a:lnTo>
                  <a:pt x="246367" y="43586"/>
                </a:lnTo>
                <a:lnTo>
                  <a:pt x="256616" y="43586"/>
                </a:lnTo>
                <a:lnTo>
                  <a:pt x="260769" y="39433"/>
                </a:lnTo>
                <a:lnTo>
                  <a:pt x="260667" y="35712"/>
                </a:lnTo>
                <a:lnTo>
                  <a:pt x="248910" y="33904"/>
                </a:lnTo>
                <a:close/>
              </a:path>
              <a:path w="266700" h="368300">
                <a:moveTo>
                  <a:pt x="251205" y="0"/>
                </a:moveTo>
                <a:lnTo>
                  <a:pt x="221564" y="23012"/>
                </a:lnTo>
                <a:lnTo>
                  <a:pt x="242366" y="40093"/>
                </a:lnTo>
                <a:lnTo>
                  <a:pt x="242627" y="39846"/>
                </a:lnTo>
                <a:lnTo>
                  <a:pt x="242214" y="39433"/>
                </a:lnTo>
                <a:lnTo>
                  <a:pt x="242214" y="29184"/>
                </a:lnTo>
                <a:lnTo>
                  <a:pt x="242522" y="28876"/>
                </a:lnTo>
                <a:lnTo>
                  <a:pt x="243055" y="17830"/>
                </a:lnTo>
                <a:lnTo>
                  <a:pt x="242938" y="15341"/>
                </a:lnTo>
                <a:lnTo>
                  <a:pt x="266011" y="15341"/>
                </a:lnTo>
                <a:lnTo>
                  <a:pt x="253822" y="215"/>
                </a:lnTo>
                <a:lnTo>
                  <a:pt x="251205" y="0"/>
                </a:lnTo>
                <a:close/>
              </a:path>
              <a:path w="266700" h="368300">
                <a:moveTo>
                  <a:pt x="242522" y="28876"/>
                </a:moveTo>
                <a:lnTo>
                  <a:pt x="242214" y="29184"/>
                </a:lnTo>
                <a:lnTo>
                  <a:pt x="242214" y="39433"/>
                </a:lnTo>
                <a:lnTo>
                  <a:pt x="242627" y="39846"/>
                </a:lnTo>
                <a:lnTo>
                  <a:pt x="248910" y="33904"/>
                </a:lnTo>
                <a:lnTo>
                  <a:pt x="242328" y="32892"/>
                </a:lnTo>
                <a:lnTo>
                  <a:pt x="242522" y="28876"/>
                </a:lnTo>
                <a:close/>
              </a:path>
              <a:path w="266700" h="368300">
                <a:moveTo>
                  <a:pt x="244818" y="16567"/>
                </a:moveTo>
                <a:lnTo>
                  <a:pt x="250517" y="20280"/>
                </a:lnTo>
                <a:lnTo>
                  <a:pt x="252949" y="26050"/>
                </a:lnTo>
                <a:lnTo>
                  <a:pt x="250232" y="32654"/>
                </a:lnTo>
                <a:lnTo>
                  <a:pt x="248910" y="33904"/>
                </a:lnTo>
                <a:lnTo>
                  <a:pt x="260667" y="35712"/>
                </a:lnTo>
                <a:lnTo>
                  <a:pt x="260769" y="29184"/>
                </a:lnTo>
                <a:lnTo>
                  <a:pt x="256616" y="25031"/>
                </a:lnTo>
                <a:lnTo>
                  <a:pt x="263481" y="25031"/>
                </a:lnTo>
                <a:lnTo>
                  <a:pt x="264896" y="19659"/>
                </a:lnTo>
                <a:lnTo>
                  <a:pt x="244818" y="16567"/>
                </a:lnTo>
                <a:close/>
              </a:path>
              <a:path w="266700" h="368300">
                <a:moveTo>
                  <a:pt x="260769" y="35326"/>
                </a:moveTo>
                <a:lnTo>
                  <a:pt x="260667" y="35712"/>
                </a:lnTo>
                <a:lnTo>
                  <a:pt x="260769" y="35326"/>
                </a:lnTo>
                <a:close/>
              </a:path>
              <a:path w="266700" h="368300">
                <a:moveTo>
                  <a:pt x="263481" y="25031"/>
                </a:moveTo>
                <a:lnTo>
                  <a:pt x="256616" y="25031"/>
                </a:lnTo>
                <a:lnTo>
                  <a:pt x="260769" y="29184"/>
                </a:lnTo>
                <a:lnTo>
                  <a:pt x="260769" y="35326"/>
                </a:lnTo>
                <a:lnTo>
                  <a:pt x="263481" y="25031"/>
                </a:lnTo>
                <a:close/>
              </a:path>
              <a:path w="266700" h="368300">
                <a:moveTo>
                  <a:pt x="252519" y="25031"/>
                </a:moveTo>
                <a:lnTo>
                  <a:pt x="246367" y="25031"/>
                </a:lnTo>
                <a:lnTo>
                  <a:pt x="242522" y="28876"/>
                </a:lnTo>
                <a:lnTo>
                  <a:pt x="242328" y="32892"/>
                </a:lnTo>
                <a:lnTo>
                  <a:pt x="248910" y="33904"/>
                </a:lnTo>
                <a:lnTo>
                  <a:pt x="250232" y="32654"/>
                </a:lnTo>
                <a:lnTo>
                  <a:pt x="252949" y="26050"/>
                </a:lnTo>
                <a:lnTo>
                  <a:pt x="252519" y="25031"/>
                </a:lnTo>
                <a:close/>
              </a:path>
              <a:path w="266700" h="368300">
                <a:moveTo>
                  <a:pt x="243128" y="16306"/>
                </a:moveTo>
                <a:lnTo>
                  <a:pt x="242522" y="28876"/>
                </a:lnTo>
                <a:lnTo>
                  <a:pt x="246367" y="25031"/>
                </a:lnTo>
                <a:lnTo>
                  <a:pt x="252519" y="25031"/>
                </a:lnTo>
                <a:lnTo>
                  <a:pt x="250517" y="20280"/>
                </a:lnTo>
                <a:lnTo>
                  <a:pt x="244818" y="16567"/>
                </a:lnTo>
                <a:lnTo>
                  <a:pt x="243128" y="16306"/>
                </a:lnTo>
                <a:close/>
              </a:path>
              <a:path w="266700" h="368300">
                <a:moveTo>
                  <a:pt x="266011" y="15341"/>
                </a:moveTo>
                <a:lnTo>
                  <a:pt x="242938" y="15341"/>
                </a:lnTo>
                <a:lnTo>
                  <a:pt x="244818" y="16567"/>
                </a:lnTo>
                <a:lnTo>
                  <a:pt x="264896" y="19659"/>
                </a:lnTo>
                <a:lnTo>
                  <a:pt x="266011" y="15341"/>
                </a:lnTo>
                <a:close/>
              </a:path>
              <a:path w="266700" h="368300">
                <a:moveTo>
                  <a:pt x="242938" y="15341"/>
                </a:moveTo>
                <a:lnTo>
                  <a:pt x="243065" y="15646"/>
                </a:lnTo>
                <a:lnTo>
                  <a:pt x="243128" y="16306"/>
                </a:lnTo>
                <a:lnTo>
                  <a:pt x="244818" y="16567"/>
                </a:lnTo>
                <a:lnTo>
                  <a:pt x="242938" y="15341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457617" y="2544165"/>
            <a:ext cx="587120" cy="27814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395384" y="2482138"/>
            <a:ext cx="1009943" cy="24154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634639" y="2559151"/>
            <a:ext cx="167906" cy="24843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396219" y="2959480"/>
            <a:ext cx="1034776" cy="23440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4" name="object 24"/>
          <p:cNvGrpSpPr/>
          <p:nvPr/>
        </p:nvGrpSpPr>
        <p:grpSpPr>
          <a:xfrm>
            <a:off x="1326641" y="4483586"/>
            <a:ext cx="4083685" cy="828675"/>
            <a:chOff x="1326641" y="4483586"/>
            <a:chExt cx="4083685" cy="828675"/>
          </a:xfrm>
        </p:grpSpPr>
        <p:sp>
          <p:nvSpPr>
            <p:cNvPr id="25" name="object 25"/>
            <p:cNvSpPr/>
            <p:nvPr/>
          </p:nvSpPr>
          <p:spPr>
            <a:xfrm>
              <a:off x="1326641" y="4531924"/>
              <a:ext cx="2626995" cy="179070"/>
            </a:xfrm>
            <a:custGeom>
              <a:avLst/>
              <a:gdLst/>
              <a:ahLst/>
              <a:cxnLst/>
              <a:rect l="l" t="t" r="r" b="b"/>
              <a:pathLst>
                <a:path w="2626995" h="179070">
                  <a:moveTo>
                    <a:pt x="2504097" y="161289"/>
                  </a:moveTo>
                  <a:lnTo>
                    <a:pt x="2501684" y="176529"/>
                  </a:lnTo>
                  <a:lnTo>
                    <a:pt x="2512578" y="177799"/>
                  </a:lnTo>
                  <a:lnTo>
                    <a:pt x="2523485" y="177799"/>
                  </a:lnTo>
                  <a:lnTo>
                    <a:pt x="2534404" y="179069"/>
                  </a:lnTo>
                  <a:lnTo>
                    <a:pt x="2545334" y="179069"/>
                  </a:lnTo>
                  <a:lnTo>
                    <a:pt x="2545842" y="166369"/>
                  </a:lnTo>
                  <a:lnTo>
                    <a:pt x="2535331" y="166369"/>
                  </a:lnTo>
                  <a:lnTo>
                    <a:pt x="2514457" y="163829"/>
                  </a:lnTo>
                  <a:lnTo>
                    <a:pt x="2504097" y="161289"/>
                  </a:lnTo>
                  <a:close/>
                </a:path>
                <a:path w="2626995" h="179070">
                  <a:moveTo>
                    <a:pt x="2596273" y="166369"/>
                  </a:moveTo>
                  <a:lnTo>
                    <a:pt x="2545842" y="166369"/>
                  </a:lnTo>
                  <a:lnTo>
                    <a:pt x="2545334" y="179069"/>
                  </a:lnTo>
                  <a:lnTo>
                    <a:pt x="2596756" y="179069"/>
                  </a:lnTo>
                  <a:lnTo>
                    <a:pt x="2596273" y="166369"/>
                  </a:lnTo>
                  <a:close/>
                </a:path>
                <a:path w="2626995" h="179070">
                  <a:moveTo>
                    <a:pt x="2616547" y="165282"/>
                  </a:moveTo>
                  <a:lnTo>
                    <a:pt x="2596273" y="166369"/>
                  </a:lnTo>
                  <a:lnTo>
                    <a:pt x="2596756" y="179069"/>
                  </a:lnTo>
                  <a:lnTo>
                    <a:pt x="2620429" y="177799"/>
                  </a:lnTo>
                  <a:lnTo>
                    <a:pt x="2616682" y="177799"/>
                  </a:lnTo>
                  <a:lnTo>
                    <a:pt x="2613850" y="175259"/>
                  </a:lnTo>
                  <a:lnTo>
                    <a:pt x="2613850" y="168909"/>
                  </a:lnTo>
                  <a:lnTo>
                    <a:pt x="2616547" y="165282"/>
                  </a:lnTo>
                  <a:close/>
                </a:path>
                <a:path w="2626995" h="179070">
                  <a:moveTo>
                    <a:pt x="2619946" y="165099"/>
                  </a:moveTo>
                  <a:lnTo>
                    <a:pt x="2616547" y="165282"/>
                  </a:lnTo>
                  <a:lnTo>
                    <a:pt x="2613850" y="168909"/>
                  </a:lnTo>
                  <a:lnTo>
                    <a:pt x="2613850" y="175259"/>
                  </a:lnTo>
                  <a:lnTo>
                    <a:pt x="2616682" y="177799"/>
                  </a:lnTo>
                  <a:lnTo>
                    <a:pt x="2620429" y="177799"/>
                  </a:lnTo>
                  <a:lnTo>
                    <a:pt x="2619946" y="165099"/>
                  </a:lnTo>
                  <a:close/>
                </a:path>
                <a:path w="2626995" h="179070">
                  <a:moveTo>
                    <a:pt x="2623680" y="165099"/>
                  </a:moveTo>
                  <a:lnTo>
                    <a:pt x="2619946" y="165099"/>
                  </a:lnTo>
                  <a:lnTo>
                    <a:pt x="2620429" y="177799"/>
                  </a:lnTo>
                  <a:lnTo>
                    <a:pt x="2623680" y="177799"/>
                  </a:lnTo>
                  <a:lnTo>
                    <a:pt x="2626525" y="175259"/>
                  </a:lnTo>
                  <a:lnTo>
                    <a:pt x="2626525" y="168909"/>
                  </a:lnTo>
                  <a:lnTo>
                    <a:pt x="2623680" y="165099"/>
                  </a:lnTo>
                  <a:close/>
                </a:path>
                <a:path w="2626995" h="179070">
                  <a:moveTo>
                    <a:pt x="2456446" y="149859"/>
                  </a:moveTo>
                  <a:lnTo>
                    <a:pt x="2451950" y="167639"/>
                  </a:lnTo>
                  <a:lnTo>
                    <a:pt x="2489160" y="175259"/>
                  </a:lnTo>
                  <a:lnTo>
                    <a:pt x="2501684" y="176529"/>
                  </a:lnTo>
                  <a:lnTo>
                    <a:pt x="2504097" y="161289"/>
                  </a:lnTo>
                  <a:lnTo>
                    <a:pt x="2480219" y="156209"/>
                  </a:lnTo>
                  <a:lnTo>
                    <a:pt x="2468319" y="152399"/>
                  </a:lnTo>
                  <a:lnTo>
                    <a:pt x="2456446" y="149859"/>
                  </a:lnTo>
                  <a:close/>
                </a:path>
                <a:path w="2626995" h="179070">
                  <a:moveTo>
                    <a:pt x="2403208" y="135889"/>
                  </a:moveTo>
                  <a:lnTo>
                    <a:pt x="2398674" y="154939"/>
                  </a:lnTo>
                  <a:lnTo>
                    <a:pt x="2412011" y="158749"/>
                  </a:lnTo>
                  <a:lnTo>
                    <a:pt x="2438649" y="163829"/>
                  </a:lnTo>
                  <a:lnTo>
                    <a:pt x="2451950" y="167639"/>
                  </a:lnTo>
                  <a:lnTo>
                    <a:pt x="2456446" y="149859"/>
                  </a:lnTo>
                  <a:lnTo>
                    <a:pt x="2416550" y="138429"/>
                  </a:lnTo>
                  <a:lnTo>
                    <a:pt x="2403208" y="135889"/>
                  </a:lnTo>
                  <a:close/>
                </a:path>
                <a:path w="2626995" h="179070">
                  <a:moveTo>
                    <a:pt x="2619946" y="165099"/>
                  </a:moveTo>
                  <a:lnTo>
                    <a:pt x="2616682" y="165099"/>
                  </a:lnTo>
                  <a:lnTo>
                    <a:pt x="2616547" y="165282"/>
                  </a:lnTo>
                  <a:lnTo>
                    <a:pt x="2619946" y="165099"/>
                  </a:lnTo>
                  <a:close/>
                </a:path>
                <a:path w="2626995" h="179070">
                  <a:moveTo>
                    <a:pt x="2358288" y="124459"/>
                  </a:moveTo>
                  <a:lnTo>
                    <a:pt x="2353830" y="146049"/>
                  </a:lnTo>
                  <a:lnTo>
                    <a:pt x="2387484" y="153669"/>
                  </a:lnTo>
                  <a:lnTo>
                    <a:pt x="2398674" y="154939"/>
                  </a:lnTo>
                  <a:lnTo>
                    <a:pt x="2403208" y="135889"/>
                  </a:lnTo>
                  <a:lnTo>
                    <a:pt x="2391992" y="132079"/>
                  </a:lnTo>
                  <a:lnTo>
                    <a:pt x="2358288" y="124459"/>
                  </a:lnTo>
                  <a:close/>
                </a:path>
                <a:path w="2626995" h="179070">
                  <a:moveTo>
                    <a:pt x="2288921" y="111759"/>
                  </a:moveTo>
                  <a:lnTo>
                    <a:pt x="2285072" y="133349"/>
                  </a:lnTo>
                  <a:lnTo>
                    <a:pt x="2302256" y="137159"/>
                  </a:lnTo>
                  <a:lnTo>
                    <a:pt x="2319442" y="139699"/>
                  </a:lnTo>
                  <a:lnTo>
                    <a:pt x="2336632" y="143509"/>
                  </a:lnTo>
                  <a:lnTo>
                    <a:pt x="2353830" y="146049"/>
                  </a:lnTo>
                  <a:lnTo>
                    <a:pt x="2358288" y="124459"/>
                  </a:lnTo>
                  <a:lnTo>
                    <a:pt x="2341015" y="120649"/>
                  </a:lnTo>
                  <a:lnTo>
                    <a:pt x="2323695" y="118109"/>
                  </a:lnTo>
                  <a:lnTo>
                    <a:pt x="2306330" y="114299"/>
                  </a:lnTo>
                  <a:lnTo>
                    <a:pt x="2288921" y="111759"/>
                  </a:lnTo>
                  <a:close/>
                </a:path>
                <a:path w="2626995" h="179070">
                  <a:moveTo>
                    <a:pt x="2212124" y="100329"/>
                  </a:moveTo>
                  <a:lnTo>
                    <a:pt x="2209507" y="120649"/>
                  </a:lnTo>
                  <a:lnTo>
                    <a:pt x="2228455" y="123189"/>
                  </a:lnTo>
                  <a:lnTo>
                    <a:pt x="2266239" y="130809"/>
                  </a:lnTo>
                  <a:lnTo>
                    <a:pt x="2285072" y="133349"/>
                  </a:lnTo>
                  <a:lnTo>
                    <a:pt x="2288921" y="111759"/>
                  </a:lnTo>
                  <a:lnTo>
                    <a:pt x="2269763" y="109219"/>
                  </a:lnTo>
                  <a:lnTo>
                    <a:pt x="2250579" y="105409"/>
                  </a:lnTo>
                  <a:lnTo>
                    <a:pt x="2212124" y="100329"/>
                  </a:lnTo>
                  <a:close/>
                </a:path>
                <a:path w="2626995" h="179070">
                  <a:moveTo>
                    <a:pt x="2144763" y="93979"/>
                  </a:moveTo>
                  <a:lnTo>
                    <a:pt x="2142820" y="113029"/>
                  </a:lnTo>
                  <a:lnTo>
                    <a:pt x="2159524" y="114299"/>
                  </a:lnTo>
                  <a:lnTo>
                    <a:pt x="2192867" y="119379"/>
                  </a:lnTo>
                  <a:lnTo>
                    <a:pt x="2209507" y="120649"/>
                  </a:lnTo>
                  <a:lnTo>
                    <a:pt x="2212124" y="100329"/>
                  </a:lnTo>
                  <a:lnTo>
                    <a:pt x="2195298" y="99059"/>
                  </a:lnTo>
                  <a:lnTo>
                    <a:pt x="2178462" y="96519"/>
                  </a:lnTo>
                  <a:lnTo>
                    <a:pt x="2144763" y="93979"/>
                  </a:lnTo>
                  <a:close/>
                </a:path>
                <a:path w="2626995" h="179070">
                  <a:moveTo>
                    <a:pt x="2074875" y="87629"/>
                  </a:moveTo>
                  <a:lnTo>
                    <a:pt x="2073935" y="107949"/>
                  </a:lnTo>
                  <a:lnTo>
                    <a:pt x="2142820" y="113029"/>
                  </a:lnTo>
                  <a:lnTo>
                    <a:pt x="2144763" y="93979"/>
                  </a:lnTo>
                  <a:lnTo>
                    <a:pt x="2127315" y="91439"/>
                  </a:lnTo>
                  <a:lnTo>
                    <a:pt x="2074875" y="87629"/>
                  </a:lnTo>
                  <a:close/>
                </a:path>
                <a:path w="2626995" h="179070">
                  <a:moveTo>
                    <a:pt x="2039197" y="86359"/>
                  </a:moveTo>
                  <a:lnTo>
                    <a:pt x="2003501" y="86359"/>
                  </a:lnTo>
                  <a:lnTo>
                    <a:pt x="2003171" y="106679"/>
                  </a:lnTo>
                  <a:lnTo>
                    <a:pt x="2038562" y="106679"/>
                  </a:lnTo>
                  <a:lnTo>
                    <a:pt x="2056252" y="107949"/>
                  </a:lnTo>
                  <a:lnTo>
                    <a:pt x="2073935" y="107949"/>
                  </a:lnTo>
                  <a:lnTo>
                    <a:pt x="2074875" y="87629"/>
                  </a:lnTo>
                  <a:lnTo>
                    <a:pt x="2057040" y="87629"/>
                  </a:lnTo>
                  <a:lnTo>
                    <a:pt x="2039197" y="86359"/>
                  </a:lnTo>
                  <a:close/>
                </a:path>
                <a:path w="2626995" h="179070">
                  <a:moveTo>
                    <a:pt x="1974621" y="85089"/>
                  </a:moveTo>
                  <a:lnTo>
                    <a:pt x="1887969" y="85089"/>
                  </a:lnTo>
                  <a:lnTo>
                    <a:pt x="1887931" y="105409"/>
                  </a:lnTo>
                  <a:lnTo>
                    <a:pt x="1974365" y="105409"/>
                  </a:lnTo>
                  <a:lnTo>
                    <a:pt x="2003171" y="106679"/>
                  </a:lnTo>
                  <a:lnTo>
                    <a:pt x="2003501" y="86359"/>
                  </a:lnTo>
                  <a:lnTo>
                    <a:pt x="1974621" y="85089"/>
                  </a:lnTo>
                  <a:close/>
                </a:path>
                <a:path w="2626995" h="179070">
                  <a:moveTo>
                    <a:pt x="1781109" y="83819"/>
                  </a:moveTo>
                  <a:lnTo>
                    <a:pt x="1745488" y="83819"/>
                  </a:lnTo>
                  <a:lnTo>
                    <a:pt x="1745030" y="104139"/>
                  </a:lnTo>
                  <a:lnTo>
                    <a:pt x="1780751" y="104139"/>
                  </a:lnTo>
                  <a:lnTo>
                    <a:pt x="1816476" y="105409"/>
                  </a:lnTo>
                  <a:lnTo>
                    <a:pt x="1887931" y="105409"/>
                  </a:lnTo>
                  <a:lnTo>
                    <a:pt x="1887969" y="85089"/>
                  </a:lnTo>
                  <a:lnTo>
                    <a:pt x="1816728" y="85089"/>
                  </a:lnTo>
                  <a:lnTo>
                    <a:pt x="1781109" y="83819"/>
                  </a:lnTo>
                  <a:close/>
                </a:path>
                <a:path w="2626995" h="179070">
                  <a:moveTo>
                    <a:pt x="1615541" y="78739"/>
                  </a:moveTo>
                  <a:lnTo>
                    <a:pt x="1614716" y="100329"/>
                  </a:lnTo>
                  <a:lnTo>
                    <a:pt x="1679868" y="102869"/>
                  </a:lnTo>
                  <a:lnTo>
                    <a:pt x="1712447" y="102869"/>
                  </a:lnTo>
                  <a:lnTo>
                    <a:pt x="1745030" y="104139"/>
                  </a:lnTo>
                  <a:lnTo>
                    <a:pt x="1745488" y="83819"/>
                  </a:lnTo>
                  <a:lnTo>
                    <a:pt x="1615541" y="78739"/>
                  </a:lnTo>
                  <a:close/>
                </a:path>
                <a:path w="2626995" h="179070">
                  <a:moveTo>
                    <a:pt x="1480896" y="72389"/>
                  </a:moveTo>
                  <a:lnTo>
                    <a:pt x="1479715" y="95249"/>
                  </a:lnTo>
                  <a:lnTo>
                    <a:pt x="1614716" y="100329"/>
                  </a:lnTo>
                  <a:lnTo>
                    <a:pt x="1615541" y="78739"/>
                  </a:lnTo>
                  <a:lnTo>
                    <a:pt x="1548209" y="76199"/>
                  </a:lnTo>
                  <a:lnTo>
                    <a:pt x="1514550" y="73659"/>
                  </a:lnTo>
                  <a:lnTo>
                    <a:pt x="1480896" y="72389"/>
                  </a:lnTo>
                  <a:close/>
                </a:path>
                <a:path w="2626995" h="179070">
                  <a:moveTo>
                    <a:pt x="1339824" y="64769"/>
                  </a:moveTo>
                  <a:lnTo>
                    <a:pt x="1338745" y="87629"/>
                  </a:lnTo>
                  <a:lnTo>
                    <a:pt x="1479715" y="95249"/>
                  </a:lnTo>
                  <a:lnTo>
                    <a:pt x="1480896" y="72389"/>
                  </a:lnTo>
                  <a:lnTo>
                    <a:pt x="1445634" y="69849"/>
                  </a:lnTo>
                  <a:lnTo>
                    <a:pt x="1375100" y="67309"/>
                  </a:lnTo>
                  <a:lnTo>
                    <a:pt x="1339824" y="64769"/>
                  </a:lnTo>
                  <a:close/>
                </a:path>
                <a:path w="2626995" h="179070">
                  <a:moveTo>
                    <a:pt x="1178979" y="57149"/>
                  </a:moveTo>
                  <a:lnTo>
                    <a:pt x="1177848" y="80009"/>
                  </a:lnTo>
                  <a:lnTo>
                    <a:pt x="1218067" y="81279"/>
                  </a:lnTo>
                  <a:lnTo>
                    <a:pt x="1298519" y="86359"/>
                  </a:lnTo>
                  <a:lnTo>
                    <a:pt x="1338745" y="87629"/>
                  </a:lnTo>
                  <a:lnTo>
                    <a:pt x="1339824" y="64769"/>
                  </a:lnTo>
                  <a:lnTo>
                    <a:pt x="1299612" y="63499"/>
                  </a:lnTo>
                  <a:lnTo>
                    <a:pt x="1259401" y="60959"/>
                  </a:lnTo>
                  <a:lnTo>
                    <a:pt x="1178979" y="57149"/>
                  </a:lnTo>
                  <a:close/>
                </a:path>
                <a:path w="2626995" h="179070">
                  <a:moveTo>
                    <a:pt x="1049451" y="52069"/>
                  </a:moveTo>
                  <a:lnTo>
                    <a:pt x="1048600" y="72389"/>
                  </a:lnTo>
                  <a:lnTo>
                    <a:pt x="1080917" y="74929"/>
                  </a:lnTo>
                  <a:lnTo>
                    <a:pt x="1145539" y="77469"/>
                  </a:lnTo>
                  <a:lnTo>
                    <a:pt x="1177848" y="80009"/>
                  </a:lnTo>
                  <a:lnTo>
                    <a:pt x="1178979" y="57149"/>
                  </a:lnTo>
                  <a:lnTo>
                    <a:pt x="1049451" y="52069"/>
                  </a:lnTo>
                  <a:close/>
                </a:path>
                <a:path w="2626995" h="179070">
                  <a:moveTo>
                    <a:pt x="974094" y="49529"/>
                  </a:moveTo>
                  <a:lnTo>
                    <a:pt x="948969" y="49529"/>
                  </a:lnTo>
                  <a:lnTo>
                    <a:pt x="948537" y="69849"/>
                  </a:lnTo>
                  <a:lnTo>
                    <a:pt x="973564" y="69849"/>
                  </a:lnTo>
                  <a:lnTo>
                    <a:pt x="998583" y="71119"/>
                  </a:lnTo>
                  <a:lnTo>
                    <a:pt x="1023595" y="71119"/>
                  </a:lnTo>
                  <a:lnTo>
                    <a:pt x="1048600" y="72389"/>
                  </a:lnTo>
                  <a:lnTo>
                    <a:pt x="1049451" y="52069"/>
                  </a:lnTo>
                  <a:lnTo>
                    <a:pt x="1024334" y="50799"/>
                  </a:lnTo>
                  <a:lnTo>
                    <a:pt x="999215" y="50799"/>
                  </a:lnTo>
                  <a:lnTo>
                    <a:pt x="974094" y="49529"/>
                  </a:lnTo>
                  <a:close/>
                </a:path>
                <a:path w="2626995" h="179070">
                  <a:moveTo>
                    <a:pt x="847871" y="46989"/>
                  </a:moveTo>
                  <a:lnTo>
                    <a:pt x="814171" y="46989"/>
                  </a:lnTo>
                  <a:lnTo>
                    <a:pt x="813968" y="67309"/>
                  </a:lnTo>
                  <a:lnTo>
                    <a:pt x="847610" y="68579"/>
                  </a:lnTo>
                  <a:lnTo>
                    <a:pt x="914895" y="68579"/>
                  </a:lnTo>
                  <a:lnTo>
                    <a:pt x="948537" y="69849"/>
                  </a:lnTo>
                  <a:lnTo>
                    <a:pt x="948969" y="49529"/>
                  </a:lnTo>
                  <a:lnTo>
                    <a:pt x="915269" y="48259"/>
                  </a:lnTo>
                  <a:lnTo>
                    <a:pt x="881570" y="48259"/>
                  </a:lnTo>
                  <a:lnTo>
                    <a:pt x="847871" y="46989"/>
                  </a:lnTo>
                  <a:close/>
                </a:path>
                <a:path w="2626995" h="179070">
                  <a:moveTo>
                    <a:pt x="683615" y="44449"/>
                  </a:moveTo>
                  <a:lnTo>
                    <a:pt x="683133" y="66039"/>
                  </a:lnTo>
                  <a:lnTo>
                    <a:pt x="715840" y="66039"/>
                  </a:lnTo>
                  <a:lnTo>
                    <a:pt x="748545" y="67309"/>
                  </a:lnTo>
                  <a:lnTo>
                    <a:pt x="813968" y="67309"/>
                  </a:lnTo>
                  <a:lnTo>
                    <a:pt x="814171" y="46989"/>
                  </a:lnTo>
                  <a:lnTo>
                    <a:pt x="781529" y="46989"/>
                  </a:lnTo>
                  <a:lnTo>
                    <a:pt x="748888" y="45719"/>
                  </a:lnTo>
                  <a:lnTo>
                    <a:pt x="716250" y="45719"/>
                  </a:lnTo>
                  <a:lnTo>
                    <a:pt x="683615" y="44449"/>
                  </a:lnTo>
                  <a:close/>
                </a:path>
                <a:path w="2626995" h="179070">
                  <a:moveTo>
                    <a:pt x="576999" y="40639"/>
                  </a:moveTo>
                  <a:lnTo>
                    <a:pt x="575983" y="62229"/>
                  </a:lnTo>
                  <a:lnTo>
                    <a:pt x="656334" y="66039"/>
                  </a:lnTo>
                  <a:lnTo>
                    <a:pt x="683133" y="66039"/>
                  </a:lnTo>
                  <a:lnTo>
                    <a:pt x="683615" y="44449"/>
                  </a:lnTo>
                  <a:lnTo>
                    <a:pt x="656957" y="43179"/>
                  </a:lnTo>
                  <a:lnTo>
                    <a:pt x="630302" y="43179"/>
                  </a:lnTo>
                  <a:lnTo>
                    <a:pt x="576999" y="40639"/>
                  </a:lnTo>
                  <a:close/>
                </a:path>
                <a:path w="2626995" h="179070">
                  <a:moveTo>
                    <a:pt x="493712" y="36829"/>
                  </a:moveTo>
                  <a:lnTo>
                    <a:pt x="492125" y="58419"/>
                  </a:lnTo>
                  <a:lnTo>
                    <a:pt x="555011" y="62229"/>
                  </a:lnTo>
                  <a:lnTo>
                    <a:pt x="575983" y="62229"/>
                  </a:lnTo>
                  <a:lnTo>
                    <a:pt x="576999" y="40639"/>
                  </a:lnTo>
                  <a:lnTo>
                    <a:pt x="535346" y="38099"/>
                  </a:lnTo>
                  <a:lnTo>
                    <a:pt x="514527" y="38099"/>
                  </a:lnTo>
                  <a:lnTo>
                    <a:pt x="493712" y="36829"/>
                  </a:lnTo>
                  <a:close/>
                </a:path>
                <a:path w="2626995" h="179070">
                  <a:moveTo>
                    <a:pt x="433108" y="30479"/>
                  </a:moveTo>
                  <a:lnTo>
                    <a:pt x="430695" y="52069"/>
                  </a:lnTo>
                  <a:lnTo>
                    <a:pt x="446029" y="53339"/>
                  </a:lnTo>
                  <a:lnTo>
                    <a:pt x="461381" y="55879"/>
                  </a:lnTo>
                  <a:lnTo>
                    <a:pt x="492125" y="58419"/>
                  </a:lnTo>
                  <a:lnTo>
                    <a:pt x="493712" y="36829"/>
                  </a:lnTo>
                  <a:lnTo>
                    <a:pt x="463381" y="34289"/>
                  </a:lnTo>
                  <a:lnTo>
                    <a:pt x="448238" y="31749"/>
                  </a:lnTo>
                  <a:lnTo>
                    <a:pt x="433108" y="30479"/>
                  </a:lnTo>
                  <a:close/>
                </a:path>
                <a:path w="2626995" h="179070">
                  <a:moveTo>
                    <a:pt x="356857" y="21589"/>
                  </a:moveTo>
                  <a:lnTo>
                    <a:pt x="353936" y="41909"/>
                  </a:lnTo>
                  <a:lnTo>
                    <a:pt x="430695" y="52069"/>
                  </a:lnTo>
                  <a:lnTo>
                    <a:pt x="433108" y="30479"/>
                  </a:lnTo>
                  <a:lnTo>
                    <a:pt x="414025" y="27939"/>
                  </a:lnTo>
                  <a:lnTo>
                    <a:pt x="394954" y="26669"/>
                  </a:lnTo>
                  <a:lnTo>
                    <a:pt x="356857" y="21589"/>
                  </a:lnTo>
                  <a:close/>
                </a:path>
                <a:path w="2626995" h="179070">
                  <a:moveTo>
                    <a:pt x="278409" y="11429"/>
                  </a:moveTo>
                  <a:lnTo>
                    <a:pt x="276390" y="31749"/>
                  </a:lnTo>
                  <a:lnTo>
                    <a:pt x="353936" y="41909"/>
                  </a:lnTo>
                  <a:lnTo>
                    <a:pt x="356857" y="21589"/>
                  </a:lnTo>
                  <a:lnTo>
                    <a:pt x="278409" y="11429"/>
                  </a:lnTo>
                  <a:close/>
                </a:path>
                <a:path w="2626995" h="179070">
                  <a:moveTo>
                    <a:pt x="17683" y="15710"/>
                  </a:moveTo>
                  <a:lnTo>
                    <a:pt x="18542" y="21589"/>
                  </a:lnTo>
                  <a:lnTo>
                    <a:pt x="12" y="22859"/>
                  </a:lnTo>
                  <a:lnTo>
                    <a:pt x="0" y="27939"/>
                  </a:lnTo>
                  <a:lnTo>
                    <a:pt x="4152" y="31749"/>
                  </a:lnTo>
                  <a:lnTo>
                    <a:pt x="14401" y="31749"/>
                  </a:lnTo>
                  <a:lnTo>
                    <a:pt x="18554" y="27939"/>
                  </a:lnTo>
                  <a:lnTo>
                    <a:pt x="18554" y="16509"/>
                  </a:lnTo>
                  <a:lnTo>
                    <a:pt x="17683" y="15710"/>
                  </a:lnTo>
                  <a:close/>
                </a:path>
                <a:path w="2626995" h="179070">
                  <a:moveTo>
                    <a:pt x="227419" y="7619"/>
                  </a:moveTo>
                  <a:lnTo>
                    <a:pt x="210388" y="7619"/>
                  </a:lnTo>
                  <a:lnTo>
                    <a:pt x="209537" y="26669"/>
                  </a:lnTo>
                  <a:lnTo>
                    <a:pt x="276390" y="31749"/>
                  </a:lnTo>
                  <a:lnTo>
                    <a:pt x="278409" y="11429"/>
                  </a:lnTo>
                  <a:lnTo>
                    <a:pt x="227419" y="7619"/>
                  </a:lnTo>
                  <a:close/>
                </a:path>
                <a:path w="2626995" h="179070">
                  <a:moveTo>
                    <a:pt x="155417" y="5079"/>
                  </a:moveTo>
                  <a:lnTo>
                    <a:pt x="137083" y="5079"/>
                  </a:lnTo>
                  <a:lnTo>
                    <a:pt x="136715" y="24129"/>
                  </a:lnTo>
                  <a:lnTo>
                    <a:pt x="154925" y="24129"/>
                  </a:lnTo>
                  <a:lnTo>
                    <a:pt x="173131" y="25399"/>
                  </a:lnTo>
                  <a:lnTo>
                    <a:pt x="191334" y="25399"/>
                  </a:lnTo>
                  <a:lnTo>
                    <a:pt x="209537" y="26669"/>
                  </a:lnTo>
                  <a:lnTo>
                    <a:pt x="210388" y="7619"/>
                  </a:lnTo>
                  <a:lnTo>
                    <a:pt x="192069" y="6349"/>
                  </a:lnTo>
                  <a:lnTo>
                    <a:pt x="173745" y="6349"/>
                  </a:lnTo>
                  <a:lnTo>
                    <a:pt x="155417" y="5079"/>
                  </a:lnTo>
                  <a:close/>
                </a:path>
                <a:path w="2626995" h="179070">
                  <a:moveTo>
                    <a:pt x="75184" y="2539"/>
                  </a:moveTo>
                  <a:lnTo>
                    <a:pt x="73596" y="21589"/>
                  </a:lnTo>
                  <a:lnTo>
                    <a:pt x="89357" y="22859"/>
                  </a:lnTo>
                  <a:lnTo>
                    <a:pt x="105132" y="22859"/>
                  </a:lnTo>
                  <a:lnTo>
                    <a:pt x="120918" y="24129"/>
                  </a:lnTo>
                  <a:lnTo>
                    <a:pt x="136715" y="24129"/>
                  </a:lnTo>
                  <a:lnTo>
                    <a:pt x="137083" y="5079"/>
                  </a:lnTo>
                  <a:lnTo>
                    <a:pt x="121591" y="5079"/>
                  </a:lnTo>
                  <a:lnTo>
                    <a:pt x="106110" y="3809"/>
                  </a:lnTo>
                  <a:lnTo>
                    <a:pt x="90640" y="3809"/>
                  </a:lnTo>
                  <a:lnTo>
                    <a:pt x="75184" y="2539"/>
                  </a:lnTo>
                  <a:close/>
                </a:path>
                <a:path w="2626995" h="179070">
                  <a:moveTo>
                    <a:pt x="164" y="16359"/>
                  </a:moveTo>
                  <a:lnTo>
                    <a:pt x="0" y="16509"/>
                  </a:lnTo>
                  <a:lnTo>
                    <a:pt x="0" y="22859"/>
                  </a:lnTo>
                  <a:lnTo>
                    <a:pt x="164" y="16359"/>
                  </a:lnTo>
                  <a:close/>
                </a:path>
                <a:path w="2626995" h="179070">
                  <a:moveTo>
                    <a:pt x="1131" y="15471"/>
                  </a:moveTo>
                  <a:lnTo>
                    <a:pt x="164" y="16359"/>
                  </a:lnTo>
                  <a:lnTo>
                    <a:pt x="12" y="22859"/>
                  </a:lnTo>
                  <a:lnTo>
                    <a:pt x="18542" y="21589"/>
                  </a:lnTo>
                  <a:lnTo>
                    <a:pt x="18171" y="19049"/>
                  </a:lnTo>
                  <a:lnTo>
                    <a:pt x="15671" y="19049"/>
                  </a:lnTo>
                  <a:lnTo>
                    <a:pt x="1131" y="15471"/>
                  </a:lnTo>
                  <a:close/>
                </a:path>
                <a:path w="2626995" h="179070">
                  <a:moveTo>
                    <a:pt x="51846" y="0"/>
                  </a:moveTo>
                  <a:lnTo>
                    <a:pt x="28460" y="0"/>
                  </a:lnTo>
                  <a:lnTo>
                    <a:pt x="27952" y="17779"/>
                  </a:lnTo>
                  <a:lnTo>
                    <a:pt x="50774" y="19049"/>
                  </a:lnTo>
                  <a:lnTo>
                    <a:pt x="73596" y="21589"/>
                  </a:lnTo>
                  <a:lnTo>
                    <a:pt x="75184" y="2539"/>
                  </a:lnTo>
                  <a:lnTo>
                    <a:pt x="51846" y="0"/>
                  </a:lnTo>
                  <a:close/>
                </a:path>
                <a:path w="2626995" h="179070">
                  <a:moveTo>
                    <a:pt x="14401" y="12699"/>
                  </a:moveTo>
                  <a:lnTo>
                    <a:pt x="4152" y="12699"/>
                  </a:lnTo>
                  <a:lnTo>
                    <a:pt x="1131" y="15471"/>
                  </a:lnTo>
                  <a:lnTo>
                    <a:pt x="15671" y="19049"/>
                  </a:lnTo>
                  <a:lnTo>
                    <a:pt x="16230" y="17779"/>
                  </a:lnTo>
                  <a:lnTo>
                    <a:pt x="17985" y="17779"/>
                  </a:lnTo>
                  <a:lnTo>
                    <a:pt x="17683" y="15710"/>
                  </a:lnTo>
                  <a:lnTo>
                    <a:pt x="14401" y="12699"/>
                  </a:lnTo>
                  <a:close/>
                </a:path>
                <a:path w="2626995" h="179070">
                  <a:moveTo>
                    <a:pt x="17985" y="17779"/>
                  </a:moveTo>
                  <a:lnTo>
                    <a:pt x="16230" y="17779"/>
                  </a:lnTo>
                  <a:lnTo>
                    <a:pt x="15671" y="19049"/>
                  </a:lnTo>
                  <a:lnTo>
                    <a:pt x="18171" y="19049"/>
                  </a:lnTo>
                  <a:lnTo>
                    <a:pt x="17985" y="17779"/>
                  </a:lnTo>
                  <a:close/>
                </a:path>
                <a:path w="2626995" h="179070">
                  <a:moveTo>
                    <a:pt x="28025" y="15239"/>
                  </a:moveTo>
                  <a:lnTo>
                    <a:pt x="17614" y="15239"/>
                  </a:lnTo>
                  <a:lnTo>
                    <a:pt x="17683" y="15710"/>
                  </a:lnTo>
                  <a:lnTo>
                    <a:pt x="18554" y="16509"/>
                  </a:lnTo>
                  <a:lnTo>
                    <a:pt x="18554" y="17779"/>
                  </a:lnTo>
                  <a:lnTo>
                    <a:pt x="27952" y="17779"/>
                  </a:lnTo>
                  <a:lnTo>
                    <a:pt x="28025" y="15239"/>
                  </a:lnTo>
                  <a:close/>
                </a:path>
                <a:path w="2626995" h="179070">
                  <a:moveTo>
                    <a:pt x="190" y="15239"/>
                  </a:moveTo>
                  <a:lnTo>
                    <a:pt x="164" y="16359"/>
                  </a:lnTo>
                  <a:lnTo>
                    <a:pt x="1131" y="15471"/>
                  </a:lnTo>
                  <a:lnTo>
                    <a:pt x="190" y="15239"/>
                  </a:lnTo>
                  <a:close/>
                </a:path>
                <a:path w="2626995" h="179070">
                  <a:moveTo>
                    <a:pt x="28097" y="12699"/>
                  </a:moveTo>
                  <a:lnTo>
                    <a:pt x="14401" y="12699"/>
                  </a:lnTo>
                  <a:lnTo>
                    <a:pt x="17683" y="15710"/>
                  </a:lnTo>
                  <a:lnTo>
                    <a:pt x="17614" y="15239"/>
                  </a:lnTo>
                  <a:lnTo>
                    <a:pt x="28025" y="15239"/>
                  </a:lnTo>
                  <a:lnTo>
                    <a:pt x="28097" y="12699"/>
                  </a:lnTo>
                  <a:close/>
                </a:path>
                <a:path w="2626995" h="179070">
                  <a:moveTo>
                    <a:pt x="28460" y="0"/>
                  </a:moveTo>
                  <a:lnTo>
                    <a:pt x="16306" y="0"/>
                  </a:lnTo>
                  <a:lnTo>
                    <a:pt x="10439" y="2539"/>
                  </a:lnTo>
                  <a:lnTo>
                    <a:pt x="9017" y="2539"/>
                  </a:lnTo>
                  <a:lnTo>
                    <a:pt x="7683" y="3809"/>
                  </a:lnTo>
                  <a:lnTo>
                    <a:pt x="6400" y="3809"/>
                  </a:lnTo>
                  <a:lnTo>
                    <a:pt x="4787" y="5079"/>
                  </a:lnTo>
                  <a:lnTo>
                    <a:pt x="3429" y="6349"/>
                  </a:lnTo>
                  <a:lnTo>
                    <a:pt x="2311" y="8889"/>
                  </a:lnTo>
                  <a:lnTo>
                    <a:pt x="889" y="10159"/>
                  </a:lnTo>
                  <a:lnTo>
                    <a:pt x="190" y="12699"/>
                  </a:lnTo>
                  <a:lnTo>
                    <a:pt x="190" y="15239"/>
                  </a:lnTo>
                  <a:lnTo>
                    <a:pt x="1131" y="15471"/>
                  </a:lnTo>
                  <a:lnTo>
                    <a:pt x="4152" y="12699"/>
                  </a:lnTo>
                  <a:lnTo>
                    <a:pt x="28097" y="12699"/>
                  </a:lnTo>
                  <a:lnTo>
                    <a:pt x="28460" y="0"/>
                  </a:lnTo>
                  <a:close/>
                </a:path>
              </a:pathLst>
            </a:custGeom>
            <a:solidFill>
              <a:srgbClr val="C8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686115" y="4808061"/>
              <a:ext cx="723627" cy="462279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154682" y="4787696"/>
              <a:ext cx="3246120" cy="524510"/>
            </a:xfrm>
            <a:custGeom>
              <a:avLst/>
              <a:gdLst/>
              <a:ahLst/>
              <a:cxnLst/>
              <a:rect l="l" t="t" r="r" b="b"/>
              <a:pathLst>
                <a:path w="3246120" h="524510">
                  <a:moveTo>
                    <a:pt x="18554" y="147840"/>
                  </a:moveTo>
                  <a:lnTo>
                    <a:pt x="18529" y="148272"/>
                  </a:lnTo>
                  <a:lnTo>
                    <a:pt x="18554" y="147840"/>
                  </a:lnTo>
                  <a:close/>
                </a:path>
                <a:path w="3246120" h="524510">
                  <a:moveTo>
                    <a:pt x="1517434" y="67881"/>
                  </a:moveTo>
                  <a:lnTo>
                    <a:pt x="1513789" y="64223"/>
                  </a:lnTo>
                  <a:lnTo>
                    <a:pt x="1509331" y="64223"/>
                  </a:lnTo>
                  <a:lnTo>
                    <a:pt x="1479905" y="61836"/>
                  </a:lnTo>
                  <a:lnTo>
                    <a:pt x="1464348" y="60845"/>
                  </a:lnTo>
                  <a:lnTo>
                    <a:pt x="1448777" y="60274"/>
                  </a:lnTo>
                  <a:lnTo>
                    <a:pt x="1433207" y="60096"/>
                  </a:lnTo>
                  <a:lnTo>
                    <a:pt x="1417637" y="60337"/>
                  </a:lnTo>
                  <a:lnTo>
                    <a:pt x="1357871" y="62407"/>
                  </a:lnTo>
                  <a:lnTo>
                    <a:pt x="1268018" y="67144"/>
                  </a:lnTo>
                  <a:lnTo>
                    <a:pt x="1147953" y="74498"/>
                  </a:lnTo>
                  <a:lnTo>
                    <a:pt x="1025918" y="82067"/>
                  </a:lnTo>
                  <a:lnTo>
                    <a:pt x="1001991" y="83464"/>
                  </a:lnTo>
                  <a:lnTo>
                    <a:pt x="981837" y="84505"/>
                  </a:lnTo>
                  <a:lnTo>
                    <a:pt x="937729" y="86271"/>
                  </a:lnTo>
                  <a:lnTo>
                    <a:pt x="875944" y="86448"/>
                  </a:lnTo>
                  <a:lnTo>
                    <a:pt x="814171" y="86182"/>
                  </a:lnTo>
                  <a:lnTo>
                    <a:pt x="640727" y="84594"/>
                  </a:lnTo>
                  <a:lnTo>
                    <a:pt x="460133" y="83362"/>
                  </a:lnTo>
                  <a:lnTo>
                    <a:pt x="388670" y="83464"/>
                  </a:lnTo>
                  <a:lnTo>
                    <a:pt x="317220" y="84582"/>
                  </a:lnTo>
                  <a:lnTo>
                    <a:pt x="266407" y="87350"/>
                  </a:lnTo>
                  <a:lnTo>
                    <a:pt x="220129" y="91503"/>
                  </a:lnTo>
                  <a:lnTo>
                    <a:pt x="128028" y="105930"/>
                  </a:lnTo>
                  <a:lnTo>
                    <a:pt x="108204" y="109461"/>
                  </a:lnTo>
                  <a:lnTo>
                    <a:pt x="69684" y="116179"/>
                  </a:lnTo>
                  <a:lnTo>
                    <a:pt x="31064" y="122148"/>
                  </a:lnTo>
                  <a:lnTo>
                    <a:pt x="24536" y="122809"/>
                  </a:lnTo>
                  <a:lnTo>
                    <a:pt x="18211" y="124282"/>
                  </a:lnTo>
                  <a:lnTo>
                    <a:pt x="533" y="141859"/>
                  </a:lnTo>
                  <a:lnTo>
                    <a:pt x="0" y="142392"/>
                  </a:lnTo>
                  <a:lnTo>
                    <a:pt x="0" y="152641"/>
                  </a:lnTo>
                  <a:lnTo>
                    <a:pt x="4152" y="156794"/>
                  </a:lnTo>
                  <a:lnTo>
                    <a:pt x="14401" y="156794"/>
                  </a:lnTo>
                  <a:lnTo>
                    <a:pt x="18554" y="152641"/>
                  </a:lnTo>
                  <a:lnTo>
                    <a:pt x="18529" y="148272"/>
                  </a:lnTo>
                  <a:lnTo>
                    <a:pt x="18554" y="144056"/>
                  </a:lnTo>
                  <a:lnTo>
                    <a:pt x="18554" y="147840"/>
                  </a:lnTo>
                  <a:lnTo>
                    <a:pt x="18796" y="143497"/>
                  </a:lnTo>
                  <a:lnTo>
                    <a:pt x="19088" y="143370"/>
                  </a:lnTo>
                  <a:lnTo>
                    <a:pt x="19812" y="143141"/>
                  </a:lnTo>
                  <a:lnTo>
                    <a:pt x="24117" y="141973"/>
                  </a:lnTo>
                  <a:lnTo>
                    <a:pt x="28511" y="141262"/>
                  </a:lnTo>
                  <a:lnTo>
                    <a:pt x="32981" y="141008"/>
                  </a:lnTo>
                  <a:lnTo>
                    <a:pt x="52730" y="138696"/>
                  </a:lnTo>
                  <a:lnTo>
                    <a:pt x="72453" y="136042"/>
                  </a:lnTo>
                  <a:lnTo>
                    <a:pt x="92113" y="133045"/>
                  </a:lnTo>
                  <a:lnTo>
                    <a:pt x="111734" y="129692"/>
                  </a:lnTo>
                  <a:lnTo>
                    <a:pt x="152806" y="122885"/>
                  </a:lnTo>
                  <a:lnTo>
                    <a:pt x="193979" y="116598"/>
                  </a:lnTo>
                  <a:lnTo>
                    <a:pt x="236893" y="111810"/>
                  </a:lnTo>
                  <a:lnTo>
                    <a:pt x="284632" y="108470"/>
                  </a:lnTo>
                  <a:lnTo>
                    <a:pt x="424599" y="105676"/>
                  </a:lnTo>
                  <a:lnTo>
                    <a:pt x="460133" y="105638"/>
                  </a:lnTo>
                  <a:lnTo>
                    <a:pt x="510603" y="105638"/>
                  </a:lnTo>
                  <a:lnTo>
                    <a:pt x="640448" y="106286"/>
                  </a:lnTo>
                  <a:lnTo>
                    <a:pt x="770712" y="106972"/>
                  </a:lnTo>
                  <a:lnTo>
                    <a:pt x="814146" y="106934"/>
                  </a:lnTo>
                  <a:lnTo>
                    <a:pt x="938199" y="106070"/>
                  </a:lnTo>
                  <a:lnTo>
                    <a:pt x="1027023" y="101904"/>
                  </a:lnTo>
                  <a:lnTo>
                    <a:pt x="1149248" y="94970"/>
                  </a:lnTo>
                  <a:lnTo>
                    <a:pt x="1269085" y="88925"/>
                  </a:lnTo>
                  <a:lnTo>
                    <a:pt x="1358658" y="85712"/>
                  </a:lnTo>
                  <a:lnTo>
                    <a:pt x="1418056" y="84848"/>
                  </a:lnTo>
                  <a:lnTo>
                    <a:pt x="1433499" y="84645"/>
                  </a:lnTo>
                  <a:lnTo>
                    <a:pt x="1448930" y="84201"/>
                  </a:lnTo>
                  <a:lnTo>
                    <a:pt x="1465186" y="83464"/>
                  </a:lnTo>
                  <a:lnTo>
                    <a:pt x="1479778" y="82588"/>
                  </a:lnTo>
                  <a:lnTo>
                    <a:pt x="1509229" y="80543"/>
                  </a:lnTo>
                  <a:lnTo>
                    <a:pt x="1513789" y="80543"/>
                  </a:lnTo>
                  <a:lnTo>
                    <a:pt x="1517434" y="76885"/>
                  </a:lnTo>
                  <a:lnTo>
                    <a:pt x="1517434" y="67881"/>
                  </a:lnTo>
                  <a:close/>
                </a:path>
                <a:path w="3246120" h="524510">
                  <a:moveTo>
                    <a:pt x="2502649" y="415556"/>
                  </a:moveTo>
                  <a:lnTo>
                    <a:pt x="2499588" y="412508"/>
                  </a:lnTo>
                  <a:lnTo>
                    <a:pt x="2496451" y="412508"/>
                  </a:lnTo>
                  <a:lnTo>
                    <a:pt x="2489085" y="410870"/>
                  </a:lnTo>
                  <a:lnTo>
                    <a:pt x="2449804" y="405650"/>
                  </a:lnTo>
                  <a:lnTo>
                    <a:pt x="2377859" y="399554"/>
                  </a:lnTo>
                  <a:lnTo>
                    <a:pt x="2250135" y="390537"/>
                  </a:lnTo>
                  <a:lnTo>
                    <a:pt x="2077046" y="377583"/>
                  </a:lnTo>
                  <a:lnTo>
                    <a:pt x="1976272" y="370217"/>
                  </a:lnTo>
                  <a:lnTo>
                    <a:pt x="1906054" y="366534"/>
                  </a:lnTo>
                  <a:lnTo>
                    <a:pt x="1803120" y="365137"/>
                  </a:lnTo>
                  <a:lnTo>
                    <a:pt x="1736801" y="365137"/>
                  </a:lnTo>
                  <a:lnTo>
                    <a:pt x="1703006" y="365137"/>
                  </a:lnTo>
                  <a:lnTo>
                    <a:pt x="1601622" y="365645"/>
                  </a:lnTo>
                  <a:lnTo>
                    <a:pt x="1545513" y="367042"/>
                  </a:lnTo>
                  <a:lnTo>
                    <a:pt x="1460233" y="370471"/>
                  </a:lnTo>
                  <a:lnTo>
                    <a:pt x="1325651" y="377583"/>
                  </a:lnTo>
                  <a:lnTo>
                    <a:pt x="1174330" y="387616"/>
                  </a:lnTo>
                  <a:lnTo>
                    <a:pt x="1030998" y="397649"/>
                  </a:lnTo>
                  <a:lnTo>
                    <a:pt x="897115" y="405904"/>
                  </a:lnTo>
                  <a:lnTo>
                    <a:pt x="771423" y="412508"/>
                  </a:lnTo>
                  <a:lnTo>
                    <a:pt x="619963" y="418604"/>
                  </a:lnTo>
                  <a:lnTo>
                    <a:pt x="462394" y="424573"/>
                  </a:lnTo>
                  <a:lnTo>
                    <a:pt x="394957" y="426605"/>
                  </a:lnTo>
                  <a:lnTo>
                    <a:pt x="327482" y="427240"/>
                  </a:lnTo>
                  <a:lnTo>
                    <a:pt x="310476" y="427240"/>
                  </a:lnTo>
                  <a:lnTo>
                    <a:pt x="276491" y="427621"/>
                  </a:lnTo>
                  <a:lnTo>
                    <a:pt x="235496" y="433209"/>
                  </a:lnTo>
                  <a:lnTo>
                    <a:pt x="228053" y="436003"/>
                  </a:lnTo>
                  <a:lnTo>
                    <a:pt x="222440" y="438035"/>
                  </a:lnTo>
                  <a:lnTo>
                    <a:pt x="216700" y="439686"/>
                  </a:lnTo>
                  <a:lnTo>
                    <a:pt x="210858" y="440956"/>
                  </a:lnTo>
                  <a:lnTo>
                    <a:pt x="205701" y="441718"/>
                  </a:lnTo>
                  <a:lnTo>
                    <a:pt x="201168" y="441718"/>
                  </a:lnTo>
                  <a:lnTo>
                    <a:pt x="197015" y="445909"/>
                  </a:lnTo>
                  <a:lnTo>
                    <a:pt x="197015" y="456196"/>
                  </a:lnTo>
                  <a:lnTo>
                    <a:pt x="201168" y="460260"/>
                  </a:lnTo>
                  <a:lnTo>
                    <a:pt x="207733" y="460260"/>
                  </a:lnTo>
                  <a:lnTo>
                    <a:pt x="211416" y="460260"/>
                  </a:lnTo>
                  <a:lnTo>
                    <a:pt x="212178" y="459511"/>
                  </a:lnTo>
                  <a:lnTo>
                    <a:pt x="213728" y="459244"/>
                  </a:lnTo>
                  <a:lnTo>
                    <a:pt x="216535" y="458736"/>
                  </a:lnTo>
                  <a:lnTo>
                    <a:pt x="217893" y="458228"/>
                  </a:lnTo>
                  <a:lnTo>
                    <a:pt x="223735" y="456196"/>
                  </a:lnTo>
                  <a:lnTo>
                    <a:pt x="229323" y="453656"/>
                  </a:lnTo>
                  <a:lnTo>
                    <a:pt x="234657" y="450481"/>
                  </a:lnTo>
                  <a:lnTo>
                    <a:pt x="239471" y="447560"/>
                  </a:lnTo>
                  <a:lnTo>
                    <a:pt x="244538" y="445147"/>
                  </a:lnTo>
                  <a:lnTo>
                    <a:pt x="250990" y="442988"/>
                  </a:lnTo>
                  <a:lnTo>
                    <a:pt x="253352" y="442480"/>
                  </a:lnTo>
                  <a:lnTo>
                    <a:pt x="290372" y="441845"/>
                  </a:lnTo>
                  <a:lnTo>
                    <a:pt x="308889" y="441845"/>
                  </a:lnTo>
                  <a:lnTo>
                    <a:pt x="327406" y="442099"/>
                  </a:lnTo>
                  <a:lnTo>
                    <a:pt x="361302" y="442226"/>
                  </a:lnTo>
                  <a:lnTo>
                    <a:pt x="462991" y="440448"/>
                  </a:lnTo>
                  <a:lnTo>
                    <a:pt x="620560" y="434860"/>
                  </a:lnTo>
                  <a:lnTo>
                    <a:pt x="772160" y="428891"/>
                  </a:lnTo>
                  <a:lnTo>
                    <a:pt x="835126" y="425970"/>
                  </a:lnTo>
                  <a:lnTo>
                    <a:pt x="898080" y="422414"/>
                  </a:lnTo>
                  <a:lnTo>
                    <a:pt x="1032078" y="414045"/>
                  </a:lnTo>
                  <a:lnTo>
                    <a:pt x="1175524" y="403999"/>
                  </a:lnTo>
                  <a:lnTo>
                    <a:pt x="1251038" y="398665"/>
                  </a:lnTo>
                  <a:lnTo>
                    <a:pt x="1326603" y="394093"/>
                  </a:lnTo>
                  <a:lnTo>
                    <a:pt x="1427340" y="388886"/>
                  </a:lnTo>
                  <a:lnTo>
                    <a:pt x="1546072" y="384314"/>
                  </a:lnTo>
                  <a:lnTo>
                    <a:pt x="1601863" y="383171"/>
                  </a:lnTo>
                  <a:lnTo>
                    <a:pt x="1717509" y="382854"/>
                  </a:lnTo>
                  <a:lnTo>
                    <a:pt x="1736801" y="382917"/>
                  </a:lnTo>
                  <a:lnTo>
                    <a:pt x="1869173" y="383425"/>
                  </a:lnTo>
                  <a:lnTo>
                    <a:pt x="1941703" y="386346"/>
                  </a:lnTo>
                  <a:lnTo>
                    <a:pt x="2075586" y="395871"/>
                  </a:lnTo>
                  <a:lnTo>
                    <a:pt x="2248890" y="408698"/>
                  </a:lnTo>
                  <a:lnTo>
                    <a:pt x="2376690" y="417220"/>
                  </a:lnTo>
                  <a:lnTo>
                    <a:pt x="2448369" y="421906"/>
                  </a:lnTo>
                  <a:lnTo>
                    <a:pt x="2486558" y="424954"/>
                  </a:lnTo>
                  <a:lnTo>
                    <a:pt x="2492057" y="426224"/>
                  </a:lnTo>
                  <a:lnTo>
                    <a:pt x="2499588" y="426224"/>
                  </a:lnTo>
                  <a:lnTo>
                    <a:pt x="2499715" y="426097"/>
                  </a:lnTo>
                  <a:lnTo>
                    <a:pt x="2502649" y="423176"/>
                  </a:lnTo>
                  <a:lnTo>
                    <a:pt x="2502649" y="415556"/>
                  </a:lnTo>
                  <a:close/>
                </a:path>
                <a:path w="3246120" h="524510">
                  <a:moveTo>
                    <a:pt x="3245751" y="148590"/>
                  </a:moveTo>
                  <a:lnTo>
                    <a:pt x="3245701" y="135890"/>
                  </a:lnTo>
                  <a:lnTo>
                    <a:pt x="3245269" y="129540"/>
                  </a:lnTo>
                  <a:lnTo>
                    <a:pt x="3244253" y="123190"/>
                  </a:lnTo>
                  <a:lnTo>
                    <a:pt x="3243173" y="115570"/>
                  </a:lnTo>
                  <a:lnTo>
                    <a:pt x="3241294" y="107950"/>
                  </a:lnTo>
                  <a:lnTo>
                    <a:pt x="3238614" y="101600"/>
                  </a:lnTo>
                  <a:lnTo>
                    <a:pt x="3235922" y="93980"/>
                  </a:lnTo>
                  <a:lnTo>
                    <a:pt x="3232569" y="87630"/>
                  </a:lnTo>
                  <a:lnTo>
                    <a:pt x="3228556" y="81280"/>
                  </a:lnTo>
                  <a:lnTo>
                    <a:pt x="3224479" y="76200"/>
                  </a:lnTo>
                  <a:lnTo>
                    <a:pt x="3219894" y="69850"/>
                  </a:lnTo>
                  <a:lnTo>
                    <a:pt x="3214801" y="64770"/>
                  </a:lnTo>
                  <a:lnTo>
                    <a:pt x="3209239" y="58420"/>
                  </a:lnTo>
                  <a:lnTo>
                    <a:pt x="3203257" y="53340"/>
                  </a:lnTo>
                  <a:lnTo>
                    <a:pt x="3196844" y="48260"/>
                  </a:lnTo>
                  <a:lnTo>
                    <a:pt x="3191510" y="44450"/>
                  </a:lnTo>
                  <a:lnTo>
                    <a:pt x="3186036" y="40640"/>
                  </a:lnTo>
                  <a:lnTo>
                    <a:pt x="3180448" y="38100"/>
                  </a:lnTo>
                  <a:lnTo>
                    <a:pt x="3174733" y="34290"/>
                  </a:lnTo>
                  <a:lnTo>
                    <a:pt x="3168612" y="31750"/>
                  </a:lnTo>
                  <a:lnTo>
                    <a:pt x="3162414" y="27940"/>
                  </a:lnTo>
                  <a:lnTo>
                    <a:pt x="3149739" y="22860"/>
                  </a:lnTo>
                  <a:lnTo>
                    <a:pt x="3128149" y="15240"/>
                  </a:lnTo>
                  <a:lnTo>
                    <a:pt x="3120821" y="13970"/>
                  </a:lnTo>
                  <a:lnTo>
                    <a:pt x="3112859" y="11430"/>
                  </a:lnTo>
                  <a:lnTo>
                    <a:pt x="3104883" y="10160"/>
                  </a:lnTo>
                  <a:lnTo>
                    <a:pt x="3096869" y="7620"/>
                  </a:lnTo>
                  <a:lnTo>
                    <a:pt x="3088830" y="6350"/>
                  </a:lnTo>
                  <a:lnTo>
                    <a:pt x="3063202" y="2540"/>
                  </a:lnTo>
                  <a:lnTo>
                    <a:pt x="3054629" y="2540"/>
                  </a:lnTo>
                  <a:lnTo>
                    <a:pt x="3025457" y="0"/>
                  </a:lnTo>
                  <a:lnTo>
                    <a:pt x="2996247" y="0"/>
                  </a:lnTo>
                  <a:lnTo>
                    <a:pt x="2934398" y="0"/>
                  </a:lnTo>
                  <a:lnTo>
                    <a:pt x="2900045" y="0"/>
                  </a:lnTo>
                  <a:lnTo>
                    <a:pt x="2888615" y="1270"/>
                  </a:lnTo>
                  <a:lnTo>
                    <a:pt x="2876766" y="2540"/>
                  </a:lnTo>
                  <a:lnTo>
                    <a:pt x="2864942" y="2540"/>
                  </a:lnTo>
                  <a:lnTo>
                    <a:pt x="2853156" y="3810"/>
                  </a:lnTo>
                  <a:lnTo>
                    <a:pt x="2841383" y="6350"/>
                  </a:lnTo>
                  <a:lnTo>
                    <a:pt x="2818180" y="8890"/>
                  </a:lnTo>
                  <a:lnTo>
                    <a:pt x="2795130" y="13970"/>
                  </a:lnTo>
                  <a:lnTo>
                    <a:pt x="2759659" y="21590"/>
                  </a:lnTo>
                  <a:lnTo>
                    <a:pt x="2747924" y="25400"/>
                  </a:lnTo>
                  <a:lnTo>
                    <a:pt x="2736443" y="27940"/>
                  </a:lnTo>
                  <a:lnTo>
                    <a:pt x="2702407" y="39370"/>
                  </a:lnTo>
                  <a:lnTo>
                    <a:pt x="2671318" y="50800"/>
                  </a:lnTo>
                  <a:lnTo>
                    <a:pt x="2661107" y="55880"/>
                  </a:lnTo>
                  <a:lnTo>
                    <a:pt x="2651137" y="59690"/>
                  </a:lnTo>
                  <a:lnTo>
                    <a:pt x="2621800" y="74930"/>
                  </a:lnTo>
                  <a:lnTo>
                    <a:pt x="2612707" y="78740"/>
                  </a:lnTo>
                  <a:lnTo>
                    <a:pt x="2603741" y="83820"/>
                  </a:lnTo>
                  <a:lnTo>
                    <a:pt x="2594902" y="90170"/>
                  </a:lnTo>
                  <a:lnTo>
                    <a:pt x="2586177" y="95250"/>
                  </a:lnTo>
                  <a:lnTo>
                    <a:pt x="2578201" y="100330"/>
                  </a:lnTo>
                  <a:lnTo>
                    <a:pt x="2570365" y="106680"/>
                  </a:lnTo>
                  <a:lnTo>
                    <a:pt x="2562695" y="111760"/>
                  </a:lnTo>
                  <a:lnTo>
                    <a:pt x="2555176" y="118110"/>
                  </a:lnTo>
                  <a:lnTo>
                    <a:pt x="2548217" y="124460"/>
                  </a:lnTo>
                  <a:lnTo>
                    <a:pt x="2541435" y="129540"/>
                  </a:lnTo>
                  <a:lnTo>
                    <a:pt x="2534818" y="135890"/>
                  </a:lnTo>
                  <a:lnTo>
                    <a:pt x="2507564" y="167640"/>
                  </a:lnTo>
                  <a:lnTo>
                    <a:pt x="2487663" y="205740"/>
                  </a:lnTo>
                  <a:lnTo>
                    <a:pt x="2480640" y="246380"/>
                  </a:lnTo>
                  <a:lnTo>
                    <a:pt x="2480602" y="259080"/>
                  </a:lnTo>
                  <a:lnTo>
                    <a:pt x="2480957" y="265430"/>
                  </a:lnTo>
                  <a:lnTo>
                    <a:pt x="2491981" y="307340"/>
                  </a:lnTo>
                  <a:lnTo>
                    <a:pt x="2514320" y="339090"/>
                  </a:lnTo>
                  <a:lnTo>
                    <a:pt x="2532761" y="356870"/>
                  </a:lnTo>
                  <a:lnTo>
                    <a:pt x="2539898" y="363220"/>
                  </a:lnTo>
                  <a:lnTo>
                    <a:pt x="2547264" y="368300"/>
                  </a:lnTo>
                  <a:lnTo>
                    <a:pt x="2554884" y="373380"/>
                  </a:lnTo>
                  <a:lnTo>
                    <a:pt x="2563495" y="379730"/>
                  </a:lnTo>
                  <a:lnTo>
                    <a:pt x="2572321" y="383540"/>
                  </a:lnTo>
                  <a:lnTo>
                    <a:pt x="2581351" y="388620"/>
                  </a:lnTo>
                  <a:lnTo>
                    <a:pt x="2590584" y="392430"/>
                  </a:lnTo>
                  <a:lnTo>
                    <a:pt x="2601480" y="397510"/>
                  </a:lnTo>
                  <a:lnTo>
                    <a:pt x="2623705" y="405130"/>
                  </a:lnTo>
                  <a:lnTo>
                    <a:pt x="2635046" y="407670"/>
                  </a:lnTo>
                  <a:lnTo>
                    <a:pt x="2656865" y="413296"/>
                  </a:lnTo>
                  <a:lnTo>
                    <a:pt x="2657538" y="414020"/>
                  </a:lnTo>
                  <a:lnTo>
                    <a:pt x="2659672" y="414020"/>
                  </a:lnTo>
                  <a:lnTo>
                    <a:pt x="2666187" y="414020"/>
                  </a:lnTo>
                  <a:lnTo>
                    <a:pt x="2669692" y="410210"/>
                  </a:lnTo>
                  <a:lnTo>
                    <a:pt x="2669692" y="401320"/>
                  </a:lnTo>
                  <a:lnTo>
                    <a:pt x="2666187" y="398780"/>
                  </a:lnTo>
                  <a:lnTo>
                    <a:pt x="2664041" y="398780"/>
                  </a:lnTo>
                  <a:lnTo>
                    <a:pt x="2639923" y="391160"/>
                  </a:lnTo>
                  <a:lnTo>
                    <a:pt x="2619171" y="383540"/>
                  </a:lnTo>
                  <a:lnTo>
                    <a:pt x="2608973" y="378460"/>
                  </a:lnTo>
                  <a:lnTo>
                    <a:pt x="2598915" y="374650"/>
                  </a:lnTo>
                  <a:lnTo>
                    <a:pt x="2560726" y="350520"/>
                  </a:lnTo>
                  <a:lnTo>
                    <a:pt x="2541968" y="334010"/>
                  </a:lnTo>
                  <a:lnTo>
                    <a:pt x="2536888" y="328930"/>
                  </a:lnTo>
                  <a:lnTo>
                    <a:pt x="2532011" y="323850"/>
                  </a:lnTo>
                  <a:lnTo>
                    <a:pt x="2527350" y="318770"/>
                  </a:lnTo>
                  <a:lnTo>
                    <a:pt x="2522905" y="312420"/>
                  </a:lnTo>
                  <a:lnTo>
                    <a:pt x="2517927" y="306070"/>
                  </a:lnTo>
                  <a:lnTo>
                    <a:pt x="2513825" y="298450"/>
                  </a:lnTo>
                  <a:lnTo>
                    <a:pt x="2510612" y="290830"/>
                  </a:lnTo>
                  <a:lnTo>
                    <a:pt x="2507691" y="284480"/>
                  </a:lnTo>
                  <a:lnTo>
                    <a:pt x="2503652" y="252730"/>
                  </a:lnTo>
                  <a:lnTo>
                    <a:pt x="2503944" y="246380"/>
                  </a:lnTo>
                  <a:lnTo>
                    <a:pt x="2514257" y="203200"/>
                  </a:lnTo>
                  <a:lnTo>
                    <a:pt x="2517825" y="195580"/>
                  </a:lnTo>
                  <a:lnTo>
                    <a:pt x="2522042" y="187960"/>
                  </a:lnTo>
                  <a:lnTo>
                    <a:pt x="2526868" y="180340"/>
                  </a:lnTo>
                  <a:lnTo>
                    <a:pt x="2531148" y="175260"/>
                  </a:lnTo>
                  <a:lnTo>
                    <a:pt x="2535656" y="168910"/>
                  </a:lnTo>
                  <a:lnTo>
                    <a:pt x="2540368" y="163830"/>
                  </a:lnTo>
                  <a:lnTo>
                    <a:pt x="2545308" y="158750"/>
                  </a:lnTo>
                  <a:lnTo>
                    <a:pt x="2551277" y="152400"/>
                  </a:lnTo>
                  <a:lnTo>
                    <a:pt x="2557411" y="147320"/>
                  </a:lnTo>
                  <a:lnTo>
                    <a:pt x="2563698" y="142240"/>
                  </a:lnTo>
                  <a:lnTo>
                    <a:pt x="2570137" y="135890"/>
                  </a:lnTo>
                  <a:lnTo>
                    <a:pt x="2577185" y="130810"/>
                  </a:lnTo>
                  <a:lnTo>
                    <a:pt x="2584361" y="125730"/>
                  </a:lnTo>
                  <a:lnTo>
                    <a:pt x="2591676" y="120650"/>
                  </a:lnTo>
                  <a:lnTo>
                    <a:pt x="2599144" y="115570"/>
                  </a:lnTo>
                  <a:lnTo>
                    <a:pt x="2607399" y="109220"/>
                  </a:lnTo>
                  <a:lnTo>
                    <a:pt x="2615793" y="105410"/>
                  </a:lnTo>
                  <a:lnTo>
                    <a:pt x="2632900" y="95250"/>
                  </a:lnTo>
                  <a:lnTo>
                    <a:pt x="2642197" y="90170"/>
                  </a:lnTo>
                  <a:lnTo>
                    <a:pt x="2651582" y="86360"/>
                  </a:lnTo>
                  <a:lnTo>
                    <a:pt x="2661056" y="81280"/>
                  </a:lnTo>
                  <a:lnTo>
                    <a:pt x="2670619" y="77470"/>
                  </a:lnTo>
                  <a:lnTo>
                    <a:pt x="2710332" y="62230"/>
                  </a:lnTo>
                  <a:lnTo>
                    <a:pt x="2732151" y="54610"/>
                  </a:lnTo>
                  <a:lnTo>
                    <a:pt x="2743149" y="52070"/>
                  </a:lnTo>
                  <a:lnTo>
                    <a:pt x="2754211" y="48260"/>
                  </a:lnTo>
                  <a:lnTo>
                    <a:pt x="2800108" y="38100"/>
                  </a:lnTo>
                  <a:lnTo>
                    <a:pt x="2811208" y="35560"/>
                  </a:lnTo>
                  <a:lnTo>
                    <a:pt x="2822359" y="34290"/>
                  </a:lnTo>
                  <a:lnTo>
                    <a:pt x="2833522" y="31750"/>
                  </a:lnTo>
                  <a:lnTo>
                    <a:pt x="2844736" y="30480"/>
                  </a:lnTo>
                  <a:lnTo>
                    <a:pt x="2890151" y="25400"/>
                  </a:lnTo>
                  <a:lnTo>
                    <a:pt x="2912351" y="25400"/>
                  </a:lnTo>
                  <a:lnTo>
                    <a:pt x="2923476" y="24130"/>
                  </a:lnTo>
                  <a:lnTo>
                    <a:pt x="2934601" y="24130"/>
                  </a:lnTo>
                  <a:lnTo>
                    <a:pt x="2995904" y="24130"/>
                  </a:lnTo>
                  <a:lnTo>
                    <a:pt x="3010014" y="25400"/>
                  </a:lnTo>
                  <a:lnTo>
                    <a:pt x="3038208" y="25400"/>
                  </a:lnTo>
                  <a:lnTo>
                    <a:pt x="3052292" y="26670"/>
                  </a:lnTo>
                  <a:lnTo>
                    <a:pt x="3068536" y="29210"/>
                  </a:lnTo>
                  <a:lnTo>
                    <a:pt x="3076625" y="29210"/>
                  </a:lnTo>
                  <a:lnTo>
                    <a:pt x="3084703" y="30480"/>
                  </a:lnTo>
                  <a:lnTo>
                    <a:pt x="3092285" y="31750"/>
                  </a:lnTo>
                  <a:lnTo>
                    <a:pt x="3099828" y="34290"/>
                  </a:lnTo>
                  <a:lnTo>
                    <a:pt x="3114852" y="36830"/>
                  </a:lnTo>
                  <a:lnTo>
                    <a:pt x="3121431" y="39370"/>
                  </a:lnTo>
                  <a:lnTo>
                    <a:pt x="3127959" y="40640"/>
                  </a:lnTo>
                  <a:lnTo>
                    <a:pt x="3140811" y="45720"/>
                  </a:lnTo>
                  <a:lnTo>
                    <a:pt x="3176193" y="63500"/>
                  </a:lnTo>
                  <a:lnTo>
                    <a:pt x="3182340" y="68580"/>
                  </a:lnTo>
                  <a:lnTo>
                    <a:pt x="3187738" y="72390"/>
                  </a:lnTo>
                  <a:lnTo>
                    <a:pt x="3192792" y="76200"/>
                  </a:lnTo>
                  <a:lnTo>
                    <a:pt x="3197504" y="81280"/>
                  </a:lnTo>
                  <a:lnTo>
                    <a:pt x="3201682" y="85090"/>
                  </a:lnTo>
                  <a:lnTo>
                    <a:pt x="3205467" y="90170"/>
                  </a:lnTo>
                  <a:lnTo>
                    <a:pt x="3208871" y="95250"/>
                  </a:lnTo>
                  <a:lnTo>
                    <a:pt x="3212071" y="100330"/>
                  </a:lnTo>
                  <a:lnTo>
                    <a:pt x="3214776" y="104140"/>
                  </a:lnTo>
                  <a:lnTo>
                    <a:pt x="3216948" y="110490"/>
                  </a:lnTo>
                  <a:lnTo>
                    <a:pt x="3219094" y="115570"/>
                  </a:lnTo>
                  <a:lnTo>
                    <a:pt x="3220618" y="120650"/>
                  </a:lnTo>
                  <a:lnTo>
                    <a:pt x="3223222" y="154940"/>
                  </a:lnTo>
                  <a:lnTo>
                    <a:pt x="3223145" y="158750"/>
                  </a:lnTo>
                  <a:lnTo>
                    <a:pt x="3218929" y="205740"/>
                  </a:lnTo>
                  <a:lnTo>
                    <a:pt x="3214801" y="226060"/>
                  </a:lnTo>
                  <a:lnTo>
                    <a:pt x="3212325" y="237490"/>
                  </a:lnTo>
                  <a:lnTo>
                    <a:pt x="3200425" y="278130"/>
                  </a:lnTo>
                  <a:lnTo>
                    <a:pt x="3185236" y="316230"/>
                  </a:lnTo>
                  <a:lnTo>
                    <a:pt x="3180664" y="326390"/>
                  </a:lnTo>
                  <a:lnTo>
                    <a:pt x="3175736" y="334010"/>
                  </a:lnTo>
                  <a:lnTo>
                    <a:pt x="3171863" y="341630"/>
                  </a:lnTo>
                  <a:lnTo>
                    <a:pt x="3167786" y="347980"/>
                  </a:lnTo>
                  <a:lnTo>
                    <a:pt x="3163506" y="354330"/>
                  </a:lnTo>
                  <a:lnTo>
                    <a:pt x="3159023" y="359410"/>
                  </a:lnTo>
                  <a:lnTo>
                    <a:pt x="3154578" y="365760"/>
                  </a:lnTo>
                  <a:lnTo>
                    <a:pt x="3149828" y="370840"/>
                  </a:lnTo>
                  <a:lnTo>
                    <a:pt x="3144799" y="374650"/>
                  </a:lnTo>
                  <a:lnTo>
                    <a:pt x="3139376" y="381000"/>
                  </a:lnTo>
                  <a:lnTo>
                    <a:pt x="3133687" y="384810"/>
                  </a:lnTo>
                  <a:lnTo>
                    <a:pt x="3127743" y="389890"/>
                  </a:lnTo>
                  <a:lnTo>
                    <a:pt x="3122523" y="393700"/>
                  </a:lnTo>
                  <a:lnTo>
                    <a:pt x="3087573" y="416560"/>
                  </a:lnTo>
                  <a:lnTo>
                    <a:pt x="3081210" y="419100"/>
                  </a:lnTo>
                  <a:lnTo>
                    <a:pt x="3060738" y="430530"/>
                  </a:lnTo>
                  <a:lnTo>
                    <a:pt x="3053829" y="433070"/>
                  </a:lnTo>
                  <a:lnTo>
                    <a:pt x="3018536" y="448310"/>
                  </a:lnTo>
                  <a:lnTo>
                    <a:pt x="3006623" y="452120"/>
                  </a:lnTo>
                  <a:lnTo>
                    <a:pt x="2993847" y="457200"/>
                  </a:lnTo>
                  <a:lnTo>
                    <a:pt x="2981020" y="461010"/>
                  </a:lnTo>
                  <a:lnTo>
                    <a:pt x="2968129" y="466090"/>
                  </a:lnTo>
                  <a:lnTo>
                    <a:pt x="2955188" y="469900"/>
                  </a:lnTo>
                  <a:lnTo>
                    <a:pt x="2919260" y="480060"/>
                  </a:lnTo>
                  <a:lnTo>
                    <a:pt x="2906560" y="483870"/>
                  </a:lnTo>
                  <a:lnTo>
                    <a:pt x="2868244" y="491490"/>
                  </a:lnTo>
                  <a:lnTo>
                    <a:pt x="2830919" y="499110"/>
                  </a:lnTo>
                  <a:lnTo>
                    <a:pt x="2818422" y="500380"/>
                  </a:lnTo>
                  <a:lnTo>
                    <a:pt x="2797048" y="502920"/>
                  </a:lnTo>
                  <a:lnTo>
                    <a:pt x="2775597" y="502920"/>
                  </a:lnTo>
                  <a:lnTo>
                    <a:pt x="2726105" y="502920"/>
                  </a:lnTo>
                  <a:lnTo>
                    <a:pt x="2716568" y="502920"/>
                  </a:lnTo>
                  <a:lnTo>
                    <a:pt x="2688196" y="499110"/>
                  </a:lnTo>
                  <a:lnTo>
                    <a:pt x="2648204" y="485140"/>
                  </a:lnTo>
                  <a:lnTo>
                    <a:pt x="2642387" y="481330"/>
                  </a:lnTo>
                  <a:lnTo>
                    <a:pt x="2638145" y="478790"/>
                  </a:lnTo>
                  <a:lnTo>
                    <a:pt x="2634411" y="474980"/>
                  </a:lnTo>
                  <a:lnTo>
                    <a:pt x="2631186" y="469900"/>
                  </a:lnTo>
                  <a:lnTo>
                    <a:pt x="2627706" y="466090"/>
                  </a:lnTo>
                  <a:lnTo>
                    <a:pt x="2624721" y="459740"/>
                  </a:lnTo>
                  <a:lnTo>
                    <a:pt x="2622207" y="454660"/>
                  </a:lnTo>
                  <a:lnTo>
                    <a:pt x="2618028" y="446049"/>
                  </a:lnTo>
                  <a:lnTo>
                    <a:pt x="2618028" y="444500"/>
                  </a:lnTo>
                  <a:lnTo>
                    <a:pt x="2618028" y="443230"/>
                  </a:lnTo>
                  <a:lnTo>
                    <a:pt x="2613876" y="438150"/>
                  </a:lnTo>
                  <a:lnTo>
                    <a:pt x="2603627" y="438150"/>
                  </a:lnTo>
                  <a:lnTo>
                    <a:pt x="2599474" y="443230"/>
                  </a:lnTo>
                  <a:lnTo>
                    <a:pt x="2599474" y="453390"/>
                  </a:lnTo>
                  <a:lnTo>
                    <a:pt x="2601493" y="455244"/>
                  </a:lnTo>
                  <a:lnTo>
                    <a:pt x="2604401" y="462280"/>
                  </a:lnTo>
                  <a:lnTo>
                    <a:pt x="2607056" y="469900"/>
                  </a:lnTo>
                  <a:lnTo>
                    <a:pt x="2610472" y="476250"/>
                  </a:lnTo>
                  <a:lnTo>
                    <a:pt x="2614676" y="482600"/>
                  </a:lnTo>
                  <a:lnTo>
                    <a:pt x="2619006" y="487680"/>
                  </a:lnTo>
                  <a:lnTo>
                    <a:pt x="2624112" y="494030"/>
                  </a:lnTo>
                  <a:lnTo>
                    <a:pt x="2629992" y="497840"/>
                  </a:lnTo>
                  <a:lnTo>
                    <a:pt x="2635427" y="501650"/>
                  </a:lnTo>
                  <a:lnTo>
                    <a:pt x="2641054" y="505460"/>
                  </a:lnTo>
                  <a:lnTo>
                    <a:pt x="2646857" y="508000"/>
                  </a:lnTo>
                  <a:lnTo>
                    <a:pt x="2652865" y="510540"/>
                  </a:lnTo>
                  <a:lnTo>
                    <a:pt x="2660535" y="514350"/>
                  </a:lnTo>
                  <a:lnTo>
                    <a:pt x="2668346" y="516890"/>
                  </a:lnTo>
                  <a:lnTo>
                    <a:pt x="2676283" y="518160"/>
                  </a:lnTo>
                  <a:lnTo>
                    <a:pt x="2684361" y="520700"/>
                  </a:lnTo>
                  <a:lnTo>
                    <a:pt x="2714955" y="524510"/>
                  </a:lnTo>
                  <a:lnTo>
                    <a:pt x="2725242" y="524510"/>
                  </a:lnTo>
                  <a:lnTo>
                    <a:pt x="2776016" y="524510"/>
                  </a:lnTo>
                  <a:lnTo>
                    <a:pt x="2798635" y="524510"/>
                  </a:lnTo>
                  <a:lnTo>
                    <a:pt x="2821190" y="521970"/>
                  </a:lnTo>
                  <a:lnTo>
                    <a:pt x="2834055" y="519430"/>
                  </a:lnTo>
                  <a:lnTo>
                    <a:pt x="2846895" y="518160"/>
                  </a:lnTo>
                  <a:lnTo>
                    <a:pt x="2872473" y="513080"/>
                  </a:lnTo>
                  <a:lnTo>
                    <a:pt x="2885579" y="510540"/>
                  </a:lnTo>
                  <a:lnTo>
                    <a:pt x="2898660" y="506730"/>
                  </a:lnTo>
                  <a:lnTo>
                    <a:pt x="2911703" y="504190"/>
                  </a:lnTo>
                  <a:lnTo>
                    <a:pt x="2924708" y="500380"/>
                  </a:lnTo>
                  <a:lnTo>
                    <a:pt x="2961424" y="490220"/>
                  </a:lnTo>
                  <a:lnTo>
                    <a:pt x="2974632" y="486410"/>
                  </a:lnTo>
                  <a:lnTo>
                    <a:pt x="3013887" y="471170"/>
                  </a:lnTo>
                  <a:lnTo>
                    <a:pt x="3062313" y="450850"/>
                  </a:lnTo>
                  <a:lnTo>
                    <a:pt x="3069437" y="447040"/>
                  </a:lnTo>
                  <a:lnTo>
                    <a:pt x="3076524" y="444500"/>
                  </a:lnTo>
                  <a:lnTo>
                    <a:pt x="3110166" y="425450"/>
                  </a:lnTo>
                  <a:lnTo>
                    <a:pt x="3128200" y="412750"/>
                  </a:lnTo>
                  <a:lnTo>
                    <a:pt x="3133864" y="408940"/>
                  </a:lnTo>
                  <a:lnTo>
                    <a:pt x="3139452" y="405130"/>
                  </a:lnTo>
                  <a:lnTo>
                    <a:pt x="3145929" y="400050"/>
                  </a:lnTo>
                  <a:lnTo>
                    <a:pt x="3152127" y="394970"/>
                  </a:lnTo>
                  <a:lnTo>
                    <a:pt x="3158020" y="388620"/>
                  </a:lnTo>
                  <a:lnTo>
                    <a:pt x="3163557" y="383540"/>
                  </a:lnTo>
                  <a:lnTo>
                    <a:pt x="3168777" y="377190"/>
                  </a:lnTo>
                  <a:lnTo>
                    <a:pt x="3173653" y="372110"/>
                  </a:lnTo>
                  <a:lnTo>
                    <a:pt x="3178543" y="364490"/>
                  </a:lnTo>
                  <a:lnTo>
                    <a:pt x="3183217" y="358140"/>
                  </a:lnTo>
                  <a:lnTo>
                    <a:pt x="3187636" y="351790"/>
                  </a:lnTo>
                  <a:lnTo>
                    <a:pt x="3191827" y="344170"/>
                  </a:lnTo>
                  <a:lnTo>
                    <a:pt x="3197047" y="334010"/>
                  </a:lnTo>
                  <a:lnTo>
                    <a:pt x="3201987" y="325120"/>
                  </a:lnTo>
                  <a:lnTo>
                    <a:pt x="3206610" y="314960"/>
                  </a:lnTo>
                  <a:lnTo>
                    <a:pt x="3210953" y="306070"/>
                  </a:lnTo>
                  <a:lnTo>
                    <a:pt x="3215081" y="294640"/>
                  </a:lnTo>
                  <a:lnTo>
                    <a:pt x="3218954" y="284480"/>
                  </a:lnTo>
                  <a:lnTo>
                    <a:pt x="3222574" y="274320"/>
                  </a:lnTo>
                  <a:lnTo>
                    <a:pt x="3225927" y="262890"/>
                  </a:lnTo>
                  <a:lnTo>
                    <a:pt x="3229089" y="252730"/>
                  </a:lnTo>
                  <a:lnTo>
                    <a:pt x="3232061" y="241300"/>
                  </a:lnTo>
                  <a:lnTo>
                    <a:pt x="3234842" y="231140"/>
                  </a:lnTo>
                  <a:lnTo>
                    <a:pt x="3237446" y="219710"/>
                  </a:lnTo>
                  <a:lnTo>
                    <a:pt x="3244151" y="176530"/>
                  </a:lnTo>
                  <a:lnTo>
                    <a:pt x="3245650" y="152400"/>
                  </a:lnTo>
                  <a:lnTo>
                    <a:pt x="3245751" y="148590"/>
                  </a:lnTo>
                  <a:close/>
                </a:path>
              </a:pathLst>
            </a:custGeom>
            <a:solidFill>
              <a:srgbClr val="C8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327986" y="4483586"/>
              <a:ext cx="1052842" cy="471169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" name="object 29"/>
          <p:cNvGrpSpPr/>
          <p:nvPr/>
        </p:nvGrpSpPr>
        <p:grpSpPr>
          <a:xfrm>
            <a:off x="2295245" y="2441011"/>
            <a:ext cx="1042035" cy="449580"/>
            <a:chOff x="2295245" y="2441011"/>
            <a:chExt cx="1042035" cy="449580"/>
          </a:xfrm>
        </p:grpSpPr>
        <p:sp>
          <p:nvSpPr>
            <p:cNvPr id="30" name="object 30"/>
            <p:cNvSpPr/>
            <p:nvPr/>
          </p:nvSpPr>
          <p:spPr>
            <a:xfrm>
              <a:off x="2489555" y="2461107"/>
              <a:ext cx="447014" cy="86029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295245" y="2441011"/>
              <a:ext cx="1041708" cy="449579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/>
          <p:nvPr/>
        </p:nvSpPr>
        <p:spPr>
          <a:xfrm>
            <a:off x="8685441" y="2966288"/>
            <a:ext cx="513384" cy="222313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475075" y="3038322"/>
            <a:ext cx="349427" cy="14605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4" name="object 34"/>
          <p:cNvGrpSpPr/>
          <p:nvPr/>
        </p:nvGrpSpPr>
        <p:grpSpPr>
          <a:xfrm>
            <a:off x="9568116" y="3004108"/>
            <a:ext cx="2351405" cy="911225"/>
            <a:chOff x="9568116" y="3004108"/>
            <a:chExt cx="2351405" cy="911225"/>
          </a:xfrm>
        </p:grpSpPr>
        <p:sp>
          <p:nvSpPr>
            <p:cNvPr id="35" name="object 35"/>
            <p:cNvSpPr/>
            <p:nvPr/>
          </p:nvSpPr>
          <p:spPr>
            <a:xfrm>
              <a:off x="10064032" y="3004108"/>
              <a:ext cx="601910" cy="281000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9568116" y="3319411"/>
              <a:ext cx="481037" cy="238760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0299552" y="3416477"/>
              <a:ext cx="1159809" cy="498500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1450416" y="3429012"/>
              <a:ext cx="468696" cy="195199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/>
          <p:nvPr/>
        </p:nvSpPr>
        <p:spPr>
          <a:xfrm>
            <a:off x="897013" y="1510309"/>
            <a:ext cx="491490" cy="405130"/>
          </a:xfrm>
          <a:custGeom>
            <a:avLst/>
            <a:gdLst/>
            <a:ahLst/>
            <a:cxnLst/>
            <a:rect l="l" t="t" r="r" b="b"/>
            <a:pathLst>
              <a:path w="491490" h="405130">
                <a:moveTo>
                  <a:pt x="103444" y="377189"/>
                </a:moveTo>
                <a:lnTo>
                  <a:pt x="97570" y="401319"/>
                </a:lnTo>
                <a:lnTo>
                  <a:pt x="118451" y="405129"/>
                </a:lnTo>
                <a:lnTo>
                  <a:pt x="125511" y="405129"/>
                </a:lnTo>
                <a:lnTo>
                  <a:pt x="126847" y="381000"/>
                </a:lnTo>
                <a:lnTo>
                  <a:pt x="118939" y="381000"/>
                </a:lnTo>
                <a:lnTo>
                  <a:pt x="111137" y="379729"/>
                </a:lnTo>
                <a:lnTo>
                  <a:pt x="103444" y="377189"/>
                </a:lnTo>
                <a:close/>
              </a:path>
              <a:path w="491490" h="405130">
                <a:moveTo>
                  <a:pt x="153186" y="381000"/>
                </a:moveTo>
                <a:lnTo>
                  <a:pt x="126847" y="381000"/>
                </a:lnTo>
                <a:lnTo>
                  <a:pt x="125511" y="405129"/>
                </a:lnTo>
                <a:lnTo>
                  <a:pt x="154147" y="405129"/>
                </a:lnTo>
                <a:lnTo>
                  <a:pt x="153186" y="381000"/>
                </a:lnTo>
                <a:close/>
              </a:path>
              <a:path w="491490" h="405130">
                <a:moveTo>
                  <a:pt x="181029" y="377189"/>
                </a:moveTo>
                <a:lnTo>
                  <a:pt x="160208" y="381000"/>
                </a:lnTo>
                <a:lnTo>
                  <a:pt x="153186" y="381000"/>
                </a:lnTo>
                <a:lnTo>
                  <a:pt x="154147" y="405129"/>
                </a:lnTo>
                <a:lnTo>
                  <a:pt x="162250" y="405129"/>
                </a:lnTo>
                <a:lnTo>
                  <a:pt x="186300" y="401319"/>
                </a:lnTo>
                <a:lnTo>
                  <a:pt x="181029" y="377189"/>
                </a:lnTo>
                <a:close/>
              </a:path>
              <a:path w="491490" h="405130">
                <a:moveTo>
                  <a:pt x="83602" y="370839"/>
                </a:moveTo>
                <a:lnTo>
                  <a:pt x="72297" y="391159"/>
                </a:lnTo>
                <a:lnTo>
                  <a:pt x="78396" y="394969"/>
                </a:lnTo>
                <a:lnTo>
                  <a:pt x="84642" y="397509"/>
                </a:lnTo>
                <a:lnTo>
                  <a:pt x="91033" y="398779"/>
                </a:lnTo>
                <a:lnTo>
                  <a:pt x="97570" y="401319"/>
                </a:lnTo>
                <a:lnTo>
                  <a:pt x="103444" y="377189"/>
                </a:lnTo>
                <a:lnTo>
                  <a:pt x="96531" y="375919"/>
                </a:lnTo>
                <a:lnTo>
                  <a:pt x="89917" y="373379"/>
                </a:lnTo>
                <a:lnTo>
                  <a:pt x="83602" y="370839"/>
                </a:lnTo>
                <a:close/>
              </a:path>
              <a:path w="491490" h="405130">
                <a:moveTo>
                  <a:pt x="211620" y="368300"/>
                </a:moveTo>
                <a:lnTo>
                  <a:pt x="188814" y="375919"/>
                </a:lnTo>
                <a:lnTo>
                  <a:pt x="181029" y="377189"/>
                </a:lnTo>
                <a:lnTo>
                  <a:pt x="186300" y="401319"/>
                </a:lnTo>
                <a:lnTo>
                  <a:pt x="195056" y="398779"/>
                </a:lnTo>
                <a:lnTo>
                  <a:pt x="203712" y="397509"/>
                </a:lnTo>
                <a:lnTo>
                  <a:pt x="212270" y="393700"/>
                </a:lnTo>
                <a:lnTo>
                  <a:pt x="220728" y="391159"/>
                </a:lnTo>
                <a:lnTo>
                  <a:pt x="211620" y="368300"/>
                </a:lnTo>
                <a:close/>
              </a:path>
              <a:path w="491490" h="405130">
                <a:moveTo>
                  <a:pt x="67323" y="358139"/>
                </a:moveTo>
                <a:lnTo>
                  <a:pt x="50811" y="375919"/>
                </a:lnTo>
                <a:lnTo>
                  <a:pt x="55786" y="379729"/>
                </a:lnTo>
                <a:lnTo>
                  <a:pt x="61025" y="384809"/>
                </a:lnTo>
                <a:lnTo>
                  <a:pt x="66529" y="387350"/>
                </a:lnTo>
                <a:lnTo>
                  <a:pt x="72297" y="391159"/>
                </a:lnTo>
                <a:lnTo>
                  <a:pt x="83602" y="370839"/>
                </a:lnTo>
                <a:lnTo>
                  <a:pt x="77647" y="367029"/>
                </a:lnTo>
                <a:lnTo>
                  <a:pt x="72221" y="363219"/>
                </a:lnTo>
                <a:lnTo>
                  <a:pt x="67323" y="358139"/>
                </a:lnTo>
                <a:close/>
              </a:path>
              <a:path w="491490" h="405130">
                <a:moveTo>
                  <a:pt x="243152" y="353059"/>
                </a:moveTo>
                <a:lnTo>
                  <a:pt x="211620" y="368300"/>
                </a:lnTo>
                <a:lnTo>
                  <a:pt x="220728" y="391159"/>
                </a:lnTo>
                <a:lnTo>
                  <a:pt x="254492" y="375919"/>
                </a:lnTo>
                <a:lnTo>
                  <a:pt x="243152" y="353059"/>
                </a:lnTo>
                <a:close/>
              </a:path>
              <a:path w="491490" h="405130">
                <a:moveTo>
                  <a:pt x="52297" y="341629"/>
                </a:moveTo>
                <a:lnTo>
                  <a:pt x="33188" y="355600"/>
                </a:lnTo>
                <a:lnTo>
                  <a:pt x="37274" y="360679"/>
                </a:lnTo>
                <a:lnTo>
                  <a:pt x="41573" y="365759"/>
                </a:lnTo>
                <a:lnTo>
                  <a:pt x="46086" y="370839"/>
                </a:lnTo>
                <a:lnTo>
                  <a:pt x="50811" y="375919"/>
                </a:lnTo>
                <a:lnTo>
                  <a:pt x="67323" y="358139"/>
                </a:lnTo>
                <a:lnTo>
                  <a:pt x="61835" y="353059"/>
                </a:lnTo>
                <a:lnTo>
                  <a:pt x="56826" y="347979"/>
                </a:lnTo>
                <a:lnTo>
                  <a:pt x="52297" y="341629"/>
                </a:lnTo>
                <a:close/>
              </a:path>
              <a:path w="491490" h="405130">
                <a:moveTo>
                  <a:pt x="273955" y="336550"/>
                </a:moveTo>
                <a:lnTo>
                  <a:pt x="266382" y="340359"/>
                </a:lnTo>
                <a:lnTo>
                  <a:pt x="258724" y="345439"/>
                </a:lnTo>
                <a:lnTo>
                  <a:pt x="243152" y="353059"/>
                </a:lnTo>
                <a:lnTo>
                  <a:pt x="254492" y="375919"/>
                </a:lnTo>
                <a:lnTo>
                  <a:pt x="262814" y="372109"/>
                </a:lnTo>
                <a:lnTo>
                  <a:pt x="271042" y="367029"/>
                </a:lnTo>
                <a:lnTo>
                  <a:pt x="279178" y="363219"/>
                </a:lnTo>
                <a:lnTo>
                  <a:pt x="287221" y="358139"/>
                </a:lnTo>
                <a:lnTo>
                  <a:pt x="273955" y="336550"/>
                </a:lnTo>
                <a:close/>
              </a:path>
              <a:path w="491490" h="405130">
                <a:moveTo>
                  <a:pt x="305278" y="316229"/>
                </a:moveTo>
                <a:lnTo>
                  <a:pt x="297559" y="321309"/>
                </a:lnTo>
                <a:lnTo>
                  <a:pt x="273955" y="336550"/>
                </a:lnTo>
                <a:lnTo>
                  <a:pt x="287221" y="358139"/>
                </a:lnTo>
                <a:lnTo>
                  <a:pt x="311843" y="342900"/>
                </a:lnTo>
                <a:lnTo>
                  <a:pt x="319895" y="336550"/>
                </a:lnTo>
                <a:lnTo>
                  <a:pt x="305278" y="316229"/>
                </a:lnTo>
                <a:close/>
              </a:path>
              <a:path w="491490" h="405130">
                <a:moveTo>
                  <a:pt x="40126" y="321309"/>
                </a:moveTo>
                <a:lnTo>
                  <a:pt x="18848" y="331469"/>
                </a:lnTo>
                <a:lnTo>
                  <a:pt x="22035" y="337819"/>
                </a:lnTo>
                <a:lnTo>
                  <a:pt x="25487" y="344169"/>
                </a:lnTo>
                <a:lnTo>
                  <a:pt x="29205" y="349250"/>
                </a:lnTo>
                <a:lnTo>
                  <a:pt x="33188" y="355600"/>
                </a:lnTo>
                <a:lnTo>
                  <a:pt x="52297" y="341629"/>
                </a:lnTo>
                <a:lnTo>
                  <a:pt x="47631" y="335279"/>
                </a:lnTo>
                <a:lnTo>
                  <a:pt x="43574" y="327659"/>
                </a:lnTo>
                <a:lnTo>
                  <a:pt x="40126" y="321309"/>
                </a:lnTo>
                <a:close/>
              </a:path>
              <a:path w="491490" h="405130">
                <a:moveTo>
                  <a:pt x="337314" y="292100"/>
                </a:moveTo>
                <a:lnTo>
                  <a:pt x="321429" y="304800"/>
                </a:lnTo>
                <a:lnTo>
                  <a:pt x="313387" y="309879"/>
                </a:lnTo>
                <a:lnTo>
                  <a:pt x="305278" y="316229"/>
                </a:lnTo>
                <a:lnTo>
                  <a:pt x="319895" y="336550"/>
                </a:lnTo>
                <a:lnTo>
                  <a:pt x="328266" y="331469"/>
                </a:lnTo>
                <a:lnTo>
                  <a:pt x="352971" y="312419"/>
                </a:lnTo>
                <a:lnTo>
                  <a:pt x="337314" y="292100"/>
                </a:lnTo>
                <a:close/>
              </a:path>
              <a:path w="491490" h="405130">
                <a:moveTo>
                  <a:pt x="30824" y="297179"/>
                </a:moveTo>
                <a:lnTo>
                  <a:pt x="8246" y="304800"/>
                </a:lnTo>
                <a:lnTo>
                  <a:pt x="10524" y="311150"/>
                </a:lnTo>
                <a:lnTo>
                  <a:pt x="13051" y="317500"/>
                </a:lnTo>
                <a:lnTo>
                  <a:pt x="15825" y="325119"/>
                </a:lnTo>
                <a:lnTo>
                  <a:pt x="18848" y="331469"/>
                </a:lnTo>
                <a:lnTo>
                  <a:pt x="40126" y="321309"/>
                </a:lnTo>
                <a:lnTo>
                  <a:pt x="37470" y="314959"/>
                </a:lnTo>
                <a:lnTo>
                  <a:pt x="35034" y="309879"/>
                </a:lnTo>
                <a:lnTo>
                  <a:pt x="32819" y="303529"/>
                </a:lnTo>
                <a:lnTo>
                  <a:pt x="30824" y="297179"/>
                </a:lnTo>
                <a:close/>
              </a:path>
              <a:path w="491490" h="405130">
                <a:moveTo>
                  <a:pt x="368640" y="266700"/>
                </a:moveTo>
                <a:lnTo>
                  <a:pt x="353116" y="279400"/>
                </a:lnTo>
                <a:lnTo>
                  <a:pt x="337314" y="292100"/>
                </a:lnTo>
                <a:lnTo>
                  <a:pt x="352971" y="312419"/>
                </a:lnTo>
                <a:lnTo>
                  <a:pt x="369294" y="299719"/>
                </a:lnTo>
                <a:lnTo>
                  <a:pt x="385267" y="287019"/>
                </a:lnTo>
                <a:lnTo>
                  <a:pt x="368640" y="266700"/>
                </a:lnTo>
                <a:close/>
              </a:path>
              <a:path w="491490" h="405130">
                <a:moveTo>
                  <a:pt x="25118" y="270509"/>
                </a:moveTo>
                <a:lnTo>
                  <a:pt x="1673" y="273050"/>
                </a:lnTo>
                <a:lnTo>
                  <a:pt x="2782" y="280669"/>
                </a:lnTo>
                <a:lnTo>
                  <a:pt x="4247" y="288289"/>
                </a:lnTo>
                <a:lnTo>
                  <a:pt x="6068" y="295909"/>
                </a:lnTo>
                <a:lnTo>
                  <a:pt x="8246" y="304800"/>
                </a:lnTo>
                <a:lnTo>
                  <a:pt x="30824" y="297179"/>
                </a:lnTo>
                <a:lnTo>
                  <a:pt x="28943" y="290829"/>
                </a:lnTo>
                <a:lnTo>
                  <a:pt x="27365" y="283209"/>
                </a:lnTo>
                <a:lnTo>
                  <a:pt x="26090" y="276859"/>
                </a:lnTo>
                <a:lnTo>
                  <a:pt x="25118" y="270509"/>
                </a:lnTo>
                <a:close/>
              </a:path>
              <a:path w="491490" h="405130">
                <a:moveTo>
                  <a:pt x="397306" y="241300"/>
                </a:moveTo>
                <a:lnTo>
                  <a:pt x="390258" y="248919"/>
                </a:lnTo>
                <a:lnTo>
                  <a:pt x="375926" y="261619"/>
                </a:lnTo>
                <a:lnTo>
                  <a:pt x="368640" y="266700"/>
                </a:lnTo>
                <a:lnTo>
                  <a:pt x="385267" y="287019"/>
                </a:lnTo>
                <a:lnTo>
                  <a:pt x="392775" y="280669"/>
                </a:lnTo>
                <a:lnTo>
                  <a:pt x="400191" y="274319"/>
                </a:lnTo>
                <a:lnTo>
                  <a:pt x="407514" y="266700"/>
                </a:lnTo>
                <a:lnTo>
                  <a:pt x="414743" y="260350"/>
                </a:lnTo>
                <a:lnTo>
                  <a:pt x="397306" y="241300"/>
                </a:lnTo>
                <a:close/>
              </a:path>
              <a:path w="491490" h="405130">
                <a:moveTo>
                  <a:pt x="0" y="240029"/>
                </a:moveTo>
                <a:lnTo>
                  <a:pt x="38" y="248919"/>
                </a:lnTo>
                <a:lnTo>
                  <a:pt x="329" y="256539"/>
                </a:lnTo>
                <a:lnTo>
                  <a:pt x="874" y="264159"/>
                </a:lnTo>
                <a:lnTo>
                  <a:pt x="1673" y="273050"/>
                </a:lnTo>
                <a:lnTo>
                  <a:pt x="25118" y="270509"/>
                </a:lnTo>
                <a:lnTo>
                  <a:pt x="24366" y="262889"/>
                </a:lnTo>
                <a:lnTo>
                  <a:pt x="23837" y="255269"/>
                </a:lnTo>
                <a:lnTo>
                  <a:pt x="23529" y="247650"/>
                </a:lnTo>
                <a:lnTo>
                  <a:pt x="23442" y="241300"/>
                </a:lnTo>
                <a:lnTo>
                  <a:pt x="0" y="240029"/>
                </a:lnTo>
                <a:close/>
              </a:path>
              <a:path w="491490" h="405130">
                <a:moveTo>
                  <a:pt x="421690" y="218439"/>
                </a:moveTo>
                <a:lnTo>
                  <a:pt x="415714" y="223519"/>
                </a:lnTo>
                <a:lnTo>
                  <a:pt x="409655" y="229869"/>
                </a:lnTo>
                <a:lnTo>
                  <a:pt x="403518" y="236219"/>
                </a:lnTo>
                <a:lnTo>
                  <a:pt x="397306" y="241300"/>
                </a:lnTo>
                <a:lnTo>
                  <a:pt x="414743" y="260350"/>
                </a:lnTo>
                <a:lnTo>
                  <a:pt x="421126" y="254000"/>
                </a:lnTo>
                <a:lnTo>
                  <a:pt x="427434" y="247650"/>
                </a:lnTo>
                <a:lnTo>
                  <a:pt x="433671" y="241300"/>
                </a:lnTo>
                <a:lnTo>
                  <a:pt x="439839" y="234950"/>
                </a:lnTo>
                <a:lnTo>
                  <a:pt x="421690" y="218439"/>
                </a:lnTo>
                <a:close/>
              </a:path>
              <a:path w="491490" h="405130">
                <a:moveTo>
                  <a:pt x="1967" y="207009"/>
                </a:moveTo>
                <a:lnTo>
                  <a:pt x="1013" y="218439"/>
                </a:lnTo>
                <a:lnTo>
                  <a:pt x="626" y="223519"/>
                </a:lnTo>
                <a:lnTo>
                  <a:pt x="223" y="232409"/>
                </a:lnTo>
                <a:lnTo>
                  <a:pt x="0" y="240029"/>
                </a:lnTo>
                <a:lnTo>
                  <a:pt x="23442" y="241300"/>
                </a:lnTo>
                <a:lnTo>
                  <a:pt x="23591" y="232409"/>
                </a:lnTo>
                <a:lnTo>
                  <a:pt x="23902" y="224789"/>
                </a:lnTo>
                <a:lnTo>
                  <a:pt x="24375" y="217169"/>
                </a:lnTo>
                <a:lnTo>
                  <a:pt x="25010" y="209550"/>
                </a:lnTo>
                <a:lnTo>
                  <a:pt x="1967" y="207009"/>
                </a:lnTo>
                <a:close/>
              </a:path>
              <a:path w="491490" h="405130">
                <a:moveTo>
                  <a:pt x="440944" y="196850"/>
                </a:moveTo>
                <a:lnTo>
                  <a:pt x="436290" y="201929"/>
                </a:lnTo>
                <a:lnTo>
                  <a:pt x="431531" y="207009"/>
                </a:lnTo>
                <a:lnTo>
                  <a:pt x="426665" y="212089"/>
                </a:lnTo>
                <a:lnTo>
                  <a:pt x="421690" y="218439"/>
                </a:lnTo>
                <a:lnTo>
                  <a:pt x="439839" y="234950"/>
                </a:lnTo>
                <a:lnTo>
                  <a:pt x="445118" y="229869"/>
                </a:lnTo>
                <a:lnTo>
                  <a:pt x="450288" y="223519"/>
                </a:lnTo>
                <a:lnTo>
                  <a:pt x="455348" y="218439"/>
                </a:lnTo>
                <a:lnTo>
                  <a:pt x="460298" y="212089"/>
                </a:lnTo>
                <a:lnTo>
                  <a:pt x="440944" y="196850"/>
                </a:lnTo>
                <a:close/>
              </a:path>
              <a:path w="491490" h="405130">
                <a:moveTo>
                  <a:pt x="455523" y="177800"/>
                </a:moveTo>
                <a:lnTo>
                  <a:pt x="450900" y="184150"/>
                </a:lnTo>
                <a:lnTo>
                  <a:pt x="446049" y="190500"/>
                </a:lnTo>
                <a:lnTo>
                  <a:pt x="440944" y="196850"/>
                </a:lnTo>
                <a:lnTo>
                  <a:pt x="460298" y="212089"/>
                </a:lnTo>
                <a:lnTo>
                  <a:pt x="464437" y="207009"/>
                </a:lnTo>
                <a:lnTo>
                  <a:pt x="468410" y="201929"/>
                </a:lnTo>
                <a:lnTo>
                  <a:pt x="472218" y="195579"/>
                </a:lnTo>
                <a:lnTo>
                  <a:pt x="475856" y="190500"/>
                </a:lnTo>
                <a:lnTo>
                  <a:pt x="455523" y="177800"/>
                </a:lnTo>
                <a:close/>
              </a:path>
              <a:path w="491490" h="405130">
                <a:moveTo>
                  <a:pt x="7426" y="171450"/>
                </a:moveTo>
                <a:lnTo>
                  <a:pt x="5716" y="180339"/>
                </a:lnTo>
                <a:lnTo>
                  <a:pt x="4236" y="189229"/>
                </a:lnTo>
                <a:lnTo>
                  <a:pt x="2986" y="198119"/>
                </a:lnTo>
                <a:lnTo>
                  <a:pt x="1967" y="207009"/>
                </a:lnTo>
                <a:lnTo>
                  <a:pt x="25010" y="209550"/>
                </a:lnTo>
                <a:lnTo>
                  <a:pt x="25873" y="200659"/>
                </a:lnTo>
                <a:lnTo>
                  <a:pt x="26956" y="193039"/>
                </a:lnTo>
                <a:lnTo>
                  <a:pt x="28259" y="184150"/>
                </a:lnTo>
                <a:lnTo>
                  <a:pt x="29782" y="176529"/>
                </a:lnTo>
                <a:lnTo>
                  <a:pt x="7426" y="171450"/>
                </a:lnTo>
                <a:close/>
              </a:path>
              <a:path w="491490" h="405130">
                <a:moveTo>
                  <a:pt x="464972" y="161289"/>
                </a:moveTo>
                <a:lnTo>
                  <a:pt x="462191" y="167639"/>
                </a:lnTo>
                <a:lnTo>
                  <a:pt x="459041" y="172719"/>
                </a:lnTo>
                <a:lnTo>
                  <a:pt x="455523" y="177800"/>
                </a:lnTo>
                <a:lnTo>
                  <a:pt x="475856" y="190500"/>
                </a:lnTo>
                <a:lnTo>
                  <a:pt x="479882" y="184150"/>
                </a:lnTo>
                <a:lnTo>
                  <a:pt x="483247" y="177800"/>
                </a:lnTo>
                <a:lnTo>
                  <a:pt x="485952" y="170179"/>
                </a:lnTo>
                <a:lnTo>
                  <a:pt x="464972" y="161289"/>
                </a:lnTo>
                <a:close/>
              </a:path>
              <a:path w="491490" h="405130">
                <a:moveTo>
                  <a:pt x="16661" y="138429"/>
                </a:moveTo>
                <a:lnTo>
                  <a:pt x="13963" y="146050"/>
                </a:lnTo>
                <a:lnTo>
                  <a:pt x="11525" y="154939"/>
                </a:lnTo>
                <a:lnTo>
                  <a:pt x="9347" y="163829"/>
                </a:lnTo>
                <a:lnTo>
                  <a:pt x="7426" y="171450"/>
                </a:lnTo>
                <a:lnTo>
                  <a:pt x="29782" y="176529"/>
                </a:lnTo>
                <a:lnTo>
                  <a:pt x="31480" y="168909"/>
                </a:lnTo>
                <a:lnTo>
                  <a:pt x="33422" y="161289"/>
                </a:lnTo>
                <a:lnTo>
                  <a:pt x="35607" y="153669"/>
                </a:lnTo>
                <a:lnTo>
                  <a:pt x="38035" y="146050"/>
                </a:lnTo>
                <a:lnTo>
                  <a:pt x="16661" y="138429"/>
                </a:lnTo>
                <a:close/>
              </a:path>
              <a:path w="491490" h="405130">
                <a:moveTo>
                  <a:pt x="469506" y="148589"/>
                </a:moveTo>
                <a:lnTo>
                  <a:pt x="468579" y="153669"/>
                </a:lnTo>
                <a:lnTo>
                  <a:pt x="467067" y="157479"/>
                </a:lnTo>
                <a:lnTo>
                  <a:pt x="464972" y="161289"/>
                </a:lnTo>
                <a:lnTo>
                  <a:pt x="485952" y="170179"/>
                </a:lnTo>
                <a:lnTo>
                  <a:pt x="488226" y="163829"/>
                </a:lnTo>
                <a:lnTo>
                  <a:pt x="489750" y="158750"/>
                </a:lnTo>
                <a:lnTo>
                  <a:pt x="490537" y="151129"/>
                </a:lnTo>
                <a:lnTo>
                  <a:pt x="469506" y="148589"/>
                </a:lnTo>
                <a:close/>
              </a:path>
              <a:path w="491490" h="405130">
                <a:moveTo>
                  <a:pt x="262380" y="152185"/>
                </a:moveTo>
                <a:lnTo>
                  <a:pt x="262380" y="156209"/>
                </a:lnTo>
                <a:lnTo>
                  <a:pt x="266534" y="160019"/>
                </a:lnTo>
                <a:lnTo>
                  <a:pt x="276783" y="160019"/>
                </a:lnTo>
                <a:lnTo>
                  <a:pt x="280937" y="156209"/>
                </a:lnTo>
                <a:lnTo>
                  <a:pt x="280937" y="153669"/>
                </a:lnTo>
                <a:lnTo>
                  <a:pt x="262943" y="153669"/>
                </a:lnTo>
                <a:lnTo>
                  <a:pt x="262380" y="152185"/>
                </a:lnTo>
                <a:close/>
              </a:path>
              <a:path w="491490" h="405130">
                <a:moveTo>
                  <a:pt x="276783" y="140969"/>
                </a:moveTo>
                <a:lnTo>
                  <a:pt x="266534" y="140969"/>
                </a:lnTo>
                <a:lnTo>
                  <a:pt x="262380" y="146050"/>
                </a:lnTo>
                <a:lnTo>
                  <a:pt x="262380" y="152185"/>
                </a:lnTo>
                <a:lnTo>
                  <a:pt x="262943" y="153669"/>
                </a:lnTo>
                <a:lnTo>
                  <a:pt x="280375" y="147319"/>
                </a:lnTo>
                <a:lnTo>
                  <a:pt x="278967" y="143640"/>
                </a:lnTo>
                <a:lnTo>
                  <a:pt x="276783" y="140969"/>
                </a:lnTo>
                <a:close/>
              </a:path>
              <a:path w="491490" h="405130">
                <a:moveTo>
                  <a:pt x="278967" y="143640"/>
                </a:moveTo>
                <a:lnTo>
                  <a:pt x="280375" y="147319"/>
                </a:lnTo>
                <a:lnTo>
                  <a:pt x="262943" y="153669"/>
                </a:lnTo>
                <a:lnTo>
                  <a:pt x="280937" y="153669"/>
                </a:lnTo>
                <a:lnTo>
                  <a:pt x="280937" y="146050"/>
                </a:lnTo>
                <a:lnTo>
                  <a:pt x="278967" y="143640"/>
                </a:lnTo>
                <a:close/>
              </a:path>
              <a:path w="491490" h="405130">
                <a:moveTo>
                  <a:pt x="275516" y="134619"/>
                </a:moveTo>
                <a:lnTo>
                  <a:pt x="258128" y="140969"/>
                </a:lnTo>
                <a:lnTo>
                  <a:pt x="262380" y="152185"/>
                </a:lnTo>
                <a:lnTo>
                  <a:pt x="262380" y="146050"/>
                </a:lnTo>
                <a:lnTo>
                  <a:pt x="266534" y="140969"/>
                </a:lnTo>
                <a:lnTo>
                  <a:pt x="277945" y="140969"/>
                </a:lnTo>
                <a:lnTo>
                  <a:pt x="275516" y="134619"/>
                </a:lnTo>
                <a:close/>
              </a:path>
              <a:path w="491490" h="405130">
                <a:moveTo>
                  <a:pt x="489635" y="133350"/>
                </a:moveTo>
                <a:lnTo>
                  <a:pt x="485128" y="133659"/>
                </a:lnTo>
                <a:lnTo>
                  <a:pt x="484200" y="134619"/>
                </a:lnTo>
                <a:lnTo>
                  <a:pt x="471144" y="134619"/>
                </a:lnTo>
                <a:lnTo>
                  <a:pt x="470890" y="139700"/>
                </a:lnTo>
                <a:lnTo>
                  <a:pt x="470322" y="143640"/>
                </a:lnTo>
                <a:lnTo>
                  <a:pt x="469506" y="148589"/>
                </a:lnTo>
                <a:lnTo>
                  <a:pt x="490537" y="151129"/>
                </a:lnTo>
                <a:lnTo>
                  <a:pt x="491185" y="146050"/>
                </a:lnTo>
                <a:lnTo>
                  <a:pt x="490880" y="139700"/>
                </a:lnTo>
                <a:lnTo>
                  <a:pt x="489884" y="134619"/>
                </a:lnTo>
                <a:lnTo>
                  <a:pt x="475094" y="134619"/>
                </a:lnTo>
                <a:lnTo>
                  <a:pt x="474848" y="134365"/>
                </a:lnTo>
                <a:lnTo>
                  <a:pt x="489834" y="134365"/>
                </a:lnTo>
                <a:lnTo>
                  <a:pt x="489635" y="133350"/>
                </a:lnTo>
                <a:close/>
              </a:path>
              <a:path w="491490" h="405130">
                <a:moveTo>
                  <a:pt x="30085" y="105409"/>
                </a:moveTo>
                <a:lnTo>
                  <a:pt x="26396" y="114300"/>
                </a:lnTo>
                <a:lnTo>
                  <a:pt x="22930" y="121919"/>
                </a:lnTo>
                <a:lnTo>
                  <a:pt x="19684" y="129539"/>
                </a:lnTo>
                <a:lnTo>
                  <a:pt x="16661" y="138429"/>
                </a:lnTo>
                <a:lnTo>
                  <a:pt x="38035" y="146050"/>
                </a:lnTo>
                <a:lnTo>
                  <a:pt x="40805" y="138429"/>
                </a:lnTo>
                <a:lnTo>
                  <a:pt x="43785" y="130809"/>
                </a:lnTo>
                <a:lnTo>
                  <a:pt x="46976" y="123189"/>
                </a:lnTo>
                <a:lnTo>
                  <a:pt x="50377" y="115569"/>
                </a:lnTo>
                <a:lnTo>
                  <a:pt x="30085" y="105409"/>
                </a:lnTo>
                <a:close/>
              </a:path>
              <a:path w="491490" h="405130">
                <a:moveTo>
                  <a:pt x="277945" y="140969"/>
                </a:moveTo>
                <a:lnTo>
                  <a:pt x="276783" y="140969"/>
                </a:lnTo>
                <a:lnTo>
                  <a:pt x="278967" y="143640"/>
                </a:lnTo>
                <a:lnTo>
                  <a:pt x="277945" y="140969"/>
                </a:lnTo>
                <a:close/>
              </a:path>
              <a:path w="491490" h="405130">
                <a:moveTo>
                  <a:pt x="266325" y="97789"/>
                </a:moveTo>
                <a:lnTo>
                  <a:pt x="247040" y="102869"/>
                </a:lnTo>
                <a:lnTo>
                  <a:pt x="249481" y="111759"/>
                </a:lnTo>
                <a:lnTo>
                  <a:pt x="252143" y="121919"/>
                </a:lnTo>
                <a:lnTo>
                  <a:pt x="255026" y="130809"/>
                </a:lnTo>
                <a:lnTo>
                  <a:pt x="258128" y="140969"/>
                </a:lnTo>
                <a:lnTo>
                  <a:pt x="275516" y="134619"/>
                </a:lnTo>
                <a:lnTo>
                  <a:pt x="272738" y="125729"/>
                </a:lnTo>
                <a:lnTo>
                  <a:pt x="270280" y="116839"/>
                </a:lnTo>
                <a:lnTo>
                  <a:pt x="268142" y="107950"/>
                </a:lnTo>
                <a:lnTo>
                  <a:pt x="266325" y="97789"/>
                </a:lnTo>
                <a:close/>
              </a:path>
              <a:path w="491490" h="405130">
                <a:moveTo>
                  <a:pt x="471411" y="127952"/>
                </a:moveTo>
                <a:lnTo>
                  <a:pt x="471144" y="134619"/>
                </a:lnTo>
                <a:lnTo>
                  <a:pt x="474848" y="134365"/>
                </a:lnTo>
                <a:lnTo>
                  <a:pt x="471411" y="130809"/>
                </a:lnTo>
                <a:lnTo>
                  <a:pt x="471411" y="127952"/>
                </a:lnTo>
                <a:close/>
              </a:path>
              <a:path w="491490" h="405130">
                <a:moveTo>
                  <a:pt x="485128" y="133659"/>
                </a:moveTo>
                <a:lnTo>
                  <a:pt x="474848" y="134365"/>
                </a:lnTo>
                <a:lnTo>
                  <a:pt x="475094" y="134619"/>
                </a:lnTo>
                <a:lnTo>
                  <a:pt x="484200" y="134619"/>
                </a:lnTo>
                <a:lnTo>
                  <a:pt x="485128" y="133659"/>
                </a:lnTo>
                <a:close/>
              </a:path>
              <a:path w="491490" h="405130">
                <a:moveTo>
                  <a:pt x="487845" y="124459"/>
                </a:moveTo>
                <a:lnTo>
                  <a:pt x="471449" y="127000"/>
                </a:lnTo>
                <a:lnTo>
                  <a:pt x="471411" y="130809"/>
                </a:lnTo>
                <a:lnTo>
                  <a:pt x="474848" y="134365"/>
                </a:lnTo>
                <a:lnTo>
                  <a:pt x="485128" y="133659"/>
                </a:lnTo>
                <a:lnTo>
                  <a:pt x="487883" y="130809"/>
                </a:lnTo>
                <a:lnTo>
                  <a:pt x="487845" y="124459"/>
                </a:lnTo>
                <a:close/>
              </a:path>
              <a:path w="491490" h="405130">
                <a:moveTo>
                  <a:pt x="487883" y="124649"/>
                </a:moveTo>
                <a:lnTo>
                  <a:pt x="487883" y="130809"/>
                </a:lnTo>
                <a:lnTo>
                  <a:pt x="485128" y="133659"/>
                </a:lnTo>
                <a:lnTo>
                  <a:pt x="489635" y="133350"/>
                </a:lnTo>
                <a:lnTo>
                  <a:pt x="487883" y="124649"/>
                </a:lnTo>
                <a:close/>
              </a:path>
              <a:path w="491490" h="405130">
                <a:moveTo>
                  <a:pt x="484200" y="118109"/>
                </a:moveTo>
                <a:lnTo>
                  <a:pt x="475094" y="118109"/>
                </a:lnTo>
                <a:lnTo>
                  <a:pt x="471411" y="120650"/>
                </a:lnTo>
                <a:lnTo>
                  <a:pt x="471411" y="127952"/>
                </a:lnTo>
                <a:lnTo>
                  <a:pt x="471449" y="127000"/>
                </a:lnTo>
                <a:lnTo>
                  <a:pt x="487845" y="124459"/>
                </a:lnTo>
                <a:lnTo>
                  <a:pt x="487883" y="120650"/>
                </a:lnTo>
                <a:lnTo>
                  <a:pt x="484200" y="118109"/>
                </a:lnTo>
                <a:close/>
              </a:path>
              <a:path w="491490" h="405130">
                <a:moveTo>
                  <a:pt x="487883" y="124459"/>
                </a:moveTo>
                <a:lnTo>
                  <a:pt x="487883" y="124649"/>
                </a:lnTo>
                <a:lnTo>
                  <a:pt x="487883" y="124459"/>
                </a:lnTo>
                <a:close/>
              </a:path>
              <a:path w="491490" h="405130">
                <a:moveTo>
                  <a:pt x="47497" y="74929"/>
                </a:moveTo>
                <a:lnTo>
                  <a:pt x="42787" y="82550"/>
                </a:lnTo>
                <a:lnTo>
                  <a:pt x="38315" y="90169"/>
                </a:lnTo>
                <a:lnTo>
                  <a:pt x="34081" y="97789"/>
                </a:lnTo>
                <a:lnTo>
                  <a:pt x="30085" y="105409"/>
                </a:lnTo>
                <a:lnTo>
                  <a:pt x="50377" y="115569"/>
                </a:lnTo>
                <a:lnTo>
                  <a:pt x="54044" y="107950"/>
                </a:lnTo>
                <a:lnTo>
                  <a:pt x="57929" y="100329"/>
                </a:lnTo>
                <a:lnTo>
                  <a:pt x="62034" y="93979"/>
                </a:lnTo>
                <a:lnTo>
                  <a:pt x="66358" y="86359"/>
                </a:lnTo>
                <a:lnTo>
                  <a:pt x="47497" y="74929"/>
                </a:lnTo>
                <a:close/>
              </a:path>
              <a:path w="491490" h="405130">
                <a:moveTo>
                  <a:pt x="256517" y="59689"/>
                </a:moveTo>
                <a:lnTo>
                  <a:pt x="236479" y="67309"/>
                </a:lnTo>
                <a:lnTo>
                  <a:pt x="239484" y="76200"/>
                </a:lnTo>
                <a:lnTo>
                  <a:pt x="242246" y="85089"/>
                </a:lnTo>
                <a:lnTo>
                  <a:pt x="244765" y="93979"/>
                </a:lnTo>
                <a:lnTo>
                  <a:pt x="247040" y="102869"/>
                </a:lnTo>
                <a:lnTo>
                  <a:pt x="266325" y="97789"/>
                </a:lnTo>
                <a:lnTo>
                  <a:pt x="264374" y="88900"/>
                </a:lnTo>
                <a:lnTo>
                  <a:pt x="262088" y="78739"/>
                </a:lnTo>
                <a:lnTo>
                  <a:pt x="259469" y="69850"/>
                </a:lnTo>
                <a:lnTo>
                  <a:pt x="256517" y="59689"/>
                </a:lnTo>
                <a:close/>
              </a:path>
              <a:path w="491490" h="405130">
                <a:moveTo>
                  <a:pt x="67426" y="48259"/>
                </a:moveTo>
                <a:lnTo>
                  <a:pt x="62079" y="54609"/>
                </a:lnTo>
                <a:lnTo>
                  <a:pt x="56975" y="60959"/>
                </a:lnTo>
                <a:lnTo>
                  <a:pt x="52115" y="67309"/>
                </a:lnTo>
                <a:lnTo>
                  <a:pt x="47497" y="74929"/>
                </a:lnTo>
                <a:lnTo>
                  <a:pt x="66358" y="86359"/>
                </a:lnTo>
                <a:lnTo>
                  <a:pt x="70494" y="80009"/>
                </a:lnTo>
                <a:lnTo>
                  <a:pt x="74845" y="74929"/>
                </a:lnTo>
                <a:lnTo>
                  <a:pt x="79412" y="68579"/>
                </a:lnTo>
                <a:lnTo>
                  <a:pt x="84194" y="62229"/>
                </a:lnTo>
                <a:lnTo>
                  <a:pt x="67426" y="48259"/>
                </a:lnTo>
                <a:close/>
              </a:path>
              <a:path w="491490" h="405130">
                <a:moveTo>
                  <a:pt x="240935" y="31750"/>
                </a:moveTo>
                <a:lnTo>
                  <a:pt x="223782" y="45719"/>
                </a:lnTo>
                <a:lnTo>
                  <a:pt x="229085" y="52069"/>
                </a:lnTo>
                <a:lnTo>
                  <a:pt x="233316" y="59689"/>
                </a:lnTo>
                <a:lnTo>
                  <a:pt x="236479" y="67309"/>
                </a:lnTo>
                <a:lnTo>
                  <a:pt x="256517" y="59689"/>
                </a:lnTo>
                <a:lnTo>
                  <a:pt x="253434" y="52069"/>
                </a:lnTo>
                <a:lnTo>
                  <a:pt x="249809" y="45719"/>
                </a:lnTo>
                <a:lnTo>
                  <a:pt x="245643" y="38100"/>
                </a:lnTo>
                <a:lnTo>
                  <a:pt x="240935" y="31750"/>
                </a:lnTo>
                <a:close/>
              </a:path>
              <a:path w="491490" h="405130">
                <a:moveTo>
                  <a:pt x="89980" y="26669"/>
                </a:moveTo>
                <a:lnTo>
                  <a:pt x="83997" y="31750"/>
                </a:lnTo>
                <a:lnTo>
                  <a:pt x="78244" y="36829"/>
                </a:lnTo>
                <a:lnTo>
                  <a:pt x="72721" y="41909"/>
                </a:lnTo>
                <a:lnTo>
                  <a:pt x="67426" y="48259"/>
                </a:lnTo>
                <a:lnTo>
                  <a:pt x="84194" y="62229"/>
                </a:lnTo>
                <a:lnTo>
                  <a:pt x="88800" y="57150"/>
                </a:lnTo>
                <a:lnTo>
                  <a:pt x="93615" y="52069"/>
                </a:lnTo>
                <a:lnTo>
                  <a:pt x="98638" y="48259"/>
                </a:lnTo>
                <a:lnTo>
                  <a:pt x="103870" y="43179"/>
                </a:lnTo>
                <a:lnTo>
                  <a:pt x="89980" y="26669"/>
                </a:lnTo>
                <a:close/>
              </a:path>
              <a:path w="491490" h="405130">
                <a:moveTo>
                  <a:pt x="222037" y="12700"/>
                </a:moveTo>
                <a:lnTo>
                  <a:pt x="210309" y="31750"/>
                </a:lnTo>
                <a:lnTo>
                  <a:pt x="211230" y="33019"/>
                </a:lnTo>
                <a:lnTo>
                  <a:pt x="212109" y="33019"/>
                </a:lnTo>
                <a:lnTo>
                  <a:pt x="212948" y="34289"/>
                </a:lnTo>
                <a:lnTo>
                  <a:pt x="216932" y="36829"/>
                </a:lnTo>
                <a:lnTo>
                  <a:pt x="220544" y="40639"/>
                </a:lnTo>
                <a:lnTo>
                  <a:pt x="223782" y="45719"/>
                </a:lnTo>
                <a:lnTo>
                  <a:pt x="240935" y="31750"/>
                </a:lnTo>
                <a:lnTo>
                  <a:pt x="223550" y="13969"/>
                </a:lnTo>
                <a:lnTo>
                  <a:pt x="222037" y="12700"/>
                </a:lnTo>
                <a:close/>
              </a:path>
              <a:path w="491490" h="405130">
                <a:moveTo>
                  <a:pt x="114128" y="10159"/>
                </a:moveTo>
                <a:lnTo>
                  <a:pt x="107810" y="13969"/>
                </a:lnTo>
                <a:lnTo>
                  <a:pt x="101679" y="17779"/>
                </a:lnTo>
                <a:lnTo>
                  <a:pt x="95736" y="21589"/>
                </a:lnTo>
                <a:lnTo>
                  <a:pt x="89980" y="26669"/>
                </a:lnTo>
                <a:lnTo>
                  <a:pt x="103870" y="43179"/>
                </a:lnTo>
                <a:lnTo>
                  <a:pt x="110312" y="38100"/>
                </a:lnTo>
                <a:lnTo>
                  <a:pt x="117176" y="34289"/>
                </a:lnTo>
                <a:lnTo>
                  <a:pt x="124463" y="30479"/>
                </a:lnTo>
                <a:lnTo>
                  <a:pt x="114128" y="10159"/>
                </a:lnTo>
                <a:close/>
              </a:path>
              <a:path w="491490" h="405130">
                <a:moveTo>
                  <a:pt x="204812" y="5079"/>
                </a:moveTo>
                <a:lnTo>
                  <a:pt x="197676" y="25400"/>
                </a:lnTo>
                <a:lnTo>
                  <a:pt x="202106" y="27939"/>
                </a:lnTo>
                <a:lnTo>
                  <a:pt x="206316" y="29209"/>
                </a:lnTo>
                <a:lnTo>
                  <a:pt x="210309" y="31750"/>
                </a:lnTo>
                <a:lnTo>
                  <a:pt x="222037" y="12700"/>
                </a:lnTo>
                <a:lnTo>
                  <a:pt x="216621" y="10159"/>
                </a:lnTo>
                <a:lnTo>
                  <a:pt x="210879" y="7619"/>
                </a:lnTo>
                <a:lnTo>
                  <a:pt x="204812" y="5079"/>
                </a:lnTo>
                <a:close/>
              </a:path>
              <a:path w="491490" h="405130">
                <a:moveTo>
                  <a:pt x="139650" y="1269"/>
                </a:moveTo>
                <a:lnTo>
                  <a:pt x="133010" y="2539"/>
                </a:lnTo>
                <a:lnTo>
                  <a:pt x="126543" y="5079"/>
                </a:lnTo>
                <a:lnTo>
                  <a:pt x="120249" y="7619"/>
                </a:lnTo>
                <a:lnTo>
                  <a:pt x="114128" y="10159"/>
                </a:lnTo>
                <a:lnTo>
                  <a:pt x="124463" y="30479"/>
                </a:lnTo>
                <a:lnTo>
                  <a:pt x="130379" y="26669"/>
                </a:lnTo>
                <a:lnTo>
                  <a:pt x="136631" y="24129"/>
                </a:lnTo>
                <a:lnTo>
                  <a:pt x="143219" y="22859"/>
                </a:lnTo>
                <a:lnTo>
                  <a:pt x="139650" y="1269"/>
                </a:lnTo>
                <a:close/>
              </a:path>
              <a:path w="491490" h="405130">
                <a:moveTo>
                  <a:pt x="186405" y="1269"/>
                </a:moveTo>
                <a:lnTo>
                  <a:pt x="173459" y="1269"/>
                </a:lnTo>
                <a:lnTo>
                  <a:pt x="172289" y="22859"/>
                </a:lnTo>
                <a:lnTo>
                  <a:pt x="179501" y="22859"/>
                </a:lnTo>
                <a:lnTo>
                  <a:pt x="193774" y="25400"/>
                </a:lnTo>
                <a:lnTo>
                  <a:pt x="197676" y="25400"/>
                </a:lnTo>
                <a:lnTo>
                  <a:pt x="204812" y="5079"/>
                </a:lnTo>
                <a:lnTo>
                  <a:pt x="202981" y="3809"/>
                </a:lnTo>
                <a:lnTo>
                  <a:pt x="199242" y="3809"/>
                </a:lnTo>
                <a:lnTo>
                  <a:pt x="186405" y="1269"/>
                </a:lnTo>
                <a:close/>
              </a:path>
              <a:path w="491490" h="405130">
                <a:moveTo>
                  <a:pt x="164985" y="0"/>
                </a:moveTo>
                <a:lnTo>
                  <a:pt x="156526" y="0"/>
                </a:lnTo>
                <a:lnTo>
                  <a:pt x="148081" y="1269"/>
                </a:lnTo>
                <a:lnTo>
                  <a:pt x="139650" y="1269"/>
                </a:lnTo>
                <a:lnTo>
                  <a:pt x="143219" y="22859"/>
                </a:lnTo>
                <a:lnTo>
                  <a:pt x="148451" y="22859"/>
                </a:lnTo>
                <a:lnTo>
                  <a:pt x="156395" y="21589"/>
                </a:lnTo>
                <a:lnTo>
                  <a:pt x="172358" y="21589"/>
                </a:lnTo>
                <a:lnTo>
                  <a:pt x="173459" y="1269"/>
                </a:lnTo>
                <a:lnTo>
                  <a:pt x="164985" y="0"/>
                </a:lnTo>
                <a:close/>
              </a:path>
              <a:path w="491490" h="405130">
                <a:moveTo>
                  <a:pt x="172358" y="21589"/>
                </a:moveTo>
                <a:lnTo>
                  <a:pt x="164341" y="21589"/>
                </a:lnTo>
                <a:lnTo>
                  <a:pt x="172289" y="22859"/>
                </a:lnTo>
                <a:lnTo>
                  <a:pt x="172358" y="21589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06199" y="1986471"/>
            <a:ext cx="713591" cy="242570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98259" y="2042414"/>
            <a:ext cx="79873" cy="123494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49054" y="2307043"/>
            <a:ext cx="824767" cy="287807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36288" y="2658351"/>
            <a:ext cx="1323703" cy="306298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38674"/>
            <a:ext cx="48228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5" dirty="0"/>
              <a:t>More </a:t>
            </a:r>
            <a:r>
              <a:rPr sz="4400" spc="-260" dirty="0"/>
              <a:t>array </a:t>
            </a:r>
            <a:r>
              <a:rPr sz="4400" spc="-175" dirty="0"/>
              <a:t>and</a:t>
            </a:r>
            <a:r>
              <a:rPr sz="4400" spc="-780" dirty="0"/>
              <a:t> </a:t>
            </a:r>
            <a:r>
              <a:rPr sz="4400" spc="-145" dirty="0"/>
              <a:t>loops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251024"/>
            <a:ext cx="8823960" cy="3401695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18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30" dirty="0">
                <a:latin typeface="Trebuchet MS"/>
                <a:cs typeface="Trebuchet MS"/>
              </a:rPr>
              <a:t>Given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-100" dirty="0">
                <a:latin typeface="Trebuchet MS"/>
                <a:cs typeface="Trebuchet MS"/>
              </a:rPr>
              <a:t>an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-150" dirty="0">
                <a:latin typeface="Trebuchet MS"/>
                <a:cs typeface="Trebuchet MS"/>
              </a:rPr>
              <a:t>array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10" dirty="0">
                <a:latin typeface="Trebuchet MS"/>
                <a:cs typeface="Trebuchet MS"/>
              </a:rPr>
              <a:t>of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35" dirty="0">
                <a:latin typeface="Trebuchet MS"/>
                <a:cs typeface="Trebuchet MS"/>
              </a:rPr>
              <a:t>strings,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-135" dirty="0">
                <a:latin typeface="Trebuchet MS"/>
                <a:cs typeface="Trebuchet MS"/>
              </a:rPr>
              <a:t>convert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the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05" dirty="0">
                <a:latin typeface="Trebuchet MS"/>
                <a:cs typeface="Trebuchet MS"/>
              </a:rPr>
              <a:t>strings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-120" dirty="0">
                <a:latin typeface="Trebuchet MS"/>
                <a:cs typeface="Trebuchet MS"/>
              </a:rPr>
              <a:t>into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-120" dirty="0">
                <a:latin typeface="Trebuchet MS"/>
                <a:cs typeface="Trebuchet MS"/>
              </a:rPr>
              <a:t>uppercase</a:t>
            </a:r>
            <a:endParaRPr sz="2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2000" spc="-5" dirty="0">
                <a:latin typeface="Courier New"/>
                <a:cs typeface="Courier New"/>
              </a:rPr>
              <a:t>String[] toUpper(String[]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strs){</a:t>
            </a:r>
            <a:endParaRPr sz="2000">
              <a:latin typeface="Courier New"/>
              <a:cs typeface="Courier New"/>
            </a:endParaRPr>
          </a:p>
          <a:p>
            <a:pPr marL="622300" marR="1335405">
              <a:lnSpc>
                <a:spcPct val="131900"/>
              </a:lnSpc>
              <a:tabLst>
                <a:tab pos="1231265" algn="l"/>
                <a:tab pos="3060065" algn="l"/>
              </a:tabLst>
            </a:pPr>
            <a:r>
              <a:rPr sz="2000" spc="-5" dirty="0">
                <a:latin typeface="Courier New"/>
                <a:cs typeface="Courier New"/>
              </a:rPr>
              <a:t>String[] upperStrs </a:t>
            </a:r>
            <a:r>
              <a:rPr sz="2000" dirty="0">
                <a:latin typeface="Courier New"/>
                <a:cs typeface="Courier New"/>
              </a:rPr>
              <a:t>= </a:t>
            </a:r>
            <a:r>
              <a:rPr sz="2000" spc="-5" dirty="0">
                <a:latin typeface="Courier New"/>
                <a:cs typeface="Courier New"/>
              </a:rPr>
              <a:t>new String[strs.length];  for	(int </a:t>
            </a:r>
            <a:r>
              <a:rPr sz="2000" dirty="0">
                <a:latin typeface="Courier New"/>
                <a:cs typeface="Courier New"/>
              </a:rPr>
              <a:t>i =</a:t>
            </a:r>
            <a:r>
              <a:rPr sz="2000" spc="-5" dirty="0">
                <a:latin typeface="Courier New"/>
                <a:cs typeface="Courier New"/>
              </a:rPr>
              <a:t> 0;	</a:t>
            </a:r>
            <a:r>
              <a:rPr sz="2000" dirty="0">
                <a:latin typeface="Courier New"/>
                <a:cs typeface="Courier New"/>
              </a:rPr>
              <a:t>i &lt; </a:t>
            </a:r>
            <a:r>
              <a:rPr sz="2000" spc="-5" dirty="0">
                <a:latin typeface="Courier New"/>
                <a:cs typeface="Courier New"/>
              </a:rPr>
              <a:t>strs.length;</a:t>
            </a:r>
            <a:r>
              <a:rPr sz="2000" spc="-4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i++){</a:t>
            </a:r>
            <a:endParaRPr sz="2000">
              <a:latin typeface="Courier New"/>
              <a:cs typeface="Courier New"/>
            </a:endParaRPr>
          </a:p>
          <a:p>
            <a:pPr marL="1231265">
              <a:lnSpc>
                <a:spcPct val="100000"/>
              </a:lnSpc>
              <a:spcBef>
                <a:spcPts val="765"/>
              </a:spcBef>
            </a:pPr>
            <a:r>
              <a:rPr sz="2000" spc="-5" dirty="0">
                <a:latin typeface="Courier New"/>
                <a:cs typeface="Courier New"/>
              </a:rPr>
              <a:t>upperStrs[i] </a:t>
            </a:r>
            <a:r>
              <a:rPr sz="2000" dirty="0">
                <a:latin typeface="Courier New"/>
                <a:cs typeface="Courier New"/>
              </a:rPr>
              <a:t>=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strs[i].toUpperCase();</a:t>
            </a:r>
            <a:endParaRPr sz="2000">
              <a:latin typeface="Courier New"/>
              <a:cs typeface="Courier New"/>
            </a:endParaRPr>
          </a:p>
          <a:p>
            <a:pPr marL="622300">
              <a:lnSpc>
                <a:spcPct val="100000"/>
              </a:lnSpc>
              <a:spcBef>
                <a:spcPts val="770"/>
              </a:spcBef>
            </a:pPr>
            <a:r>
              <a:rPr sz="2000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622300">
              <a:lnSpc>
                <a:spcPct val="100000"/>
              </a:lnSpc>
              <a:spcBef>
                <a:spcPts val="730"/>
              </a:spcBef>
            </a:pPr>
            <a:r>
              <a:rPr sz="2000" spc="-5" dirty="0">
                <a:latin typeface="Courier New"/>
                <a:cs typeface="Courier New"/>
              </a:rPr>
              <a:t>return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upperStrs;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000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101694" y="3992054"/>
            <a:ext cx="767799" cy="2850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140409" y="3969702"/>
            <a:ext cx="269468" cy="2875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74012" y="4009783"/>
            <a:ext cx="215378" cy="2745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230247" y="4047197"/>
            <a:ext cx="649097" cy="21390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128652" y="4043828"/>
            <a:ext cx="307689" cy="21208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619953" y="4476445"/>
            <a:ext cx="1321015" cy="31241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185290" y="4500003"/>
            <a:ext cx="430251" cy="24503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895622" y="4573003"/>
            <a:ext cx="835350" cy="30088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60218" y="4457065"/>
            <a:ext cx="221615" cy="398145"/>
          </a:xfrm>
          <a:custGeom>
            <a:avLst/>
            <a:gdLst/>
            <a:ahLst/>
            <a:cxnLst/>
            <a:rect l="l" t="t" r="r" b="b"/>
            <a:pathLst>
              <a:path w="221615" h="398145">
                <a:moveTo>
                  <a:pt x="1839" y="384405"/>
                </a:moveTo>
                <a:lnTo>
                  <a:pt x="0" y="386245"/>
                </a:lnTo>
                <a:lnTo>
                  <a:pt x="0" y="394538"/>
                </a:lnTo>
                <a:lnTo>
                  <a:pt x="3365" y="397903"/>
                </a:lnTo>
                <a:lnTo>
                  <a:pt x="11658" y="397903"/>
                </a:lnTo>
                <a:lnTo>
                  <a:pt x="15024" y="394538"/>
                </a:lnTo>
                <a:lnTo>
                  <a:pt x="15024" y="393890"/>
                </a:lnTo>
                <a:lnTo>
                  <a:pt x="14160" y="393890"/>
                </a:lnTo>
                <a:lnTo>
                  <a:pt x="863" y="386892"/>
                </a:lnTo>
                <a:lnTo>
                  <a:pt x="1839" y="384405"/>
                </a:lnTo>
                <a:close/>
              </a:path>
              <a:path w="221615" h="398145">
                <a:moveTo>
                  <a:pt x="10844" y="382879"/>
                </a:moveTo>
                <a:lnTo>
                  <a:pt x="3365" y="382879"/>
                </a:lnTo>
                <a:lnTo>
                  <a:pt x="1839" y="384405"/>
                </a:lnTo>
                <a:lnTo>
                  <a:pt x="863" y="386892"/>
                </a:lnTo>
                <a:lnTo>
                  <a:pt x="14160" y="393890"/>
                </a:lnTo>
                <a:lnTo>
                  <a:pt x="15024" y="392611"/>
                </a:lnTo>
                <a:lnTo>
                  <a:pt x="15024" y="386245"/>
                </a:lnTo>
                <a:lnTo>
                  <a:pt x="12557" y="383778"/>
                </a:lnTo>
                <a:lnTo>
                  <a:pt x="10844" y="382879"/>
                </a:lnTo>
                <a:close/>
              </a:path>
              <a:path w="221615" h="398145">
                <a:moveTo>
                  <a:pt x="15024" y="392611"/>
                </a:moveTo>
                <a:lnTo>
                  <a:pt x="14160" y="393890"/>
                </a:lnTo>
                <a:lnTo>
                  <a:pt x="15024" y="393890"/>
                </a:lnTo>
                <a:lnTo>
                  <a:pt x="15024" y="392611"/>
                </a:lnTo>
                <a:close/>
              </a:path>
              <a:path w="221615" h="398145">
                <a:moveTo>
                  <a:pt x="12557" y="383778"/>
                </a:moveTo>
                <a:lnTo>
                  <a:pt x="15024" y="386245"/>
                </a:lnTo>
                <a:lnTo>
                  <a:pt x="15024" y="392611"/>
                </a:lnTo>
                <a:lnTo>
                  <a:pt x="18783" y="387045"/>
                </a:lnTo>
                <a:lnTo>
                  <a:pt x="12557" y="383778"/>
                </a:lnTo>
                <a:close/>
              </a:path>
              <a:path w="221615" h="398145">
                <a:moveTo>
                  <a:pt x="21071" y="382879"/>
                </a:moveTo>
                <a:lnTo>
                  <a:pt x="11658" y="382879"/>
                </a:lnTo>
                <a:lnTo>
                  <a:pt x="12557" y="383778"/>
                </a:lnTo>
                <a:lnTo>
                  <a:pt x="18783" y="387045"/>
                </a:lnTo>
                <a:lnTo>
                  <a:pt x="21071" y="382879"/>
                </a:lnTo>
                <a:close/>
              </a:path>
              <a:path w="221615" h="398145">
                <a:moveTo>
                  <a:pt x="3873" y="379222"/>
                </a:moveTo>
                <a:lnTo>
                  <a:pt x="1839" y="384405"/>
                </a:lnTo>
                <a:lnTo>
                  <a:pt x="3365" y="382879"/>
                </a:lnTo>
                <a:lnTo>
                  <a:pt x="10844" y="382879"/>
                </a:lnTo>
                <a:lnTo>
                  <a:pt x="3873" y="379222"/>
                </a:lnTo>
                <a:close/>
              </a:path>
              <a:path w="221615" h="398145">
                <a:moveTo>
                  <a:pt x="19113" y="336486"/>
                </a:moveTo>
                <a:lnTo>
                  <a:pt x="15360" y="347192"/>
                </a:lnTo>
                <a:lnTo>
                  <a:pt x="11569" y="357882"/>
                </a:lnTo>
                <a:lnTo>
                  <a:pt x="7740" y="368558"/>
                </a:lnTo>
                <a:lnTo>
                  <a:pt x="3873" y="379222"/>
                </a:lnTo>
                <a:lnTo>
                  <a:pt x="12557" y="383778"/>
                </a:lnTo>
                <a:lnTo>
                  <a:pt x="11658" y="382879"/>
                </a:lnTo>
                <a:lnTo>
                  <a:pt x="21071" y="382879"/>
                </a:lnTo>
                <a:lnTo>
                  <a:pt x="24438" y="376751"/>
                </a:lnTo>
                <a:lnTo>
                  <a:pt x="29894" y="366348"/>
                </a:lnTo>
                <a:lnTo>
                  <a:pt x="35147" y="355839"/>
                </a:lnTo>
                <a:lnTo>
                  <a:pt x="40195" y="345224"/>
                </a:lnTo>
                <a:lnTo>
                  <a:pt x="19113" y="336486"/>
                </a:lnTo>
                <a:close/>
              </a:path>
              <a:path w="221615" h="398145">
                <a:moveTo>
                  <a:pt x="42583" y="276428"/>
                </a:moveTo>
                <a:lnTo>
                  <a:pt x="36271" y="291268"/>
                </a:lnTo>
                <a:lnTo>
                  <a:pt x="30252" y="306223"/>
                </a:lnTo>
                <a:lnTo>
                  <a:pt x="24532" y="321296"/>
                </a:lnTo>
                <a:lnTo>
                  <a:pt x="19113" y="336486"/>
                </a:lnTo>
                <a:lnTo>
                  <a:pt x="40195" y="345224"/>
                </a:lnTo>
                <a:lnTo>
                  <a:pt x="67602" y="288010"/>
                </a:lnTo>
                <a:lnTo>
                  <a:pt x="42583" y="276428"/>
                </a:lnTo>
                <a:close/>
              </a:path>
              <a:path w="221615" h="398145">
                <a:moveTo>
                  <a:pt x="67157" y="224218"/>
                </a:moveTo>
                <a:lnTo>
                  <a:pt x="60863" y="237203"/>
                </a:lnTo>
                <a:lnTo>
                  <a:pt x="54670" y="250232"/>
                </a:lnTo>
                <a:lnTo>
                  <a:pt x="48576" y="263307"/>
                </a:lnTo>
                <a:lnTo>
                  <a:pt x="42583" y="276428"/>
                </a:lnTo>
                <a:lnTo>
                  <a:pt x="67602" y="288010"/>
                </a:lnTo>
                <a:lnTo>
                  <a:pt x="73781" y="275213"/>
                </a:lnTo>
                <a:lnTo>
                  <a:pt x="80054" y="262464"/>
                </a:lnTo>
                <a:lnTo>
                  <a:pt x="86422" y="249762"/>
                </a:lnTo>
                <a:lnTo>
                  <a:pt x="92887" y="237109"/>
                </a:lnTo>
                <a:lnTo>
                  <a:pt x="67157" y="224218"/>
                </a:lnTo>
                <a:close/>
              </a:path>
              <a:path w="221615" h="398145">
                <a:moveTo>
                  <a:pt x="104813" y="149923"/>
                </a:moveTo>
                <a:lnTo>
                  <a:pt x="95250" y="168418"/>
                </a:lnTo>
                <a:lnTo>
                  <a:pt x="85785" y="186966"/>
                </a:lnTo>
                <a:lnTo>
                  <a:pt x="76420" y="205566"/>
                </a:lnTo>
                <a:lnTo>
                  <a:pt x="67157" y="224218"/>
                </a:lnTo>
                <a:lnTo>
                  <a:pt x="92887" y="237109"/>
                </a:lnTo>
                <a:lnTo>
                  <a:pt x="102405" y="218728"/>
                </a:lnTo>
                <a:lnTo>
                  <a:pt x="111967" y="200371"/>
                </a:lnTo>
                <a:lnTo>
                  <a:pt x="121575" y="182037"/>
                </a:lnTo>
                <a:lnTo>
                  <a:pt x="131229" y="163728"/>
                </a:lnTo>
                <a:lnTo>
                  <a:pt x="104813" y="149923"/>
                </a:lnTo>
                <a:close/>
              </a:path>
              <a:path w="221615" h="398145">
                <a:moveTo>
                  <a:pt x="148450" y="67500"/>
                </a:moveTo>
                <a:lnTo>
                  <a:pt x="137386" y="88024"/>
                </a:lnTo>
                <a:lnTo>
                  <a:pt x="126426" y="108602"/>
                </a:lnTo>
                <a:lnTo>
                  <a:pt x="115569" y="129235"/>
                </a:lnTo>
                <a:lnTo>
                  <a:pt x="104813" y="149923"/>
                </a:lnTo>
                <a:lnTo>
                  <a:pt x="131229" y="163728"/>
                </a:lnTo>
                <a:lnTo>
                  <a:pt x="152954" y="122713"/>
                </a:lnTo>
                <a:lnTo>
                  <a:pt x="174840" y="81775"/>
                </a:lnTo>
                <a:lnTo>
                  <a:pt x="148450" y="67500"/>
                </a:lnTo>
                <a:close/>
              </a:path>
              <a:path w="221615" h="398145">
                <a:moveTo>
                  <a:pt x="179412" y="15900"/>
                </a:moveTo>
                <a:lnTo>
                  <a:pt x="170822" y="28944"/>
                </a:lnTo>
                <a:lnTo>
                  <a:pt x="163198" y="41252"/>
                </a:lnTo>
                <a:lnTo>
                  <a:pt x="155642" y="54265"/>
                </a:lnTo>
                <a:lnTo>
                  <a:pt x="148450" y="67500"/>
                </a:lnTo>
                <a:lnTo>
                  <a:pt x="174840" y="81775"/>
                </a:lnTo>
                <a:lnTo>
                  <a:pt x="181530" y="69323"/>
                </a:lnTo>
                <a:lnTo>
                  <a:pt x="188472" y="57019"/>
                </a:lnTo>
                <a:lnTo>
                  <a:pt x="195670" y="44863"/>
                </a:lnTo>
                <a:lnTo>
                  <a:pt x="202847" y="33299"/>
                </a:lnTo>
                <a:lnTo>
                  <a:pt x="202971" y="32745"/>
                </a:lnTo>
                <a:lnTo>
                  <a:pt x="179412" y="15900"/>
                </a:lnTo>
                <a:close/>
              </a:path>
              <a:path w="221615" h="398145">
                <a:moveTo>
                  <a:pt x="220895" y="22420"/>
                </a:moveTo>
                <a:lnTo>
                  <a:pt x="221449" y="27063"/>
                </a:lnTo>
                <a:lnTo>
                  <a:pt x="205865" y="28944"/>
                </a:lnTo>
                <a:lnTo>
                  <a:pt x="203123" y="32854"/>
                </a:lnTo>
                <a:lnTo>
                  <a:pt x="202971" y="33100"/>
                </a:lnTo>
                <a:lnTo>
                  <a:pt x="202971" y="33299"/>
                </a:lnTo>
                <a:lnTo>
                  <a:pt x="207124" y="37452"/>
                </a:lnTo>
                <a:lnTo>
                  <a:pt x="217373" y="37452"/>
                </a:lnTo>
                <a:lnTo>
                  <a:pt x="221526" y="33299"/>
                </a:lnTo>
                <a:lnTo>
                  <a:pt x="221504" y="23028"/>
                </a:lnTo>
                <a:lnTo>
                  <a:pt x="220895" y="22420"/>
                </a:lnTo>
                <a:close/>
              </a:path>
              <a:path w="221615" h="398145">
                <a:moveTo>
                  <a:pt x="202971" y="32745"/>
                </a:moveTo>
                <a:lnTo>
                  <a:pt x="202971" y="33100"/>
                </a:lnTo>
                <a:lnTo>
                  <a:pt x="203123" y="32854"/>
                </a:lnTo>
                <a:lnTo>
                  <a:pt x="202971" y="32745"/>
                </a:lnTo>
                <a:close/>
              </a:path>
              <a:path w="221615" h="398145">
                <a:moveTo>
                  <a:pt x="205865" y="28944"/>
                </a:moveTo>
                <a:lnTo>
                  <a:pt x="203034" y="29286"/>
                </a:lnTo>
                <a:lnTo>
                  <a:pt x="202971" y="32745"/>
                </a:lnTo>
                <a:lnTo>
                  <a:pt x="203123" y="32854"/>
                </a:lnTo>
                <a:lnTo>
                  <a:pt x="205865" y="28944"/>
                </a:lnTo>
                <a:close/>
              </a:path>
              <a:path w="221615" h="398145">
                <a:moveTo>
                  <a:pt x="202361" y="0"/>
                </a:moveTo>
                <a:lnTo>
                  <a:pt x="179412" y="15900"/>
                </a:lnTo>
                <a:lnTo>
                  <a:pt x="202971" y="32745"/>
                </a:lnTo>
                <a:lnTo>
                  <a:pt x="202900" y="28181"/>
                </a:lnTo>
                <a:lnTo>
                  <a:pt x="202310" y="23317"/>
                </a:lnTo>
                <a:lnTo>
                  <a:pt x="200164" y="23317"/>
                </a:lnTo>
                <a:lnTo>
                  <a:pt x="211861" y="2908"/>
                </a:lnTo>
                <a:lnTo>
                  <a:pt x="209638" y="1384"/>
                </a:lnTo>
                <a:lnTo>
                  <a:pt x="207187" y="469"/>
                </a:lnTo>
                <a:lnTo>
                  <a:pt x="204508" y="165"/>
                </a:lnTo>
                <a:lnTo>
                  <a:pt x="202361" y="0"/>
                </a:lnTo>
                <a:close/>
              </a:path>
              <a:path w="221615" h="398145">
                <a:moveTo>
                  <a:pt x="202971" y="28763"/>
                </a:moveTo>
                <a:lnTo>
                  <a:pt x="202971" y="29286"/>
                </a:lnTo>
                <a:lnTo>
                  <a:pt x="202971" y="28763"/>
                </a:lnTo>
                <a:close/>
              </a:path>
              <a:path w="221615" h="398145">
                <a:moveTo>
                  <a:pt x="208742" y="22335"/>
                </a:moveTo>
                <a:lnTo>
                  <a:pt x="202993" y="23028"/>
                </a:lnTo>
                <a:lnTo>
                  <a:pt x="203034" y="29286"/>
                </a:lnTo>
                <a:lnTo>
                  <a:pt x="205865" y="28944"/>
                </a:lnTo>
                <a:lnTo>
                  <a:pt x="206400" y="28181"/>
                </a:lnTo>
                <a:lnTo>
                  <a:pt x="208216" y="25692"/>
                </a:lnTo>
                <a:lnTo>
                  <a:pt x="208742" y="22335"/>
                </a:lnTo>
                <a:close/>
              </a:path>
              <a:path w="221615" h="398145">
                <a:moveTo>
                  <a:pt x="219511" y="21036"/>
                </a:moveTo>
                <a:lnTo>
                  <a:pt x="208742" y="22335"/>
                </a:lnTo>
                <a:lnTo>
                  <a:pt x="208216" y="25692"/>
                </a:lnTo>
                <a:lnTo>
                  <a:pt x="206400" y="28181"/>
                </a:lnTo>
                <a:lnTo>
                  <a:pt x="205865" y="28944"/>
                </a:lnTo>
                <a:lnTo>
                  <a:pt x="221449" y="27063"/>
                </a:lnTo>
                <a:lnTo>
                  <a:pt x="220895" y="22420"/>
                </a:lnTo>
                <a:lnTo>
                  <a:pt x="219511" y="21036"/>
                </a:lnTo>
                <a:close/>
              </a:path>
              <a:path w="221615" h="398145">
                <a:moveTo>
                  <a:pt x="202993" y="23028"/>
                </a:moveTo>
                <a:lnTo>
                  <a:pt x="202285" y="23114"/>
                </a:lnTo>
                <a:lnTo>
                  <a:pt x="202971" y="28763"/>
                </a:lnTo>
                <a:lnTo>
                  <a:pt x="202993" y="23028"/>
                </a:lnTo>
                <a:close/>
              </a:path>
              <a:path w="221615" h="398145">
                <a:moveTo>
                  <a:pt x="211861" y="2908"/>
                </a:moveTo>
                <a:lnTo>
                  <a:pt x="200164" y="23317"/>
                </a:lnTo>
                <a:lnTo>
                  <a:pt x="201117" y="22009"/>
                </a:lnTo>
                <a:lnTo>
                  <a:pt x="201650" y="21767"/>
                </a:lnTo>
                <a:lnTo>
                  <a:pt x="204254" y="21767"/>
                </a:lnTo>
                <a:lnTo>
                  <a:pt x="207124" y="18897"/>
                </a:lnTo>
                <a:lnTo>
                  <a:pt x="209294" y="18897"/>
                </a:lnTo>
                <a:lnTo>
                  <a:pt x="211861" y="2908"/>
                </a:lnTo>
                <a:close/>
              </a:path>
              <a:path w="221615" h="398145">
                <a:moveTo>
                  <a:pt x="201650" y="21767"/>
                </a:moveTo>
                <a:lnTo>
                  <a:pt x="201117" y="22009"/>
                </a:lnTo>
                <a:lnTo>
                  <a:pt x="200164" y="23317"/>
                </a:lnTo>
                <a:lnTo>
                  <a:pt x="202310" y="23317"/>
                </a:lnTo>
                <a:lnTo>
                  <a:pt x="202234" y="22771"/>
                </a:lnTo>
                <a:lnTo>
                  <a:pt x="202006" y="21971"/>
                </a:lnTo>
                <a:lnTo>
                  <a:pt x="201650" y="21767"/>
                </a:lnTo>
                <a:close/>
              </a:path>
              <a:path w="221615" h="398145">
                <a:moveTo>
                  <a:pt x="204254" y="21767"/>
                </a:moveTo>
                <a:lnTo>
                  <a:pt x="201650" y="21767"/>
                </a:lnTo>
                <a:lnTo>
                  <a:pt x="202006" y="21971"/>
                </a:lnTo>
                <a:lnTo>
                  <a:pt x="202234" y="22771"/>
                </a:lnTo>
                <a:lnTo>
                  <a:pt x="202285" y="23114"/>
                </a:lnTo>
                <a:lnTo>
                  <a:pt x="202993" y="23028"/>
                </a:lnTo>
                <a:lnTo>
                  <a:pt x="204254" y="21767"/>
                </a:lnTo>
                <a:close/>
              </a:path>
              <a:path w="221615" h="398145">
                <a:moveTo>
                  <a:pt x="209294" y="18897"/>
                </a:moveTo>
                <a:lnTo>
                  <a:pt x="207124" y="18897"/>
                </a:lnTo>
                <a:lnTo>
                  <a:pt x="202993" y="23028"/>
                </a:lnTo>
                <a:lnTo>
                  <a:pt x="208742" y="22335"/>
                </a:lnTo>
                <a:lnTo>
                  <a:pt x="209294" y="18897"/>
                </a:lnTo>
                <a:close/>
              </a:path>
              <a:path w="221615" h="398145">
                <a:moveTo>
                  <a:pt x="220713" y="20891"/>
                </a:moveTo>
                <a:lnTo>
                  <a:pt x="219511" y="21036"/>
                </a:lnTo>
                <a:lnTo>
                  <a:pt x="220895" y="22420"/>
                </a:lnTo>
                <a:lnTo>
                  <a:pt x="220713" y="20891"/>
                </a:lnTo>
                <a:close/>
              </a:path>
              <a:path w="221615" h="398145">
                <a:moveTo>
                  <a:pt x="211861" y="2908"/>
                </a:moveTo>
                <a:lnTo>
                  <a:pt x="208742" y="22335"/>
                </a:lnTo>
                <a:lnTo>
                  <a:pt x="219511" y="21036"/>
                </a:lnTo>
                <a:lnTo>
                  <a:pt x="217373" y="18897"/>
                </a:lnTo>
                <a:lnTo>
                  <a:pt x="220503" y="18897"/>
                </a:lnTo>
                <a:lnTo>
                  <a:pt x="213055" y="4013"/>
                </a:lnTo>
                <a:lnTo>
                  <a:pt x="211861" y="2908"/>
                </a:lnTo>
                <a:close/>
              </a:path>
              <a:path w="221615" h="398145">
                <a:moveTo>
                  <a:pt x="220503" y="18897"/>
                </a:moveTo>
                <a:lnTo>
                  <a:pt x="217373" y="18897"/>
                </a:lnTo>
                <a:lnTo>
                  <a:pt x="219511" y="21036"/>
                </a:lnTo>
                <a:lnTo>
                  <a:pt x="220713" y="20891"/>
                </a:lnTo>
                <a:lnTo>
                  <a:pt x="220503" y="18897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473606" y="2660497"/>
            <a:ext cx="6877684" cy="1767839"/>
          </a:xfrm>
          <a:custGeom>
            <a:avLst/>
            <a:gdLst/>
            <a:ahLst/>
            <a:cxnLst/>
            <a:rect l="l" t="t" r="r" b="b"/>
            <a:pathLst>
              <a:path w="6877684" h="1767839">
                <a:moveTo>
                  <a:pt x="856602" y="1542884"/>
                </a:moveTo>
                <a:lnTo>
                  <a:pt x="843254" y="1542884"/>
                </a:lnTo>
                <a:lnTo>
                  <a:pt x="842416" y="1542884"/>
                </a:lnTo>
                <a:lnTo>
                  <a:pt x="845591" y="1546694"/>
                </a:lnTo>
                <a:lnTo>
                  <a:pt x="853427" y="1546694"/>
                </a:lnTo>
                <a:lnTo>
                  <a:pt x="856602" y="1542884"/>
                </a:lnTo>
                <a:close/>
              </a:path>
              <a:path w="6877684" h="1767839">
                <a:moveTo>
                  <a:pt x="3143415" y="1469224"/>
                </a:moveTo>
                <a:lnTo>
                  <a:pt x="3143021" y="1459064"/>
                </a:lnTo>
                <a:lnTo>
                  <a:pt x="3142792" y="1457794"/>
                </a:lnTo>
                <a:lnTo>
                  <a:pt x="3142437" y="1455254"/>
                </a:lnTo>
                <a:lnTo>
                  <a:pt x="3141027" y="1447634"/>
                </a:lnTo>
                <a:lnTo>
                  <a:pt x="3138525" y="1441284"/>
                </a:lnTo>
                <a:lnTo>
                  <a:pt x="3134918" y="1434934"/>
                </a:lnTo>
                <a:lnTo>
                  <a:pt x="3130232" y="1428584"/>
                </a:lnTo>
                <a:lnTo>
                  <a:pt x="3125063" y="1420964"/>
                </a:lnTo>
                <a:lnTo>
                  <a:pt x="3119386" y="1415884"/>
                </a:lnTo>
                <a:lnTo>
                  <a:pt x="3113227" y="1409534"/>
                </a:lnTo>
                <a:lnTo>
                  <a:pt x="3105188" y="1403184"/>
                </a:lnTo>
                <a:lnTo>
                  <a:pt x="3096958" y="1395564"/>
                </a:lnTo>
                <a:lnTo>
                  <a:pt x="3088513" y="1389214"/>
                </a:lnTo>
                <a:lnTo>
                  <a:pt x="3079889" y="1382864"/>
                </a:lnTo>
                <a:lnTo>
                  <a:pt x="3069209" y="1376514"/>
                </a:lnTo>
                <a:lnTo>
                  <a:pt x="3047606" y="1361274"/>
                </a:lnTo>
                <a:lnTo>
                  <a:pt x="3036684" y="1354924"/>
                </a:lnTo>
                <a:lnTo>
                  <a:pt x="2986316" y="1324444"/>
                </a:lnTo>
                <a:lnTo>
                  <a:pt x="2971863" y="1316824"/>
                </a:lnTo>
                <a:lnTo>
                  <a:pt x="2957347" y="1307934"/>
                </a:lnTo>
                <a:lnTo>
                  <a:pt x="2928086" y="1292694"/>
                </a:lnTo>
                <a:lnTo>
                  <a:pt x="2911576" y="1283804"/>
                </a:lnTo>
                <a:lnTo>
                  <a:pt x="2894990" y="1276184"/>
                </a:lnTo>
                <a:lnTo>
                  <a:pt x="2878340" y="1267294"/>
                </a:lnTo>
                <a:lnTo>
                  <a:pt x="2861614" y="1259674"/>
                </a:lnTo>
                <a:lnTo>
                  <a:pt x="2844203" y="1250784"/>
                </a:lnTo>
                <a:lnTo>
                  <a:pt x="2791498" y="1227924"/>
                </a:lnTo>
                <a:lnTo>
                  <a:pt x="2755798" y="1212684"/>
                </a:lnTo>
                <a:lnTo>
                  <a:pt x="2737828" y="1206334"/>
                </a:lnTo>
                <a:lnTo>
                  <a:pt x="2719806" y="1198714"/>
                </a:lnTo>
                <a:lnTo>
                  <a:pt x="2646134" y="1173314"/>
                </a:lnTo>
                <a:lnTo>
                  <a:pt x="2609621" y="1160614"/>
                </a:lnTo>
                <a:lnTo>
                  <a:pt x="2572893" y="1150454"/>
                </a:lnTo>
                <a:lnTo>
                  <a:pt x="2517051" y="1135214"/>
                </a:lnTo>
                <a:lnTo>
                  <a:pt x="2498344" y="1131404"/>
                </a:lnTo>
                <a:lnTo>
                  <a:pt x="2478544" y="1126324"/>
                </a:lnTo>
                <a:lnTo>
                  <a:pt x="2458694" y="1122514"/>
                </a:lnTo>
                <a:lnTo>
                  <a:pt x="2438806" y="1117434"/>
                </a:lnTo>
                <a:lnTo>
                  <a:pt x="2418880" y="1113624"/>
                </a:lnTo>
                <a:lnTo>
                  <a:pt x="2398877" y="1109814"/>
                </a:lnTo>
                <a:lnTo>
                  <a:pt x="2378837" y="1107274"/>
                </a:lnTo>
                <a:lnTo>
                  <a:pt x="2358771" y="1103464"/>
                </a:lnTo>
                <a:lnTo>
                  <a:pt x="2338667" y="1100924"/>
                </a:lnTo>
                <a:lnTo>
                  <a:pt x="2318943" y="1097114"/>
                </a:lnTo>
                <a:lnTo>
                  <a:pt x="2299182" y="1094574"/>
                </a:lnTo>
                <a:lnTo>
                  <a:pt x="2279408" y="1093304"/>
                </a:lnTo>
                <a:lnTo>
                  <a:pt x="2259609" y="1090764"/>
                </a:lnTo>
                <a:lnTo>
                  <a:pt x="2239657" y="1089494"/>
                </a:lnTo>
                <a:lnTo>
                  <a:pt x="2219706" y="1086954"/>
                </a:lnTo>
                <a:lnTo>
                  <a:pt x="2179777" y="1084414"/>
                </a:lnTo>
                <a:lnTo>
                  <a:pt x="2119338" y="1080604"/>
                </a:lnTo>
                <a:lnTo>
                  <a:pt x="2099183" y="1080604"/>
                </a:lnTo>
                <a:lnTo>
                  <a:pt x="2078710" y="1079334"/>
                </a:lnTo>
                <a:lnTo>
                  <a:pt x="2058238" y="1079334"/>
                </a:lnTo>
                <a:lnTo>
                  <a:pt x="2037765" y="1078064"/>
                </a:lnTo>
                <a:lnTo>
                  <a:pt x="2017293" y="1078064"/>
                </a:lnTo>
                <a:lnTo>
                  <a:pt x="1933816" y="1078064"/>
                </a:lnTo>
                <a:lnTo>
                  <a:pt x="1869782" y="1078064"/>
                </a:lnTo>
                <a:lnTo>
                  <a:pt x="1848446" y="1079334"/>
                </a:lnTo>
                <a:lnTo>
                  <a:pt x="1826539" y="1079334"/>
                </a:lnTo>
                <a:lnTo>
                  <a:pt x="1760931" y="1083144"/>
                </a:lnTo>
                <a:lnTo>
                  <a:pt x="1738604" y="1084414"/>
                </a:lnTo>
                <a:lnTo>
                  <a:pt x="1671853" y="1092034"/>
                </a:lnTo>
                <a:lnTo>
                  <a:pt x="1649260" y="1094574"/>
                </a:lnTo>
                <a:lnTo>
                  <a:pt x="1581772" y="1106004"/>
                </a:lnTo>
                <a:lnTo>
                  <a:pt x="1488554" y="1125054"/>
                </a:lnTo>
                <a:lnTo>
                  <a:pt x="1393050" y="1150454"/>
                </a:lnTo>
                <a:lnTo>
                  <a:pt x="1348282" y="1163154"/>
                </a:lnTo>
                <a:lnTo>
                  <a:pt x="1325981" y="1170774"/>
                </a:lnTo>
                <a:lnTo>
                  <a:pt x="1303743" y="1177124"/>
                </a:lnTo>
                <a:lnTo>
                  <a:pt x="1283208" y="1184744"/>
                </a:lnTo>
                <a:lnTo>
                  <a:pt x="1262761" y="1191094"/>
                </a:lnTo>
                <a:lnTo>
                  <a:pt x="1222044" y="1206334"/>
                </a:lnTo>
                <a:lnTo>
                  <a:pt x="1202042" y="1212684"/>
                </a:lnTo>
                <a:lnTo>
                  <a:pt x="1182141" y="1221574"/>
                </a:lnTo>
                <a:lnTo>
                  <a:pt x="1142644" y="1236814"/>
                </a:lnTo>
                <a:lnTo>
                  <a:pt x="1124127" y="1244434"/>
                </a:lnTo>
                <a:lnTo>
                  <a:pt x="1105725" y="1253324"/>
                </a:lnTo>
                <a:lnTo>
                  <a:pt x="1087399" y="1260944"/>
                </a:lnTo>
                <a:lnTo>
                  <a:pt x="1069187" y="1269834"/>
                </a:lnTo>
                <a:lnTo>
                  <a:pt x="1052525" y="1278724"/>
                </a:lnTo>
                <a:lnTo>
                  <a:pt x="1035989" y="1286344"/>
                </a:lnTo>
                <a:lnTo>
                  <a:pt x="973416" y="1321904"/>
                </a:lnTo>
                <a:lnTo>
                  <a:pt x="932307" y="1347304"/>
                </a:lnTo>
                <a:lnTo>
                  <a:pt x="920610" y="1356194"/>
                </a:lnTo>
                <a:lnTo>
                  <a:pt x="909116" y="1363814"/>
                </a:lnTo>
                <a:lnTo>
                  <a:pt x="897839" y="1372704"/>
                </a:lnTo>
                <a:lnTo>
                  <a:pt x="888961" y="1380324"/>
                </a:lnTo>
                <a:lnTo>
                  <a:pt x="880364" y="1387944"/>
                </a:lnTo>
                <a:lnTo>
                  <a:pt x="872020" y="1396834"/>
                </a:lnTo>
                <a:lnTo>
                  <a:pt x="863955" y="1404454"/>
                </a:lnTo>
                <a:lnTo>
                  <a:pt x="857288" y="1412074"/>
                </a:lnTo>
                <a:lnTo>
                  <a:pt x="851039" y="1419694"/>
                </a:lnTo>
                <a:lnTo>
                  <a:pt x="845185" y="1428584"/>
                </a:lnTo>
                <a:lnTo>
                  <a:pt x="839762" y="1436204"/>
                </a:lnTo>
                <a:lnTo>
                  <a:pt x="825411" y="1474304"/>
                </a:lnTo>
                <a:lnTo>
                  <a:pt x="824318" y="1489544"/>
                </a:lnTo>
                <a:lnTo>
                  <a:pt x="824547" y="1495894"/>
                </a:lnTo>
                <a:lnTo>
                  <a:pt x="842416" y="1541360"/>
                </a:lnTo>
                <a:lnTo>
                  <a:pt x="845743" y="1541360"/>
                </a:lnTo>
                <a:lnTo>
                  <a:pt x="856602" y="1541360"/>
                </a:lnTo>
                <a:lnTo>
                  <a:pt x="856602" y="1535264"/>
                </a:lnTo>
                <a:lnTo>
                  <a:pt x="854468" y="1532699"/>
                </a:lnTo>
                <a:lnTo>
                  <a:pt x="853833" y="1531454"/>
                </a:lnTo>
                <a:lnTo>
                  <a:pt x="848118" y="1520024"/>
                </a:lnTo>
                <a:lnTo>
                  <a:pt x="845248" y="1514944"/>
                </a:lnTo>
                <a:lnTo>
                  <a:pt x="843000" y="1508594"/>
                </a:lnTo>
                <a:lnTo>
                  <a:pt x="841362" y="1500974"/>
                </a:lnTo>
                <a:lnTo>
                  <a:pt x="840333" y="1494624"/>
                </a:lnTo>
                <a:lnTo>
                  <a:pt x="839800" y="1488274"/>
                </a:lnTo>
                <a:lnTo>
                  <a:pt x="839851" y="1484464"/>
                </a:lnTo>
                <a:lnTo>
                  <a:pt x="853020" y="1443824"/>
                </a:lnTo>
                <a:lnTo>
                  <a:pt x="863422" y="1429854"/>
                </a:lnTo>
                <a:lnTo>
                  <a:pt x="869188" y="1422234"/>
                </a:lnTo>
                <a:lnTo>
                  <a:pt x="875334" y="1415884"/>
                </a:lnTo>
                <a:lnTo>
                  <a:pt x="883069" y="1406994"/>
                </a:lnTo>
                <a:lnTo>
                  <a:pt x="891032" y="1399374"/>
                </a:lnTo>
                <a:lnTo>
                  <a:pt x="899236" y="1391754"/>
                </a:lnTo>
                <a:lnTo>
                  <a:pt x="907681" y="1385404"/>
                </a:lnTo>
                <a:lnTo>
                  <a:pt x="918603" y="1376514"/>
                </a:lnTo>
                <a:lnTo>
                  <a:pt x="952639" y="1352384"/>
                </a:lnTo>
                <a:lnTo>
                  <a:pt x="995895" y="1325714"/>
                </a:lnTo>
                <a:lnTo>
                  <a:pt x="1010678" y="1318094"/>
                </a:lnTo>
                <a:lnTo>
                  <a:pt x="1043063" y="1300314"/>
                </a:lnTo>
                <a:lnTo>
                  <a:pt x="1059434" y="1292694"/>
                </a:lnTo>
                <a:lnTo>
                  <a:pt x="1075944" y="1283804"/>
                </a:lnTo>
                <a:lnTo>
                  <a:pt x="1094041" y="1276184"/>
                </a:lnTo>
                <a:lnTo>
                  <a:pt x="1112240" y="1267294"/>
                </a:lnTo>
                <a:lnTo>
                  <a:pt x="1148892" y="1252054"/>
                </a:lnTo>
                <a:lnTo>
                  <a:pt x="1168425" y="1244434"/>
                </a:lnTo>
                <a:lnTo>
                  <a:pt x="1188059" y="1235544"/>
                </a:lnTo>
                <a:lnTo>
                  <a:pt x="1207795" y="1227924"/>
                </a:lnTo>
                <a:lnTo>
                  <a:pt x="1227620" y="1221574"/>
                </a:lnTo>
                <a:lnTo>
                  <a:pt x="1268082" y="1206334"/>
                </a:lnTo>
                <a:lnTo>
                  <a:pt x="1308798" y="1193634"/>
                </a:lnTo>
                <a:lnTo>
                  <a:pt x="1330909" y="1186014"/>
                </a:lnTo>
                <a:lnTo>
                  <a:pt x="1397622" y="1166964"/>
                </a:lnTo>
                <a:lnTo>
                  <a:pt x="1468691" y="1147914"/>
                </a:lnTo>
                <a:lnTo>
                  <a:pt x="1492529" y="1142834"/>
                </a:lnTo>
                <a:lnTo>
                  <a:pt x="1561757" y="1127594"/>
                </a:lnTo>
                <a:lnTo>
                  <a:pt x="1584960" y="1123784"/>
                </a:lnTo>
                <a:lnTo>
                  <a:pt x="1651774" y="1112354"/>
                </a:lnTo>
                <a:lnTo>
                  <a:pt x="1674139" y="1109814"/>
                </a:lnTo>
                <a:lnTo>
                  <a:pt x="1718081" y="1104734"/>
                </a:lnTo>
                <a:lnTo>
                  <a:pt x="1762163" y="1102194"/>
                </a:lnTo>
                <a:lnTo>
                  <a:pt x="1827098" y="1098384"/>
                </a:lnTo>
                <a:lnTo>
                  <a:pt x="1848777" y="1098384"/>
                </a:lnTo>
                <a:lnTo>
                  <a:pt x="1933816" y="1098384"/>
                </a:lnTo>
                <a:lnTo>
                  <a:pt x="2017115" y="1098384"/>
                </a:lnTo>
                <a:lnTo>
                  <a:pt x="2057793" y="1098384"/>
                </a:lnTo>
                <a:lnTo>
                  <a:pt x="2078126" y="1099654"/>
                </a:lnTo>
                <a:lnTo>
                  <a:pt x="2098471" y="1099654"/>
                </a:lnTo>
                <a:lnTo>
                  <a:pt x="2138502" y="1102194"/>
                </a:lnTo>
                <a:lnTo>
                  <a:pt x="2158504" y="1102194"/>
                </a:lnTo>
                <a:lnTo>
                  <a:pt x="2178520" y="1103464"/>
                </a:lnTo>
                <a:lnTo>
                  <a:pt x="2198332" y="1104734"/>
                </a:lnTo>
                <a:lnTo>
                  <a:pt x="2218144" y="1107274"/>
                </a:lnTo>
                <a:lnTo>
                  <a:pt x="2257742" y="1109814"/>
                </a:lnTo>
                <a:lnTo>
                  <a:pt x="2277351" y="1112354"/>
                </a:lnTo>
                <a:lnTo>
                  <a:pt x="2296947" y="1113624"/>
                </a:lnTo>
                <a:lnTo>
                  <a:pt x="2336076" y="1118704"/>
                </a:lnTo>
                <a:lnTo>
                  <a:pt x="2356002" y="1122514"/>
                </a:lnTo>
                <a:lnTo>
                  <a:pt x="2395740" y="1127594"/>
                </a:lnTo>
                <a:lnTo>
                  <a:pt x="2415565" y="1131404"/>
                </a:lnTo>
                <a:lnTo>
                  <a:pt x="2454999" y="1139024"/>
                </a:lnTo>
                <a:lnTo>
                  <a:pt x="2474645" y="1144104"/>
                </a:lnTo>
                <a:lnTo>
                  <a:pt x="2494242" y="1147914"/>
                </a:lnTo>
                <a:lnTo>
                  <a:pt x="2512733" y="1152994"/>
                </a:lnTo>
                <a:lnTo>
                  <a:pt x="2531160" y="1156804"/>
                </a:lnTo>
                <a:lnTo>
                  <a:pt x="2567863" y="1166964"/>
                </a:lnTo>
                <a:lnTo>
                  <a:pt x="2586037" y="1173314"/>
                </a:lnTo>
                <a:lnTo>
                  <a:pt x="2604173" y="1178394"/>
                </a:lnTo>
                <a:lnTo>
                  <a:pt x="2622258" y="1184744"/>
                </a:lnTo>
                <a:lnTo>
                  <a:pt x="2640292" y="1189824"/>
                </a:lnTo>
                <a:lnTo>
                  <a:pt x="2676829" y="1202524"/>
                </a:lnTo>
                <a:lnTo>
                  <a:pt x="2695003" y="1210144"/>
                </a:lnTo>
                <a:lnTo>
                  <a:pt x="2713113" y="1216494"/>
                </a:lnTo>
                <a:lnTo>
                  <a:pt x="2730931" y="1222844"/>
                </a:lnTo>
                <a:lnTo>
                  <a:pt x="2783929" y="1245704"/>
                </a:lnTo>
                <a:lnTo>
                  <a:pt x="2835897" y="1268564"/>
                </a:lnTo>
                <a:lnTo>
                  <a:pt x="2853055" y="1277454"/>
                </a:lnTo>
                <a:lnTo>
                  <a:pt x="2869552" y="1285074"/>
                </a:lnTo>
                <a:lnTo>
                  <a:pt x="2885973" y="1293964"/>
                </a:lnTo>
                <a:lnTo>
                  <a:pt x="2902318" y="1301584"/>
                </a:lnTo>
                <a:lnTo>
                  <a:pt x="2918587" y="1310474"/>
                </a:lnTo>
                <a:lnTo>
                  <a:pt x="2933001" y="1318094"/>
                </a:lnTo>
                <a:lnTo>
                  <a:pt x="2947365" y="1326984"/>
                </a:lnTo>
                <a:lnTo>
                  <a:pt x="2975876" y="1342224"/>
                </a:lnTo>
                <a:lnTo>
                  <a:pt x="3025419" y="1372704"/>
                </a:lnTo>
                <a:lnTo>
                  <a:pt x="3036087" y="1379054"/>
                </a:lnTo>
                <a:lnTo>
                  <a:pt x="3046679" y="1386674"/>
                </a:lnTo>
                <a:lnTo>
                  <a:pt x="3057182" y="1393024"/>
                </a:lnTo>
                <a:lnTo>
                  <a:pt x="3067596" y="1400644"/>
                </a:lnTo>
                <a:lnTo>
                  <a:pt x="3075635" y="1406994"/>
                </a:lnTo>
                <a:lnTo>
                  <a:pt x="3083483" y="1413344"/>
                </a:lnTo>
                <a:lnTo>
                  <a:pt x="3091142" y="1418424"/>
                </a:lnTo>
                <a:lnTo>
                  <a:pt x="3098622" y="1426044"/>
                </a:lnTo>
                <a:lnTo>
                  <a:pt x="3103930" y="1429854"/>
                </a:lnTo>
                <a:lnTo>
                  <a:pt x="3108693" y="1436204"/>
                </a:lnTo>
                <a:lnTo>
                  <a:pt x="3113976" y="1442554"/>
                </a:lnTo>
                <a:lnTo>
                  <a:pt x="3114979" y="1445094"/>
                </a:lnTo>
                <a:lnTo>
                  <a:pt x="3115919" y="1446364"/>
                </a:lnTo>
                <a:lnTo>
                  <a:pt x="3118205" y="1450174"/>
                </a:lnTo>
                <a:lnTo>
                  <a:pt x="3119818" y="1453984"/>
                </a:lnTo>
                <a:lnTo>
                  <a:pt x="3120758" y="1459064"/>
                </a:lnTo>
                <a:lnTo>
                  <a:pt x="3120948" y="1460334"/>
                </a:lnTo>
                <a:lnTo>
                  <a:pt x="3121075" y="1460334"/>
                </a:lnTo>
                <a:lnTo>
                  <a:pt x="3121241" y="1466684"/>
                </a:lnTo>
                <a:lnTo>
                  <a:pt x="3120390" y="1471764"/>
                </a:lnTo>
                <a:lnTo>
                  <a:pt x="3118586" y="1475574"/>
                </a:lnTo>
                <a:lnTo>
                  <a:pt x="3116478" y="1480654"/>
                </a:lnTo>
                <a:lnTo>
                  <a:pt x="3113570" y="1485734"/>
                </a:lnTo>
                <a:lnTo>
                  <a:pt x="3109874" y="1489544"/>
                </a:lnTo>
                <a:lnTo>
                  <a:pt x="3104908" y="1493354"/>
                </a:lnTo>
                <a:lnTo>
                  <a:pt x="3099460" y="1498434"/>
                </a:lnTo>
                <a:lnTo>
                  <a:pt x="3093516" y="1502244"/>
                </a:lnTo>
                <a:lnTo>
                  <a:pt x="3087484" y="1506054"/>
                </a:lnTo>
                <a:lnTo>
                  <a:pt x="3081350" y="1508594"/>
                </a:lnTo>
                <a:lnTo>
                  <a:pt x="3075101" y="1512404"/>
                </a:lnTo>
                <a:lnTo>
                  <a:pt x="3068739" y="1514944"/>
                </a:lnTo>
                <a:lnTo>
                  <a:pt x="3043326" y="1526374"/>
                </a:lnTo>
                <a:lnTo>
                  <a:pt x="3034728" y="1528914"/>
                </a:lnTo>
                <a:lnTo>
                  <a:pt x="3024555" y="1532724"/>
                </a:lnTo>
                <a:lnTo>
                  <a:pt x="2993885" y="1544154"/>
                </a:lnTo>
                <a:lnTo>
                  <a:pt x="2982493" y="1547964"/>
                </a:lnTo>
                <a:lnTo>
                  <a:pt x="2971063" y="1550504"/>
                </a:lnTo>
                <a:lnTo>
                  <a:pt x="2948114" y="1558124"/>
                </a:lnTo>
                <a:lnTo>
                  <a:pt x="2935363" y="1561934"/>
                </a:lnTo>
                <a:lnTo>
                  <a:pt x="2922587" y="1564474"/>
                </a:lnTo>
                <a:lnTo>
                  <a:pt x="2909786" y="1568284"/>
                </a:lnTo>
                <a:lnTo>
                  <a:pt x="2896946" y="1570824"/>
                </a:lnTo>
                <a:lnTo>
                  <a:pt x="2874683" y="1577174"/>
                </a:lnTo>
                <a:lnTo>
                  <a:pt x="2830093" y="1587334"/>
                </a:lnTo>
                <a:lnTo>
                  <a:pt x="2807779" y="1591144"/>
                </a:lnTo>
                <a:lnTo>
                  <a:pt x="2783154" y="1597494"/>
                </a:lnTo>
                <a:lnTo>
                  <a:pt x="2709151" y="1612734"/>
                </a:lnTo>
                <a:lnTo>
                  <a:pt x="2682151" y="1617814"/>
                </a:lnTo>
                <a:lnTo>
                  <a:pt x="2655151" y="1624164"/>
                </a:lnTo>
                <a:lnTo>
                  <a:pt x="2601125" y="1634324"/>
                </a:lnTo>
                <a:lnTo>
                  <a:pt x="2554681" y="1643214"/>
                </a:lnTo>
                <a:lnTo>
                  <a:pt x="2508212" y="1650834"/>
                </a:lnTo>
                <a:lnTo>
                  <a:pt x="2461704" y="1659724"/>
                </a:lnTo>
                <a:lnTo>
                  <a:pt x="2415171" y="1667344"/>
                </a:lnTo>
                <a:lnTo>
                  <a:pt x="2376487" y="1674964"/>
                </a:lnTo>
                <a:lnTo>
                  <a:pt x="2260320" y="1694014"/>
                </a:lnTo>
                <a:lnTo>
                  <a:pt x="2240534" y="1696554"/>
                </a:lnTo>
                <a:lnTo>
                  <a:pt x="2220760" y="1700364"/>
                </a:lnTo>
                <a:lnTo>
                  <a:pt x="2181187" y="1705444"/>
                </a:lnTo>
                <a:lnTo>
                  <a:pt x="2105698" y="1715604"/>
                </a:lnTo>
                <a:lnTo>
                  <a:pt x="2049208" y="1723224"/>
                </a:lnTo>
                <a:lnTo>
                  <a:pt x="2030374" y="1724494"/>
                </a:lnTo>
                <a:lnTo>
                  <a:pt x="1992261" y="1729574"/>
                </a:lnTo>
                <a:lnTo>
                  <a:pt x="1973199" y="1730844"/>
                </a:lnTo>
                <a:lnTo>
                  <a:pt x="1954123" y="1733384"/>
                </a:lnTo>
                <a:lnTo>
                  <a:pt x="1916595" y="1735924"/>
                </a:lnTo>
                <a:lnTo>
                  <a:pt x="1897811" y="1738464"/>
                </a:lnTo>
                <a:lnTo>
                  <a:pt x="1879015" y="1739734"/>
                </a:lnTo>
                <a:lnTo>
                  <a:pt x="1860169" y="1739734"/>
                </a:lnTo>
                <a:lnTo>
                  <a:pt x="1822450" y="1742274"/>
                </a:lnTo>
                <a:lnTo>
                  <a:pt x="1803577" y="1742274"/>
                </a:lnTo>
                <a:lnTo>
                  <a:pt x="1776869" y="1742274"/>
                </a:lnTo>
                <a:lnTo>
                  <a:pt x="1750161" y="1743544"/>
                </a:lnTo>
                <a:lnTo>
                  <a:pt x="1696758" y="1743544"/>
                </a:lnTo>
                <a:lnTo>
                  <a:pt x="1594764" y="1743544"/>
                </a:lnTo>
                <a:lnTo>
                  <a:pt x="1571904" y="1742274"/>
                </a:lnTo>
                <a:lnTo>
                  <a:pt x="1526184" y="1742274"/>
                </a:lnTo>
                <a:lnTo>
                  <a:pt x="1503324" y="1741004"/>
                </a:lnTo>
                <a:lnTo>
                  <a:pt x="1461058" y="1741004"/>
                </a:lnTo>
                <a:lnTo>
                  <a:pt x="1418831" y="1738464"/>
                </a:lnTo>
                <a:lnTo>
                  <a:pt x="1406245" y="1738464"/>
                </a:lnTo>
                <a:lnTo>
                  <a:pt x="1393659" y="1737194"/>
                </a:lnTo>
                <a:lnTo>
                  <a:pt x="1381086" y="1737194"/>
                </a:lnTo>
                <a:lnTo>
                  <a:pt x="1368513" y="1735924"/>
                </a:lnTo>
                <a:lnTo>
                  <a:pt x="1357680" y="1734654"/>
                </a:lnTo>
                <a:lnTo>
                  <a:pt x="1346860" y="1734654"/>
                </a:lnTo>
                <a:lnTo>
                  <a:pt x="1325257" y="1732114"/>
                </a:lnTo>
                <a:lnTo>
                  <a:pt x="1312341" y="1730844"/>
                </a:lnTo>
                <a:lnTo>
                  <a:pt x="1299451" y="1728304"/>
                </a:lnTo>
                <a:lnTo>
                  <a:pt x="1286598" y="1727034"/>
                </a:lnTo>
                <a:lnTo>
                  <a:pt x="1273759" y="1724494"/>
                </a:lnTo>
                <a:lnTo>
                  <a:pt x="1221028" y="1714334"/>
                </a:lnTo>
                <a:lnTo>
                  <a:pt x="1196771" y="1706714"/>
                </a:lnTo>
                <a:lnTo>
                  <a:pt x="1188910" y="1702904"/>
                </a:lnTo>
                <a:lnTo>
                  <a:pt x="1185329" y="1701634"/>
                </a:lnTo>
                <a:lnTo>
                  <a:pt x="1182077" y="1700364"/>
                </a:lnTo>
                <a:lnTo>
                  <a:pt x="1179144" y="1697824"/>
                </a:lnTo>
                <a:lnTo>
                  <a:pt x="1178636" y="1696554"/>
                </a:lnTo>
                <a:lnTo>
                  <a:pt x="1178204" y="1696554"/>
                </a:lnTo>
                <a:lnTo>
                  <a:pt x="1177823" y="1695284"/>
                </a:lnTo>
                <a:lnTo>
                  <a:pt x="1177505" y="1695284"/>
                </a:lnTo>
                <a:lnTo>
                  <a:pt x="1177239" y="1694014"/>
                </a:lnTo>
                <a:lnTo>
                  <a:pt x="1177036" y="1694014"/>
                </a:lnTo>
                <a:lnTo>
                  <a:pt x="1176324" y="1691474"/>
                </a:lnTo>
                <a:lnTo>
                  <a:pt x="1176172" y="1688934"/>
                </a:lnTo>
                <a:lnTo>
                  <a:pt x="1176566" y="1685124"/>
                </a:lnTo>
                <a:lnTo>
                  <a:pt x="1176985" y="1681314"/>
                </a:lnTo>
                <a:lnTo>
                  <a:pt x="1178039" y="1676234"/>
                </a:lnTo>
                <a:lnTo>
                  <a:pt x="1179741" y="1672424"/>
                </a:lnTo>
                <a:lnTo>
                  <a:pt x="1181989" y="1667344"/>
                </a:lnTo>
                <a:lnTo>
                  <a:pt x="1184605" y="1663534"/>
                </a:lnTo>
                <a:lnTo>
                  <a:pt x="1187602" y="1659724"/>
                </a:lnTo>
                <a:lnTo>
                  <a:pt x="1188948" y="1657184"/>
                </a:lnTo>
                <a:lnTo>
                  <a:pt x="1190688" y="1655914"/>
                </a:lnTo>
                <a:lnTo>
                  <a:pt x="1192822" y="1654644"/>
                </a:lnTo>
                <a:lnTo>
                  <a:pt x="1193368" y="1653374"/>
                </a:lnTo>
                <a:lnTo>
                  <a:pt x="1194523" y="1653374"/>
                </a:lnTo>
                <a:lnTo>
                  <a:pt x="1202055" y="1653374"/>
                </a:lnTo>
                <a:lnTo>
                  <a:pt x="1203401" y="1654352"/>
                </a:lnTo>
                <a:lnTo>
                  <a:pt x="1206500" y="1657184"/>
                </a:lnTo>
                <a:lnTo>
                  <a:pt x="1207350" y="1657184"/>
                </a:lnTo>
                <a:lnTo>
                  <a:pt x="1216748" y="1657184"/>
                </a:lnTo>
                <a:lnTo>
                  <a:pt x="1220901" y="1653374"/>
                </a:lnTo>
                <a:lnTo>
                  <a:pt x="1220901" y="1643214"/>
                </a:lnTo>
                <a:lnTo>
                  <a:pt x="1216748" y="1639404"/>
                </a:lnTo>
                <a:lnTo>
                  <a:pt x="1214132" y="1639404"/>
                </a:lnTo>
                <a:lnTo>
                  <a:pt x="1210602" y="1636864"/>
                </a:lnTo>
                <a:lnTo>
                  <a:pt x="1209294" y="1636864"/>
                </a:lnTo>
                <a:lnTo>
                  <a:pt x="1207947" y="1635594"/>
                </a:lnTo>
                <a:lnTo>
                  <a:pt x="1206563" y="1635594"/>
                </a:lnTo>
                <a:lnTo>
                  <a:pt x="1201762" y="1634324"/>
                </a:lnTo>
                <a:lnTo>
                  <a:pt x="1191895" y="1634324"/>
                </a:lnTo>
                <a:lnTo>
                  <a:pt x="1190028" y="1634324"/>
                </a:lnTo>
                <a:lnTo>
                  <a:pt x="1188199" y="1635594"/>
                </a:lnTo>
                <a:lnTo>
                  <a:pt x="1184986" y="1635594"/>
                </a:lnTo>
                <a:lnTo>
                  <a:pt x="1183601" y="1636864"/>
                </a:lnTo>
                <a:lnTo>
                  <a:pt x="1182255" y="1636864"/>
                </a:lnTo>
                <a:lnTo>
                  <a:pt x="1177925" y="1639404"/>
                </a:lnTo>
                <a:lnTo>
                  <a:pt x="1155357" y="1676234"/>
                </a:lnTo>
                <a:lnTo>
                  <a:pt x="1154595" y="1682584"/>
                </a:lnTo>
                <a:lnTo>
                  <a:pt x="1153744" y="1688934"/>
                </a:lnTo>
                <a:lnTo>
                  <a:pt x="1154264" y="1695284"/>
                </a:lnTo>
                <a:lnTo>
                  <a:pt x="1156182" y="1701634"/>
                </a:lnTo>
                <a:lnTo>
                  <a:pt x="1156792" y="1702904"/>
                </a:lnTo>
                <a:lnTo>
                  <a:pt x="1157554" y="1705444"/>
                </a:lnTo>
                <a:lnTo>
                  <a:pt x="1158443" y="1706714"/>
                </a:lnTo>
                <a:lnTo>
                  <a:pt x="1159433" y="1707984"/>
                </a:lnTo>
                <a:lnTo>
                  <a:pt x="1160564" y="1709254"/>
                </a:lnTo>
                <a:lnTo>
                  <a:pt x="1161846" y="1711794"/>
                </a:lnTo>
                <a:lnTo>
                  <a:pt x="1162900" y="1713064"/>
                </a:lnTo>
                <a:lnTo>
                  <a:pt x="1164031" y="1713064"/>
                </a:lnTo>
                <a:lnTo>
                  <a:pt x="1165212" y="1714334"/>
                </a:lnTo>
                <a:lnTo>
                  <a:pt x="1215148" y="1735924"/>
                </a:lnTo>
                <a:lnTo>
                  <a:pt x="1269949" y="1747354"/>
                </a:lnTo>
                <a:lnTo>
                  <a:pt x="1283093" y="1749894"/>
                </a:lnTo>
                <a:lnTo>
                  <a:pt x="1296276" y="1751164"/>
                </a:lnTo>
                <a:lnTo>
                  <a:pt x="1309484" y="1753704"/>
                </a:lnTo>
                <a:lnTo>
                  <a:pt x="1322717" y="1754974"/>
                </a:lnTo>
                <a:lnTo>
                  <a:pt x="1366710" y="1760054"/>
                </a:lnTo>
                <a:lnTo>
                  <a:pt x="1379397" y="1760054"/>
                </a:lnTo>
                <a:lnTo>
                  <a:pt x="1404797" y="1762594"/>
                </a:lnTo>
                <a:lnTo>
                  <a:pt x="1417510" y="1762594"/>
                </a:lnTo>
                <a:lnTo>
                  <a:pt x="1460131" y="1765134"/>
                </a:lnTo>
                <a:lnTo>
                  <a:pt x="1481442" y="1765134"/>
                </a:lnTo>
                <a:lnTo>
                  <a:pt x="1502778" y="1766404"/>
                </a:lnTo>
                <a:lnTo>
                  <a:pt x="1548625" y="1766404"/>
                </a:lnTo>
                <a:lnTo>
                  <a:pt x="1571548" y="1767674"/>
                </a:lnTo>
                <a:lnTo>
                  <a:pt x="1594485" y="1767674"/>
                </a:lnTo>
                <a:lnTo>
                  <a:pt x="1696758" y="1767674"/>
                </a:lnTo>
                <a:lnTo>
                  <a:pt x="1804060" y="1767674"/>
                </a:lnTo>
                <a:lnTo>
                  <a:pt x="1823212" y="1767674"/>
                </a:lnTo>
                <a:lnTo>
                  <a:pt x="1861489" y="1765134"/>
                </a:lnTo>
                <a:lnTo>
                  <a:pt x="1880616" y="1765134"/>
                </a:lnTo>
                <a:lnTo>
                  <a:pt x="1899640" y="1763864"/>
                </a:lnTo>
                <a:lnTo>
                  <a:pt x="1918652" y="1761324"/>
                </a:lnTo>
                <a:lnTo>
                  <a:pt x="1956650" y="1758784"/>
                </a:lnTo>
                <a:lnTo>
                  <a:pt x="1975827" y="1756244"/>
                </a:lnTo>
                <a:lnTo>
                  <a:pt x="1995004" y="1754974"/>
                </a:lnTo>
                <a:lnTo>
                  <a:pt x="2033333" y="1749894"/>
                </a:lnTo>
                <a:lnTo>
                  <a:pt x="2071116" y="1744814"/>
                </a:lnTo>
                <a:lnTo>
                  <a:pt x="2090000" y="1743544"/>
                </a:lnTo>
                <a:lnTo>
                  <a:pt x="2108885" y="1741004"/>
                </a:lnTo>
                <a:lnTo>
                  <a:pt x="2146820" y="1735924"/>
                </a:lnTo>
                <a:lnTo>
                  <a:pt x="2165769" y="1732114"/>
                </a:lnTo>
                <a:lnTo>
                  <a:pt x="2184730" y="1729574"/>
                </a:lnTo>
                <a:lnTo>
                  <a:pt x="2224430" y="1724494"/>
                </a:lnTo>
                <a:lnTo>
                  <a:pt x="2244267" y="1720684"/>
                </a:lnTo>
                <a:lnTo>
                  <a:pt x="2264105" y="1718144"/>
                </a:lnTo>
                <a:lnTo>
                  <a:pt x="2341727" y="1705444"/>
                </a:lnTo>
                <a:lnTo>
                  <a:pt x="2380513" y="1697824"/>
                </a:lnTo>
                <a:lnTo>
                  <a:pt x="2419286" y="1691474"/>
                </a:lnTo>
                <a:lnTo>
                  <a:pt x="2465895" y="1682584"/>
                </a:lnTo>
                <a:lnTo>
                  <a:pt x="2512491" y="1674964"/>
                </a:lnTo>
                <a:lnTo>
                  <a:pt x="2605582" y="1657184"/>
                </a:lnTo>
                <a:lnTo>
                  <a:pt x="2686774" y="1641944"/>
                </a:lnTo>
                <a:lnTo>
                  <a:pt x="2713825" y="1635594"/>
                </a:lnTo>
                <a:lnTo>
                  <a:pt x="2788132" y="1620354"/>
                </a:lnTo>
                <a:lnTo>
                  <a:pt x="2812859" y="1614004"/>
                </a:lnTo>
                <a:lnTo>
                  <a:pt x="2902470" y="1593684"/>
                </a:lnTo>
                <a:lnTo>
                  <a:pt x="2915513" y="1589874"/>
                </a:lnTo>
                <a:lnTo>
                  <a:pt x="2928518" y="1587334"/>
                </a:lnTo>
                <a:lnTo>
                  <a:pt x="2954451" y="1579714"/>
                </a:lnTo>
                <a:lnTo>
                  <a:pt x="2977756" y="1572094"/>
                </a:lnTo>
                <a:lnTo>
                  <a:pt x="2989364" y="1569554"/>
                </a:lnTo>
                <a:lnTo>
                  <a:pt x="3000959" y="1565744"/>
                </a:lnTo>
                <a:lnTo>
                  <a:pt x="3042628" y="1550504"/>
                </a:lnTo>
                <a:lnTo>
                  <a:pt x="3051670" y="1547964"/>
                </a:lnTo>
                <a:lnTo>
                  <a:pt x="3092424" y="1528914"/>
                </a:lnTo>
                <a:lnTo>
                  <a:pt x="3126346" y="1504784"/>
                </a:lnTo>
                <a:lnTo>
                  <a:pt x="3142183" y="1476844"/>
                </a:lnTo>
                <a:lnTo>
                  <a:pt x="3143415" y="1469224"/>
                </a:lnTo>
                <a:close/>
              </a:path>
              <a:path w="6877684" h="1767839">
                <a:moveTo>
                  <a:pt x="5554154" y="441248"/>
                </a:moveTo>
                <a:lnTo>
                  <a:pt x="5551322" y="437438"/>
                </a:lnTo>
                <a:lnTo>
                  <a:pt x="5548376" y="437438"/>
                </a:lnTo>
                <a:lnTo>
                  <a:pt x="5544375" y="437438"/>
                </a:lnTo>
                <a:lnTo>
                  <a:pt x="5537505" y="437438"/>
                </a:lnTo>
                <a:lnTo>
                  <a:pt x="5530634" y="436168"/>
                </a:lnTo>
                <a:lnTo>
                  <a:pt x="5516892" y="436168"/>
                </a:lnTo>
                <a:lnTo>
                  <a:pt x="5507329" y="436168"/>
                </a:lnTo>
                <a:lnTo>
                  <a:pt x="5497766" y="434898"/>
                </a:lnTo>
                <a:lnTo>
                  <a:pt x="5488216" y="434898"/>
                </a:lnTo>
                <a:lnTo>
                  <a:pt x="5478678" y="433628"/>
                </a:lnTo>
                <a:lnTo>
                  <a:pt x="5470703" y="432358"/>
                </a:lnTo>
                <a:lnTo>
                  <a:pt x="5462765" y="432358"/>
                </a:lnTo>
                <a:lnTo>
                  <a:pt x="5454866" y="431088"/>
                </a:lnTo>
                <a:lnTo>
                  <a:pt x="5446992" y="428548"/>
                </a:lnTo>
                <a:lnTo>
                  <a:pt x="5437619" y="427278"/>
                </a:lnTo>
                <a:lnTo>
                  <a:pt x="5409743" y="419658"/>
                </a:lnTo>
                <a:lnTo>
                  <a:pt x="5345989" y="404418"/>
                </a:lnTo>
                <a:lnTo>
                  <a:pt x="5302770" y="394258"/>
                </a:lnTo>
                <a:lnTo>
                  <a:pt x="5281066" y="390448"/>
                </a:lnTo>
                <a:lnTo>
                  <a:pt x="5259311" y="385368"/>
                </a:lnTo>
                <a:lnTo>
                  <a:pt x="5239385" y="382828"/>
                </a:lnTo>
                <a:lnTo>
                  <a:pt x="5219420" y="379018"/>
                </a:lnTo>
                <a:lnTo>
                  <a:pt x="5199418" y="376478"/>
                </a:lnTo>
                <a:lnTo>
                  <a:pt x="5179377" y="372668"/>
                </a:lnTo>
                <a:lnTo>
                  <a:pt x="5160454" y="371398"/>
                </a:lnTo>
                <a:lnTo>
                  <a:pt x="5141493" y="368858"/>
                </a:lnTo>
                <a:lnTo>
                  <a:pt x="5122494" y="367588"/>
                </a:lnTo>
                <a:lnTo>
                  <a:pt x="5103482" y="365048"/>
                </a:lnTo>
                <a:lnTo>
                  <a:pt x="5082603" y="363778"/>
                </a:lnTo>
                <a:lnTo>
                  <a:pt x="5061699" y="363778"/>
                </a:lnTo>
                <a:lnTo>
                  <a:pt x="5040795" y="362508"/>
                </a:lnTo>
                <a:lnTo>
                  <a:pt x="5019878" y="362508"/>
                </a:lnTo>
                <a:lnTo>
                  <a:pt x="4973282" y="361238"/>
                </a:lnTo>
                <a:lnTo>
                  <a:pt x="4833493" y="361238"/>
                </a:lnTo>
                <a:lnTo>
                  <a:pt x="4619485" y="361238"/>
                </a:lnTo>
                <a:lnTo>
                  <a:pt x="4513415" y="361238"/>
                </a:lnTo>
                <a:lnTo>
                  <a:pt x="4478071" y="359968"/>
                </a:lnTo>
                <a:lnTo>
                  <a:pt x="4448226" y="359968"/>
                </a:lnTo>
                <a:lnTo>
                  <a:pt x="4388561" y="357428"/>
                </a:lnTo>
                <a:lnTo>
                  <a:pt x="4358729" y="357428"/>
                </a:lnTo>
                <a:lnTo>
                  <a:pt x="4310367" y="354888"/>
                </a:lnTo>
                <a:lnTo>
                  <a:pt x="4286212" y="354888"/>
                </a:lnTo>
                <a:lnTo>
                  <a:pt x="4262056" y="353618"/>
                </a:lnTo>
                <a:lnTo>
                  <a:pt x="4189895" y="349808"/>
                </a:lnTo>
                <a:lnTo>
                  <a:pt x="4165854" y="347268"/>
                </a:lnTo>
                <a:lnTo>
                  <a:pt x="4116413" y="344728"/>
                </a:lnTo>
                <a:lnTo>
                  <a:pt x="4091711" y="342188"/>
                </a:lnTo>
                <a:lnTo>
                  <a:pt x="4067010" y="340918"/>
                </a:lnTo>
                <a:lnTo>
                  <a:pt x="4042740" y="339648"/>
                </a:lnTo>
                <a:lnTo>
                  <a:pt x="4018470" y="337108"/>
                </a:lnTo>
                <a:lnTo>
                  <a:pt x="3994200" y="335838"/>
                </a:lnTo>
                <a:lnTo>
                  <a:pt x="3969931" y="333298"/>
                </a:lnTo>
                <a:lnTo>
                  <a:pt x="3952151" y="333298"/>
                </a:lnTo>
                <a:lnTo>
                  <a:pt x="3898798" y="329488"/>
                </a:lnTo>
                <a:lnTo>
                  <a:pt x="3886746" y="329488"/>
                </a:lnTo>
                <a:lnTo>
                  <a:pt x="3874706" y="328218"/>
                </a:lnTo>
                <a:lnTo>
                  <a:pt x="3850602" y="328218"/>
                </a:lnTo>
                <a:lnTo>
                  <a:pt x="3732199" y="328218"/>
                </a:lnTo>
                <a:lnTo>
                  <a:pt x="3696754" y="328218"/>
                </a:lnTo>
                <a:lnTo>
                  <a:pt x="3661321" y="329488"/>
                </a:lnTo>
                <a:lnTo>
                  <a:pt x="3590455" y="329488"/>
                </a:lnTo>
                <a:lnTo>
                  <a:pt x="3566566" y="330758"/>
                </a:lnTo>
                <a:lnTo>
                  <a:pt x="3518801" y="330758"/>
                </a:lnTo>
                <a:lnTo>
                  <a:pt x="3494925" y="332028"/>
                </a:lnTo>
                <a:lnTo>
                  <a:pt x="3190341" y="332028"/>
                </a:lnTo>
                <a:lnTo>
                  <a:pt x="2986443" y="332028"/>
                </a:lnTo>
                <a:lnTo>
                  <a:pt x="2935465" y="333298"/>
                </a:lnTo>
                <a:lnTo>
                  <a:pt x="2884500" y="333298"/>
                </a:lnTo>
                <a:lnTo>
                  <a:pt x="2835579" y="333298"/>
                </a:lnTo>
                <a:lnTo>
                  <a:pt x="2786684" y="335838"/>
                </a:lnTo>
                <a:lnTo>
                  <a:pt x="2755684" y="335838"/>
                </a:lnTo>
                <a:lnTo>
                  <a:pt x="2724696" y="338378"/>
                </a:lnTo>
                <a:lnTo>
                  <a:pt x="2662745" y="340918"/>
                </a:lnTo>
                <a:lnTo>
                  <a:pt x="2631897" y="342188"/>
                </a:lnTo>
                <a:lnTo>
                  <a:pt x="2601074" y="344728"/>
                </a:lnTo>
                <a:lnTo>
                  <a:pt x="2588628" y="345249"/>
                </a:lnTo>
                <a:lnTo>
                  <a:pt x="2575890" y="340423"/>
                </a:lnTo>
                <a:lnTo>
                  <a:pt x="2530386" y="326732"/>
                </a:lnTo>
                <a:lnTo>
                  <a:pt x="2530386" y="348932"/>
                </a:lnTo>
                <a:lnTo>
                  <a:pt x="2509863" y="349808"/>
                </a:lnTo>
                <a:lnTo>
                  <a:pt x="2480297" y="352348"/>
                </a:lnTo>
                <a:lnTo>
                  <a:pt x="2421153" y="354888"/>
                </a:lnTo>
                <a:lnTo>
                  <a:pt x="2281097" y="362508"/>
                </a:lnTo>
                <a:lnTo>
                  <a:pt x="2246617" y="365048"/>
                </a:lnTo>
                <a:lnTo>
                  <a:pt x="2212149" y="366318"/>
                </a:lnTo>
                <a:lnTo>
                  <a:pt x="2177669" y="368858"/>
                </a:lnTo>
                <a:lnTo>
                  <a:pt x="2143201" y="370128"/>
                </a:lnTo>
                <a:lnTo>
                  <a:pt x="2059101" y="373938"/>
                </a:lnTo>
                <a:lnTo>
                  <a:pt x="2031085" y="376478"/>
                </a:lnTo>
                <a:lnTo>
                  <a:pt x="2002891" y="377748"/>
                </a:lnTo>
                <a:lnTo>
                  <a:pt x="1974697" y="380288"/>
                </a:lnTo>
                <a:lnTo>
                  <a:pt x="1946503" y="381558"/>
                </a:lnTo>
                <a:lnTo>
                  <a:pt x="1918322" y="384098"/>
                </a:lnTo>
                <a:lnTo>
                  <a:pt x="1778685" y="394258"/>
                </a:lnTo>
                <a:lnTo>
                  <a:pt x="1661464" y="404418"/>
                </a:lnTo>
                <a:lnTo>
                  <a:pt x="1592097" y="412038"/>
                </a:lnTo>
                <a:lnTo>
                  <a:pt x="1568996" y="415848"/>
                </a:lnTo>
                <a:lnTo>
                  <a:pt x="1480007" y="426008"/>
                </a:lnTo>
                <a:lnTo>
                  <a:pt x="1459522" y="427278"/>
                </a:lnTo>
                <a:lnTo>
                  <a:pt x="1439037" y="429818"/>
                </a:lnTo>
                <a:lnTo>
                  <a:pt x="1418539" y="431088"/>
                </a:lnTo>
                <a:lnTo>
                  <a:pt x="1398041" y="433628"/>
                </a:lnTo>
                <a:lnTo>
                  <a:pt x="1370190" y="436168"/>
                </a:lnTo>
                <a:lnTo>
                  <a:pt x="1356258" y="436168"/>
                </a:lnTo>
                <a:lnTo>
                  <a:pt x="1342326" y="437438"/>
                </a:lnTo>
                <a:lnTo>
                  <a:pt x="1223162" y="437438"/>
                </a:lnTo>
                <a:lnTo>
                  <a:pt x="1041057" y="437438"/>
                </a:lnTo>
                <a:lnTo>
                  <a:pt x="1012317" y="437438"/>
                </a:lnTo>
                <a:lnTo>
                  <a:pt x="983576" y="438708"/>
                </a:lnTo>
                <a:lnTo>
                  <a:pt x="926109" y="438708"/>
                </a:lnTo>
                <a:lnTo>
                  <a:pt x="860488" y="441998"/>
                </a:lnTo>
                <a:lnTo>
                  <a:pt x="865085" y="439483"/>
                </a:lnTo>
                <a:lnTo>
                  <a:pt x="876795" y="434403"/>
                </a:lnTo>
                <a:lnTo>
                  <a:pt x="888555" y="428053"/>
                </a:lnTo>
                <a:lnTo>
                  <a:pt x="900379" y="422973"/>
                </a:lnTo>
                <a:lnTo>
                  <a:pt x="912495" y="417893"/>
                </a:lnTo>
                <a:lnTo>
                  <a:pt x="924674" y="411543"/>
                </a:lnTo>
                <a:lnTo>
                  <a:pt x="949159" y="401383"/>
                </a:lnTo>
                <a:lnTo>
                  <a:pt x="987056" y="386143"/>
                </a:lnTo>
                <a:lnTo>
                  <a:pt x="999807" y="382333"/>
                </a:lnTo>
                <a:lnTo>
                  <a:pt x="1025982" y="372173"/>
                </a:lnTo>
                <a:lnTo>
                  <a:pt x="1039126" y="368363"/>
                </a:lnTo>
                <a:lnTo>
                  <a:pt x="1052322" y="363283"/>
                </a:lnTo>
                <a:lnTo>
                  <a:pt x="1079093" y="355663"/>
                </a:lnTo>
                <a:lnTo>
                  <a:pt x="1092517" y="350583"/>
                </a:lnTo>
                <a:lnTo>
                  <a:pt x="1105992" y="346773"/>
                </a:lnTo>
                <a:lnTo>
                  <a:pt x="1133195" y="339153"/>
                </a:lnTo>
                <a:lnTo>
                  <a:pt x="1146835" y="336613"/>
                </a:lnTo>
                <a:lnTo>
                  <a:pt x="1160513" y="332803"/>
                </a:lnTo>
                <a:lnTo>
                  <a:pt x="1188123" y="325183"/>
                </a:lnTo>
                <a:lnTo>
                  <a:pt x="1201966" y="322643"/>
                </a:lnTo>
                <a:lnTo>
                  <a:pt x="1215834" y="318833"/>
                </a:lnTo>
                <a:lnTo>
                  <a:pt x="1257820" y="311213"/>
                </a:lnTo>
                <a:lnTo>
                  <a:pt x="1271879" y="307403"/>
                </a:lnTo>
                <a:lnTo>
                  <a:pt x="1286040" y="304863"/>
                </a:lnTo>
                <a:lnTo>
                  <a:pt x="1300226" y="303593"/>
                </a:lnTo>
                <a:lnTo>
                  <a:pt x="1328661" y="298513"/>
                </a:lnTo>
                <a:lnTo>
                  <a:pt x="1343037" y="295973"/>
                </a:lnTo>
                <a:lnTo>
                  <a:pt x="1357439" y="294703"/>
                </a:lnTo>
                <a:lnTo>
                  <a:pt x="1386268" y="289623"/>
                </a:lnTo>
                <a:lnTo>
                  <a:pt x="1415516" y="287083"/>
                </a:lnTo>
                <a:lnTo>
                  <a:pt x="1430159" y="284543"/>
                </a:lnTo>
                <a:lnTo>
                  <a:pt x="1444815" y="283273"/>
                </a:lnTo>
                <a:lnTo>
                  <a:pt x="1505051" y="278193"/>
                </a:lnTo>
                <a:lnTo>
                  <a:pt x="1550111" y="274383"/>
                </a:lnTo>
                <a:lnTo>
                  <a:pt x="1565148" y="274383"/>
                </a:lnTo>
                <a:lnTo>
                  <a:pt x="1579981" y="273113"/>
                </a:lnTo>
                <a:lnTo>
                  <a:pt x="1594827" y="273113"/>
                </a:lnTo>
                <a:lnTo>
                  <a:pt x="1609686" y="271843"/>
                </a:lnTo>
                <a:lnTo>
                  <a:pt x="1624545" y="271843"/>
                </a:lnTo>
                <a:lnTo>
                  <a:pt x="1785442" y="271843"/>
                </a:lnTo>
                <a:lnTo>
                  <a:pt x="1865845" y="271843"/>
                </a:lnTo>
                <a:lnTo>
                  <a:pt x="1906054" y="273113"/>
                </a:lnTo>
                <a:lnTo>
                  <a:pt x="1946275" y="273113"/>
                </a:lnTo>
                <a:lnTo>
                  <a:pt x="1968119" y="273113"/>
                </a:lnTo>
                <a:lnTo>
                  <a:pt x="2011807" y="275653"/>
                </a:lnTo>
                <a:lnTo>
                  <a:pt x="2033651" y="275653"/>
                </a:lnTo>
                <a:lnTo>
                  <a:pt x="2116391" y="280733"/>
                </a:lnTo>
                <a:lnTo>
                  <a:pt x="2128507" y="282003"/>
                </a:lnTo>
                <a:lnTo>
                  <a:pt x="2140623" y="282003"/>
                </a:lnTo>
                <a:lnTo>
                  <a:pt x="2164854" y="284543"/>
                </a:lnTo>
                <a:lnTo>
                  <a:pt x="2182203" y="287083"/>
                </a:lnTo>
                <a:lnTo>
                  <a:pt x="2199563" y="288353"/>
                </a:lnTo>
                <a:lnTo>
                  <a:pt x="2216899" y="290893"/>
                </a:lnTo>
                <a:lnTo>
                  <a:pt x="2234247" y="292163"/>
                </a:lnTo>
                <a:lnTo>
                  <a:pt x="2277427" y="297243"/>
                </a:lnTo>
                <a:lnTo>
                  <a:pt x="2299004" y="301053"/>
                </a:lnTo>
                <a:lnTo>
                  <a:pt x="2320569" y="303593"/>
                </a:lnTo>
                <a:lnTo>
                  <a:pt x="2357513" y="308673"/>
                </a:lnTo>
                <a:lnTo>
                  <a:pt x="2375928" y="312483"/>
                </a:lnTo>
                <a:lnTo>
                  <a:pt x="2394331" y="315023"/>
                </a:lnTo>
                <a:lnTo>
                  <a:pt x="2427008" y="322643"/>
                </a:lnTo>
                <a:lnTo>
                  <a:pt x="2443276" y="325183"/>
                </a:lnTo>
                <a:lnTo>
                  <a:pt x="2459520" y="328993"/>
                </a:lnTo>
                <a:lnTo>
                  <a:pt x="2489416" y="336613"/>
                </a:lnTo>
                <a:lnTo>
                  <a:pt x="2504300" y="341693"/>
                </a:lnTo>
                <a:lnTo>
                  <a:pt x="2519146" y="345503"/>
                </a:lnTo>
                <a:lnTo>
                  <a:pt x="2530386" y="348932"/>
                </a:lnTo>
                <a:lnTo>
                  <a:pt x="2530386" y="326732"/>
                </a:lnTo>
                <a:lnTo>
                  <a:pt x="2525242" y="325183"/>
                </a:lnTo>
                <a:lnTo>
                  <a:pt x="2510155" y="320103"/>
                </a:lnTo>
                <a:lnTo>
                  <a:pt x="2464600" y="308673"/>
                </a:lnTo>
                <a:lnTo>
                  <a:pt x="2414917" y="297243"/>
                </a:lnTo>
                <a:lnTo>
                  <a:pt x="2398268" y="294703"/>
                </a:lnTo>
                <a:lnTo>
                  <a:pt x="2379599" y="290893"/>
                </a:lnTo>
                <a:lnTo>
                  <a:pt x="2323376" y="283273"/>
                </a:lnTo>
                <a:lnTo>
                  <a:pt x="2301697" y="279463"/>
                </a:lnTo>
                <a:lnTo>
                  <a:pt x="2236609" y="271843"/>
                </a:lnTo>
                <a:lnTo>
                  <a:pt x="2219147" y="270573"/>
                </a:lnTo>
                <a:lnTo>
                  <a:pt x="2201684" y="268033"/>
                </a:lnTo>
                <a:lnTo>
                  <a:pt x="2184222" y="266763"/>
                </a:lnTo>
                <a:lnTo>
                  <a:pt x="2166747" y="264223"/>
                </a:lnTo>
                <a:lnTo>
                  <a:pt x="2154517" y="264223"/>
                </a:lnTo>
                <a:lnTo>
                  <a:pt x="2117826" y="260413"/>
                </a:lnTo>
                <a:lnTo>
                  <a:pt x="2076183" y="257873"/>
                </a:lnTo>
                <a:lnTo>
                  <a:pt x="2055342" y="257873"/>
                </a:lnTo>
                <a:lnTo>
                  <a:pt x="2034514" y="256603"/>
                </a:lnTo>
                <a:lnTo>
                  <a:pt x="1990636" y="254063"/>
                </a:lnTo>
                <a:lnTo>
                  <a:pt x="1968690" y="254063"/>
                </a:lnTo>
                <a:lnTo>
                  <a:pt x="1946757" y="252793"/>
                </a:lnTo>
                <a:lnTo>
                  <a:pt x="1785467" y="252793"/>
                </a:lnTo>
                <a:lnTo>
                  <a:pt x="1624317" y="252793"/>
                </a:lnTo>
                <a:lnTo>
                  <a:pt x="1594243" y="252793"/>
                </a:lnTo>
                <a:lnTo>
                  <a:pt x="1579206" y="254063"/>
                </a:lnTo>
                <a:lnTo>
                  <a:pt x="1564195" y="254063"/>
                </a:lnTo>
                <a:lnTo>
                  <a:pt x="1533855" y="256603"/>
                </a:lnTo>
                <a:lnTo>
                  <a:pt x="1518691" y="256603"/>
                </a:lnTo>
                <a:lnTo>
                  <a:pt x="1503553" y="257873"/>
                </a:lnTo>
                <a:lnTo>
                  <a:pt x="1457960" y="261683"/>
                </a:lnTo>
                <a:lnTo>
                  <a:pt x="1442783" y="264223"/>
                </a:lnTo>
                <a:lnTo>
                  <a:pt x="1398422" y="268033"/>
                </a:lnTo>
                <a:lnTo>
                  <a:pt x="1383665" y="270573"/>
                </a:lnTo>
                <a:lnTo>
                  <a:pt x="1369136" y="271843"/>
                </a:lnTo>
                <a:lnTo>
                  <a:pt x="1340129" y="276923"/>
                </a:lnTo>
                <a:lnTo>
                  <a:pt x="1325638" y="278193"/>
                </a:lnTo>
                <a:lnTo>
                  <a:pt x="1268196" y="288353"/>
                </a:lnTo>
                <a:lnTo>
                  <a:pt x="1239799" y="293433"/>
                </a:lnTo>
                <a:lnTo>
                  <a:pt x="1225638" y="297243"/>
                </a:lnTo>
                <a:lnTo>
                  <a:pt x="1211503" y="299783"/>
                </a:lnTo>
                <a:lnTo>
                  <a:pt x="1197483" y="302323"/>
                </a:lnTo>
                <a:lnTo>
                  <a:pt x="1169517" y="309943"/>
                </a:lnTo>
                <a:lnTo>
                  <a:pt x="1155573" y="312483"/>
                </a:lnTo>
                <a:lnTo>
                  <a:pt x="1114107" y="323913"/>
                </a:lnTo>
                <a:lnTo>
                  <a:pt x="1100340" y="326453"/>
                </a:lnTo>
                <a:lnTo>
                  <a:pt x="1072959" y="334073"/>
                </a:lnTo>
                <a:lnTo>
                  <a:pt x="1059319" y="339153"/>
                </a:lnTo>
                <a:lnTo>
                  <a:pt x="1045730" y="342963"/>
                </a:lnTo>
                <a:lnTo>
                  <a:pt x="1032281" y="346773"/>
                </a:lnTo>
                <a:lnTo>
                  <a:pt x="1018870" y="351853"/>
                </a:lnTo>
                <a:lnTo>
                  <a:pt x="1005522" y="355663"/>
                </a:lnTo>
                <a:lnTo>
                  <a:pt x="992212" y="360743"/>
                </a:lnTo>
                <a:lnTo>
                  <a:pt x="966216" y="370903"/>
                </a:lnTo>
                <a:lnTo>
                  <a:pt x="953300" y="374713"/>
                </a:lnTo>
                <a:lnTo>
                  <a:pt x="940447" y="381063"/>
                </a:lnTo>
                <a:lnTo>
                  <a:pt x="890714" y="401383"/>
                </a:lnTo>
                <a:lnTo>
                  <a:pt x="878636" y="407733"/>
                </a:lnTo>
                <a:lnTo>
                  <a:pt x="866635" y="412813"/>
                </a:lnTo>
                <a:lnTo>
                  <a:pt x="854671" y="419163"/>
                </a:lnTo>
                <a:lnTo>
                  <a:pt x="842784" y="424243"/>
                </a:lnTo>
                <a:lnTo>
                  <a:pt x="820191" y="436943"/>
                </a:lnTo>
                <a:lnTo>
                  <a:pt x="809015" y="442023"/>
                </a:lnTo>
                <a:lnTo>
                  <a:pt x="803732" y="445046"/>
                </a:lnTo>
                <a:lnTo>
                  <a:pt x="740524" y="448868"/>
                </a:lnTo>
                <a:lnTo>
                  <a:pt x="663968" y="448868"/>
                </a:lnTo>
                <a:lnTo>
                  <a:pt x="615810" y="448868"/>
                </a:lnTo>
                <a:lnTo>
                  <a:pt x="591731" y="447598"/>
                </a:lnTo>
                <a:lnTo>
                  <a:pt x="567677" y="447598"/>
                </a:lnTo>
                <a:lnTo>
                  <a:pt x="544766" y="446328"/>
                </a:lnTo>
                <a:lnTo>
                  <a:pt x="521893" y="443788"/>
                </a:lnTo>
                <a:lnTo>
                  <a:pt x="499033" y="442518"/>
                </a:lnTo>
                <a:lnTo>
                  <a:pt x="476224" y="439978"/>
                </a:lnTo>
                <a:lnTo>
                  <a:pt x="443763" y="436168"/>
                </a:lnTo>
                <a:lnTo>
                  <a:pt x="346227" y="428548"/>
                </a:lnTo>
                <a:lnTo>
                  <a:pt x="321094" y="427278"/>
                </a:lnTo>
                <a:lnTo>
                  <a:pt x="245859" y="419658"/>
                </a:lnTo>
                <a:lnTo>
                  <a:pt x="201079" y="412038"/>
                </a:lnTo>
                <a:lnTo>
                  <a:pt x="186296" y="408228"/>
                </a:lnTo>
                <a:lnTo>
                  <a:pt x="140360" y="400608"/>
                </a:lnTo>
                <a:lnTo>
                  <a:pt x="124828" y="400608"/>
                </a:lnTo>
                <a:lnTo>
                  <a:pt x="106286" y="400608"/>
                </a:lnTo>
                <a:lnTo>
                  <a:pt x="97028" y="401878"/>
                </a:lnTo>
                <a:lnTo>
                  <a:pt x="87782" y="401878"/>
                </a:lnTo>
                <a:lnTo>
                  <a:pt x="62738" y="406958"/>
                </a:lnTo>
                <a:lnTo>
                  <a:pt x="50228" y="410768"/>
                </a:lnTo>
                <a:lnTo>
                  <a:pt x="47688" y="410768"/>
                </a:lnTo>
                <a:lnTo>
                  <a:pt x="43535" y="414578"/>
                </a:lnTo>
                <a:lnTo>
                  <a:pt x="43535" y="424738"/>
                </a:lnTo>
                <a:lnTo>
                  <a:pt x="47688" y="428548"/>
                </a:lnTo>
                <a:lnTo>
                  <a:pt x="55397" y="428548"/>
                </a:lnTo>
                <a:lnTo>
                  <a:pt x="57937" y="428548"/>
                </a:lnTo>
                <a:lnTo>
                  <a:pt x="59194" y="427380"/>
                </a:lnTo>
                <a:lnTo>
                  <a:pt x="67906" y="424738"/>
                </a:lnTo>
                <a:lnTo>
                  <a:pt x="75209" y="422198"/>
                </a:lnTo>
                <a:lnTo>
                  <a:pt x="90106" y="419658"/>
                </a:lnTo>
                <a:lnTo>
                  <a:pt x="94018" y="419658"/>
                </a:lnTo>
                <a:lnTo>
                  <a:pt x="95986" y="418388"/>
                </a:lnTo>
                <a:lnTo>
                  <a:pt x="124701" y="418388"/>
                </a:lnTo>
                <a:lnTo>
                  <a:pt x="139052" y="419658"/>
                </a:lnTo>
                <a:lnTo>
                  <a:pt x="167373" y="424738"/>
                </a:lnTo>
                <a:lnTo>
                  <a:pt x="181356" y="428548"/>
                </a:lnTo>
                <a:lnTo>
                  <a:pt x="211937" y="436168"/>
                </a:lnTo>
                <a:lnTo>
                  <a:pt x="242900" y="441248"/>
                </a:lnTo>
                <a:lnTo>
                  <a:pt x="344665" y="451408"/>
                </a:lnTo>
                <a:lnTo>
                  <a:pt x="377037" y="452678"/>
                </a:lnTo>
                <a:lnTo>
                  <a:pt x="474179" y="460298"/>
                </a:lnTo>
                <a:lnTo>
                  <a:pt x="497332" y="462838"/>
                </a:lnTo>
                <a:lnTo>
                  <a:pt x="566902" y="466648"/>
                </a:lnTo>
                <a:lnTo>
                  <a:pt x="591146" y="467918"/>
                </a:lnTo>
                <a:lnTo>
                  <a:pt x="663905" y="467918"/>
                </a:lnTo>
                <a:lnTo>
                  <a:pt x="740727" y="467918"/>
                </a:lnTo>
                <a:lnTo>
                  <a:pt x="761949" y="467918"/>
                </a:lnTo>
                <a:lnTo>
                  <a:pt x="765556" y="467702"/>
                </a:lnTo>
                <a:lnTo>
                  <a:pt x="755408" y="473773"/>
                </a:lnTo>
                <a:lnTo>
                  <a:pt x="734910" y="486473"/>
                </a:lnTo>
                <a:lnTo>
                  <a:pt x="724789" y="494093"/>
                </a:lnTo>
                <a:lnTo>
                  <a:pt x="714756" y="500443"/>
                </a:lnTo>
                <a:lnTo>
                  <a:pt x="705586" y="506793"/>
                </a:lnTo>
                <a:lnTo>
                  <a:pt x="696569" y="514413"/>
                </a:lnTo>
                <a:lnTo>
                  <a:pt x="687679" y="520763"/>
                </a:lnTo>
                <a:lnTo>
                  <a:pt x="678942" y="528383"/>
                </a:lnTo>
                <a:lnTo>
                  <a:pt x="670915" y="534733"/>
                </a:lnTo>
                <a:lnTo>
                  <a:pt x="663016" y="541083"/>
                </a:lnTo>
                <a:lnTo>
                  <a:pt x="655256" y="548703"/>
                </a:lnTo>
                <a:lnTo>
                  <a:pt x="647636" y="556323"/>
                </a:lnTo>
                <a:lnTo>
                  <a:pt x="640359" y="562673"/>
                </a:lnTo>
                <a:lnTo>
                  <a:pt x="633196" y="570293"/>
                </a:lnTo>
                <a:lnTo>
                  <a:pt x="626173" y="577913"/>
                </a:lnTo>
                <a:lnTo>
                  <a:pt x="619264" y="585533"/>
                </a:lnTo>
                <a:lnTo>
                  <a:pt x="612940" y="591883"/>
                </a:lnTo>
                <a:lnTo>
                  <a:pt x="606767" y="599503"/>
                </a:lnTo>
                <a:lnTo>
                  <a:pt x="600748" y="607123"/>
                </a:lnTo>
                <a:lnTo>
                  <a:pt x="594868" y="614743"/>
                </a:lnTo>
                <a:lnTo>
                  <a:pt x="589559" y="621093"/>
                </a:lnTo>
                <a:lnTo>
                  <a:pt x="584454" y="628713"/>
                </a:lnTo>
                <a:lnTo>
                  <a:pt x="579539" y="636333"/>
                </a:lnTo>
                <a:lnTo>
                  <a:pt x="574840" y="643953"/>
                </a:lnTo>
                <a:lnTo>
                  <a:pt x="570585" y="651573"/>
                </a:lnTo>
                <a:lnTo>
                  <a:pt x="566508" y="657923"/>
                </a:lnTo>
                <a:lnTo>
                  <a:pt x="562597" y="665543"/>
                </a:lnTo>
                <a:lnTo>
                  <a:pt x="558850" y="673163"/>
                </a:lnTo>
                <a:lnTo>
                  <a:pt x="555485" y="680783"/>
                </a:lnTo>
                <a:lnTo>
                  <a:pt x="552297" y="688403"/>
                </a:lnTo>
                <a:lnTo>
                  <a:pt x="549262" y="694753"/>
                </a:lnTo>
                <a:lnTo>
                  <a:pt x="546404" y="702373"/>
                </a:lnTo>
                <a:lnTo>
                  <a:pt x="543915" y="709993"/>
                </a:lnTo>
                <a:lnTo>
                  <a:pt x="541667" y="716343"/>
                </a:lnTo>
                <a:lnTo>
                  <a:pt x="539635" y="723963"/>
                </a:lnTo>
                <a:lnTo>
                  <a:pt x="537845" y="730313"/>
                </a:lnTo>
                <a:lnTo>
                  <a:pt x="536168" y="740473"/>
                </a:lnTo>
                <a:lnTo>
                  <a:pt x="534949" y="750633"/>
                </a:lnTo>
                <a:lnTo>
                  <a:pt x="534149" y="760793"/>
                </a:lnTo>
                <a:lnTo>
                  <a:pt x="533806" y="770953"/>
                </a:lnTo>
                <a:lnTo>
                  <a:pt x="533742" y="784923"/>
                </a:lnTo>
                <a:lnTo>
                  <a:pt x="533768" y="786193"/>
                </a:lnTo>
                <a:lnTo>
                  <a:pt x="544144" y="829373"/>
                </a:lnTo>
                <a:lnTo>
                  <a:pt x="555599" y="847153"/>
                </a:lnTo>
                <a:lnTo>
                  <a:pt x="560031" y="853503"/>
                </a:lnTo>
                <a:lnTo>
                  <a:pt x="596861" y="885863"/>
                </a:lnTo>
                <a:lnTo>
                  <a:pt x="596861" y="886523"/>
                </a:lnTo>
                <a:lnTo>
                  <a:pt x="600278" y="889063"/>
                </a:lnTo>
                <a:lnTo>
                  <a:pt x="608711" y="889063"/>
                </a:lnTo>
                <a:lnTo>
                  <a:pt x="610412" y="887793"/>
                </a:lnTo>
                <a:lnTo>
                  <a:pt x="612127" y="886523"/>
                </a:lnTo>
                <a:lnTo>
                  <a:pt x="612127" y="877633"/>
                </a:lnTo>
                <a:lnTo>
                  <a:pt x="608711" y="873823"/>
                </a:lnTo>
                <a:lnTo>
                  <a:pt x="607021" y="873823"/>
                </a:lnTo>
                <a:lnTo>
                  <a:pt x="598500" y="864933"/>
                </a:lnTo>
                <a:lnTo>
                  <a:pt x="593661" y="859853"/>
                </a:lnTo>
                <a:lnTo>
                  <a:pt x="588962" y="856043"/>
                </a:lnTo>
                <a:lnTo>
                  <a:pt x="584390" y="849693"/>
                </a:lnTo>
                <a:lnTo>
                  <a:pt x="579958" y="844613"/>
                </a:lnTo>
                <a:lnTo>
                  <a:pt x="574738" y="838263"/>
                </a:lnTo>
                <a:lnTo>
                  <a:pt x="570039" y="831913"/>
                </a:lnTo>
                <a:lnTo>
                  <a:pt x="565873" y="824293"/>
                </a:lnTo>
                <a:lnTo>
                  <a:pt x="562140" y="817943"/>
                </a:lnTo>
                <a:lnTo>
                  <a:pt x="559384" y="811593"/>
                </a:lnTo>
                <a:lnTo>
                  <a:pt x="557606" y="803973"/>
                </a:lnTo>
                <a:lnTo>
                  <a:pt x="557212" y="802703"/>
                </a:lnTo>
                <a:lnTo>
                  <a:pt x="556895" y="800163"/>
                </a:lnTo>
                <a:lnTo>
                  <a:pt x="556679" y="798893"/>
                </a:lnTo>
                <a:lnTo>
                  <a:pt x="556209" y="792543"/>
                </a:lnTo>
                <a:lnTo>
                  <a:pt x="556018" y="786193"/>
                </a:lnTo>
                <a:lnTo>
                  <a:pt x="556133" y="776033"/>
                </a:lnTo>
                <a:lnTo>
                  <a:pt x="556310" y="772223"/>
                </a:lnTo>
                <a:lnTo>
                  <a:pt x="556755" y="762063"/>
                </a:lnTo>
                <a:lnTo>
                  <a:pt x="564007" y="723963"/>
                </a:lnTo>
                <a:lnTo>
                  <a:pt x="568553" y="711263"/>
                </a:lnTo>
                <a:lnTo>
                  <a:pt x="571385" y="703643"/>
                </a:lnTo>
                <a:lnTo>
                  <a:pt x="574370" y="697293"/>
                </a:lnTo>
                <a:lnTo>
                  <a:pt x="577494" y="690943"/>
                </a:lnTo>
                <a:lnTo>
                  <a:pt x="580758" y="684593"/>
                </a:lnTo>
                <a:lnTo>
                  <a:pt x="584365" y="676973"/>
                </a:lnTo>
                <a:lnTo>
                  <a:pt x="588124" y="670623"/>
                </a:lnTo>
                <a:lnTo>
                  <a:pt x="592010" y="663003"/>
                </a:lnTo>
                <a:lnTo>
                  <a:pt x="596023" y="656653"/>
                </a:lnTo>
                <a:lnTo>
                  <a:pt x="600379" y="650303"/>
                </a:lnTo>
                <a:lnTo>
                  <a:pt x="604926" y="642683"/>
                </a:lnTo>
                <a:lnTo>
                  <a:pt x="609676" y="636333"/>
                </a:lnTo>
                <a:lnTo>
                  <a:pt x="614603" y="629983"/>
                </a:lnTo>
                <a:lnTo>
                  <a:pt x="620217" y="622363"/>
                </a:lnTo>
                <a:lnTo>
                  <a:pt x="625957" y="616013"/>
                </a:lnTo>
                <a:lnTo>
                  <a:pt x="631825" y="608393"/>
                </a:lnTo>
                <a:lnTo>
                  <a:pt x="637819" y="602043"/>
                </a:lnTo>
                <a:lnTo>
                  <a:pt x="644448" y="594423"/>
                </a:lnTo>
                <a:lnTo>
                  <a:pt x="651192" y="588073"/>
                </a:lnTo>
                <a:lnTo>
                  <a:pt x="658025" y="580453"/>
                </a:lnTo>
                <a:lnTo>
                  <a:pt x="664984" y="574103"/>
                </a:lnTo>
                <a:lnTo>
                  <a:pt x="672211" y="566483"/>
                </a:lnTo>
                <a:lnTo>
                  <a:pt x="679577" y="560133"/>
                </a:lnTo>
                <a:lnTo>
                  <a:pt x="687070" y="553783"/>
                </a:lnTo>
                <a:lnTo>
                  <a:pt x="694702" y="546163"/>
                </a:lnTo>
                <a:lnTo>
                  <a:pt x="728738" y="520763"/>
                </a:lnTo>
                <a:lnTo>
                  <a:pt x="738454" y="514413"/>
                </a:lnTo>
                <a:lnTo>
                  <a:pt x="748271" y="506793"/>
                </a:lnTo>
                <a:lnTo>
                  <a:pt x="768172" y="494093"/>
                </a:lnTo>
                <a:lnTo>
                  <a:pt x="799198" y="475043"/>
                </a:lnTo>
                <a:lnTo>
                  <a:pt x="809675" y="469963"/>
                </a:lnTo>
                <a:lnTo>
                  <a:pt x="819048" y="464502"/>
                </a:lnTo>
                <a:lnTo>
                  <a:pt x="825601" y="464108"/>
                </a:lnTo>
                <a:lnTo>
                  <a:pt x="926757" y="459028"/>
                </a:lnTo>
                <a:lnTo>
                  <a:pt x="983919" y="459028"/>
                </a:lnTo>
                <a:lnTo>
                  <a:pt x="1012507" y="457758"/>
                </a:lnTo>
                <a:lnTo>
                  <a:pt x="1041095" y="457758"/>
                </a:lnTo>
                <a:lnTo>
                  <a:pt x="1223162" y="457758"/>
                </a:lnTo>
                <a:lnTo>
                  <a:pt x="1313141" y="457758"/>
                </a:lnTo>
                <a:lnTo>
                  <a:pt x="1343139" y="456488"/>
                </a:lnTo>
                <a:lnTo>
                  <a:pt x="1357287" y="456488"/>
                </a:lnTo>
                <a:lnTo>
                  <a:pt x="1399705" y="452678"/>
                </a:lnTo>
                <a:lnTo>
                  <a:pt x="1420304" y="451408"/>
                </a:lnTo>
                <a:lnTo>
                  <a:pt x="1461503" y="446328"/>
                </a:lnTo>
                <a:lnTo>
                  <a:pt x="1482090" y="445058"/>
                </a:lnTo>
                <a:lnTo>
                  <a:pt x="1571320" y="434898"/>
                </a:lnTo>
                <a:lnTo>
                  <a:pt x="1663496" y="424738"/>
                </a:lnTo>
                <a:lnTo>
                  <a:pt x="1692668" y="422198"/>
                </a:lnTo>
                <a:lnTo>
                  <a:pt x="1721866" y="418388"/>
                </a:lnTo>
                <a:lnTo>
                  <a:pt x="1751076" y="415848"/>
                </a:lnTo>
                <a:lnTo>
                  <a:pt x="1780298" y="414578"/>
                </a:lnTo>
                <a:lnTo>
                  <a:pt x="1815147" y="410768"/>
                </a:lnTo>
                <a:lnTo>
                  <a:pt x="1919732" y="403148"/>
                </a:lnTo>
                <a:lnTo>
                  <a:pt x="1947875" y="400608"/>
                </a:lnTo>
                <a:lnTo>
                  <a:pt x="1976031" y="399338"/>
                </a:lnTo>
                <a:lnTo>
                  <a:pt x="2032342" y="394258"/>
                </a:lnTo>
                <a:lnTo>
                  <a:pt x="2088210" y="391718"/>
                </a:lnTo>
                <a:lnTo>
                  <a:pt x="2116150" y="389178"/>
                </a:lnTo>
                <a:lnTo>
                  <a:pt x="2144115" y="387908"/>
                </a:lnTo>
                <a:lnTo>
                  <a:pt x="2178621" y="386638"/>
                </a:lnTo>
                <a:lnTo>
                  <a:pt x="2213114" y="384098"/>
                </a:lnTo>
                <a:lnTo>
                  <a:pt x="2247620" y="382828"/>
                </a:lnTo>
                <a:lnTo>
                  <a:pt x="2282113" y="380288"/>
                </a:lnTo>
                <a:lnTo>
                  <a:pt x="2317077" y="379018"/>
                </a:lnTo>
                <a:lnTo>
                  <a:pt x="2352052" y="376478"/>
                </a:lnTo>
                <a:lnTo>
                  <a:pt x="2387041" y="375208"/>
                </a:lnTo>
                <a:lnTo>
                  <a:pt x="2422042" y="372668"/>
                </a:lnTo>
                <a:lnTo>
                  <a:pt x="2540673" y="367588"/>
                </a:lnTo>
                <a:lnTo>
                  <a:pt x="2571432" y="365048"/>
                </a:lnTo>
                <a:lnTo>
                  <a:pt x="2579611" y="364718"/>
                </a:lnTo>
                <a:lnTo>
                  <a:pt x="2585847" y="367093"/>
                </a:lnTo>
                <a:lnTo>
                  <a:pt x="2616885" y="377253"/>
                </a:lnTo>
                <a:lnTo>
                  <a:pt x="2647556" y="389953"/>
                </a:lnTo>
                <a:lnTo>
                  <a:pt x="2682494" y="405193"/>
                </a:lnTo>
                <a:lnTo>
                  <a:pt x="2693936" y="411543"/>
                </a:lnTo>
                <a:lnTo>
                  <a:pt x="2713825" y="421703"/>
                </a:lnTo>
                <a:lnTo>
                  <a:pt x="2746806" y="444563"/>
                </a:lnTo>
                <a:lnTo>
                  <a:pt x="2759303" y="457263"/>
                </a:lnTo>
                <a:lnTo>
                  <a:pt x="2762974" y="461073"/>
                </a:lnTo>
                <a:lnTo>
                  <a:pt x="2766288" y="464883"/>
                </a:lnTo>
                <a:lnTo>
                  <a:pt x="2769235" y="469963"/>
                </a:lnTo>
                <a:lnTo>
                  <a:pt x="2769743" y="469963"/>
                </a:lnTo>
                <a:lnTo>
                  <a:pt x="2770174" y="471233"/>
                </a:lnTo>
                <a:lnTo>
                  <a:pt x="2770543" y="472503"/>
                </a:lnTo>
                <a:lnTo>
                  <a:pt x="2770822" y="472503"/>
                </a:lnTo>
                <a:lnTo>
                  <a:pt x="2771038" y="473773"/>
                </a:lnTo>
                <a:lnTo>
                  <a:pt x="2771190" y="475043"/>
                </a:lnTo>
                <a:lnTo>
                  <a:pt x="2771838" y="478853"/>
                </a:lnTo>
                <a:lnTo>
                  <a:pt x="2772054" y="483933"/>
                </a:lnTo>
                <a:lnTo>
                  <a:pt x="2771838" y="487743"/>
                </a:lnTo>
                <a:lnTo>
                  <a:pt x="2771508" y="495363"/>
                </a:lnTo>
                <a:lnTo>
                  <a:pt x="2754706" y="534733"/>
                </a:lnTo>
                <a:lnTo>
                  <a:pt x="2749562" y="541083"/>
                </a:lnTo>
                <a:lnTo>
                  <a:pt x="2744216" y="548703"/>
                </a:lnTo>
                <a:lnTo>
                  <a:pt x="2738640" y="555053"/>
                </a:lnTo>
                <a:lnTo>
                  <a:pt x="2732862" y="561403"/>
                </a:lnTo>
                <a:lnTo>
                  <a:pt x="2725775" y="567753"/>
                </a:lnTo>
                <a:lnTo>
                  <a:pt x="2718536" y="575373"/>
                </a:lnTo>
                <a:lnTo>
                  <a:pt x="2711145" y="582993"/>
                </a:lnTo>
                <a:lnTo>
                  <a:pt x="2703588" y="589343"/>
                </a:lnTo>
                <a:lnTo>
                  <a:pt x="2689098" y="602043"/>
                </a:lnTo>
                <a:lnTo>
                  <a:pt x="2674505" y="613473"/>
                </a:lnTo>
                <a:lnTo>
                  <a:pt x="2659799" y="626173"/>
                </a:lnTo>
                <a:lnTo>
                  <a:pt x="2644978" y="637603"/>
                </a:lnTo>
                <a:lnTo>
                  <a:pt x="2581821" y="688403"/>
                </a:lnTo>
                <a:lnTo>
                  <a:pt x="2568981" y="699833"/>
                </a:lnTo>
                <a:lnTo>
                  <a:pt x="2530157" y="730313"/>
                </a:lnTo>
                <a:lnTo>
                  <a:pt x="2504681" y="750633"/>
                </a:lnTo>
                <a:lnTo>
                  <a:pt x="2491778" y="759523"/>
                </a:lnTo>
                <a:lnTo>
                  <a:pt x="2478773" y="769683"/>
                </a:lnTo>
                <a:lnTo>
                  <a:pt x="2457094" y="784923"/>
                </a:lnTo>
                <a:lnTo>
                  <a:pt x="2446070" y="791273"/>
                </a:lnTo>
                <a:lnTo>
                  <a:pt x="2434933" y="798893"/>
                </a:lnTo>
                <a:lnTo>
                  <a:pt x="2422931" y="806513"/>
                </a:lnTo>
                <a:lnTo>
                  <a:pt x="2410841" y="812863"/>
                </a:lnTo>
                <a:lnTo>
                  <a:pt x="2398674" y="820483"/>
                </a:lnTo>
                <a:lnTo>
                  <a:pt x="2386419" y="826833"/>
                </a:lnTo>
                <a:lnTo>
                  <a:pt x="2373503" y="834453"/>
                </a:lnTo>
                <a:lnTo>
                  <a:pt x="2347455" y="847153"/>
                </a:lnTo>
                <a:lnTo>
                  <a:pt x="2334336" y="854773"/>
                </a:lnTo>
                <a:lnTo>
                  <a:pt x="2279015" y="880173"/>
                </a:lnTo>
                <a:lnTo>
                  <a:pt x="2219185" y="905573"/>
                </a:lnTo>
                <a:lnTo>
                  <a:pt x="2203323" y="910653"/>
                </a:lnTo>
                <a:lnTo>
                  <a:pt x="2187397" y="917003"/>
                </a:lnTo>
                <a:lnTo>
                  <a:pt x="2155367" y="927163"/>
                </a:lnTo>
                <a:lnTo>
                  <a:pt x="2138807" y="933513"/>
                </a:lnTo>
                <a:lnTo>
                  <a:pt x="2122182" y="938593"/>
                </a:lnTo>
                <a:lnTo>
                  <a:pt x="2105495" y="942403"/>
                </a:lnTo>
                <a:lnTo>
                  <a:pt x="2088730" y="947483"/>
                </a:lnTo>
                <a:lnTo>
                  <a:pt x="2071319" y="952563"/>
                </a:lnTo>
                <a:lnTo>
                  <a:pt x="2018753" y="963993"/>
                </a:lnTo>
                <a:lnTo>
                  <a:pt x="2001266" y="967803"/>
                </a:lnTo>
                <a:lnTo>
                  <a:pt x="1983752" y="970343"/>
                </a:lnTo>
                <a:lnTo>
                  <a:pt x="1966201" y="974153"/>
                </a:lnTo>
                <a:lnTo>
                  <a:pt x="1948611" y="976693"/>
                </a:lnTo>
                <a:lnTo>
                  <a:pt x="1926336" y="980503"/>
                </a:lnTo>
                <a:lnTo>
                  <a:pt x="1859368" y="988123"/>
                </a:lnTo>
                <a:lnTo>
                  <a:pt x="1832254" y="991933"/>
                </a:lnTo>
                <a:lnTo>
                  <a:pt x="1750885" y="999553"/>
                </a:lnTo>
                <a:lnTo>
                  <a:pt x="1718945" y="1003363"/>
                </a:lnTo>
                <a:lnTo>
                  <a:pt x="1623085" y="1010983"/>
                </a:lnTo>
                <a:lnTo>
                  <a:pt x="1590865" y="1013523"/>
                </a:lnTo>
                <a:lnTo>
                  <a:pt x="1558645" y="1017333"/>
                </a:lnTo>
                <a:lnTo>
                  <a:pt x="1494180" y="1022413"/>
                </a:lnTo>
                <a:lnTo>
                  <a:pt x="1426057" y="1026223"/>
                </a:lnTo>
                <a:lnTo>
                  <a:pt x="1403324" y="1026223"/>
                </a:lnTo>
                <a:lnTo>
                  <a:pt x="1333652" y="1026223"/>
                </a:lnTo>
                <a:lnTo>
                  <a:pt x="1317244" y="1026223"/>
                </a:lnTo>
                <a:lnTo>
                  <a:pt x="1300861" y="1024953"/>
                </a:lnTo>
                <a:lnTo>
                  <a:pt x="1284478" y="1024953"/>
                </a:lnTo>
                <a:lnTo>
                  <a:pt x="1268095" y="1023683"/>
                </a:lnTo>
                <a:lnTo>
                  <a:pt x="1252486" y="1022413"/>
                </a:lnTo>
                <a:lnTo>
                  <a:pt x="1236903" y="1022413"/>
                </a:lnTo>
                <a:lnTo>
                  <a:pt x="1221333" y="1021143"/>
                </a:lnTo>
                <a:lnTo>
                  <a:pt x="1205776" y="1018603"/>
                </a:lnTo>
                <a:lnTo>
                  <a:pt x="1162888" y="1014793"/>
                </a:lnTo>
                <a:lnTo>
                  <a:pt x="1148638" y="1012253"/>
                </a:lnTo>
                <a:lnTo>
                  <a:pt x="1100378" y="1004633"/>
                </a:lnTo>
                <a:lnTo>
                  <a:pt x="1084364" y="1000823"/>
                </a:lnTo>
                <a:lnTo>
                  <a:pt x="1062431" y="997013"/>
                </a:lnTo>
                <a:lnTo>
                  <a:pt x="996937" y="981773"/>
                </a:lnTo>
                <a:lnTo>
                  <a:pt x="947343" y="970343"/>
                </a:lnTo>
                <a:lnTo>
                  <a:pt x="930897" y="965263"/>
                </a:lnTo>
                <a:lnTo>
                  <a:pt x="899642" y="955103"/>
                </a:lnTo>
                <a:lnTo>
                  <a:pt x="892619" y="951293"/>
                </a:lnTo>
                <a:lnTo>
                  <a:pt x="885736" y="948753"/>
                </a:lnTo>
                <a:lnTo>
                  <a:pt x="866470" y="936053"/>
                </a:lnTo>
                <a:lnTo>
                  <a:pt x="863371" y="933513"/>
                </a:lnTo>
                <a:lnTo>
                  <a:pt x="863015" y="933513"/>
                </a:lnTo>
                <a:lnTo>
                  <a:pt x="862418" y="930630"/>
                </a:lnTo>
                <a:lnTo>
                  <a:pt x="862418" y="929703"/>
                </a:lnTo>
                <a:lnTo>
                  <a:pt x="862418" y="925893"/>
                </a:lnTo>
                <a:lnTo>
                  <a:pt x="858253" y="922083"/>
                </a:lnTo>
                <a:lnTo>
                  <a:pt x="848004" y="922083"/>
                </a:lnTo>
                <a:lnTo>
                  <a:pt x="843851" y="925893"/>
                </a:lnTo>
                <a:lnTo>
                  <a:pt x="843851" y="936053"/>
                </a:lnTo>
                <a:lnTo>
                  <a:pt x="845058" y="937171"/>
                </a:lnTo>
                <a:lnTo>
                  <a:pt x="845108" y="937323"/>
                </a:lnTo>
                <a:lnTo>
                  <a:pt x="845502" y="938593"/>
                </a:lnTo>
                <a:lnTo>
                  <a:pt x="846124" y="941133"/>
                </a:lnTo>
                <a:lnTo>
                  <a:pt x="846975" y="942403"/>
                </a:lnTo>
                <a:lnTo>
                  <a:pt x="847674" y="943673"/>
                </a:lnTo>
                <a:lnTo>
                  <a:pt x="848461" y="944943"/>
                </a:lnTo>
                <a:lnTo>
                  <a:pt x="849325" y="944943"/>
                </a:lnTo>
                <a:lnTo>
                  <a:pt x="853186" y="950023"/>
                </a:lnTo>
                <a:lnTo>
                  <a:pt x="857478" y="952563"/>
                </a:lnTo>
                <a:lnTo>
                  <a:pt x="862190" y="956373"/>
                </a:lnTo>
                <a:lnTo>
                  <a:pt x="869429" y="960183"/>
                </a:lnTo>
                <a:lnTo>
                  <a:pt x="876896" y="965263"/>
                </a:lnTo>
                <a:lnTo>
                  <a:pt x="884580" y="969073"/>
                </a:lnTo>
                <a:lnTo>
                  <a:pt x="892479" y="971613"/>
                </a:lnTo>
                <a:lnTo>
                  <a:pt x="900658" y="975423"/>
                </a:lnTo>
                <a:lnTo>
                  <a:pt x="925690" y="983043"/>
                </a:lnTo>
                <a:lnTo>
                  <a:pt x="942352" y="988123"/>
                </a:lnTo>
                <a:lnTo>
                  <a:pt x="975791" y="995743"/>
                </a:lnTo>
                <a:lnTo>
                  <a:pt x="992568" y="1000823"/>
                </a:lnTo>
                <a:lnTo>
                  <a:pt x="1036523" y="1010983"/>
                </a:lnTo>
                <a:lnTo>
                  <a:pt x="1058570" y="1014793"/>
                </a:lnTo>
                <a:lnTo>
                  <a:pt x="1080668" y="1019873"/>
                </a:lnTo>
                <a:lnTo>
                  <a:pt x="1096899" y="1022413"/>
                </a:lnTo>
                <a:lnTo>
                  <a:pt x="1113167" y="1026223"/>
                </a:lnTo>
                <a:lnTo>
                  <a:pt x="1145781" y="1031303"/>
                </a:lnTo>
                <a:lnTo>
                  <a:pt x="1160272" y="1033843"/>
                </a:lnTo>
                <a:lnTo>
                  <a:pt x="1189329" y="1036383"/>
                </a:lnTo>
                <a:lnTo>
                  <a:pt x="1203896" y="1038923"/>
                </a:lnTo>
                <a:lnTo>
                  <a:pt x="1251229" y="1042733"/>
                </a:lnTo>
                <a:lnTo>
                  <a:pt x="1267053" y="1042733"/>
                </a:lnTo>
                <a:lnTo>
                  <a:pt x="1283601" y="1044003"/>
                </a:lnTo>
                <a:lnTo>
                  <a:pt x="1300162" y="1044003"/>
                </a:lnTo>
                <a:lnTo>
                  <a:pt x="1316736" y="1045273"/>
                </a:lnTo>
                <a:lnTo>
                  <a:pt x="1333309" y="1045273"/>
                </a:lnTo>
                <a:lnTo>
                  <a:pt x="1403527" y="1045273"/>
                </a:lnTo>
                <a:lnTo>
                  <a:pt x="1426578" y="1045273"/>
                </a:lnTo>
                <a:lnTo>
                  <a:pt x="1495640" y="1041463"/>
                </a:lnTo>
                <a:lnTo>
                  <a:pt x="1624761" y="1031303"/>
                </a:lnTo>
                <a:lnTo>
                  <a:pt x="1752854" y="1021143"/>
                </a:lnTo>
                <a:lnTo>
                  <a:pt x="1780095" y="1018603"/>
                </a:lnTo>
                <a:lnTo>
                  <a:pt x="1807324" y="1014793"/>
                </a:lnTo>
                <a:lnTo>
                  <a:pt x="1861756" y="1009713"/>
                </a:lnTo>
                <a:lnTo>
                  <a:pt x="1884349" y="1007173"/>
                </a:lnTo>
                <a:lnTo>
                  <a:pt x="1906917" y="1003363"/>
                </a:lnTo>
                <a:lnTo>
                  <a:pt x="1929447" y="1000823"/>
                </a:lnTo>
                <a:lnTo>
                  <a:pt x="1951939" y="997013"/>
                </a:lnTo>
                <a:lnTo>
                  <a:pt x="1969706" y="994473"/>
                </a:lnTo>
                <a:lnTo>
                  <a:pt x="2022817" y="983043"/>
                </a:lnTo>
                <a:lnTo>
                  <a:pt x="2076183" y="971613"/>
                </a:lnTo>
                <a:lnTo>
                  <a:pt x="2093849" y="966533"/>
                </a:lnTo>
                <a:lnTo>
                  <a:pt x="2161336" y="946213"/>
                </a:lnTo>
                <a:lnTo>
                  <a:pt x="2177567" y="939863"/>
                </a:lnTo>
                <a:lnTo>
                  <a:pt x="2193734" y="934783"/>
                </a:lnTo>
                <a:lnTo>
                  <a:pt x="2209838" y="928433"/>
                </a:lnTo>
                <a:lnTo>
                  <a:pt x="2225891" y="923353"/>
                </a:lnTo>
                <a:lnTo>
                  <a:pt x="2286800" y="897953"/>
                </a:lnTo>
                <a:lnTo>
                  <a:pt x="2329053" y="878903"/>
                </a:lnTo>
                <a:lnTo>
                  <a:pt x="2343010" y="871283"/>
                </a:lnTo>
                <a:lnTo>
                  <a:pt x="2369642" y="858583"/>
                </a:lnTo>
                <a:lnTo>
                  <a:pt x="2382824" y="850963"/>
                </a:lnTo>
                <a:lnTo>
                  <a:pt x="2395944" y="844613"/>
                </a:lnTo>
                <a:lnTo>
                  <a:pt x="2408390" y="836993"/>
                </a:lnTo>
                <a:lnTo>
                  <a:pt x="2420759" y="830643"/>
                </a:lnTo>
                <a:lnTo>
                  <a:pt x="2445283" y="815403"/>
                </a:lnTo>
                <a:lnTo>
                  <a:pt x="2456726" y="809053"/>
                </a:lnTo>
                <a:lnTo>
                  <a:pt x="2490457" y="786193"/>
                </a:lnTo>
                <a:lnTo>
                  <a:pt x="2503817" y="776033"/>
                </a:lnTo>
                <a:lnTo>
                  <a:pt x="2517025" y="767143"/>
                </a:lnTo>
                <a:lnTo>
                  <a:pt x="2542984" y="746823"/>
                </a:lnTo>
                <a:lnTo>
                  <a:pt x="2556040" y="736663"/>
                </a:lnTo>
                <a:lnTo>
                  <a:pt x="2569045" y="725233"/>
                </a:lnTo>
                <a:lnTo>
                  <a:pt x="2594940" y="704913"/>
                </a:lnTo>
                <a:lnTo>
                  <a:pt x="2626207" y="678243"/>
                </a:lnTo>
                <a:lnTo>
                  <a:pt x="2657538" y="652843"/>
                </a:lnTo>
                <a:lnTo>
                  <a:pt x="2672384" y="641413"/>
                </a:lnTo>
                <a:lnTo>
                  <a:pt x="2716314" y="603313"/>
                </a:lnTo>
                <a:lnTo>
                  <a:pt x="2724137" y="596963"/>
                </a:lnTo>
                <a:lnTo>
                  <a:pt x="2731808" y="589343"/>
                </a:lnTo>
                <a:lnTo>
                  <a:pt x="2739313" y="581723"/>
                </a:lnTo>
                <a:lnTo>
                  <a:pt x="2746667" y="574103"/>
                </a:lnTo>
                <a:lnTo>
                  <a:pt x="2752839" y="567753"/>
                </a:lnTo>
                <a:lnTo>
                  <a:pt x="2758783" y="560133"/>
                </a:lnTo>
                <a:lnTo>
                  <a:pt x="2764485" y="552513"/>
                </a:lnTo>
                <a:lnTo>
                  <a:pt x="2769933" y="546163"/>
                </a:lnTo>
                <a:lnTo>
                  <a:pt x="2774391" y="538543"/>
                </a:lnTo>
                <a:lnTo>
                  <a:pt x="2778353" y="532193"/>
                </a:lnTo>
                <a:lnTo>
                  <a:pt x="2781846" y="524573"/>
                </a:lnTo>
                <a:lnTo>
                  <a:pt x="2790393" y="483933"/>
                </a:lnTo>
                <a:lnTo>
                  <a:pt x="2790317" y="480123"/>
                </a:lnTo>
                <a:lnTo>
                  <a:pt x="2790139" y="476313"/>
                </a:lnTo>
                <a:lnTo>
                  <a:pt x="2789250" y="471233"/>
                </a:lnTo>
                <a:lnTo>
                  <a:pt x="2788983" y="469963"/>
                </a:lnTo>
                <a:lnTo>
                  <a:pt x="2788640" y="467423"/>
                </a:lnTo>
                <a:lnTo>
                  <a:pt x="2788234" y="466153"/>
                </a:lnTo>
                <a:lnTo>
                  <a:pt x="2787726" y="464883"/>
                </a:lnTo>
                <a:lnTo>
                  <a:pt x="2787104" y="463613"/>
                </a:lnTo>
                <a:lnTo>
                  <a:pt x="2786380" y="462343"/>
                </a:lnTo>
                <a:lnTo>
                  <a:pt x="2782874" y="455993"/>
                </a:lnTo>
                <a:lnTo>
                  <a:pt x="2778747" y="449643"/>
                </a:lnTo>
                <a:lnTo>
                  <a:pt x="2773984" y="444563"/>
                </a:lnTo>
                <a:lnTo>
                  <a:pt x="2767266" y="436943"/>
                </a:lnTo>
                <a:lnTo>
                  <a:pt x="2734640" y="411543"/>
                </a:lnTo>
                <a:lnTo>
                  <a:pt x="2691688" y="387413"/>
                </a:lnTo>
                <a:lnTo>
                  <a:pt x="2679801" y="381063"/>
                </a:lnTo>
                <a:lnTo>
                  <a:pt x="2655709" y="370903"/>
                </a:lnTo>
                <a:lnTo>
                  <a:pt x="2631998" y="361327"/>
                </a:lnTo>
                <a:lnTo>
                  <a:pt x="2632976" y="361238"/>
                </a:lnTo>
                <a:lnTo>
                  <a:pt x="2663761" y="359968"/>
                </a:lnTo>
                <a:lnTo>
                  <a:pt x="2787345" y="354888"/>
                </a:lnTo>
                <a:lnTo>
                  <a:pt x="2811691" y="353618"/>
                </a:lnTo>
                <a:lnTo>
                  <a:pt x="2836049" y="353618"/>
                </a:lnTo>
                <a:lnTo>
                  <a:pt x="2860408" y="352348"/>
                </a:lnTo>
                <a:lnTo>
                  <a:pt x="2884779" y="352348"/>
                </a:lnTo>
                <a:lnTo>
                  <a:pt x="2935706" y="352348"/>
                </a:lnTo>
                <a:lnTo>
                  <a:pt x="2986633" y="351078"/>
                </a:lnTo>
                <a:lnTo>
                  <a:pt x="3190341" y="351078"/>
                </a:lnTo>
                <a:lnTo>
                  <a:pt x="3495205" y="351078"/>
                </a:lnTo>
                <a:lnTo>
                  <a:pt x="3519106" y="349808"/>
                </a:lnTo>
                <a:lnTo>
                  <a:pt x="3566922" y="349808"/>
                </a:lnTo>
                <a:lnTo>
                  <a:pt x="3590836" y="348538"/>
                </a:lnTo>
                <a:lnTo>
                  <a:pt x="3732238" y="348538"/>
                </a:lnTo>
                <a:lnTo>
                  <a:pt x="3850462" y="348538"/>
                </a:lnTo>
                <a:lnTo>
                  <a:pt x="3886035" y="348538"/>
                </a:lnTo>
                <a:lnTo>
                  <a:pt x="3897896" y="349808"/>
                </a:lnTo>
                <a:lnTo>
                  <a:pt x="3915549" y="351078"/>
                </a:lnTo>
                <a:lnTo>
                  <a:pt x="3933215" y="351078"/>
                </a:lnTo>
                <a:lnTo>
                  <a:pt x="3968521" y="353618"/>
                </a:lnTo>
                <a:lnTo>
                  <a:pt x="3992753" y="356158"/>
                </a:lnTo>
                <a:lnTo>
                  <a:pt x="4016997" y="357428"/>
                </a:lnTo>
                <a:lnTo>
                  <a:pt x="4041229" y="359968"/>
                </a:lnTo>
                <a:lnTo>
                  <a:pt x="4065473" y="361238"/>
                </a:lnTo>
                <a:lnTo>
                  <a:pt x="4090263" y="362508"/>
                </a:lnTo>
                <a:lnTo>
                  <a:pt x="4115079" y="365048"/>
                </a:lnTo>
                <a:lnTo>
                  <a:pt x="4164749" y="367588"/>
                </a:lnTo>
                <a:lnTo>
                  <a:pt x="4237075" y="371398"/>
                </a:lnTo>
                <a:lnTo>
                  <a:pt x="4261193" y="371398"/>
                </a:lnTo>
                <a:lnTo>
                  <a:pt x="4309681" y="373938"/>
                </a:lnTo>
                <a:lnTo>
                  <a:pt x="4333926" y="373938"/>
                </a:lnTo>
                <a:lnTo>
                  <a:pt x="4358183" y="375208"/>
                </a:lnTo>
                <a:lnTo>
                  <a:pt x="4388053" y="376478"/>
                </a:lnTo>
                <a:lnTo>
                  <a:pt x="4417936" y="376478"/>
                </a:lnTo>
                <a:lnTo>
                  <a:pt x="4447819" y="377748"/>
                </a:lnTo>
                <a:lnTo>
                  <a:pt x="4477702" y="377748"/>
                </a:lnTo>
                <a:lnTo>
                  <a:pt x="4513135" y="379018"/>
                </a:lnTo>
                <a:lnTo>
                  <a:pt x="4548568" y="379018"/>
                </a:lnTo>
                <a:lnTo>
                  <a:pt x="4584001" y="380288"/>
                </a:lnTo>
                <a:lnTo>
                  <a:pt x="4619434" y="380288"/>
                </a:lnTo>
                <a:lnTo>
                  <a:pt x="4833493" y="380288"/>
                </a:lnTo>
                <a:lnTo>
                  <a:pt x="4926381" y="380288"/>
                </a:lnTo>
                <a:lnTo>
                  <a:pt x="5019281" y="382828"/>
                </a:lnTo>
                <a:lnTo>
                  <a:pt x="5039919" y="382828"/>
                </a:lnTo>
                <a:lnTo>
                  <a:pt x="5081181" y="385368"/>
                </a:lnTo>
                <a:lnTo>
                  <a:pt x="5101806" y="387908"/>
                </a:lnTo>
                <a:lnTo>
                  <a:pt x="5139182" y="390448"/>
                </a:lnTo>
                <a:lnTo>
                  <a:pt x="5176482" y="395528"/>
                </a:lnTo>
                <a:lnTo>
                  <a:pt x="5216017" y="400608"/>
                </a:lnTo>
                <a:lnTo>
                  <a:pt x="5255438" y="408228"/>
                </a:lnTo>
                <a:lnTo>
                  <a:pt x="5298351" y="415848"/>
                </a:lnTo>
                <a:lnTo>
                  <a:pt x="5319725" y="420928"/>
                </a:lnTo>
                <a:lnTo>
                  <a:pt x="5341036" y="424738"/>
                </a:lnTo>
                <a:lnTo>
                  <a:pt x="5404523" y="439978"/>
                </a:lnTo>
                <a:lnTo>
                  <a:pt x="5423954" y="445058"/>
                </a:lnTo>
                <a:lnTo>
                  <a:pt x="5443550" y="447598"/>
                </a:lnTo>
                <a:lnTo>
                  <a:pt x="5469064" y="451408"/>
                </a:lnTo>
                <a:lnTo>
                  <a:pt x="5477624" y="451408"/>
                </a:lnTo>
                <a:lnTo>
                  <a:pt x="5516892" y="451408"/>
                </a:lnTo>
                <a:lnTo>
                  <a:pt x="5523484" y="450138"/>
                </a:lnTo>
                <a:lnTo>
                  <a:pt x="5543270" y="450138"/>
                </a:lnTo>
                <a:lnTo>
                  <a:pt x="5544324" y="450138"/>
                </a:lnTo>
                <a:lnTo>
                  <a:pt x="5547271" y="450138"/>
                </a:lnTo>
                <a:lnTo>
                  <a:pt x="5551322" y="450138"/>
                </a:lnTo>
                <a:lnTo>
                  <a:pt x="5554154" y="447598"/>
                </a:lnTo>
                <a:lnTo>
                  <a:pt x="5554154" y="441248"/>
                </a:lnTo>
                <a:close/>
              </a:path>
              <a:path w="6877684" h="1767839">
                <a:moveTo>
                  <a:pt x="6582778" y="854202"/>
                </a:moveTo>
                <a:lnTo>
                  <a:pt x="6577444" y="826262"/>
                </a:lnTo>
                <a:lnTo>
                  <a:pt x="6576695" y="824992"/>
                </a:lnTo>
                <a:lnTo>
                  <a:pt x="6575869" y="822452"/>
                </a:lnTo>
                <a:lnTo>
                  <a:pt x="6574955" y="821182"/>
                </a:lnTo>
                <a:lnTo>
                  <a:pt x="6570700" y="816102"/>
                </a:lnTo>
                <a:lnTo>
                  <a:pt x="6565976" y="809752"/>
                </a:lnTo>
                <a:lnTo>
                  <a:pt x="6565252" y="809053"/>
                </a:lnTo>
                <a:lnTo>
                  <a:pt x="6565252" y="854202"/>
                </a:lnTo>
                <a:lnTo>
                  <a:pt x="6564795" y="859282"/>
                </a:lnTo>
                <a:lnTo>
                  <a:pt x="6564300" y="866902"/>
                </a:lnTo>
                <a:lnTo>
                  <a:pt x="6562699" y="874522"/>
                </a:lnTo>
                <a:lnTo>
                  <a:pt x="6560020" y="880872"/>
                </a:lnTo>
                <a:lnTo>
                  <a:pt x="6557111" y="888492"/>
                </a:lnTo>
                <a:lnTo>
                  <a:pt x="6533667" y="918972"/>
                </a:lnTo>
                <a:lnTo>
                  <a:pt x="6528130" y="925322"/>
                </a:lnTo>
                <a:lnTo>
                  <a:pt x="6521158" y="931672"/>
                </a:lnTo>
                <a:lnTo>
                  <a:pt x="6513919" y="938022"/>
                </a:lnTo>
                <a:lnTo>
                  <a:pt x="6506388" y="943102"/>
                </a:lnTo>
                <a:lnTo>
                  <a:pt x="6498603" y="948182"/>
                </a:lnTo>
                <a:lnTo>
                  <a:pt x="6489776" y="954532"/>
                </a:lnTo>
                <a:lnTo>
                  <a:pt x="6480797" y="959612"/>
                </a:lnTo>
                <a:lnTo>
                  <a:pt x="6462433" y="969772"/>
                </a:lnTo>
                <a:lnTo>
                  <a:pt x="6415697" y="990092"/>
                </a:lnTo>
                <a:lnTo>
                  <a:pt x="6401232" y="996442"/>
                </a:lnTo>
                <a:lnTo>
                  <a:pt x="6357518" y="1011682"/>
                </a:lnTo>
                <a:lnTo>
                  <a:pt x="6329794" y="1021842"/>
                </a:lnTo>
                <a:lnTo>
                  <a:pt x="6315837" y="1025652"/>
                </a:lnTo>
                <a:lnTo>
                  <a:pt x="6301841" y="1030732"/>
                </a:lnTo>
                <a:lnTo>
                  <a:pt x="6288811" y="1034542"/>
                </a:lnTo>
                <a:lnTo>
                  <a:pt x="6275768" y="1037082"/>
                </a:lnTo>
                <a:lnTo>
                  <a:pt x="6249543" y="1044702"/>
                </a:lnTo>
                <a:lnTo>
                  <a:pt x="6235166" y="1047242"/>
                </a:lnTo>
                <a:lnTo>
                  <a:pt x="6206337" y="1054862"/>
                </a:lnTo>
                <a:lnTo>
                  <a:pt x="6191885" y="1057402"/>
                </a:lnTo>
                <a:lnTo>
                  <a:pt x="6176137" y="1061212"/>
                </a:lnTo>
                <a:lnTo>
                  <a:pt x="6160363" y="1063752"/>
                </a:lnTo>
                <a:lnTo>
                  <a:pt x="6144565" y="1067562"/>
                </a:lnTo>
                <a:lnTo>
                  <a:pt x="6128753" y="1070102"/>
                </a:lnTo>
                <a:lnTo>
                  <a:pt x="6060821" y="1080262"/>
                </a:lnTo>
                <a:lnTo>
                  <a:pt x="6048057" y="1082802"/>
                </a:lnTo>
                <a:lnTo>
                  <a:pt x="6009703" y="1086612"/>
                </a:lnTo>
                <a:lnTo>
                  <a:pt x="5926531" y="1086612"/>
                </a:lnTo>
                <a:lnTo>
                  <a:pt x="5825782" y="1086612"/>
                </a:lnTo>
                <a:lnTo>
                  <a:pt x="5792216" y="1085342"/>
                </a:lnTo>
                <a:lnTo>
                  <a:pt x="5752490" y="1084072"/>
                </a:lnTo>
                <a:lnTo>
                  <a:pt x="5633313" y="1084072"/>
                </a:lnTo>
                <a:lnTo>
                  <a:pt x="5502529" y="1084072"/>
                </a:lnTo>
                <a:lnTo>
                  <a:pt x="5477180" y="1084072"/>
                </a:lnTo>
                <a:lnTo>
                  <a:pt x="5451830" y="1085342"/>
                </a:lnTo>
                <a:lnTo>
                  <a:pt x="5426494" y="1085342"/>
                </a:lnTo>
                <a:lnTo>
                  <a:pt x="5401157" y="1086612"/>
                </a:lnTo>
                <a:lnTo>
                  <a:pt x="5365788" y="1087882"/>
                </a:lnTo>
                <a:lnTo>
                  <a:pt x="5259654" y="1087882"/>
                </a:lnTo>
                <a:lnTo>
                  <a:pt x="5139461" y="1087882"/>
                </a:lnTo>
                <a:lnTo>
                  <a:pt x="5111064" y="1087882"/>
                </a:lnTo>
                <a:lnTo>
                  <a:pt x="5054295" y="1085342"/>
                </a:lnTo>
                <a:lnTo>
                  <a:pt x="5025910" y="1085342"/>
                </a:lnTo>
                <a:lnTo>
                  <a:pt x="4867097" y="1080262"/>
                </a:lnTo>
                <a:lnTo>
                  <a:pt x="4776622" y="1076452"/>
                </a:lnTo>
                <a:lnTo>
                  <a:pt x="4746472" y="1076452"/>
                </a:lnTo>
                <a:lnTo>
                  <a:pt x="4715370" y="1076452"/>
                </a:lnTo>
                <a:lnTo>
                  <a:pt x="4684268" y="1075182"/>
                </a:lnTo>
                <a:lnTo>
                  <a:pt x="4622076" y="1075182"/>
                </a:lnTo>
                <a:lnTo>
                  <a:pt x="4559236" y="1075182"/>
                </a:lnTo>
                <a:lnTo>
                  <a:pt x="4527816" y="1073912"/>
                </a:lnTo>
                <a:lnTo>
                  <a:pt x="4496409" y="1073912"/>
                </a:lnTo>
                <a:lnTo>
                  <a:pt x="4474769" y="1073912"/>
                </a:lnTo>
                <a:lnTo>
                  <a:pt x="4453128" y="1072642"/>
                </a:lnTo>
                <a:lnTo>
                  <a:pt x="4431500" y="1072642"/>
                </a:lnTo>
                <a:lnTo>
                  <a:pt x="4409884" y="1071372"/>
                </a:lnTo>
                <a:lnTo>
                  <a:pt x="4389437" y="1071372"/>
                </a:lnTo>
                <a:lnTo>
                  <a:pt x="4328172" y="1067562"/>
                </a:lnTo>
                <a:lnTo>
                  <a:pt x="4252811" y="1062482"/>
                </a:lnTo>
                <a:lnTo>
                  <a:pt x="4231779" y="1061212"/>
                </a:lnTo>
                <a:lnTo>
                  <a:pt x="4210761" y="1058672"/>
                </a:lnTo>
                <a:lnTo>
                  <a:pt x="4189768" y="1057402"/>
                </a:lnTo>
                <a:lnTo>
                  <a:pt x="4168800" y="1054862"/>
                </a:lnTo>
                <a:lnTo>
                  <a:pt x="4072750" y="1044702"/>
                </a:lnTo>
                <a:lnTo>
                  <a:pt x="4022687" y="1039622"/>
                </a:lnTo>
                <a:lnTo>
                  <a:pt x="3997642" y="1038352"/>
                </a:lnTo>
                <a:lnTo>
                  <a:pt x="3972585" y="1035812"/>
                </a:lnTo>
                <a:lnTo>
                  <a:pt x="3905313" y="1030732"/>
                </a:lnTo>
                <a:lnTo>
                  <a:pt x="3871658" y="1029462"/>
                </a:lnTo>
                <a:lnTo>
                  <a:pt x="3838016" y="1026922"/>
                </a:lnTo>
                <a:lnTo>
                  <a:pt x="3808831" y="1024382"/>
                </a:lnTo>
                <a:lnTo>
                  <a:pt x="3779647" y="1023112"/>
                </a:lnTo>
                <a:lnTo>
                  <a:pt x="3750475" y="1020572"/>
                </a:lnTo>
                <a:lnTo>
                  <a:pt x="3721316" y="1019302"/>
                </a:lnTo>
                <a:lnTo>
                  <a:pt x="3695484" y="1016762"/>
                </a:lnTo>
                <a:lnTo>
                  <a:pt x="3682606" y="1014222"/>
                </a:lnTo>
                <a:lnTo>
                  <a:pt x="3669741" y="1012952"/>
                </a:lnTo>
                <a:lnTo>
                  <a:pt x="3646817" y="1010412"/>
                </a:lnTo>
                <a:lnTo>
                  <a:pt x="3635387" y="1007872"/>
                </a:lnTo>
                <a:lnTo>
                  <a:pt x="3623995" y="1006602"/>
                </a:lnTo>
                <a:lnTo>
                  <a:pt x="3575240" y="996442"/>
                </a:lnTo>
                <a:lnTo>
                  <a:pt x="3556254" y="991362"/>
                </a:lnTo>
                <a:lnTo>
                  <a:pt x="3537293" y="987552"/>
                </a:lnTo>
                <a:lnTo>
                  <a:pt x="3518331" y="982472"/>
                </a:lnTo>
                <a:lnTo>
                  <a:pt x="3499396" y="978662"/>
                </a:lnTo>
                <a:lnTo>
                  <a:pt x="3480676" y="973582"/>
                </a:lnTo>
                <a:lnTo>
                  <a:pt x="3424199" y="962152"/>
                </a:lnTo>
                <a:lnTo>
                  <a:pt x="3410381" y="959612"/>
                </a:lnTo>
                <a:lnTo>
                  <a:pt x="3396564" y="958342"/>
                </a:lnTo>
                <a:lnTo>
                  <a:pt x="3382721" y="955802"/>
                </a:lnTo>
                <a:lnTo>
                  <a:pt x="3368865" y="954532"/>
                </a:lnTo>
                <a:lnTo>
                  <a:pt x="3335350" y="949452"/>
                </a:lnTo>
                <a:lnTo>
                  <a:pt x="3318586" y="948182"/>
                </a:lnTo>
                <a:lnTo>
                  <a:pt x="3301809" y="945642"/>
                </a:lnTo>
                <a:lnTo>
                  <a:pt x="3286061" y="944372"/>
                </a:lnTo>
                <a:lnTo>
                  <a:pt x="3254654" y="939292"/>
                </a:lnTo>
                <a:lnTo>
                  <a:pt x="3238995" y="938022"/>
                </a:lnTo>
                <a:lnTo>
                  <a:pt x="3229051" y="935494"/>
                </a:lnTo>
                <a:lnTo>
                  <a:pt x="3219145" y="934212"/>
                </a:lnTo>
                <a:lnTo>
                  <a:pt x="3209264" y="931672"/>
                </a:lnTo>
                <a:lnTo>
                  <a:pt x="3199422" y="930402"/>
                </a:lnTo>
                <a:lnTo>
                  <a:pt x="3150628" y="915162"/>
                </a:lnTo>
                <a:lnTo>
                  <a:pt x="3123196" y="905002"/>
                </a:lnTo>
                <a:lnTo>
                  <a:pt x="3095498" y="897394"/>
                </a:lnTo>
                <a:lnTo>
                  <a:pt x="3091586" y="896404"/>
                </a:lnTo>
                <a:lnTo>
                  <a:pt x="3094113" y="896315"/>
                </a:lnTo>
                <a:lnTo>
                  <a:pt x="3173247" y="896315"/>
                </a:lnTo>
                <a:lnTo>
                  <a:pt x="3210928" y="896315"/>
                </a:lnTo>
                <a:lnTo>
                  <a:pt x="3248609" y="897585"/>
                </a:lnTo>
                <a:lnTo>
                  <a:pt x="3286290" y="897585"/>
                </a:lnTo>
                <a:lnTo>
                  <a:pt x="3323983" y="898855"/>
                </a:lnTo>
                <a:lnTo>
                  <a:pt x="3416312" y="902665"/>
                </a:lnTo>
                <a:lnTo>
                  <a:pt x="3447059" y="905205"/>
                </a:lnTo>
                <a:lnTo>
                  <a:pt x="3546830" y="912825"/>
                </a:lnTo>
                <a:lnTo>
                  <a:pt x="3580104" y="914095"/>
                </a:lnTo>
                <a:lnTo>
                  <a:pt x="3612413" y="916635"/>
                </a:lnTo>
                <a:lnTo>
                  <a:pt x="3709390" y="920445"/>
                </a:lnTo>
                <a:lnTo>
                  <a:pt x="3848811" y="926795"/>
                </a:lnTo>
                <a:lnTo>
                  <a:pt x="3976433" y="931875"/>
                </a:lnTo>
                <a:lnTo>
                  <a:pt x="4148785" y="942035"/>
                </a:lnTo>
                <a:lnTo>
                  <a:pt x="4184713" y="943305"/>
                </a:lnTo>
                <a:lnTo>
                  <a:pt x="4292524" y="950925"/>
                </a:lnTo>
                <a:lnTo>
                  <a:pt x="4321657" y="952195"/>
                </a:lnTo>
                <a:lnTo>
                  <a:pt x="4350804" y="954735"/>
                </a:lnTo>
                <a:lnTo>
                  <a:pt x="4379938" y="956005"/>
                </a:lnTo>
                <a:lnTo>
                  <a:pt x="4409084" y="958545"/>
                </a:lnTo>
                <a:lnTo>
                  <a:pt x="4624921" y="973785"/>
                </a:lnTo>
                <a:lnTo>
                  <a:pt x="4678883" y="978865"/>
                </a:lnTo>
                <a:lnTo>
                  <a:pt x="4979657" y="1001725"/>
                </a:lnTo>
                <a:lnTo>
                  <a:pt x="5123662" y="1011885"/>
                </a:lnTo>
                <a:lnTo>
                  <a:pt x="5178831" y="1015695"/>
                </a:lnTo>
                <a:lnTo>
                  <a:pt x="5197233" y="1015695"/>
                </a:lnTo>
                <a:lnTo>
                  <a:pt x="5224348" y="1018235"/>
                </a:lnTo>
                <a:lnTo>
                  <a:pt x="5251462" y="1019505"/>
                </a:lnTo>
                <a:lnTo>
                  <a:pt x="5278577" y="1019505"/>
                </a:lnTo>
                <a:lnTo>
                  <a:pt x="5305704" y="1020775"/>
                </a:lnTo>
                <a:lnTo>
                  <a:pt x="5340324" y="1022045"/>
                </a:lnTo>
                <a:lnTo>
                  <a:pt x="5374945" y="1024585"/>
                </a:lnTo>
                <a:lnTo>
                  <a:pt x="5409565" y="1024585"/>
                </a:lnTo>
                <a:lnTo>
                  <a:pt x="5444198" y="1025855"/>
                </a:lnTo>
                <a:lnTo>
                  <a:pt x="5544223" y="1029665"/>
                </a:lnTo>
                <a:lnTo>
                  <a:pt x="5577573" y="1029665"/>
                </a:lnTo>
                <a:lnTo>
                  <a:pt x="5757913" y="1033475"/>
                </a:lnTo>
                <a:lnTo>
                  <a:pt x="5803874" y="1033475"/>
                </a:lnTo>
                <a:lnTo>
                  <a:pt x="5895822" y="1036015"/>
                </a:lnTo>
                <a:lnTo>
                  <a:pt x="5941809" y="1036015"/>
                </a:lnTo>
                <a:lnTo>
                  <a:pt x="6008357" y="1037285"/>
                </a:lnTo>
                <a:lnTo>
                  <a:pt x="6074918" y="1039825"/>
                </a:lnTo>
                <a:lnTo>
                  <a:pt x="6171958" y="1039825"/>
                </a:lnTo>
                <a:lnTo>
                  <a:pt x="6203759" y="1039825"/>
                </a:lnTo>
                <a:lnTo>
                  <a:pt x="6214364" y="1038555"/>
                </a:lnTo>
                <a:lnTo>
                  <a:pt x="6221057" y="1038555"/>
                </a:lnTo>
                <a:lnTo>
                  <a:pt x="6227584" y="1037285"/>
                </a:lnTo>
                <a:lnTo>
                  <a:pt x="6233922" y="1034745"/>
                </a:lnTo>
                <a:lnTo>
                  <a:pt x="6242431" y="1032205"/>
                </a:lnTo>
                <a:lnTo>
                  <a:pt x="6244907" y="1032205"/>
                </a:lnTo>
                <a:lnTo>
                  <a:pt x="6248463" y="1028395"/>
                </a:lnTo>
                <a:lnTo>
                  <a:pt x="6248463" y="1019505"/>
                </a:lnTo>
                <a:lnTo>
                  <a:pt x="6246088" y="1016965"/>
                </a:lnTo>
                <a:lnTo>
                  <a:pt x="6244907" y="1015695"/>
                </a:lnTo>
                <a:lnTo>
                  <a:pt x="6236144" y="1015695"/>
                </a:lnTo>
                <a:lnTo>
                  <a:pt x="6234404" y="1017562"/>
                </a:lnTo>
                <a:lnTo>
                  <a:pt x="6229642" y="1018235"/>
                </a:lnTo>
                <a:lnTo>
                  <a:pt x="6213576" y="1018235"/>
                </a:lnTo>
                <a:lnTo>
                  <a:pt x="6192825" y="1018235"/>
                </a:lnTo>
                <a:lnTo>
                  <a:pt x="6172085" y="1016965"/>
                </a:lnTo>
                <a:lnTo>
                  <a:pt x="6147930" y="1016965"/>
                </a:lnTo>
                <a:lnTo>
                  <a:pt x="6099619" y="1015695"/>
                </a:lnTo>
                <a:lnTo>
                  <a:pt x="6075464" y="1015695"/>
                </a:lnTo>
                <a:lnTo>
                  <a:pt x="6042126" y="1014425"/>
                </a:lnTo>
                <a:lnTo>
                  <a:pt x="6008814" y="1014425"/>
                </a:lnTo>
                <a:lnTo>
                  <a:pt x="5975489" y="1013155"/>
                </a:lnTo>
                <a:lnTo>
                  <a:pt x="5942165" y="1013155"/>
                </a:lnTo>
                <a:lnTo>
                  <a:pt x="5850166" y="1011885"/>
                </a:lnTo>
                <a:lnTo>
                  <a:pt x="5758180" y="1011885"/>
                </a:lnTo>
                <a:lnTo>
                  <a:pt x="5713120" y="1010615"/>
                </a:lnTo>
                <a:lnTo>
                  <a:pt x="5623014" y="1010615"/>
                </a:lnTo>
                <a:lnTo>
                  <a:pt x="5577979" y="1009345"/>
                </a:lnTo>
                <a:lnTo>
                  <a:pt x="5544680" y="1008075"/>
                </a:lnTo>
                <a:lnTo>
                  <a:pt x="5511406" y="1008075"/>
                </a:lnTo>
                <a:lnTo>
                  <a:pt x="5444858" y="1005535"/>
                </a:lnTo>
                <a:lnTo>
                  <a:pt x="5306619" y="1000455"/>
                </a:lnTo>
                <a:lnTo>
                  <a:pt x="5198465" y="995375"/>
                </a:lnTo>
                <a:lnTo>
                  <a:pt x="5125250" y="990295"/>
                </a:lnTo>
                <a:lnTo>
                  <a:pt x="5053342" y="983945"/>
                </a:lnTo>
                <a:lnTo>
                  <a:pt x="4981460" y="978865"/>
                </a:lnTo>
                <a:lnTo>
                  <a:pt x="4881194" y="969975"/>
                </a:lnTo>
                <a:lnTo>
                  <a:pt x="4680686" y="954735"/>
                </a:lnTo>
                <a:lnTo>
                  <a:pt x="4626711" y="950925"/>
                </a:lnTo>
                <a:lnTo>
                  <a:pt x="4572736" y="945845"/>
                </a:lnTo>
                <a:lnTo>
                  <a:pt x="4410799" y="934415"/>
                </a:lnTo>
                <a:lnTo>
                  <a:pt x="4381614" y="931875"/>
                </a:lnTo>
                <a:lnTo>
                  <a:pt x="4352429" y="930605"/>
                </a:lnTo>
                <a:lnTo>
                  <a:pt x="4323245" y="928065"/>
                </a:lnTo>
                <a:lnTo>
                  <a:pt x="4294073" y="926795"/>
                </a:lnTo>
                <a:lnTo>
                  <a:pt x="4222127" y="921715"/>
                </a:lnTo>
                <a:lnTo>
                  <a:pt x="4186161" y="920445"/>
                </a:lnTo>
                <a:lnTo>
                  <a:pt x="4150195" y="917905"/>
                </a:lnTo>
                <a:lnTo>
                  <a:pt x="4020705" y="910285"/>
                </a:lnTo>
                <a:lnTo>
                  <a:pt x="3977551" y="909015"/>
                </a:lnTo>
                <a:lnTo>
                  <a:pt x="3849649" y="903935"/>
                </a:lnTo>
                <a:lnTo>
                  <a:pt x="3745128" y="900125"/>
                </a:lnTo>
                <a:lnTo>
                  <a:pt x="3710305" y="897585"/>
                </a:lnTo>
                <a:lnTo>
                  <a:pt x="3613721" y="893775"/>
                </a:lnTo>
                <a:lnTo>
                  <a:pt x="3581552" y="891235"/>
                </a:lnTo>
                <a:lnTo>
                  <a:pt x="3548354" y="889965"/>
                </a:lnTo>
                <a:lnTo>
                  <a:pt x="3448850" y="882345"/>
                </a:lnTo>
                <a:lnTo>
                  <a:pt x="3355810" y="874725"/>
                </a:lnTo>
                <a:lnTo>
                  <a:pt x="3324771" y="873455"/>
                </a:lnTo>
                <a:lnTo>
                  <a:pt x="3286874" y="873455"/>
                </a:lnTo>
                <a:lnTo>
                  <a:pt x="3248990" y="872185"/>
                </a:lnTo>
                <a:lnTo>
                  <a:pt x="3211093" y="872185"/>
                </a:lnTo>
                <a:lnTo>
                  <a:pt x="3173209" y="873455"/>
                </a:lnTo>
                <a:lnTo>
                  <a:pt x="3093669" y="873455"/>
                </a:lnTo>
                <a:lnTo>
                  <a:pt x="3014167" y="875995"/>
                </a:lnTo>
                <a:lnTo>
                  <a:pt x="2995180" y="877265"/>
                </a:lnTo>
                <a:lnTo>
                  <a:pt x="2976219" y="877265"/>
                </a:lnTo>
                <a:lnTo>
                  <a:pt x="2957258" y="878535"/>
                </a:lnTo>
                <a:lnTo>
                  <a:pt x="2938322" y="881075"/>
                </a:lnTo>
                <a:lnTo>
                  <a:pt x="2934284" y="881075"/>
                </a:lnTo>
                <a:lnTo>
                  <a:pt x="2934284" y="880872"/>
                </a:lnTo>
                <a:lnTo>
                  <a:pt x="2930131" y="877062"/>
                </a:lnTo>
                <a:lnTo>
                  <a:pt x="2924721" y="877062"/>
                </a:lnTo>
                <a:lnTo>
                  <a:pt x="2919882" y="877062"/>
                </a:lnTo>
                <a:lnTo>
                  <a:pt x="2918091" y="878713"/>
                </a:lnTo>
                <a:lnTo>
                  <a:pt x="2915666" y="879602"/>
                </a:lnTo>
                <a:lnTo>
                  <a:pt x="2912580" y="880872"/>
                </a:lnTo>
                <a:lnTo>
                  <a:pt x="2909862" y="882142"/>
                </a:lnTo>
                <a:lnTo>
                  <a:pt x="2908198" y="884491"/>
                </a:lnTo>
                <a:lnTo>
                  <a:pt x="2905671" y="884885"/>
                </a:lnTo>
                <a:lnTo>
                  <a:pt x="2902293" y="884885"/>
                </a:lnTo>
                <a:lnTo>
                  <a:pt x="2902293" y="896531"/>
                </a:lnTo>
                <a:lnTo>
                  <a:pt x="2902293" y="902665"/>
                </a:lnTo>
                <a:lnTo>
                  <a:pt x="2902229" y="896315"/>
                </a:lnTo>
                <a:lnTo>
                  <a:pt x="2902293" y="896531"/>
                </a:lnTo>
                <a:lnTo>
                  <a:pt x="2902293" y="884885"/>
                </a:lnTo>
                <a:lnTo>
                  <a:pt x="2901543" y="884885"/>
                </a:lnTo>
                <a:lnTo>
                  <a:pt x="2899499" y="886155"/>
                </a:lnTo>
                <a:lnTo>
                  <a:pt x="2895054" y="887425"/>
                </a:lnTo>
                <a:lnTo>
                  <a:pt x="2887891" y="887425"/>
                </a:lnTo>
                <a:lnTo>
                  <a:pt x="2885224" y="890676"/>
                </a:lnTo>
                <a:lnTo>
                  <a:pt x="2883598" y="888492"/>
                </a:lnTo>
                <a:lnTo>
                  <a:pt x="2879623" y="882142"/>
                </a:lnTo>
                <a:lnTo>
                  <a:pt x="2876118" y="874522"/>
                </a:lnTo>
                <a:lnTo>
                  <a:pt x="2873070" y="868172"/>
                </a:lnTo>
                <a:lnTo>
                  <a:pt x="2865297" y="830072"/>
                </a:lnTo>
                <a:lnTo>
                  <a:pt x="2865399" y="816102"/>
                </a:lnTo>
                <a:lnTo>
                  <a:pt x="2873552" y="772922"/>
                </a:lnTo>
                <a:lnTo>
                  <a:pt x="2892983" y="736092"/>
                </a:lnTo>
                <a:lnTo>
                  <a:pt x="2897187" y="729742"/>
                </a:lnTo>
                <a:lnTo>
                  <a:pt x="2901886" y="723392"/>
                </a:lnTo>
                <a:lnTo>
                  <a:pt x="2906801" y="718312"/>
                </a:lnTo>
                <a:lnTo>
                  <a:pt x="2911906" y="711962"/>
                </a:lnTo>
                <a:lnTo>
                  <a:pt x="2917228" y="706882"/>
                </a:lnTo>
                <a:lnTo>
                  <a:pt x="2923527" y="700532"/>
                </a:lnTo>
                <a:lnTo>
                  <a:pt x="2930017" y="695452"/>
                </a:lnTo>
                <a:lnTo>
                  <a:pt x="2936684" y="690372"/>
                </a:lnTo>
                <a:lnTo>
                  <a:pt x="2943529" y="684022"/>
                </a:lnTo>
                <a:lnTo>
                  <a:pt x="2951264" y="678942"/>
                </a:lnTo>
                <a:lnTo>
                  <a:pt x="2983598" y="657352"/>
                </a:lnTo>
                <a:lnTo>
                  <a:pt x="2992031" y="653542"/>
                </a:lnTo>
                <a:lnTo>
                  <a:pt x="3009252" y="643382"/>
                </a:lnTo>
                <a:lnTo>
                  <a:pt x="3047365" y="628142"/>
                </a:lnTo>
                <a:lnTo>
                  <a:pt x="3058630" y="623062"/>
                </a:lnTo>
                <a:lnTo>
                  <a:pt x="3092780" y="611632"/>
                </a:lnTo>
                <a:lnTo>
                  <a:pt x="3105670" y="607822"/>
                </a:lnTo>
                <a:lnTo>
                  <a:pt x="3118612" y="602742"/>
                </a:lnTo>
                <a:lnTo>
                  <a:pt x="3144621" y="595122"/>
                </a:lnTo>
                <a:lnTo>
                  <a:pt x="3201847" y="579882"/>
                </a:lnTo>
                <a:lnTo>
                  <a:pt x="3246894" y="568452"/>
                </a:lnTo>
                <a:lnTo>
                  <a:pt x="3261944" y="565912"/>
                </a:lnTo>
                <a:lnTo>
                  <a:pt x="3308807" y="554482"/>
                </a:lnTo>
                <a:lnTo>
                  <a:pt x="3324479" y="551942"/>
                </a:lnTo>
                <a:lnTo>
                  <a:pt x="3358629" y="544322"/>
                </a:lnTo>
                <a:lnTo>
                  <a:pt x="3375736" y="541782"/>
                </a:lnTo>
                <a:lnTo>
                  <a:pt x="3392881" y="537972"/>
                </a:lnTo>
                <a:lnTo>
                  <a:pt x="3429381" y="532892"/>
                </a:lnTo>
                <a:lnTo>
                  <a:pt x="3447669" y="529082"/>
                </a:lnTo>
                <a:lnTo>
                  <a:pt x="3541153" y="516382"/>
                </a:lnTo>
                <a:lnTo>
                  <a:pt x="3620033" y="506222"/>
                </a:lnTo>
                <a:lnTo>
                  <a:pt x="3659733" y="501142"/>
                </a:lnTo>
                <a:lnTo>
                  <a:pt x="3679596" y="499872"/>
                </a:lnTo>
                <a:lnTo>
                  <a:pt x="3699472" y="497332"/>
                </a:lnTo>
                <a:lnTo>
                  <a:pt x="3718382" y="496062"/>
                </a:lnTo>
                <a:lnTo>
                  <a:pt x="3737305" y="493522"/>
                </a:lnTo>
                <a:lnTo>
                  <a:pt x="3775151" y="490982"/>
                </a:lnTo>
                <a:lnTo>
                  <a:pt x="3851719" y="484632"/>
                </a:lnTo>
                <a:lnTo>
                  <a:pt x="3930700" y="479552"/>
                </a:lnTo>
                <a:lnTo>
                  <a:pt x="4009694" y="474472"/>
                </a:lnTo>
                <a:lnTo>
                  <a:pt x="4070527" y="470662"/>
                </a:lnTo>
                <a:lnTo>
                  <a:pt x="4131386" y="468122"/>
                </a:lnTo>
                <a:lnTo>
                  <a:pt x="4171442" y="465582"/>
                </a:lnTo>
                <a:lnTo>
                  <a:pt x="4211498" y="464312"/>
                </a:lnTo>
                <a:lnTo>
                  <a:pt x="4251553" y="461772"/>
                </a:lnTo>
                <a:lnTo>
                  <a:pt x="4291622" y="460502"/>
                </a:lnTo>
                <a:lnTo>
                  <a:pt x="4409033" y="455422"/>
                </a:lnTo>
                <a:lnTo>
                  <a:pt x="4487189" y="455422"/>
                </a:lnTo>
                <a:lnTo>
                  <a:pt x="4604880" y="455422"/>
                </a:lnTo>
                <a:lnTo>
                  <a:pt x="4719637" y="455422"/>
                </a:lnTo>
                <a:lnTo>
                  <a:pt x="4738040" y="456692"/>
                </a:lnTo>
                <a:lnTo>
                  <a:pt x="4774857" y="456692"/>
                </a:lnTo>
                <a:lnTo>
                  <a:pt x="4793272" y="457962"/>
                </a:lnTo>
                <a:lnTo>
                  <a:pt x="4812030" y="457962"/>
                </a:lnTo>
                <a:lnTo>
                  <a:pt x="4830788" y="459232"/>
                </a:lnTo>
                <a:lnTo>
                  <a:pt x="4849546" y="459232"/>
                </a:lnTo>
                <a:lnTo>
                  <a:pt x="4868303" y="460502"/>
                </a:lnTo>
                <a:lnTo>
                  <a:pt x="4886985" y="461772"/>
                </a:lnTo>
                <a:lnTo>
                  <a:pt x="4905667" y="461772"/>
                </a:lnTo>
                <a:lnTo>
                  <a:pt x="4943043" y="464312"/>
                </a:lnTo>
                <a:lnTo>
                  <a:pt x="5019408" y="469392"/>
                </a:lnTo>
                <a:lnTo>
                  <a:pt x="5038268" y="471932"/>
                </a:lnTo>
                <a:lnTo>
                  <a:pt x="5075961" y="474472"/>
                </a:lnTo>
                <a:lnTo>
                  <a:pt x="5094808" y="477012"/>
                </a:lnTo>
                <a:lnTo>
                  <a:pt x="5112499" y="478282"/>
                </a:lnTo>
                <a:lnTo>
                  <a:pt x="5130177" y="480822"/>
                </a:lnTo>
                <a:lnTo>
                  <a:pt x="5147856" y="482092"/>
                </a:lnTo>
                <a:lnTo>
                  <a:pt x="5165509" y="484632"/>
                </a:lnTo>
                <a:lnTo>
                  <a:pt x="5235575" y="494792"/>
                </a:lnTo>
                <a:lnTo>
                  <a:pt x="5306098" y="504952"/>
                </a:lnTo>
                <a:lnTo>
                  <a:pt x="5323319" y="507492"/>
                </a:lnTo>
                <a:lnTo>
                  <a:pt x="5340540" y="511302"/>
                </a:lnTo>
                <a:lnTo>
                  <a:pt x="5374945" y="516382"/>
                </a:lnTo>
                <a:lnTo>
                  <a:pt x="5392128" y="520192"/>
                </a:lnTo>
                <a:lnTo>
                  <a:pt x="5409298" y="522732"/>
                </a:lnTo>
                <a:lnTo>
                  <a:pt x="5443613" y="530352"/>
                </a:lnTo>
                <a:lnTo>
                  <a:pt x="5542889" y="550672"/>
                </a:lnTo>
                <a:lnTo>
                  <a:pt x="5580837" y="558292"/>
                </a:lnTo>
                <a:lnTo>
                  <a:pt x="5618785" y="567182"/>
                </a:lnTo>
                <a:lnTo>
                  <a:pt x="5656719" y="574802"/>
                </a:lnTo>
                <a:lnTo>
                  <a:pt x="5694642" y="583692"/>
                </a:lnTo>
                <a:lnTo>
                  <a:pt x="5799747" y="606552"/>
                </a:lnTo>
                <a:lnTo>
                  <a:pt x="5834748" y="615442"/>
                </a:lnTo>
                <a:lnTo>
                  <a:pt x="5865647" y="623062"/>
                </a:lnTo>
                <a:lnTo>
                  <a:pt x="5896546" y="629412"/>
                </a:lnTo>
                <a:lnTo>
                  <a:pt x="5958370" y="644652"/>
                </a:lnTo>
                <a:lnTo>
                  <a:pt x="6092215" y="675132"/>
                </a:lnTo>
                <a:lnTo>
                  <a:pt x="6152172" y="690372"/>
                </a:lnTo>
                <a:lnTo>
                  <a:pt x="6182106" y="696722"/>
                </a:lnTo>
                <a:lnTo>
                  <a:pt x="6212014" y="704342"/>
                </a:lnTo>
                <a:lnTo>
                  <a:pt x="6267907" y="719582"/>
                </a:lnTo>
                <a:lnTo>
                  <a:pt x="6323889" y="732282"/>
                </a:lnTo>
                <a:lnTo>
                  <a:pt x="6345822" y="738632"/>
                </a:lnTo>
                <a:lnTo>
                  <a:pt x="6367704" y="743712"/>
                </a:lnTo>
                <a:lnTo>
                  <a:pt x="6389535" y="750062"/>
                </a:lnTo>
                <a:lnTo>
                  <a:pt x="6411328" y="755142"/>
                </a:lnTo>
                <a:lnTo>
                  <a:pt x="6426428" y="760222"/>
                </a:lnTo>
                <a:lnTo>
                  <a:pt x="6441465" y="764032"/>
                </a:lnTo>
                <a:lnTo>
                  <a:pt x="6471336" y="774192"/>
                </a:lnTo>
                <a:lnTo>
                  <a:pt x="6509372" y="789432"/>
                </a:lnTo>
                <a:lnTo>
                  <a:pt x="6516040" y="793242"/>
                </a:lnTo>
                <a:lnTo>
                  <a:pt x="6522491" y="795782"/>
                </a:lnTo>
                <a:lnTo>
                  <a:pt x="6528740" y="800862"/>
                </a:lnTo>
                <a:lnTo>
                  <a:pt x="6533947" y="804672"/>
                </a:lnTo>
                <a:lnTo>
                  <a:pt x="6538963" y="808482"/>
                </a:lnTo>
                <a:lnTo>
                  <a:pt x="6543789" y="812292"/>
                </a:lnTo>
                <a:lnTo>
                  <a:pt x="6548412" y="817372"/>
                </a:lnTo>
                <a:lnTo>
                  <a:pt x="6552679" y="821182"/>
                </a:lnTo>
                <a:lnTo>
                  <a:pt x="6556603" y="826262"/>
                </a:lnTo>
                <a:lnTo>
                  <a:pt x="6560185" y="831342"/>
                </a:lnTo>
                <a:lnTo>
                  <a:pt x="6560820" y="831342"/>
                </a:lnTo>
                <a:lnTo>
                  <a:pt x="6561391" y="832612"/>
                </a:lnTo>
                <a:lnTo>
                  <a:pt x="6561899" y="833882"/>
                </a:lnTo>
                <a:lnTo>
                  <a:pt x="6563423" y="836422"/>
                </a:lnTo>
                <a:lnTo>
                  <a:pt x="6564414" y="840232"/>
                </a:lnTo>
                <a:lnTo>
                  <a:pt x="6564897" y="842772"/>
                </a:lnTo>
                <a:lnTo>
                  <a:pt x="6565201" y="847852"/>
                </a:lnTo>
                <a:lnTo>
                  <a:pt x="6565252" y="854202"/>
                </a:lnTo>
                <a:lnTo>
                  <a:pt x="6565252" y="809053"/>
                </a:lnTo>
                <a:lnTo>
                  <a:pt x="6560794" y="804672"/>
                </a:lnTo>
                <a:lnTo>
                  <a:pt x="6555537" y="799592"/>
                </a:lnTo>
                <a:lnTo>
                  <a:pt x="6550038" y="794512"/>
                </a:lnTo>
                <a:lnTo>
                  <a:pt x="6544310" y="790702"/>
                </a:lnTo>
                <a:lnTo>
                  <a:pt x="6538328" y="785622"/>
                </a:lnTo>
                <a:lnTo>
                  <a:pt x="6531521" y="781812"/>
                </a:lnTo>
                <a:lnTo>
                  <a:pt x="6524485" y="776732"/>
                </a:lnTo>
                <a:lnTo>
                  <a:pt x="6517233" y="774192"/>
                </a:lnTo>
                <a:lnTo>
                  <a:pt x="6507366" y="769112"/>
                </a:lnTo>
                <a:lnTo>
                  <a:pt x="6477127" y="757682"/>
                </a:lnTo>
                <a:lnTo>
                  <a:pt x="6431470" y="742442"/>
                </a:lnTo>
                <a:lnTo>
                  <a:pt x="6416116" y="738632"/>
                </a:lnTo>
                <a:lnTo>
                  <a:pt x="6394170" y="732282"/>
                </a:lnTo>
                <a:lnTo>
                  <a:pt x="6372174" y="727202"/>
                </a:lnTo>
                <a:lnTo>
                  <a:pt x="6350127" y="720852"/>
                </a:lnTo>
                <a:lnTo>
                  <a:pt x="6328042" y="715772"/>
                </a:lnTo>
                <a:lnTo>
                  <a:pt x="6300089" y="709422"/>
                </a:lnTo>
                <a:lnTo>
                  <a:pt x="6272161" y="701802"/>
                </a:lnTo>
                <a:lnTo>
                  <a:pt x="6244260" y="695452"/>
                </a:lnTo>
                <a:lnTo>
                  <a:pt x="6216383" y="687832"/>
                </a:lnTo>
                <a:lnTo>
                  <a:pt x="6126353" y="664972"/>
                </a:lnTo>
                <a:lnTo>
                  <a:pt x="6096292" y="658622"/>
                </a:lnTo>
                <a:lnTo>
                  <a:pt x="6062815" y="649732"/>
                </a:lnTo>
                <a:lnTo>
                  <a:pt x="5962345" y="626872"/>
                </a:lnTo>
                <a:lnTo>
                  <a:pt x="5931446" y="619252"/>
                </a:lnTo>
                <a:lnTo>
                  <a:pt x="5900559" y="612902"/>
                </a:lnTo>
                <a:lnTo>
                  <a:pt x="5838825" y="597662"/>
                </a:lnTo>
                <a:lnTo>
                  <a:pt x="5803785" y="590042"/>
                </a:lnTo>
                <a:lnTo>
                  <a:pt x="5768733" y="581152"/>
                </a:lnTo>
                <a:lnTo>
                  <a:pt x="5698579" y="565912"/>
                </a:lnTo>
                <a:lnTo>
                  <a:pt x="5660631" y="557022"/>
                </a:lnTo>
                <a:lnTo>
                  <a:pt x="5622683" y="549402"/>
                </a:lnTo>
                <a:lnTo>
                  <a:pt x="5584710" y="540512"/>
                </a:lnTo>
                <a:lnTo>
                  <a:pt x="5546712" y="532892"/>
                </a:lnTo>
                <a:lnTo>
                  <a:pt x="5521858" y="526542"/>
                </a:lnTo>
                <a:lnTo>
                  <a:pt x="5447208" y="511302"/>
                </a:lnTo>
                <a:lnTo>
                  <a:pt x="5429986" y="508762"/>
                </a:lnTo>
                <a:lnTo>
                  <a:pt x="5395480" y="501142"/>
                </a:lnTo>
                <a:lnTo>
                  <a:pt x="5378221" y="498602"/>
                </a:lnTo>
                <a:lnTo>
                  <a:pt x="5360936" y="496062"/>
                </a:lnTo>
                <a:lnTo>
                  <a:pt x="5343639" y="492252"/>
                </a:lnTo>
                <a:lnTo>
                  <a:pt x="5309019" y="487172"/>
                </a:lnTo>
                <a:lnTo>
                  <a:pt x="5291315" y="483362"/>
                </a:lnTo>
                <a:lnTo>
                  <a:pt x="5238166" y="475742"/>
                </a:lnTo>
                <a:lnTo>
                  <a:pt x="5203025" y="470662"/>
                </a:lnTo>
                <a:lnTo>
                  <a:pt x="5185435" y="469392"/>
                </a:lnTo>
                <a:lnTo>
                  <a:pt x="5167833" y="466852"/>
                </a:lnTo>
                <a:lnTo>
                  <a:pt x="5132298" y="461772"/>
                </a:lnTo>
                <a:lnTo>
                  <a:pt x="5114506" y="460502"/>
                </a:lnTo>
                <a:lnTo>
                  <a:pt x="5096700" y="457962"/>
                </a:lnTo>
                <a:lnTo>
                  <a:pt x="5077765" y="456692"/>
                </a:lnTo>
                <a:lnTo>
                  <a:pt x="5058803" y="454152"/>
                </a:lnTo>
                <a:lnTo>
                  <a:pt x="5020869" y="451612"/>
                </a:lnTo>
                <a:lnTo>
                  <a:pt x="4944211" y="446532"/>
                </a:lnTo>
                <a:lnTo>
                  <a:pt x="4869205" y="441452"/>
                </a:lnTo>
                <a:lnTo>
                  <a:pt x="4850358" y="441452"/>
                </a:lnTo>
                <a:lnTo>
                  <a:pt x="4812665" y="438912"/>
                </a:lnTo>
                <a:lnTo>
                  <a:pt x="4793818" y="438912"/>
                </a:lnTo>
                <a:lnTo>
                  <a:pt x="4775339" y="438912"/>
                </a:lnTo>
                <a:lnTo>
                  <a:pt x="4756874" y="437642"/>
                </a:lnTo>
                <a:lnTo>
                  <a:pt x="4719929" y="437642"/>
                </a:lnTo>
                <a:lnTo>
                  <a:pt x="4691164" y="436372"/>
                </a:lnTo>
                <a:lnTo>
                  <a:pt x="4604931" y="436372"/>
                </a:lnTo>
                <a:lnTo>
                  <a:pt x="4487100" y="436372"/>
                </a:lnTo>
                <a:lnTo>
                  <a:pt x="4447857" y="436372"/>
                </a:lnTo>
                <a:lnTo>
                  <a:pt x="4428236" y="437642"/>
                </a:lnTo>
                <a:lnTo>
                  <a:pt x="4408614" y="437642"/>
                </a:lnTo>
                <a:lnTo>
                  <a:pt x="4290784" y="442722"/>
                </a:lnTo>
                <a:lnTo>
                  <a:pt x="4250702" y="443992"/>
                </a:lnTo>
                <a:lnTo>
                  <a:pt x="4210621" y="446532"/>
                </a:lnTo>
                <a:lnTo>
                  <a:pt x="4170540" y="447802"/>
                </a:lnTo>
                <a:lnTo>
                  <a:pt x="4130471" y="450342"/>
                </a:lnTo>
                <a:lnTo>
                  <a:pt x="4100030" y="451612"/>
                </a:lnTo>
                <a:lnTo>
                  <a:pt x="4008742" y="456692"/>
                </a:lnTo>
                <a:lnTo>
                  <a:pt x="3929608" y="461772"/>
                </a:lnTo>
                <a:lnTo>
                  <a:pt x="3850462" y="466852"/>
                </a:lnTo>
                <a:lnTo>
                  <a:pt x="3831234" y="468122"/>
                </a:lnTo>
                <a:lnTo>
                  <a:pt x="3812032" y="470662"/>
                </a:lnTo>
                <a:lnTo>
                  <a:pt x="3773640" y="473202"/>
                </a:lnTo>
                <a:lnTo>
                  <a:pt x="3754666" y="474472"/>
                </a:lnTo>
                <a:lnTo>
                  <a:pt x="3735705" y="477012"/>
                </a:lnTo>
                <a:lnTo>
                  <a:pt x="3716744" y="478282"/>
                </a:lnTo>
                <a:lnTo>
                  <a:pt x="3697795" y="480822"/>
                </a:lnTo>
                <a:lnTo>
                  <a:pt x="3677843" y="482092"/>
                </a:lnTo>
                <a:lnTo>
                  <a:pt x="3637991" y="487172"/>
                </a:lnTo>
                <a:lnTo>
                  <a:pt x="3618090" y="488442"/>
                </a:lnTo>
                <a:lnTo>
                  <a:pt x="3538842" y="498602"/>
                </a:lnTo>
                <a:lnTo>
                  <a:pt x="3519970" y="501142"/>
                </a:lnTo>
                <a:lnTo>
                  <a:pt x="3501110" y="504952"/>
                </a:lnTo>
                <a:lnTo>
                  <a:pt x="3463429" y="510032"/>
                </a:lnTo>
                <a:lnTo>
                  <a:pt x="3445040" y="512572"/>
                </a:lnTo>
                <a:lnTo>
                  <a:pt x="3426676" y="516382"/>
                </a:lnTo>
                <a:lnTo>
                  <a:pt x="3408324" y="518922"/>
                </a:lnTo>
                <a:lnTo>
                  <a:pt x="3389998" y="522732"/>
                </a:lnTo>
                <a:lnTo>
                  <a:pt x="3372726" y="525272"/>
                </a:lnTo>
                <a:lnTo>
                  <a:pt x="3355492" y="529082"/>
                </a:lnTo>
                <a:lnTo>
                  <a:pt x="3338284" y="531622"/>
                </a:lnTo>
                <a:lnTo>
                  <a:pt x="3321113" y="535432"/>
                </a:lnTo>
                <a:lnTo>
                  <a:pt x="3273933" y="546862"/>
                </a:lnTo>
                <a:lnTo>
                  <a:pt x="3258261" y="549402"/>
                </a:lnTo>
                <a:lnTo>
                  <a:pt x="3197999" y="564642"/>
                </a:lnTo>
                <a:lnTo>
                  <a:pt x="3154718" y="576072"/>
                </a:lnTo>
                <a:lnTo>
                  <a:pt x="3140354" y="581152"/>
                </a:lnTo>
                <a:lnTo>
                  <a:pt x="3087916" y="596392"/>
                </a:lnTo>
                <a:lnTo>
                  <a:pt x="3076308" y="600202"/>
                </a:lnTo>
                <a:lnTo>
                  <a:pt x="3064751" y="605282"/>
                </a:lnTo>
                <a:lnTo>
                  <a:pt x="3041802" y="612902"/>
                </a:lnTo>
                <a:lnTo>
                  <a:pt x="3031858" y="616712"/>
                </a:lnTo>
                <a:lnTo>
                  <a:pt x="3022003" y="621792"/>
                </a:lnTo>
                <a:lnTo>
                  <a:pt x="3012224" y="625602"/>
                </a:lnTo>
                <a:lnTo>
                  <a:pt x="3002521" y="630682"/>
                </a:lnTo>
                <a:lnTo>
                  <a:pt x="2993479" y="634492"/>
                </a:lnTo>
                <a:lnTo>
                  <a:pt x="2975724" y="644652"/>
                </a:lnTo>
                <a:lnTo>
                  <a:pt x="2967012" y="648462"/>
                </a:lnTo>
                <a:lnTo>
                  <a:pt x="2958452" y="654812"/>
                </a:lnTo>
                <a:lnTo>
                  <a:pt x="2950045" y="659892"/>
                </a:lnTo>
                <a:lnTo>
                  <a:pt x="2941777" y="664972"/>
                </a:lnTo>
                <a:lnTo>
                  <a:pt x="2933649" y="671322"/>
                </a:lnTo>
                <a:lnTo>
                  <a:pt x="2926334" y="676402"/>
                </a:lnTo>
                <a:lnTo>
                  <a:pt x="2919196" y="682752"/>
                </a:lnTo>
                <a:lnTo>
                  <a:pt x="2912237" y="689102"/>
                </a:lnTo>
                <a:lnTo>
                  <a:pt x="2905442" y="694182"/>
                </a:lnTo>
                <a:lnTo>
                  <a:pt x="2899575" y="700532"/>
                </a:lnTo>
                <a:lnTo>
                  <a:pt x="2893923" y="706882"/>
                </a:lnTo>
                <a:lnTo>
                  <a:pt x="2888475" y="711962"/>
                </a:lnTo>
                <a:lnTo>
                  <a:pt x="2883255" y="718312"/>
                </a:lnTo>
                <a:lnTo>
                  <a:pt x="2878442" y="724662"/>
                </a:lnTo>
                <a:lnTo>
                  <a:pt x="2873933" y="732282"/>
                </a:lnTo>
                <a:lnTo>
                  <a:pt x="2869704" y="738632"/>
                </a:lnTo>
                <a:lnTo>
                  <a:pt x="2865780" y="744982"/>
                </a:lnTo>
                <a:lnTo>
                  <a:pt x="2862211" y="752602"/>
                </a:lnTo>
                <a:lnTo>
                  <a:pt x="2858986" y="760222"/>
                </a:lnTo>
                <a:lnTo>
                  <a:pt x="2856090" y="766572"/>
                </a:lnTo>
                <a:lnTo>
                  <a:pt x="2847327" y="804672"/>
                </a:lnTo>
                <a:lnTo>
                  <a:pt x="2846374" y="831342"/>
                </a:lnTo>
                <a:lnTo>
                  <a:pt x="2846476" y="835152"/>
                </a:lnTo>
                <a:lnTo>
                  <a:pt x="2855176" y="874522"/>
                </a:lnTo>
                <a:lnTo>
                  <a:pt x="2878315" y="913892"/>
                </a:lnTo>
                <a:lnTo>
                  <a:pt x="2890774" y="927862"/>
                </a:lnTo>
                <a:lnTo>
                  <a:pt x="2897987" y="935494"/>
                </a:lnTo>
                <a:lnTo>
                  <a:pt x="2930398" y="960882"/>
                </a:lnTo>
                <a:lnTo>
                  <a:pt x="2959214" y="978662"/>
                </a:lnTo>
                <a:lnTo>
                  <a:pt x="2970479" y="985012"/>
                </a:lnTo>
                <a:lnTo>
                  <a:pt x="2993428" y="997712"/>
                </a:lnTo>
                <a:lnTo>
                  <a:pt x="3005112" y="1002792"/>
                </a:lnTo>
                <a:lnTo>
                  <a:pt x="3018180" y="1009142"/>
                </a:lnTo>
                <a:lnTo>
                  <a:pt x="3058274" y="1024382"/>
                </a:lnTo>
                <a:lnTo>
                  <a:pt x="3083407" y="1032357"/>
                </a:lnTo>
                <a:lnTo>
                  <a:pt x="3084652" y="1033272"/>
                </a:lnTo>
                <a:lnTo>
                  <a:pt x="3086303" y="1033272"/>
                </a:lnTo>
                <a:lnTo>
                  <a:pt x="3093148" y="1033272"/>
                </a:lnTo>
                <a:lnTo>
                  <a:pt x="3096603" y="1030732"/>
                </a:lnTo>
                <a:lnTo>
                  <a:pt x="3096603" y="1021842"/>
                </a:lnTo>
                <a:lnTo>
                  <a:pt x="3093148" y="1018032"/>
                </a:lnTo>
                <a:lnTo>
                  <a:pt x="3091497" y="1018032"/>
                </a:lnTo>
                <a:lnTo>
                  <a:pt x="3063913" y="1007872"/>
                </a:lnTo>
                <a:lnTo>
                  <a:pt x="3025368" y="992632"/>
                </a:lnTo>
                <a:lnTo>
                  <a:pt x="3012706" y="986282"/>
                </a:lnTo>
                <a:lnTo>
                  <a:pt x="3001429" y="981202"/>
                </a:lnTo>
                <a:lnTo>
                  <a:pt x="2990304" y="974852"/>
                </a:lnTo>
                <a:lnTo>
                  <a:pt x="2979318" y="969772"/>
                </a:lnTo>
                <a:lnTo>
                  <a:pt x="2968472" y="963422"/>
                </a:lnTo>
                <a:lnTo>
                  <a:pt x="2932417" y="939292"/>
                </a:lnTo>
                <a:lnTo>
                  <a:pt x="2925102" y="932942"/>
                </a:lnTo>
                <a:lnTo>
                  <a:pt x="2918015" y="927862"/>
                </a:lnTo>
                <a:lnTo>
                  <a:pt x="2911157" y="921512"/>
                </a:lnTo>
                <a:lnTo>
                  <a:pt x="2904540" y="915162"/>
                </a:lnTo>
                <a:lnTo>
                  <a:pt x="2898825" y="908812"/>
                </a:lnTo>
                <a:lnTo>
                  <a:pt x="2896832" y="906475"/>
                </a:lnTo>
                <a:lnTo>
                  <a:pt x="2898140" y="906475"/>
                </a:lnTo>
                <a:lnTo>
                  <a:pt x="2899372" y="905344"/>
                </a:lnTo>
                <a:lnTo>
                  <a:pt x="2904286" y="903935"/>
                </a:lnTo>
                <a:lnTo>
                  <a:pt x="2906026" y="902665"/>
                </a:lnTo>
                <a:lnTo>
                  <a:pt x="2909557" y="902665"/>
                </a:lnTo>
                <a:lnTo>
                  <a:pt x="2916491" y="901496"/>
                </a:lnTo>
                <a:lnTo>
                  <a:pt x="2918676" y="902462"/>
                </a:lnTo>
                <a:lnTo>
                  <a:pt x="2930334" y="902462"/>
                </a:lnTo>
                <a:lnTo>
                  <a:pt x="2945942" y="903744"/>
                </a:lnTo>
                <a:lnTo>
                  <a:pt x="2992793" y="903744"/>
                </a:lnTo>
                <a:lnTo>
                  <a:pt x="3023031" y="903744"/>
                </a:lnTo>
                <a:lnTo>
                  <a:pt x="3072269" y="908812"/>
                </a:lnTo>
                <a:lnTo>
                  <a:pt x="3118116" y="921512"/>
                </a:lnTo>
                <a:lnTo>
                  <a:pt x="3131553" y="926592"/>
                </a:lnTo>
                <a:lnTo>
                  <a:pt x="3144939" y="930402"/>
                </a:lnTo>
                <a:lnTo>
                  <a:pt x="3157410" y="935494"/>
                </a:lnTo>
                <a:lnTo>
                  <a:pt x="3195307" y="946912"/>
                </a:lnTo>
                <a:lnTo>
                  <a:pt x="3215627" y="951992"/>
                </a:lnTo>
                <a:lnTo>
                  <a:pt x="3236099" y="954532"/>
                </a:lnTo>
                <a:lnTo>
                  <a:pt x="3283826" y="962152"/>
                </a:lnTo>
                <a:lnTo>
                  <a:pt x="3299790" y="963422"/>
                </a:lnTo>
                <a:lnTo>
                  <a:pt x="3316478" y="965962"/>
                </a:lnTo>
                <a:lnTo>
                  <a:pt x="3333153" y="967232"/>
                </a:lnTo>
                <a:lnTo>
                  <a:pt x="3366490" y="972312"/>
                </a:lnTo>
                <a:lnTo>
                  <a:pt x="3380206" y="973582"/>
                </a:lnTo>
                <a:lnTo>
                  <a:pt x="3393910" y="976122"/>
                </a:lnTo>
                <a:lnTo>
                  <a:pt x="3407613" y="977392"/>
                </a:lnTo>
                <a:lnTo>
                  <a:pt x="3421291" y="979932"/>
                </a:lnTo>
                <a:lnTo>
                  <a:pt x="3495484" y="995172"/>
                </a:lnTo>
                <a:lnTo>
                  <a:pt x="3571532" y="1012952"/>
                </a:lnTo>
                <a:lnTo>
                  <a:pt x="3620909" y="1023112"/>
                </a:lnTo>
                <a:lnTo>
                  <a:pt x="3632530" y="1024382"/>
                </a:lnTo>
                <a:lnTo>
                  <a:pt x="3644176" y="1026922"/>
                </a:lnTo>
                <a:lnTo>
                  <a:pt x="3667531" y="1029462"/>
                </a:lnTo>
                <a:lnTo>
                  <a:pt x="3680587" y="1032002"/>
                </a:lnTo>
                <a:lnTo>
                  <a:pt x="3719868" y="1035812"/>
                </a:lnTo>
                <a:lnTo>
                  <a:pt x="3749103" y="1038352"/>
                </a:lnTo>
                <a:lnTo>
                  <a:pt x="3778364" y="1039622"/>
                </a:lnTo>
                <a:lnTo>
                  <a:pt x="3807625" y="1042162"/>
                </a:lnTo>
                <a:lnTo>
                  <a:pt x="3836911" y="1043432"/>
                </a:lnTo>
                <a:lnTo>
                  <a:pt x="3971353" y="1053592"/>
                </a:lnTo>
                <a:lnTo>
                  <a:pt x="3996296" y="1054862"/>
                </a:lnTo>
                <a:lnTo>
                  <a:pt x="4021239" y="1057402"/>
                </a:lnTo>
                <a:lnTo>
                  <a:pt x="4046169" y="1058672"/>
                </a:lnTo>
                <a:lnTo>
                  <a:pt x="4071086" y="1061212"/>
                </a:lnTo>
                <a:lnTo>
                  <a:pt x="4166920" y="1071372"/>
                </a:lnTo>
                <a:lnTo>
                  <a:pt x="4209161" y="1076452"/>
                </a:lnTo>
                <a:lnTo>
                  <a:pt x="4251464" y="1078992"/>
                </a:lnTo>
                <a:lnTo>
                  <a:pt x="4270324" y="1081532"/>
                </a:lnTo>
                <a:lnTo>
                  <a:pt x="4326979" y="1085342"/>
                </a:lnTo>
                <a:lnTo>
                  <a:pt x="4388663" y="1089152"/>
                </a:lnTo>
                <a:lnTo>
                  <a:pt x="4409249" y="1089152"/>
                </a:lnTo>
                <a:lnTo>
                  <a:pt x="4430954" y="1090422"/>
                </a:lnTo>
                <a:lnTo>
                  <a:pt x="4452671" y="1090422"/>
                </a:lnTo>
                <a:lnTo>
                  <a:pt x="4474388" y="1091692"/>
                </a:lnTo>
                <a:lnTo>
                  <a:pt x="4496117" y="1091692"/>
                </a:lnTo>
                <a:lnTo>
                  <a:pt x="4527575" y="1092962"/>
                </a:lnTo>
                <a:lnTo>
                  <a:pt x="4621962" y="1092962"/>
                </a:lnTo>
                <a:lnTo>
                  <a:pt x="4653000" y="1092962"/>
                </a:lnTo>
                <a:lnTo>
                  <a:pt x="4684039" y="1094232"/>
                </a:lnTo>
                <a:lnTo>
                  <a:pt x="4746117" y="1094232"/>
                </a:lnTo>
                <a:lnTo>
                  <a:pt x="4776203" y="1095502"/>
                </a:lnTo>
                <a:lnTo>
                  <a:pt x="4806302" y="1095502"/>
                </a:lnTo>
                <a:lnTo>
                  <a:pt x="4866500" y="1098042"/>
                </a:lnTo>
                <a:lnTo>
                  <a:pt x="5025339" y="1103122"/>
                </a:lnTo>
                <a:lnTo>
                  <a:pt x="5053800" y="1104392"/>
                </a:lnTo>
                <a:lnTo>
                  <a:pt x="5082260" y="1104392"/>
                </a:lnTo>
                <a:lnTo>
                  <a:pt x="5110734" y="1105662"/>
                </a:lnTo>
                <a:lnTo>
                  <a:pt x="5139220" y="1105662"/>
                </a:lnTo>
                <a:lnTo>
                  <a:pt x="5259654" y="1105662"/>
                </a:lnTo>
                <a:lnTo>
                  <a:pt x="5366169" y="1105662"/>
                </a:lnTo>
                <a:lnTo>
                  <a:pt x="5401678" y="1104392"/>
                </a:lnTo>
                <a:lnTo>
                  <a:pt x="5426926" y="1104392"/>
                </a:lnTo>
                <a:lnTo>
                  <a:pt x="5452186" y="1103122"/>
                </a:lnTo>
                <a:lnTo>
                  <a:pt x="5502707" y="1103122"/>
                </a:lnTo>
                <a:lnTo>
                  <a:pt x="5535358" y="1101852"/>
                </a:lnTo>
                <a:lnTo>
                  <a:pt x="5633313" y="1101852"/>
                </a:lnTo>
                <a:lnTo>
                  <a:pt x="5672925" y="1101852"/>
                </a:lnTo>
                <a:lnTo>
                  <a:pt x="5712536" y="1103122"/>
                </a:lnTo>
                <a:lnTo>
                  <a:pt x="5752160" y="1103122"/>
                </a:lnTo>
                <a:lnTo>
                  <a:pt x="5791771" y="1104392"/>
                </a:lnTo>
                <a:lnTo>
                  <a:pt x="5825439" y="1104392"/>
                </a:lnTo>
                <a:lnTo>
                  <a:pt x="5859119" y="1105662"/>
                </a:lnTo>
                <a:lnTo>
                  <a:pt x="5926480" y="1105662"/>
                </a:lnTo>
                <a:lnTo>
                  <a:pt x="5989802" y="1105662"/>
                </a:lnTo>
                <a:lnTo>
                  <a:pt x="6010910" y="1104392"/>
                </a:lnTo>
                <a:lnTo>
                  <a:pt x="6024042" y="1104392"/>
                </a:lnTo>
                <a:lnTo>
                  <a:pt x="6037148" y="1101852"/>
                </a:lnTo>
                <a:lnTo>
                  <a:pt x="6063323" y="1099312"/>
                </a:lnTo>
                <a:lnTo>
                  <a:pt x="6114885" y="1091692"/>
                </a:lnTo>
                <a:lnTo>
                  <a:pt x="6132030" y="1087882"/>
                </a:lnTo>
                <a:lnTo>
                  <a:pt x="6163957" y="1082802"/>
                </a:lnTo>
                <a:lnTo>
                  <a:pt x="6179883" y="1078992"/>
                </a:lnTo>
                <a:lnTo>
                  <a:pt x="6195784" y="1076452"/>
                </a:lnTo>
                <a:lnTo>
                  <a:pt x="6224943" y="1068832"/>
                </a:lnTo>
                <a:lnTo>
                  <a:pt x="6239497" y="1066292"/>
                </a:lnTo>
                <a:lnTo>
                  <a:pt x="6254026" y="1062482"/>
                </a:lnTo>
                <a:lnTo>
                  <a:pt x="6267348" y="1058672"/>
                </a:lnTo>
                <a:lnTo>
                  <a:pt x="6280632" y="1056132"/>
                </a:lnTo>
                <a:lnTo>
                  <a:pt x="6307112" y="1048512"/>
                </a:lnTo>
                <a:lnTo>
                  <a:pt x="6321336" y="1043432"/>
                </a:lnTo>
                <a:lnTo>
                  <a:pt x="6335522" y="1039622"/>
                </a:lnTo>
                <a:lnTo>
                  <a:pt x="6363703" y="1029462"/>
                </a:lnTo>
                <a:lnTo>
                  <a:pt x="6393281" y="1019302"/>
                </a:lnTo>
                <a:lnTo>
                  <a:pt x="6407988" y="1012952"/>
                </a:lnTo>
                <a:lnTo>
                  <a:pt x="6422644" y="1007872"/>
                </a:lnTo>
                <a:lnTo>
                  <a:pt x="6446977" y="997712"/>
                </a:lnTo>
                <a:lnTo>
                  <a:pt x="6458979" y="991362"/>
                </a:lnTo>
                <a:lnTo>
                  <a:pt x="6470866" y="986282"/>
                </a:lnTo>
                <a:lnTo>
                  <a:pt x="6490157" y="976122"/>
                </a:lnTo>
                <a:lnTo>
                  <a:pt x="6499568" y="969772"/>
                </a:lnTo>
                <a:lnTo>
                  <a:pt x="6508839" y="964692"/>
                </a:lnTo>
                <a:lnTo>
                  <a:pt x="6540982" y="938022"/>
                </a:lnTo>
                <a:lnTo>
                  <a:pt x="6563512" y="911352"/>
                </a:lnTo>
                <a:lnTo>
                  <a:pt x="6567246" y="906272"/>
                </a:lnTo>
                <a:lnTo>
                  <a:pt x="6581584" y="868172"/>
                </a:lnTo>
                <a:lnTo>
                  <a:pt x="6582270" y="860552"/>
                </a:lnTo>
                <a:lnTo>
                  <a:pt x="6582778" y="854202"/>
                </a:lnTo>
                <a:close/>
              </a:path>
              <a:path w="6877684" h="1767839">
                <a:moveTo>
                  <a:pt x="6877101" y="198120"/>
                </a:moveTo>
                <a:lnTo>
                  <a:pt x="6873951" y="194310"/>
                </a:lnTo>
                <a:lnTo>
                  <a:pt x="6869938" y="194310"/>
                </a:lnTo>
                <a:lnTo>
                  <a:pt x="6866179" y="194310"/>
                </a:lnTo>
                <a:lnTo>
                  <a:pt x="6839039" y="194310"/>
                </a:lnTo>
                <a:lnTo>
                  <a:pt x="6773748" y="194310"/>
                </a:lnTo>
                <a:lnTo>
                  <a:pt x="6750469" y="194310"/>
                </a:lnTo>
                <a:lnTo>
                  <a:pt x="6727190" y="195580"/>
                </a:lnTo>
                <a:lnTo>
                  <a:pt x="6703936" y="195580"/>
                </a:lnTo>
                <a:lnTo>
                  <a:pt x="6680682" y="196850"/>
                </a:lnTo>
                <a:lnTo>
                  <a:pt x="6633502" y="199390"/>
                </a:lnTo>
                <a:lnTo>
                  <a:pt x="6586360" y="203200"/>
                </a:lnTo>
                <a:lnTo>
                  <a:pt x="6539230" y="205740"/>
                </a:lnTo>
                <a:lnTo>
                  <a:pt x="6492113" y="209550"/>
                </a:lnTo>
                <a:lnTo>
                  <a:pt x="6339116" y="220980"/>
                </a:lnTo>
                <a:lnTo>
                  <a:pt x="6288100" y="223520"/>
                </a:lnTo>
                <a:lnTo>
                  <a:pt x="6263792" y="226060"/>
                </a:lnTo>
                <a:lnTo>
                  <a:pt x="6215164" y="228600"/>
                </a:lnTo>
                <a:lnTo>
                  <a:pt x="6190843" y="228600"/>
                </a:lnTo>
                <a:lnTo>
                  <a:pt x="6160059" y="229870"/>
                </a:lnTo>
                <a:lnTo>
                  <a:pt x="6067717" y="229870"/>
                </a:lnTo>
                <a:lnTo>
                  <a:pt x="6031268" y="229870"/>
                </a:lnTo>
                <a:lnTo>
                  <a:pt x="5994819" y="228600"/>
                </a:lnTo>
                <a:lnTo>
                  <a:pt x="5921934" y="228600"/>
                </a:lnTo>
                <a:lnTo>
                  <a:pt x="5898743" y="227330"/>
                </a:lnTo>
                <a:lnTo>
                  <a:pt x="5875566" y="227330"/>
                </a:lnTo>
                <a:lnTo>
                  <a:pt x="5852401" y="226060"/>
                </a:lnTo>
                <a:lnTo>
                  <a:pt x="5829236" y="226060"/>
                </a:lnTo>
                <a:lnTo>
                  <a:pt x="5735015" y="220980"/>
                </a:lnTo>
                <a:lnTo>
                  <a:pt x="5575808" y="210820"/>
                </a:lnTo>
                <a:lnTo>
                  <a:pt x="5351615" y="195580"/>
                </a:lnTo>
                <a:lnTo>
                  <a:pt x="5306530" y="191770"/>
                </a:lnTo>
                <a:lnTo>
                  <a:pt x="5261445" y="189230"/>
                </a:lnTo>
                <a:lnTo>
                  <a:pt x="5216360" y="185420"/>
                </a:lnTo>
                <a:lnTo>
                  <a:pt x="5171287" y="182880"/>
                </a:lnTo>
                <a:lnTo>
                  <a:pt x="5038966" y="172720"/>
                </a:lnTo>
                <a:lnTo>
                  <a:pt x="5012360" y="171450"/>
                </a:lnTo>
                <a:lnTo>
                  <a:pt x="4932667" y="163830"/>
                </a:lnTo>
                <a:lnTo>
                  <a:pt x="4903140" y="161290"/>
                </a:lnTo>
                <a:lnTo>
                  <a:pt x="4873612" y="157480"/>
                </a:lnTo>
                <a:lnTo>
                  <a:pt x="4844097" y="154940"/>
                </a:lnTo>
                <a:lnTo>
                  <a:pt x="4814582" y="151130"/>
                </a:lnTo>
                <a:lnTo>
                  <a:pt x="4781245" y="148590"/>
                </a:lnTo>
                <a:lnTo>
                  <a:pt x="4681283" y="137160"/>
                </a:lnTo>
                <a:lnTo>
                  <a:pt x="4569917" y="124460"/>
                </a:lnTo>
                <a:lnTo>
                  <a:pt x="4538281" y="120650"/>
                </a:lnTo>
                <a:lnTo>
                  <a:pt x="4506684" y="115570"/>
                </a:lnTo>
                <a:lnTo>
                  <a:pt x="4475111" y="111760"/>
                </a:lnTo>
                <a:lnTo>
                  <a:pt x="4443577" y="106680"/>
                </a:lnTo>
                <a:lnTo>
                  <a:pt x="4298924" y="86360"/>
                </a:lnTo>
                <a:lnTo>
                  <a:pt x="4267301" y="81280"/>
                </a:lnTo>
                <a:lnTo>
                  <a:pt x="4172216" y="69850"/>
                </a:lnTo>
                <a:lnTo>
                  <a:pt x="4102773" y="62230"/>
                </a:lnTo>
                <a:lnTo>
                  <a:pt x="4079608" y="60960"/>
                </a:lnTo>
                <a:lnTo>
                  <a:pt x="4060101" y="59690"/>
                </a:lnTo>
                <a:lnTo>
                  <a:pt x="4040594" y="57150"/>
                </a:lnTo>
                <a:lnTo>
                  <a:pt x="4001579" y="54610"/>
                </a:lnTo>
                <a:lnTo>
                  <a:pt x="3880574" y="49530"/>
                </a:lnTo>
                <a:lnTo>
                  <a:pt x="3758273" y="44450"/>
                </a:lnTo>
                <a:lnTo>
                  <a:pt x="3733215" y="44450"/>
                </a:lnTo>
                <a:lnTo>
                  <a:pt x="3708158" y="43180"/>
                </a:lnTo>
                <a:lnTo>
                  <a:pt x="3658057" y="41910"/>
                </a:lnTo>
                <a:lnTo>
                  <a:pt x="3623653" y="40640"/>
                </a:lnTo>
                <a:lnTo>
                  <a:pt x="3589274" y="40640"/>
                </a:lnTo>
                <a:lnTo>
                  <a:pt x="3520503" y="38100"/>
                </a:lnTo>
                <a:lnTo>
                  <a:pt x="3384943" y="33020"/>
                </a:lnTo>
                <a:lnTo>
                  <a:pt x="3313493" y="29210"/>
                </a:lnTo>
                <a:lnTo>
                  <a:pt x="3289681" y="29210"/>
                </a:lnTo>
                <a:lnTo>
                  <a:pt x="3179267" y="24130"/>
                </a:lnTo>
                <a:lnTo>
                  <a:pt x="3068866" y="20320"/>
                </a:lnTo>
                <a:lnTo>
                  <a:pt x="3032087" y="17780"/>
                </a:lnTo>
                <a:lnTo>
                  <a:pt x="2980969" y="16510"/>
                </a:lnTo>
                <a:lnTo>
                  <a:pt x="2827680" y="8890"/>
                </a:lnTo>
                <a:lnTo>
                  <a:pt x="2781465" y="6350"/>
                </a:lnTo>
                <a:lnTo>
                  <a:pt x="2735249" y="5080"/>
                </a:lnTo>
                <a:lnTo>
                  <a:pt x="2689009" y="2540"/>
                </a:lnTo>
                <a:lnTo>
                  <a:pt x="2642781" y="1270"/>
                </a:lnTo>
                <a:lnTo>
                  <a:pt x="2579255" y="1270"/>
                </a:lnTo>
                <a:lnTo>
                  <a:pt x="2547493" y="0"/>
                </a:lnTo>
                <a:lnTo>
                  <a:pt x="2515730" y="0"/>
                </a:lnTo>
                <a:lnTo>
                  <a:pt x="2418613" y="0"/>
                </a:lnTo>
                <a:lnTo>
                  <a:pt x="2386253" y="1270"/>
                </a:lnTo>
                <a:lnTo>
                  <a:pt x="2312809" y="1270"/>
                </a:lnTo>
                <a:lnTo>
                  <a:pt x="2288336" y="2540"/>
                </a:lnTo>
                <a:lnTo>
                  <a:pt x="2267724" y="3810"/>
                </a:lnTo>
                <a:lnTo>
                  <a:pt x="2247125" y="3810"/>
                </a:lnTo>
                <a:lnTo>
                  <a:pt x="2205939" y="6350"/>
                </a:lnTo>
                <a:lnTo>
                  <a:pt x="2179294" y="7620"/>
                </a:lnTo>
                <a:lnTo>
                  <a:pt x="2152662" y="10160"/>
                </a:lnTo>
                <a:lnTo>
                  <a:pt x="2099437" y="12700"/>
                </a:lnTo>
                <a:lnTo>
                  <a:pt x="2045639" y="17780"/>
                </a:lnTo>
                <a:lnTo>
                  <a:pt x="2018766" y="19050"/>
                </a:lnTo>
                <a:lnTo>
                  <a:pt x="1991893" y="21590"/>
                </a:lnTo>
                <a:lnTo>
                  <a:pt x="1885619" y="31750"/>
                </a:lnTo>
                <a:lnTo>
                  <a:pt x="1776577" y="43180"/>
                </a:lnTo>
                <a:lnTo>
                  <a:pt x="1740255" y="48260"/>
                </a:lnTo>
                <a:lnTo>
                  <a:pt x="1709610" y="50800"/>
                </a:lnTo>
                <a:lnTo>
                  <a:pt x="1648307" y="58420"/>
                </a:lnTo>
                <a:lnTo>
                  <a:pt x="1617649" y="60960"/>
                </a:lnTo>
                <a:lnTo>
                  <a:pt x="1517129" y="71120"/>
                </a:lnTo>
                <a:lnTo>
                  <a:pt x="1397825" y="81280"/>
                </a:lnTo>
                <a:lnTo>
                  <a:pt x="1261592" y="91440"/>
                </a:lnTo>
                <a:lnTo>
                  <a:pt x="1113866" y="102870"/>
                </a:lnTo>
                <a:lnTo>
                  <a:pt x="1034021" y="107950"/>
                </a:lnTo>
                <a:lnTo>
                  <a:pt x="994117" y="111760"/>
                </a:lnTo>
                <a:lnTo>
                  <a:pt x="954214" y="114300"/>
                </a:lnTo>
                <a:lnTo>
                  <a:pt x="865657" y="121920"/>
                </a:lnTo>
                <a:lnTo>
                  <a:pt x="777049" y="127000"/>
                </a:lnTo>
                <a:lnTo>
                  <a:pt x="746315" y="129540"/>
                </a:lnTo>
                <a:lnTo>
                  <a:pt x="654062" y="133350"/>
                </a:lnTo>
                <a:lnTo>
                  <a:pt x="621601" y="134620"/>
                </a:lnTo>
                <a:lnTo>
                  <a:pt x="524243" y="134620"/>
                </a:lnTo>
                <a:lnTo>
                  <a:pt x="488302" y="134620"/>
                </a:lnTo>
                <a:lnTo>
                  <a:pt x="452374" y="133350"/>
                </a:lnTo>
                <a:lnTo>
                  <a:pt x="416445" y="133350"/>
                </a:lnTo>
                <a:lnTo>
                  <a:pt x="380517" y="132080"/>
                </a:lnTo>
                <a:lnTo>
                  <a:pt x="360451" y="132080"/>
                </a:lnTo>
                <a:lnTo>
                  <a:pt x="300316" y="128270"/>
                </a:lnTo>
                <a:lnTo>
                  <a:pt x="243039" y="123190"/>
                </a:lnTo>
                <a:lnTo>
                  <a:pt x="215785" y="120650"/>
                </a:lnTo>
                <a:lnTo>
                  <a:pt x="202196" y="118110"/>
                </a:lnTo>
                <a:lnTo>
                  <a:pt x="188607" y="116840"/>
                </a:lnTo>
                <a:lnTo>
                  <a:pt x="157010" y="111760"/>
                </a:lnTo>
                <a:lnTo>
                  <a:pt x="141173" y="110490"/>
                </a:lnTo>
                <a:lnTo>
                  <a:pt x="125323" y="107950"/>
                </a:lnTo>
                <a:lnTo>
                  <a:pt x="101460" y="105410"/>
                </a:lnTo>
                <a:lnTo>
                  <a:pt x="89598" y="102870"/>
                </a:lnTo>
                <a:lnTo>
                  <a:pt x="77787" y="101600"/>
                </a:lnTo>
                <a:lnTo>
                  <a:pt x="70993" y="100330"/>
                </a:lnTo>
                <a:lnTo>
                  <a:pt x="64376" y="97790"/>
                </a:lnTo>
                <a:lnTo>
                  <a:pt x="57950" y="95250"/>
                </a:lnTo>
                <a:lnTo>
                  <a:pt x="53149" y="92710"/>
                </a:lnTo>
                <a:lnTo>
                  <a:pt x="48082" y="91440"/>
                </a:lnTo>
                <a:lnTo>
                  <a:pt x="38277" y="91440"/>
                </a:lnTo>
                <a:lnTo>
                  <a:pt x="37020" y="91440"/>
                </a:lnTo>
                <a:lnTo>
                  <a:pt x="35788" y="92710"/>
                </a:lnTo>
                <a:lnTo>
                  <a:pt x="34544" y="92710"/>
                </a:lnTo>
                <a:lnTo>
                  <a:pt x="28956" y="93980"/>
                </a:lnTo>
                <a:lnTo>
                  <a:pt x="23431" y="96520"/>
                </a:lnTo>
                <a:lnTo>
                  <a:pt x="17995" y="97790"/>
                </a:lnTo>
                <a:lnTo>
                  <a:pt x="8991" y="101600"/>
                </a:lnTo>
                <a:lnTo>
                  <a:pt x="4152" y="101600"/>
                </a:lnTo>
                <a:lnTo>
                  <a:pt x="0" y="105410"/>
                </a:lnTo>
                <a:lnTo>
                  <a:pt x="0" y="115570"/>
                </a:lnTo>
                <a:lnTo>
                  <a:pt x="4152" y="120650"/>
                </a:lnTo>
                <a:lnTo>
                  <a:pt x="14401" y="120650"/>
                </a:lnTo>
                <a:lnTo>
                  <a:pt x="15430" y="119380"/>
                </a:lnTo>
                <a:lnTo>
                  <a:pt x="16446" y="118135"/>
                </a:lnTo>
                <a:lnTo>
                  <a:pt x="24472" y="115570"/>
                </a:lnTo>
                <a:lnTo>
                  <a:pt x="28740" y="113030"/>
                </a:lnTo>
                <a:lnTo>
                  <a:pt x="33147" y="111760"/>
                </a:lnTo>
                <a:lnTo>
                  <a:pt x="37693" y="111760"/>
                </a:lnTo>
                <a:lnTo>
                  <a:pt x="38493" y="110490"/>
                </a:lnTo>
                <a:lnTo>
                  <a:pt x="39293" y="110490"/>
                </a:lnTo>
                <a:lnTo>
                  <a:pt x="40093" y="111760"/>
                </a:lnTo>
                <a:lnTo>
                  <a:pt x="42760" y="111760"/>
                </a:lnTo>
                <a:lnTo>
                  <a:pt x="45288" y="113030"/>
                </a:lnTo>
                <a:lnTo>
                  <a:pt x="47663" y="114300"/>
                </a:lnTo>
                <a:lnTo>
                  <a:pt x="50825" y="116840"/>
                </a:lnTo>
                <a:lnTo>
                  <a:pt x="52463" y="116840"/>
                </a:lnTo>
                <a:lnTo>
                  <a:pt x="58978" y="119380"/>
                </a:lnTo>
                <a:lnTo>
                  <a:pt x="65684" y="121920"/>
                </a:lnTo>
                <a:lnTo>
                  <a:pt x="72580" y="123190"/>
                </a:lnTo>
                <a:lnTo>
                  <a:pt x="97586" y="128270"/>
                </a:lnTo>
                <a:lnTo>
                  <a:pt x="122796" y="130810"/>
                </a:lnTo>
                <a:lnTo>
                  <a:pt x="138417" y="132080"/>
                </a:lnTo>
                <a:lnTo>
                  <a:pt x="169608" y="137160"/>
                </a:lnTo>
                <a:lnTo>
                  <a:pt x="185178" y="138430"/>
                </a:lnTo>
                <a:lnTo>
                  <a:pt x="212801" y="143510"/>
                </a:lnTo>
                <a:lnTo>
                  <a:pt x="240512" y="146050"/>
                </a:lnTo>
                <a:lnTo>
                  <a:pt x="298856" y="151130"/>
                </a:lnTo>
                <a:lnTo>
                  <a:pt x="359448" y="154940"/>
                </a:lnTo>
                <a:lnTo>
                  <a:pt x="379666" y="154940"/>
                </a:lnTo>
                <a:lnTo>
                  <a:pt x="415785" y="156210"/>
                </a:lnTo>
                <a:lnTo>
                  <a:pt x="451916" y="156210"/>
                </a:lnTo>
                <a:lnTo>
                  <a:pt x="488061" y="157480"/>
                </a:lnTo>
                <a:lnTo>
                  <a:pt x="524205" y="157480"/>
                </a:lnTo>
                <a:lnTo>
                  <a:pt x="622033" y="157480"/>
                </a:lnTo>
                <a:lnTo>
                  <a:pt x="654646" y="156210"/>
                </a:lnTo>
                <a:lnTo>
                  <a:pt x="747509" y="152400"/>
                </a:lnTo>
                <a:lnTo>
                  <a:pt x="778446" y="149860"/>
                </a:lnTo>
                <a:lnTo>
                  <a:pt x="822858" y="147320"/>
                </a:lnTo>
                <a:lnTo>
                  <a:pt x="867257" y="143510"/>
                </a:lnTo>
                <a:lnTo>
                  <a:pt x="911656" y="140970"/>
                </a:lnTo>
                <a:lnTo>
                  <a:pt x="956043" y="137160"/>
                </a:lnTo>
                <a:lnTo>
                  <a:pt x="995895" y="134620"/>
                </a:lnTo>
                <a:lnTo>
                  <a:pt x="1035773" y="130810"/>
                </a:lnTo>
                <a:lnTo>
                  <a:pt x="1115529" y="125730"/>
                </a:lnTo>
                <a:lnTo>
                  <a:pt x="1189431" y="120650"/>
                </a:lnTo>
                <a:lnTo>
                  <a:pt x="1226375" y="116840"/>
                </a:lnTo>
                <a:lnTo>
                  <a:pt x="1263332" y="114300"/>
                </a:lnTo>
                <a:lnTo>
                  <a:pt x="1399730" y="104140"/>
                </a:lnTo>
                <a:lnTo>
                  <a:pt x="1459471" y="99060"/>
                </a:lnTo>
                <a:lnTo>
                  <a:pt x="1489341" y="95250"/>
                </a:lnTo>
                <a:lnTo>
                  <a:pt x="1519199" y="92710"/>
                </a:lnTo>
                <a:lnTo>
                  <a:pt x="1619973" y="82550"/>
                </a:lnTo>
                <a:lnTo>
                  <a:pt x="1650631" y="78740"/>
                </a:lnTo>
                <a:lnTo>
                  <a:pt x="1681302" y="76200"/>
                </a:lnTo>
                <a:lnTo>
                  <a:pt x="1742643" y="68580"/>
                </a:lnTo>
                <a:lnTo>
                  <a:pt x="1778863" y="64770"/>
                </a:lnTo>
                <a:lnTo>
                  <a:pt x="1815122" y="59690"/>
                </a:lnTo>
                <a:lnTo>
                  <a:pt x="1887677" y="52070"/>
                </a:lnTo>
                <a:lnTo>
                  <a:pt x="1940648" y="46990"/>
                </a:lnTo>
                <a:lnTo>
                  <a:pt x="1967153" y="45720"/>
                </a:lnTo>
                <a:lnTo>
                  <a:pt x="1993671" y="43180"/>
                </a:lnTo>
                <a:lnTo>
                  <a:pt x="2047328" y="38100"/>
                </a:lnTo>
                <a:lnTo>
                  <a:pt x="2074164" y="36830"/>
                </a:lnTo>
                <a:lnTo>
                  <a:pt x="2101011" y="34290"/>
                </a:lnTo>
                <a:lnTo>
                  <a:pt x="2127529" y="33020"/>
                </a:lnTo>
                <a:lnTo>
                  <a:pt x="2154059" y="30480"/>
                </a:lnTo>
                <a:lnTo>
                  <a:pt x="2207145" y="27940"/>
                </a:lnTo>
                <a:lnTo>
                  <a:pt x="2268524" y="24130"/>
                </a:lnTo>
                <a:lnTo>
                  <a:pt x="2289010" y="24130"/>
                </a:lnTo>
                <a:lnTo>
                  <a:pt x="2313330" y="22860"/>
                </a:lnTo>
                <a:lnTo>
                  <a:pt x="2386342" y="22860"/>
                </a:lnTo>
                <a:lnTo>
                  <a:pt x="2515730" y="22860"/>
                </a:lnTo>
                <a:lnTo>
                  <a:pt x="2610675" y="22860"/>
                </a:lnTo>
                <a:lnTo>
                  <a:pt x="2642336" y="24130"/>
                </a:lnTo>
                <a:lnTo>
                  <a:pt x="2734500" y="26670"/>
                </a:lnTo>
                <a:lnTo>
                  <a:pt x="2780563" y="29210"/>
                </a:lnTo>
                <a:lnTo>
                  <a:pt x="2826626" y="30480"/>
                </a:lnTo>
                <a:lnTo>
                  <a:pt x="3031121" y="40640"/>
                </a:lnTo>
                <a:lnTo>
                  <a:pt x="3178352" y="46990"/>
                </a:lnTo>
                <a:lnTo>
                  <a:pt x="3288576" y="52070"/>
                </a:lnTo>
                <a:lnTo>
                  <a:pt x="3312439" y="53340"/>
                </a:lnTo>
                <a:lnTo>
                  <a:pt x="3336315" y="53340"/>
                </a:lnTo>
                <a:lnTo>
                  <a:pt x="3384080" y="55880"/>
                </a:lnTo>
                <a:lnTo>
                  <a:pt x="3485845" y="59690"/>
                </a:lnTo>
                <a:lnTo>
                  <a:pt x="3519767" y="59690"/>
                </a:lnTo>
                <a:lnTo>
                  <a:pt x="3657447" y="64770"/>
                </a:lnTo>
                <a:lnTo>
                  <a:pt x="3682517" y="64770"/>
                </a:lnTo>
                <a:lnTo>
                  <a:pt x="3707612" y="66040"/>
                </a:lnTo>
                <a:lnTo>
                  <a:pt x="3732695" y="66040"/>
                </a:lnTo>
                <a:lnTo>
                  <a:pt x="3757777" y="67310"/>
                </a:lnTo>
                <a:lnTo>
                  <a:pt x="3788245" y="67310"/>
                </a:lnTo>
                <a:lnTo>
                  <a:pt x="3879646" y="71120"/>
                </a:lnTo>
                <a:lnTo>
                  <a:pt x="4000296" y="76200"/>
                </a:lnTo>
                <a:lnTo>
                  <a:pt x="4058513" y="80010"/>
                </a:lnTo>
                <a:lnTo>
                  <a:pt x="4077906" y="82550"/>
                </a:lnTo>
                <a:lnTo>
                  <a:pt x="4100868" y="83820"/>
                </a:lnTo>
                <a:lnTo>
                  <a:pt x="4169651" y="91440"/>
                </a:lnTo>
                <a:lnTo>
                  <a:pt x="4201172" y="95250"/>
                </a:lnTo>
                <a:lnTo>
                  <a:pt x="4232668" y="100330"/>
                </a:lnTo>
                <a:lnTo>
                  <a:pt x="4264126" y="104140"/>
                </a:lnTo>
                <a:lnTo>
                  <a:pt x="4295572" y="109220"/>
                </a:lnTo>
                <a:lnTo>
                  <a:pt x="4440212" y="129540"/>
                </a:lnTo>
                <a:lnTo>
                  <a:pt x="4503661" y="139700"/>
                </a:lnTo>
                <a:lnTo>
                  <a:pt x="4567250" y="147320"/>
                </a:lnTo>
                <a:lnTo>
                  <a:pt x="4595114" y="149860"/>
                </a:lnTo>
                <a:lnTo>
                  <a:pt x="4622990" y="153670"/>
                </a:lnTo>
                <a:lnTo>
                  <a:pt x="4678756" y="160020"/>
                </a:lnTo>
                <a:lnTo>
                  <a:pt x="4745482" y="166370"/>
                </a:lnTo>
                <a:lnTo>
                  <a:pt x="4812220" y="173990"/>
                </a:lnTo>
                <a:lnTo>
                  <a:pt x="4841748" y="176530"/>
                </a:lnTo>
                <a:lnTo>
                  <a:pt x="4871301" y="180340"/>
                </a:lnTo>
                <a:lnTo>
                  <a:pt x="4900841" y="182880"/>
                </a:lnTo>
                <a:lnTo>
                  <a:pt x="4930406" y="186690"/>
                </a:lnTo>
                <a:lnTo>
                  <a:pt x="4983746" y="191770"/>
                </a:lnTo>
                <a:lnTo>
                  <a:pt x="5010429" y="193040"/>
                </a:lnTo>
                <a:lnTo>
                  <a:pt x="5037112" y="195580"/>
                </a:lnTo>
                <a:lnTo>
                  <a:pt x="5169713" y="205740"/>
                </a:lnTo>
                <a:lnTo>
                  <a:pt x="5214772" y="209550"/>
                </a:lnTo>
                <a:lnTo>
                  <a:pt x="5259819" y="212090"/>
                </a:lnTo>
                <a:lnTo>
                  <a:pt x="5304879" y="215900"/>
                </a:lnTo>
                <a:lnTo>
                  <a:pt x="5349926" y="218440"/>
                </a:lnTo>
                <a:lnTo>
                  <a:pt x="5405983" y="222250"/>
                </a:lnTo>
                <a:lnTo>
                  <a:pt x="5462067" y="227330"/>
                </a:lnTo>
                <a:lnTo>
                  <a:pt x="5518150" y="231140"/>
                </a:lnTo>
                <a:lnTo>
                  <a:pt x="5574258" y="233680"/>
                </a:lnTo>
                <a:lnTo>
                  <a:pt x="5614111" y="237490"/>
                </a:lnTo>
                <a:lnTo>
                  <a:pt x="5693842" y="242570"/>
                </a:lnTo>
                <a:lnTo>
                  <a:pt x="5733720" y="243840"/>
                </a:lnTo>
                <a:lnTo>
                  <a:pt x="5828423" y="248920"/>
                </a:lnTo>
                <a:lnTo>
                  <a:pt x="5851677" y="248920"/>
                </a:lnTo>
                <a:lnTo>
                  <a:pt x="5874944" y="250190"/>
                </a:lnTo>
                <a:lnTo>
                  <a:pt x="5898210" y="250190"/>
                </a:lnTo>
                <a:lnTo>
                  <a:pt x="5921489" y="251460"/>
                </a:lnTo>
                <a:lnTo>
                  <a:pt x="6067679" y="251460"/>
                </a:lnTo>
                <a:lnTo>
                  <a:pt x="6191339" y="251460"/>
                </a:lnTo>
                <a:lnTo>
                  <a:pt x="6289510" y="246380"/>
                </a:lnTo>
                <a:lnTo>
                  <a:pt x="6493751" y="231140"/>
                </a:lnTo>
                <a:lnTo>
                  <a:pt x="6587744" y="223520"/>
                </a:lnTo>
                <a:lnTo>
                  <a:pt x="6634759" y="220980"/>
                </a:lnTo>
                <a:lnTo>
                  <a:pt x="6681800" y="217170"/>
                </a:lnTo>
                <a:lnTo>
                  <a:pt x="6774129" y="212090"/>
                </a:lnTo>
                <a:lnTo>
                  <a:pt x="6790423" y="212090"/>
                </a:lnTo>
                <a:lnTo>
                  <a:pt x="6806730" y="210820"/>
                </a:lnTo>
                <a:lnTo>
                  <a:pt x="6823024" y="210820"/>
                </a:lnTo>
                <a:lnTo>
                  <a:pt x="6839331" y="209550"/>
                </a:lnTo>
                <a:lnTo>
                  <a:pt x="6870192" y="208280"/>
                </a:lnTo>
                <a:lnTo>
                  <a:pt x="6873951" y="208280"/>
                </a:lnTo>
                <a:lnTo>
                  <a:pt x="6877101" y="205740"/>
                </a:lnTo>
                <a:lnTo>
                  <a:pt x="6877101" y="198120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5598859" y="4985981"/>
            <a:ext cx="1561465" cy="826135"/>
            <a:chOff x="5598859" y="4985981"/>
            <a:chExt cx="1561465" cy="826135"/>
          </a:xfrm>
        </p:grpSpPr>
        <p:sp>
          <p:nvSpPr>
            <p:cNvPr id="15" name="object 15"/>
            <p:cNvSpPr/>
            <p:nvPr/>
          </p:nvSpPr>
          <p:spPr>
            <a:xfrm>
              <a:off x="6388227" y="4985981"/>
              <a:ext cx="394589" cy="22070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598859" y="5010645"/>
              <a:ext cx="855953" cy="738173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725133" y="5394464"/>
              <a:ext cx="434938" cy="417052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/>
          <p:nvPr/>
        </p:nvSpPr>
        <p:spPr>
          <a:xfrm>
            <a:off x="7073074" y="5015928"/>
            <a:ext cx="521246" cy="22512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9" name="object 19"/>
          <p:cNvGrpSpPr/>
          <p:nvPr/>
        </p:nvGrpSpPr>
        <p:grpSpPr>
          <a:xfrm>
            <a:off x="7821206" y="5092255"/>
            <a:ext cx="200025" cy="140335"/>
            <a:chOff x="7821206" y="5092255"/>
            <a:chExt cx="200025" cy="140335"/>
          </a:xfrm>
        </p:grpSpPr>
        <p:sp>
          <p:nvSpPr>
            <p:cNvPr id="20" name="object 20"/>
            <p:cNvSpPr/>
            <p:nvPr/>
          </p:nvSpPr>
          <p:spPr>
            <a:xfrm>
              <a:off x="7821206" y="5092255"/>
              <a:ext cx="41275" cy="140335"/>
            </a:xfrm>
            <a:custGeom>
              <a:avLst/>
              <a:gdLst/>
              <a:ahLst/>
              <a:cxnLst/>
              <a:rect l="l" t="t" r="r" b="b"/>
              <a:pathLst>
                <a:path w="41275" h="140335">
                  <a:moveTo>
                    <a:pt x="24530" y="138360"/>
                  </a:moveTo>
                  <a:lnTo>
                    <a:pt x="25971" y="139801"/>
                  </a:lnTo>
                  <a:lnTo>
                    <a:pt x="33909" y="139801"/>
                  </a:lnTo>
                  <a:lnTo>
                    <a:pt x="35039" y="138671"/>
                  </a:lnTo>
                  <a:lnTo>
                    <a:pt x="26060" y="138671"/>
                  </a:lnTo>
                  <a:lnTo>
                    <a:pt x="24530" y="138360"/>
                  </a:lnTo>
                  <a:close/>
                </a:path>
                <a:path w="41275" h="140335">
                  <a:moveTo>
                    <a:pt x="32260" y="124430"/>
                  </a:moveTo>
                  <a:lnTo>
                    <a:pt x="23412" y="137242"/>
                  </a:lnTo>
                  <a:lnTo>
                    <a:pt x="24530" y="138360"/>
                  </a:lnTo>
                  <a:lnTo>
                    <a:pt x="26060" y="138671"/>
                  </a:lnTo>
                  <a:lnTo>
                    <a:pt x="33820" y="126568"/>
                  </a:lnTo>
                  <a:lnTo>
                    <a:pt x="32260" y="124430"/>
                  </a:lnTo>
                  <a:close/>
                </a:path>
                <a:path w="41275" h="140335">
                  <a:moveTo>
                    <a:pt x="33909" y="125437"/>
                  </a:moveTo>
                  <a:lnTo>
                    <a:pt x="32995" y="125437"/>
                  </a:lnTo>
                  <a:lnTo>
                    <a:pt x="33820" y="126568"/>
                  </a:lnTo>
                  <a:lnTo>
                    <a:pt x="26060" y="138671"/>
                  </a:lnTo>
                  <a:lnTo>
                    <a:pt x="35039" y="138671"/>
                  </a:lnTo>
                  <a:lnTo>
                    <a:pt x="37122" y="136588"/>
                  </a:lnTo>
                  <a:lnTo>
                    <a:pt x="37122" y="128650"/>
                  </a:lnTo>
                  <a:lnTo>
                    <a:pt x="33909" y="125437"/>
                  </a:lnTo>
                  <a:close/>
                </a:path>
                <a:path w="41275" h="140335">
                  <a:moveTo>
                    <a:pt x="23412" y="137242"/>
                  </a:moveTo>
                  <a:lnTo>
                    <a:pt x="22872" y="138023"/>
                  </a:lnTo>
                  <a:lnTo>
                    <a:pt x="24530" y="138360"/>
                  </a:lnTo>
                  <a:lnTo>
                    <a:pt x="23412" y="137242"/>
                  </a:lnTo>
                  <a:close/>
                </a:path>
                <a:path w="41275" h="140335">
                  <a:moveTo>
                    <a:pt x="31381" y="118160"/>
                  </a:moveTo>
                  <a:lnTo>
                    <a:pt x="12141" y="126707"/>
                  </a:lnTo>
                  <a:lnTo>
                    <a:pt x="14185" y="130454"/>
                  </a:lnTo>
                  <a:lnTo>
                    <a:pt x="16852" y="133667"/>
                  </a:lnTo>
                  <a:lnTo>
                    <a:pt x="20129" y="136372"/>
                  </a:lnTo>
                  <a:lnTo>
                    <a:pt x="20993" y="137007"/>
                  </a:lnTo>
                  <a:lnTo>
                    <a:pt x="21907" y="137553"/>
                  </a:lnTo>
                  <a:lnTo>
                    <a:pt x="22872" y="138023"/>
                  </a:lnTo>
                  <a:lnTo>
                    <a:pt x="23388" y="137218"/>
                  </a:lnTo>
                  <a:lnTo>
                    <a:pt x="22758" y="136588"/>
                  </a:lnTo>
                  <a:lnTo>
                    <a:pt x="22758" y="128650"/>
                  </a:lnTo>
                  <a:lnTo>
                    <a:pt x="25971" y="125437"/>
                  </a:lnTo>
                  <a:lnTo>
                    <a:pt x="30941" y="125437"/>
                  </a:lnTo>
                  <a:lnTo>
                    <a:pt x="31902" y="123939"/>
                  </a:lnTo>
                  <a:lnTo>
                    <a:pt x="32600" y="123939"/>
                  </a:lnTo>
                  <a:lnTo>
                    <a:pt x="32740" y="123736"/>
                  </a:lnTo>
                  <a:lnTo>
                    <a:pt x="32766" y="123558"/>
                  </a:lnTo>
                  <a:lnTo>
                    <a:pt x="32346" y="121615"/>
                  </a:lnTo>
                  <a:lnTo>
                    <a:pt x="31889" y="119875"/>
                  </a:lnTo>
                  <a:lnTo>
                    <a:pt x="31381" y="118160"/>
                  </a:lnTo>
                  <a:close/>
                </a:path>
                <a:path w="41275" h="140335">
                  <a:moveTo>
                    <a:pt x="23388" y="137218"/>
                  </a:moveTo>
                  <a:lnTo>
                    <a:pt x="22872" y="138023"/>
                  </a:lnTo>
                  <a:lnTo>
                    <a:pt x="23412" y="137242"/>
                  </a:lnTo>
                  <a:close/>
                </a:path>
                <a:path w="41275" h="140335">
                  <a:moveTo>
                    <a:pt x="31902" y="123939"/>
                  </a:moveTo>
                  <a:lnTo>
                    <a:pt x="23524" y="137007"/>
                  </a:lnTo>
                  <a:lnTo>
                    <a:pt x="23412" y="137242"/>
                  </a:lnTo>
                  <a:lnTo>
                    <a:pt x="32260" y="124430"/>
                  </a:lnTo>
                  <a:lnTo>
                    <a:pt x="31902" y="123939"/>
                  </a:lnTo>
                  <a:close/>
                </a:path>
                <a:path w="41275" h="140335">
                  <a:moveTo>
                    <a:pt x="30941" y="125437"/>
                  </a:moveTo>
                  <a:lnTo>
                    <a:pt x="25971" y="125437"/>
                  </a:lnTo>
                  <a:lnTo>
                    <a:pt x="22758" y="128650"/>
                  </a:lnTo>
                  <a:lnTo>
                    <a:pt x="22758" y="136588"/>
                  </a:lnTo>
                  <a:lnTo>
                    <a:pt x="23388" y="137218"/>
                  </a:lnTo>
                  <a:lnTo>
                    <a:pt x="30941" y="125437"/>
                  </a:lnTo>
                  <a:close/>
                </a:path>
                <a:path w="41275" h="140335">
                  <a:moveTo>
                    <a:pt x="26606" y="96177"/>
                  </a:moveTo>
                  <a:lnTo>
                    <a:pt x="3886" y="100761"/>
                  </a:lnTo>
                  <a:lnTo>
                    <a:pt x="5270" y="108026"/>
                  </a:lnTo>
                  <a:lnTo>
                    <a:pt x="7277" y="115125"/>
                  </a:lnTo>
                  <a:lnTo>
                    <a:pt x="9893" y="122034"/>
                  </a:lnTo>
                  <a:lnTo>
                    <a:pt x="10699" y="123939"/>
                  </a:lnTo>
                  <a:lnTo>
                    <a:pt x="11302" y="125196"/>
                  </a:lnTo>
                  <a:lnTo>
                    <a:pt x="12141" y="126707"/>
                  </a:lnTo>
                  <a:lnTo>
                    <a:pt x="31381" y="118160"/>
                  </a:lnTo>
                  <a:lnTo>
                    <a:pt x="29616" y="110870"/>
                  </a:lnTo>
                  <a:lnTo>
                    <a:pt x="28028" y="103543"/>
                  </a:lnTo>
                  <a:lnTo>
                    <a:pt x="26606" y="96177"/>
                  </a:lnTo>
                  <a:close/>
                </a:path>
                <a:path w="41275" h="140335">
                  <a:moveTo>
                    <a:pt x="32600" y="123939"/>
                  </a:moveTo>
                  <a:lnTo>
                    <a:pt x="31902" y="123939"/>
                  </a:lnTo>
                  <a:lnTo>
                    <a:pt x="32260" y="124430"/>
                  </a:lnTo>
                  <a:lnTo>
                    <a:pt x="32600" y="123939"/>
                  </a:lnTo>
                  <a:close/>
                </a:path>
                <a:path w="41275" h="140335">
                  <a:moveTo>
                    <a:pt x="23241" y="65468"/>
                  </a:moveTo>
                  <a:lnTo>
                    <a:pt x="0" y="65747"/>
                  </a:lnTo>
                  <a:lnTo>
                    <a:pt x="350" y="74565"/>
                  </a:lnTo>
                  <a:lnTo>
                    <a:pt x="1114" y="83340"/>
                  </a:lnTo>
                  <a:lnTo>
                    <a:pt x="2293" y="92072"/>
                  </a:lnTo>
                  <a:lnTo>
                    <a:pt x="3886" y="100761"/>
                  </a:lnTo>
                  <a:lnTo>
                    <a:pt x="26606" y="96177"/>
                  </a:lnTo>
                  <a:lnTo>
                    <a:pt x="25259" y="88557"/>
                  </a:lnTo>
                  <a:lnTo>
                    <a:pt x="24247" y="80898"/>
                  </a:lnTo>
                  <a:lnTo>
                    <a:pt x="23573" y="73202"/>
                  </a:lnTo>
                  <a:lnTo>
                    <a:pt x="23241" y="65468"/>
                  </a:lnTo>
                  <a:close/>
                </a:path>
                <a:path w="41275" h="140335">
                  <a:moveTo>
                    <a:pt x="1130" y="34251"/>
                  </a:moveTo>
                  <a:lnTo>
                    <a:pt x="580" y="42119"/>
                  </a:lnTo>
                  <a:lnTo>
                    <a:pt x="207" y="49990"/>
                  </a:lnTo>
                  <a:lnTo>
                    <a:pt x="14" y="57865"/>
                  </a:lnTo>
                  <a:lnTo>
                    <a:pt x="0" y="65747"/>
                  </a:lnTo>
                  <a:lnTo>
                    <a:pt x="23241" y="65468"/>
                  </a:lnTo>
                  <a:lnTo>
                    <a:pt x="23333" y="49990"/>
                  </a:lnTo>
                  <a:lnTo>
                    <a:pt x="23562" y="43356"/>
                  </a:lnTo>
                  <a:lnTo>
                    <a:pt x="23964" y="35991"/>
                  </a:lnTo>
                  <a:lnTo>
                    <a:pt x="1130" y="34251"/>
                  </a:lnTo>
                  <a:close/>
                </a:path>
                <a:path w="41275" h="140335">
                  <a:moveTo>
                    <a:pt x="8140" y="9334"/>
                  </a:moveTo>
                  <a:lnTo>
                    <a:pt x="1130" y="34251"/>
                  </a:lnTo>
                  <a:lnTo>
                    <a:pt x="23964" y="35991"/>
                  </a:lnTo>
                  <a:lnTo>
                    <a:pt x="24269" y="30708"/>
                  </a:lnTo>
                  <a:lnTo>
                    <a:pt x="24968" y="25488"/>
                  </a:lnTo>
                  <a:lnTo>
                    <a:pt x="26073" y="20319"/>
                  </a:lnTo>
                  <a:lnTo>
                    <a:pt x="8140" y="9334"/>
                  </a:lnTo>
                  <a:close/>
                </a:path>
                <a:path w="41275" h="140335">
                  <a:moveTo>
                    <a:pt x="25158" y="0"/>
                  </a:moveTo>
                  <a:lnTo>
                    <a:pt x="8140" y="9334"/>
                  </a:lnTo>
                  <a:lnTo>
                    <a:pt x="26073" y="20319"/>
                  </a:lnTo>
                  <a:lnTo>
                    <a:pt x="26454" y="19557"/>
                  </a:lnTo>
                  <a:lnTo>
                    <a:pt x="26238" y="19151"/>
                  </a:lnTo>
                  <a:lnTo>
                    <a:pt x="25412" y="19088"/>
                  </a:lnTo>
                  <a:lnTo>
                    <a:pt x="25534" y="18206"/>
                  </a:lnTo>
                  <a:lnTo>
                    <a:pt x="22504" y="15176"/>
                  </a:lnTo>
                  <a:lnTo>
                    <a:pt x="22428" y="4851"/>
                  </a:lnTo>
                  <a:lnTo>
                    <a:pt x="26581" y="698"/>
                  </a:lnTo>
                  <a:lnTo>
                    <a:pt x="26744" y="698"/>
                  </a:lnTo>
                  <a:lnTo>
                    <a:pt x="26784" y="126"/>
                  </a:lnTo>
                  <a:lnTo>
                    <a:pt x="25158" y="0"/>
                  </a:lnTo>
                  <a:close/>
                </a:path>
                <a:path w="41275" h="140335">
                  <a:moveTo>
                    <a:pt x="26407" y="19079"/>
                  </a:moveTo>
                  <a:lnTo>
                    <a:pt x="26581" y="19253"/>
                  </a:lnTo>
                  <a:lnTo>
                    <a:pt x="36830" y="19253"/>
                  </a:lnTo>
                  <a:lnTo>
                    <a:pt x="31076" y="19227"/>
                  </a:lnTo>
                  <a:lnTo>
                    <a:pt x="26407" y="19079"/>
                  </a:lnTo>
                  <a:close/>
                </a:path>
                <a:path w="41275" h="140335">
                  <a:moveTo>
                    <a:pt x="26784" y="126"/>
                  </a:moveTo>
                  <a:lnTo>
                    <a:pt x="25534" y="18206"/>
                  </a:lnTo>
                  <a:lnTo>
                    <a:pt x="26407" y="19079"/>
                  </a:lnTo>
                  <a:lnTo>
                    <a:pt x="31076" y="19227"/>
                  </a:lnTo>
                  <a:lnTo>
                    <a:pt x="32308" y="1269"/>
                  </a:lnTo>
                  <a:lnTo>
                    <a:pt x="32225" y="698"/>
                  </a:lnTo>
                  <a:lnTo>
                    <a:pt x="26784" y="126"/>
                  </a:lnTo>
                  <a:close/>
                </a:path>
                <a:path w="41275" h="140335">
                  <a:moveTo>
                    <a:pt x="36830" y="698"/>
                  </a:moveTo>
                  <a:lnTo>
                    <a:pt x="32225" y="698"/>
                  </a:lnTo>
                  <a:lnTo>
                    <a:pt x="32308" y="1269"/>
                  </a:lnTo>
                  <a:lnTo>
                    <a:pt x="31076" y="19227"/>
                  </a:lnTo>
                  <a:lnTo>
                    <a:pt x="36855" y="19227"/>
                  </a:lnTo>
                  <a:lnTo>
                    <a:pt x="40906" y="15176"/>
                  </a:lnTo>
                  <a:lnTo>
                    <a:pt x="40982" y="4851"/>
                  </a:lnTo>
                  <a:lnTo>
                    <a:pt x="36830" y="698"/>
                  </a:lnTo>
                  <a:close/>
                </a:path>
                <a:path w="41275" h="140335">
                  <a:moveTo>
                    <a:pt x="25534" y="18206"/>
                  </a:moveTo>
                  <a:lnTo>
                    <a:pt x="25476" y="19049"/>
                  </a:lnTo>
                  <a:lnTo>
                    <a:pt x="26407" y="19079"/>
                  </a:lnTo>
                  <a:lnTo>
                    <a:pt x="25534" y="18206"/>
                  </a:lnTo>
                  <a:close/>
                </a:path>
                <a:path w="41275" h="140335">
                  <a:moveTo>
                    <a:pt x="26744" y="698"/>
                  </a:moveTo>
                  <a:lnTo>
                    <a:pt x="26581" y="698"/>
                  </a:lnTo>
                  <a:lnTo>
                    <a:pt x="22428" y="4851"/>
                  </a:lnTo>
                  <a:lnTo>
                    <a:pt x="22504" y="15176"/>
                  </a:lnTo>
                  <a:lnTo>
                    <a:pt x="25534" y="18206"/>
                  </a:lnTo>
                  <a:lnTo>
                    <a:pt x="26744" y="698"/>
                  </a:lnTo>
                  <a:close/>
                </a:path>
              </a:pathLst>
            </a:custGeom>
            <a:solidFill>
              <a:srgbClr val="C8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901922" y="5094046"/>
              <a:ext cx="118979" cy="118516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/>
          <p:nvPr/>
        </p:nvSpPr>
        <p:spPr>
          <a:xfrm>
            <a:off x="8281822" y="4995367"/>
            <a:ext cx="1158773" cy="23915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568103" y="4977129"/>
            <a:ext cx="154940" cy="400050"/>
          </a:xfrm>
          <a:custGeom>
            <a:avLst/>
            <a:gdLst/>
            <a:ahLst/>
            <a:cxnLst/>
            <a:rect l="l" t="t" r="r" b="b"/>
            <a:pathLst>
              <a:path w="154940" h="400050">
                <a:moveTo>
                  <a:pt x="905" y="386393"/>
                </a:moveTo>
                <a:lnTo>
                  <a:pt x="0" y="387299"/>
                </a:lnTo>
                <a:lnTo>
                  <a:pt x="0" y="396303"/>
                </a:lnTo>
                <a:lnTo>
                  <a:pt x="3644" y="399948"/>
                </a:lnTo>
                <a:lnTo>
                  <a:pt x="12649" y="399948"/>
                </a:lnTo>
                <a:lnTo>
                  <a:pt x="16294" y="396303"/>
                </a:lnTo>
                <a:lnTo>
                  <a:pt x="16294" y="393839"/>
                </a:lnTo>
                <a:lnTo>
                  <a:pt x="16040" y="393839"/>
                </a:lnTo>
                <a:lnTo>
                  <a:pt x="253" y="389763"/>
                </a:lnTo>
                <a:lnTo>
                  <a:pt x="905" y="386393"/>
                </a:lnTo>
                <a:close/>
              </a:path>
              <a:path w="154940" h="400050">
                <a:moveTo>
                  <a:pt x="12649" y="383654"/>
                </a:moveTo>
                <a:lnTo>
                  <a:pt x="3644" y="383654"/>
                </a:lnTo>
                <a:lnTo>
                  <a:pt x="905" y="386393"/>
                </a:lnTo>
                <a:lnTo>
                  <a:pt x="253" y="389763"/>
                </a:lnTo>
                <a:lnTo>
                  <a:pt x="16040" y="393839"/>
                </a:lnTo>
                <a:lnTo>
                  <a:pt x="16294" y="393059"/>
                </a:lnTo>
                <a:lnTo>
                  <a:pt x="16294" y="387299"/>
                </a:lnTo>
                <a:lnTo>
                  <a:pt x="12649" y="383654"/>
                </a:lnTo>
                <a:close/>
              </a:path>
              <a:path w="154940" h="400050">
                <a:moveTo>
                  <a:pt x="16294" y="393059"/>
                </a:moveTo>
                <a:lnTo>
                  <a:pt x="16040" y="393839"/>
                </a:lnTo>
                <a:lnTo>
                  <a:pt x="16294" y="393839"/>
                </a:lnTo>
                <a:lnTo>
                  <a:pt x="16294" y="393059"/>
                </a:lnTo>
                <a:close/>
              </a:path>
              <a:path w="154940" h="400050">
                <a:moveTo>
                  <a:pt x="19355" y="383654"/>
                </a:moveTo>
                <a:lnTo>
                  <a:pt x="12649" y="383654"/>
                </a:lnTo>
                <a:lnTo>
                  <a:pt x="16294" y="387299"/>
                </a:lnTo>
                <a:lnTo>
                  <a:pt x="16294" y="393059"/>
                </a:lnTo>
                <a:lnTo>
                  <a:pt x="19355" y="383654"/>
                </a:lnTo>
                <a:close/>
              </a:path>
              <a:path w="154940" h="400050">
                <a:moveTo>
                  <a:pt x="4356" y="368541"/>
                </a:moveTo>
                <a:lnTo>
                  <a:pt x="905" y="386393"/>
                </a:lnTo>
                <a:lnTo>
                  <a:pt x="3644" y="383654"/>
                </a:lnTo>
                <a:lnTo>
                  <a:pt x="19355" y="383654"/>
                </a:lnTo>
                <a:lnTo>
                  <a:pt x="22732" y="373278"/>
                </a:lnTo>
                <a:lnTo>
                  <a:pt x="4356" y="368541"/>
                </a:lnTo>
                <a:close/>
              </a:path>
              <a:path w="154940" h="400050">
                <a:moveTo>
                  <a:pt x="14655" y="322326"/>
                </a:moveTo>
                <a:lnTo>
                  <a:pt x="11860" y="333829"/>
                </a:lnTo>
                <a:lnTo>
                  <a:pt x="9210" y="345366"/>
                </a:lnTo>
                <a:lnTo>
                  <a:pt x="6708" y="356937"/>
                </a:lnTo>
                <a:lnTo>
                  <a:pt x="4356" y="368541"/>
                </a:lnTo>
                <a:lnTo>
                  <a:pt x="22732" y="373278"/>
                </a:lnTo>
                <a:lnTo>
                  <a:pt x="26357" y="362149"/>
                </a:lnTo>
                <a:lnTo>
                  <a:pt x="37172" y="328739"/>
                </a:lnTo>
                <a:lnTo>
                  <a:pt x="14655" y="322326"/>
                </a:lnTo>
                <a:close/>
              </a:path>
              <a:path w="154940" h="400050">
                <a:moveTo>
                  <a:pt x="30010" y="268668"/>
                </a:moveTo>
                <a:lnTo>
                  <a:pt x="25857" y="281988"/>
                </a:lnTo>
                <a:lnTo>
                  <a:pt x="21913" y="295373"/>
                </a:lnTo>
                <a:lnTo>
                  <a:pt x="18180" y="308819"/>
                </a:lnTo>
                <a:lnTo>
                  <a:pt x="14655" y="322326"/>
                </a:lnTo>
                <a:lnTo>
                  <a:pt x="37172" y="328739"/>
                </a:lnTo>
                <a:lnTo>
                  <a:pt x="45648" y="302601"/>
                </a:lnTo>
                <a:lnTo>
                  <a:pt x="54190" y="276491"/>
                </a:lnTo>
                <a:lnTo>
                  <a:pt x="30010" y="268668"/>
                </a:lnTo>
                <a:close/>
              </a:path>
              <a:path w="154940" h="400050">
                <a:moveTo>
                  <a:pt x="72974" y="146481"/>
                </a:moveTo>
                <a:lnTo>
                  <a:pt x="61924" y="176921"/>
                </a:lnTo>
                <a:lnTo>
                  <a:pt x="51082" y="207432"/>
                </a:lnTo>
                <a:lnTo>
                  <a:pt x="40445" y="238014"/>
                </a:lnTo>
                <a:lnTo>
                  <a:pt x="30010" y="268668"/>
                </a:lnTo>
                <a:lnTo>
                  <a:pt x="54190" y="276491"/>
                </a:lnTo>
                <a:lnTo>
                  <a:pt x="64785" y="246140"/>
                </a:lnTo>
                <a:lnTo>
                  <a:pt x="75557" y="215855"/>
                </a:lnTo>
                <a:lnTo>
                  <a:pt x="86507" y="185637"/>
                </a:lnTo>
                <a:lnTo>
                  <a:pt x="97637" y="155486"/>
                </a:lnTo>
                <a:lnTo>
                  <a:pt x="72974" y="146481"/>
                </a:lnTo>
                <a:close/>
              </a:path>
              <a:path w="154940" h="400050">
                <a:moveTo>
                  <a:pt x="115252" y="32473"/>
                </a:moveTo>
                <a:lnTo>
                  <a:pt x="104422" y="60880"/>
                </a:lnTo>
                <a:lnTo>
                  <a:pt x="93765" y="89349"/>
                </a:lnTo>
                <a:lnTo>
                  <a:pt x="83282" y="117882"/>
                </a:lnTo>
                <a:lnTo>
                  <a:pt x="72974" y="146481"/>
                </a:lnTo>
                <a:lnTo>
                  <a:pt x="97637" y="155486"/>
                </a:lnTo>
                <a:lnTo>
                  <a:pt x="108060" y="127142"/>
                </a:lnTo>
                <a:lnTo>
                  <a:pt x="118549" y="98823"/>
                </a:lnTo>
                <a:lnTo>
                  <a:pt x="129107" y="70530"/>
                </a:lnTo>
                <a:lnTo>
                  <a:pt x="139738" y="42265"/>
                </a:lnTo>
                <a:lnTo>
                  <a:pt x="139452" y="42151"/>
                </a:lnTo>
                <a:lnTo>
                  <a:pt x="133527" y="42151"/>
                </a:lnTo>
                <a:lnTo>
                  <a:pt x="129579" y="38203"/>
                </a:lnTo>
                <a:lnTo>
                  <a:pt x="115252" y="32473"/>
                </a:lnTo>
                <a:close/>
              </a:path>
              <a:path w="154940" h="400050">
                <a:moveTo>
                  <a:pt x="132142" y="24982"/>
                </a:moveTo>
                <a:lnTo>
                  <a:pt x="129374" y="27749"/>
                </a:lnTo>
                <a:lnTo>
                  <a:pt x="129374" y="37998"/>
                </a:lnTo>
                <a:lnTo>
                  <a:pt x="129579" y="38203"/>
                </a:lnTo>
                <a:lnTo>
                  <a:pt x="139738" y="42265"/>
                </a:lnTo>
                <a:lnTo>
                  <a:pt x="142290" y="35471"/>
                </a:lnTo>
                <a:lnTo>
                  <a:pt x="142600" y="34756"/>
                </a:lnTo>
                <a:lnTo>
                  <a:pt x="130276" y="28879"/>
                </a:lnTo>
                <a:lnTo>
                  <a:pt x="132142" y="24982"/>
                </a:lnTo>
                <a:close/>
              </a:path>
              <a:path w="154940" h="400050">
                <a:moveTo>
                  <a:pt x="129579" y="38203"/>
                </a:moveTo>
                <a:lnTo>
                  <a:pt x="133527" y="42151"/>
                </a:lnTo>
                <a:lnTo>
                  <a:pt x="139452" y="42151"/>
                </a:lnTo>
                <a:lnTo>
                  <a:pt x="129579" y="38203"/>
                </a:lnTo>
                <a:close/>
              </a:path>
              <a:path w="154940" h="400050">
                <a:moveTo>
                  <a:pt x="142600" y="34756"/>
                </a:moveTo>
                <a:lnTo>
                  <a:pt x="142290" y="35471"/>
                </a:lnTo>
                <a:lnTo>
                  <a:pt x="139781" y="42151"/>
                </a:lnTo>
                <a:lnTo>
                  <a:pt x="143776" y="42151"/>
                </a:lnTo>
                <a:lnTo>
                  <a:pt x="147929" y="37998"/>
                </a:lnTo>
                <a:lnTo>
                  <a:pt x="147929" y="36868"/>
                </a:lnTo>
                <a:lnTo>
                  <a:pt x="147027" y="36868"/>
                </a:lnTo>
                <a:lnTo>
                  <a:pt x="142600" y="34756"/>
                </a:lnTo>
                <a:close/>
              </a:path>
              <a:path w="154940" h="400050">
                <a:moveTo>
                  <a:pt x="131864" y="3975"/>
                </a:moveTo>
                <a:lnTo>
                  <a:pt x="115252" y="32473"/>
                </a:lnTo>
                <a:lnTo>
                  <a:pt x="129579" y="38203"/>
                </a:lnTo>
                <a:lnTo>
                  <a:pt x="129374" y="37998"/>
                </a:lnTo>
                <a:lnTo>
                  <a:pt x="129374" y="27749"/>
                </a:lnTo>
                <a:lnTo>
                  <a:pt x="132142" y="24982"/>
                </a:lnTo>
                <a:lnTo>
                  <a:pt x="134162" y="20764"/>
                </a:lnTo>
                <a:lnTo>
                  <a:pt x="134366" y="18237"/>
                </a:lnTo>
                <a:lnTo>
                  <a:pt x="133603" y="15646"/>
                </a:lnTo>
                <a:lnTo>
                  <a:pt x="133507" y="15496"/>
                </a:lnTo>
                <a:lnTo>
                  <a:pt x="141700" y="15443"/>
                </a:lnTo>
                <a:lnTo>
                  <a:pt x="131864" y="3975"/>
                </a:lnTo>
                <a:close/>
              </a:path>
              <a:path w="154940" h="400050">
                <a:moveTo>
                  <a:pt x="145095" y="29009"/>
                </a:moveTo>
                <a:lnTo>
                  <a:pt x="142600" y="34756"/>
                </a:lnTo>
                <a:lnTo>
                  <a:pt x="147027" y="36868"/>
                </a:lnTo>
                <a:lnTo>
                  <a:pt x="147929" y="34975"/>
                </a:lnTo>
                <a:lnTo>
                  <a:pt x="147929" y="30362"/>
                </a:lnTo>
                <a:lnTo>
                  <a:pt x="145095" y="29009"/>
                </a:lnTo>
                <a:close/>
              </a:path>
              <a:path w="154940" h="400050">
                <a:moveTo>
                  <a:pt x="147929" y="34975"/>
                </a:moveTo>
                <a:lnTo>
                  <a:pt x="147027" y="36868"/>
                </a:lnTo>
                <a:lnTo>
                  <a:pt x="147929" y="36868"/>
                </a:lnTo>
                <a:lnTo>
                  <a:pt x="147929" y="34975"/>
                </a:lnTo>
                <a:close/>
              </a:path>
              <a:path w="154940" h="400050">
                <a:moveTo>
                  <a:pt x="147929" y="30362"/>
                </a:moveTo>
                <a:lnTo>
                  <a:pt x="147929" y="34975"/>
                </a:lnTo>
                <a:lnTo>
                  <a:pt x="149720" y="31216"/>
                </a:lnTo>
                <a:lnTo>
                  <a:pt x="147929" y="30362"/>
                </a:lnTo>
                <a:close/>
              </a:path>
              <a:path w="154940" h="400050">
                <a:moveTo>
                  <a:pt x="133753" y="23596"/>
                </a:moveTo>
                <a:lnTo>
                  <a:pt x="133527" y="23596"/>
                </a:lnTo>
                <a:lnTo>
                  <a:pt x="132142" y="24982"/>
                </a:lnTo>
                <a:lnTo>
                  <a:pt x="130276" y="28879"/>
                </a:lnTo>
                <a:lnTo>
                  <a:pt x="142600" y="34756"/>
                </a:lnTo>
                <a:lnTo>
                  <a:pt x="145095" y="29009"/>
                </a:lnTo>
                <a:lnTo>
                  <a:pt x="133753" y="23596"/>
                </a:lnTo>
                <a:close/>
              </a:path>
              <a:path w="154940" h="400050">
                <a:moveTo>
                  <a:pt x="139357" y="0"/>
                </a:moveTo>
                <a:lnTo>
                  <a:pt x="135381" y="1206"/>
                </a:lnTo>
                <a:lnTo>
                  <a:pt x="131864" y="3975"/>
                </a:lnTo>
                <a:lnTo>
                  <a:pt x="148361" y="22339"/>
                </a:lnTo>
                <a:lnTo>
                  <a:pt x="146443" y="26263"/>
                </a:lnTo>
                <a:lnTo>
                  <a:pt x="147929" y="27749"/>
                </a:lnTo>
                <a:lnTo>
                  <a:pt x="147929" y="30362"/>
                </a:lnTo>
                <a:lnTo>
                  <a:pt x="149720" y="31216"/>
                </a:lnTo>
                <a:lnTo>
                  <a:pt x="152109" y="26256"/>
                </a:lnTo>
                <a:lnTo>
                  <a:pt x="153695" y="21069"/>
                </a:lnTo>
                <a:lnTo>
                  <a:pt x="154523" y="15443"/>
                </a:lnTo>
                <a:lnTo>
                  <a:pt x="154838" y="13157"/>
                </a:lnTo>
                <a:lnTo>
                  <a:pt x="154609" y="10731"/>
                </a:lnTo>
                <a:lnTo>
                  <a:pt x="143789" y="355"/>
                </a:lnTo>
                <a:lnTo>
                  <a:pt x="139357" y="0"/>
                </a:lnTo>
                <a:close/>
              </a:path>
              <a:path w="154940" h="400050">
                <a:moveTo>
                  <a:pt x="146437" y="26256"/>
                </a:moveTo>
                <a:lnTo>
                  <a:pt x="145095" y="29009"/>
                </a:lnTo>
                <a:lnTo>
                  <a:pt x="147929" y="30362"/>
                </a:lnTo>
                <a:lnTo>
                  <a:pt x="147929" y="27749"/>
                </a:lnTo>
                <a:lnTo>
                  <a:pt x="146437" y="26256"/>
                </a:lnTo>
                <a:close/>
              </a:path>
              <a:path w="154940" h="400050">
                <a:moveTo>
                  <a:pt x="133507" y="15496"/>
                </a:moveTo>
                <a:lnTo>
                  <a:pt x="133603" y="15646"/>
                </a:lnTo>
                <a:lnTo>
                  <a:pt x="134366" y="18237"/>
                </a:lnTo>
                <a:lnTo>
                  <a:pt x="134162" y="20764"/>
                </a:lnTo>
                <a:lnTo>
                  <a:pt x="132981" y="23228"/>
                </a:lnTo>
                <a:lnTo>
                  <a:pt x="145095" y="29009"/>
                </a:lnTo>
                <a:lnTo>
                  <a:pt x="146437" y="26256"/>
                </a:lnTo>
                <a:lnTo>
                  <a:pt x="143776" y="23596"/>
                </a:lnTo>
                <a:lnTo>
                  <a:pt x="147743" y="23596"/>
                </a:lnTo>
                <a:lnTo>
                  <a:pt x="148217" y="22631"/>
                </a:lnTo>
                <a:lnTo>
                  <a:pt x="147866" y="22631"/>
                </a:lnTo>
                <a:lnTo>
                  <a:pt x="133507" y="15496"/>
                </a:lnTo>
                <a:close/>
              </a:path>
              <a:path w="154940" h="400050">
                <a:moveTo>
                  <a:pt x="147743" y="23596"/>
                </a:moveTo>
                <a:lnTo>
                  <a:pt x="143776" y="23596"/>
                </a:lnTo>
                <a:lnTo>
                  <a:pt x="146437" y="26256"/>
                </a:lnTo>
                <a:lnTo>
                  <a:pt x="147743" y="23596"/>
                </a:lnTo>
                <a:close/>
              </a:path>
              <a:path w="154940" h="400050">
                <a:moveTo>
                  <a:pt x="132981" y="23228"/>
                </a:moveTo>
                <a:lnTo>
                  <a:pt x="132142" y="24982"/>
                </a:lnTo>
                <a:lnTo>
                  <a:pt x="133527" y="23596"/>
                </a:lnTo>
                <a:lnTo>
                  <a:pt x="133753" y="23596"/>
                </a:lnTo>
                <a:lnTo>
                  <a:pt x="132981" y="23228"/>
                </a:lnTo>
                <a:close/>
              </a:path>
              <a:path w="154940" h="400050">
                <a:moveTo>
                  <a:pt x="141700" y="15443"/>
                </a:moveTo>
                <a:lnTo>
                  <a:pt x="133400" y="15443"/>
                </a:lnTo>
                <a:lnTo>
                  <a:pt x="147866" y="22631"/>
                </a:lnTo>
                <a:lnTo>
                  <a:pt x="141700" y="15443"/>
                </a:lnTo>
                <a:close/>
              </a:path>
              <a:path w="154940" h="400050">
                <a:moveTo>
                  <a:pt x="131864" y="3975"/>
                </a:moveTo>
                <a:lnTo>
                  <a:pt x="147866" y="22631"/>
                </a:lnTo>
                <a:lnTo>
                  <a:pt x="148217" y="22631"/>
                </a:lnTo>
                <a:lnTo>
                  <a:pt x="148361" y="22339"/>
                </a:lnTo>
                <a:lnTo>
                  <a:pt x="131864" y="3975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282612" y="5446737"/>
            <a:ext cx="85725" cy="116839"/>
          </a:xfrm>
          <a:custGeom>
            <a:avLst/>
            <a:gdLst/>
            <a:ahLst/>
            <a:cxnLst/>
            <a:rect l="l" t="t" r="r" b="b"/>
            <a:pathLst>
              <a:path w="85725" h="116839">
                <a:moveTo>
                  <a:pt x="26504" y="23317"/>
                </a:moveTo>
                <a:lnTo>
                  <a:pt x="25488" y="22313"/>
                </a:lnTo>
                <a:lnTo>
                  <a:pt x="25488" y="32181"/>
                </a:lnTo>
                <a:lnTo>
                  <a:pt x="25425" y="33947"/>
                </a:lnTo>
                <a:lnTo>
                  <a:pt x="25438" y="30480"/>
                </a:lnTo>
                <a:lnTo>
                  <a:pt x="24358" y="22923"/>
                </a:lnTo>
                <a:lnTo>
                  <a:pt x="24422" y="23317"/>
                </a:lnTo>
                <a:lnTo>
                  <a:pt x="25438" y="30480"/>
                </a:lnTo>
                <a:lnTo>
                  <a:pt x="25488" y="32181"/>
                </a:lnTo>
                <a:lnTo>
                  <a:pt x="25488" y="22313"/>
                </a:lnTo>
                <a:lnTo>
                  <a:pt x="24180" y="21005"/>
                </a:lnTo>
                <a:lnTo>
                  <a:pt x="23926" y="19799"/>
                </a:lnTo>
                <a:lnTo>
                  <a:pt x="23456" y="19164"/>
                </a:lnTo>
                <a:lnTo>
                  <a:pt x="22186" y="17437"/>
                </a:lnTo>
                <a:lnTo>
                  <a:pt x="19888" y="15938"/>
                </a:lnTo>
                <a:lnTo>
                  <a:pt x="17030" y="15303"/>
                </a:lnTo>
                <a:lnTo>
                  <a:pt x="14643" y="14909"/>
                </a:lnTo>
                <a:lnTo>
                  <a:pt x="12331" y="15201"/>
                </a:lnTo>
                <a:lnTo>
                  <a:pt x="685" y="38798"/>
                </a:lnTo>
                <a:lnTo>
                  <a:pt x="190" y="47917"/>
                </a:lnTo>
                <a:lnTo>
                  <a:pt x="0" y="57048"/>
                </a:lnTo>
                <a:lnTo>
                  <a:pt x="152" y="66548"/>
                </a:lnTo>
                <a:lnTo>
                  <a:pt x="584" y="75285"/>
                </a:lnTo>
                <a:lnTo>
                  <a:pt x="939" y="83362"/>
                </a:lnTo>
                <a:lnTo>
                  <a:pt x="7289" y="110274"/>
                </a:lnTo>
                <a:lnTo>
                  <a:pt x="7289" y="113271"/>
                </a:lnTo>
                <a:lnTo>
                  <a:pt x="10731" y="116725"/>
                </a:lnTo>
                <a:lnTo>
                  <a:pt x="19240" y="116725"/>
                </a:lnTo>
                <a:lnTo>
                  <a:pt x="22694" y="113271"/>
                </a:lnTo>
                <a:lnTo>
                  <a:pt x="22694" y="110693"/>
                </a:lnTo>
                <a:lnTo>
                  <a:pt x="22694" y="104762"/>
                </a:lnTo>
                <a:lnTo>
                  <a:pt x="22390" y="104470"/>
                </a:lnTo>
                <a:lnTo>
                  <a:pt x="22263" y="101320"/>
                </a:lnTo>
                <a:lnTo>
                  <a:pt x="22237" y="100380"/>
                </a:lnTo>
                <a:lnTo>
                  <a:pt x="22542" y="91376"/>
                </a:lnTo>
                <a:lnTo>
                  <a:pt x="22923" y="83362"/>
                </a:lnTo>
                <a:lnTo>
                  <a:pt x="23964" y="66167"/>
                </a:lnTo>
                <a:lnTo>
                  <a:pt x="24447" y="57048"/>
                </a:lnTo>
                <a:lnTo>
                  <a:pt x="24879" y="47917"/>
                </a:lnTo>
                <a:lnTo>
                  <a:pt x="25196" y="40271"/>
                </a:lnTo>
                <a:lnTo>
                  <a:pt x="25298" y="37719"/>
                </a:lnTo>
                <a:lnTo>
                  <a:pt x="25400" y="34671"/>
                </a:lnTo>
                <a:lnTo>
                  <a:pt x="26504" y="33566"/>
                </a:lnTo>
                <a:lnTo>
                  <a:pt x="26504" y="23317"/>
                </a:lnTo>
                <a:close/>
              </a:path>
              <a:path w="85725" h="116839">
                <a:moveTo>
                  <a:pt x="80251" y="57365"/>
                </a:moveTo>
                <a:lnTo>
                  <a:pt x="80213" y="57543"/>
                </a:lnTo>
                <a:lnTo>
                  <a:pt x="80251" y="57365"/>
                </a:lnTo>
                <a:close/>
              </a:path>
              <a:path w="85725" h="116839">
                <a:moveTo>
                  <a:pt x="85648" y="19418"/>
                </a:moveTo>
                <a:lnTo>
                  <a:pt x="80225" y="1866"/>
                </a:lnTo>
                <a:lnTo>
                  <a:pt x="78486" y="889"/>
                </a:lnTo>
                <a:lnTo>
                  <a:pt x="76606" y="444"/>
                </a:lnTo>
                <a:lnTo>
                  <a:pt x="74193" y="0"/>
                </a:lnTo>
                <a:lnTo>
                  <a:pt x="71882" y="317"/>
                </a:lnTo>
                <a:lnTo>
                  <a:pt x="69672" y="1409"/>
                </a:lnTo>
                <a:lnTo>
                  <a:pt x="68757" y="1866"/>
                </a:lnTo>
                <a:lnTo>
                  <a:pt x="65862" y="1866"/>
                </a:lnTo>
                <a:lnTo>
                  <a:pt x="61709" y="6019"/>
                </a:lnTo>
                <a:lnTo>
                  <a:pt x="61709" y="16268"/>
                </a:lnTo>
                <a:lnTo>
                  <a:pt x="63563" y="18135"/>
                </a:lnTo>
                <a:lnTo>
                  <a:pt x="63614" y="17970"/>
                </a:lnTo>
                <a:lnTo>
                  <a:pt x="63601" y="18161"/>
                </a:lnTo>
                <a:lnTo>
                  <a:pt x="63995" y="18567"/>
                </a:lnTo>
                <a:lnTo>
                  <a:pt x="63563" y="18135"/>
                </a:lnTo>
                <a:lnTo>
                  <a:pt x="63449" y="18453"/>
                </a:lnTo>
                <a:lnTo>
                  <a:pt x="61633" y="24688"/>
                </a:lnTo>
                <a:lnTo>
                  <a:pt x="60401" y="31013"/>
                </a:lnTo>
                <a:lnTo>
                  <a:pt x="59740" y="37426"/>
                </a:lnTo>
                <a:lnTo>
                  <a:pt x="59677" y="43916"/>
                </a:lnTo>
                <a:lnTo>
                  <a:pt x="60236" y="55232"/>
                </a:lnTo>
                <a:lnTo>
                  <a:pt x="60236" y="51244"/>
                </a:lnTo>
                <a:lnTo>
                  <a:pt x="60274" y="55994"/>
                </a:lnTo>
                <a:lnTo>
                  <a:pt x="60236" y="55232"/>
                </a:lnTo>
                <a:lnTo>
                  <a:pt x="60236" y="62293"/>
                </a:lnTo>
                <a:lnTo>
                  <a:pt x="64719" y="66776"/>
                </a:lnTo>
                <a:lnTo>
                  <a:pt x="75768" y="66776"/>
                </a:lnTo>
                <a:lnTo>
                  <a:pt x="80251" y="62293"/>
                </a:lnTo>
                <a:lnTo>
                  <a:pt x="80213" y="57543"/>
                </a:lnTo>
                <a:lnTo>
                  <a:pt x="80251" y="51244"/>
                </a:lnTo>
                <a:lnTo>
                  <a:pt x="80251" y="57365"/>
                </a:lnTo>
                <a:lnTo>
                  <a:pt x="82435" y="46761"/>
                </a:lnTo>
                <a:lnTo>
                  <a:pt x="82664" y="45694"/>
                </a:lnTo>
                <a:lnTo>
                  <a:pt x="84264" y="38087"/>
                </a:lnTo>
                <a:lnTo>
                  <a:pt x="85178" y="30378"/>
                </a:lnTo>
                <a:lnTo>
                  <a:pt x="85407" y="22593"/>
                </a:lnTo>
                <a:lnTo>
                  <a:pt x="85572" y="20421"/>
                </a:lnTo>
                <a:lnTo>
                  <a:pt x="85648" y="19418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616996" y="5451398"/>
            <a:ext cx="563226" cy="23881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417064" y="5447068"/>
            <a:ext cx="745642" cy="30878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228486" y="5463997"/>
            <a:ext cx="80892" cy="102908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D1677-A45D-460A-BF5B-1D2D7391D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129" y="766236"/>
            <a:ext cx="10377741" cy="923330"/>
          </a:xfrm>
        </p:spPr>
        <p:txBody>
          <a:bodyPr/>
          <a:lstStyle/>
          <a:p>
            <a:r>
              <a:rPr lang="en-US" dirty="0"/>
              <a:t>Quick Midterm Review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5B2902-E59B-47CE-AB0F-CB60946132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5943600"/>
            <a:ext cx="10358120" cy="276999"/>
          </a:xfrm>
        </p:spPr>
        <p:txBody>
          <a:bodyPr/>
          <a:lstStyle/>
          <a:p>
            <a:r>
              <a:rPr lang="en-US" dirty="0"/>
              <a:t>Loops will be on the midterm!</a:t>
            </a:r>
          </a:p>
        </p:txBody>
      </p:sp>
      <p:pic>
        <p:nvPicPr>
          <p:cNvPr id="5" name="Picture 4" descr="Table&#10;&#10;Description automatically generated with medium confidence">
            <a:extLst>
              <a:ext uri="{FF2B5EF4-FFF2-40B4-BE49-F238E27FC236}">
                <a16:creationId xmlns:a16="http://schemas.microsoft.com/office/drawing/2014/main" id="{A064918E-9CC9-4DEB-8383-0A0C638514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29" y="1689566"/>
            <a:ext cx="6001588" cy="401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009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EA557-1FE5-4152-8865-23CF34DF2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129" y="766236"/>
            <a:ext cx="10377741" cy="923330"/>
          </a:xfrm>
        </p:spPr>
        <p:txBody>
          <a:bodyPr/>
          <a:lstStyle/>
          <a:p>
            <a:r>
              <a:rPr lang="en-US" dirty="0"/>
              <a:t>Code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3B49E-29FA-463F-A5ED-3F4D58D498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205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613840"/>
            <a:ext cx="1852930" cy="1633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54" dirty="0">
                <a:latin typeface="Trebuchet MS"/>
                <a:cs typeface="Trebuchet MS"/>
              </a:rPr>
              <a:t>PA7</a:t>
            </a:r>
            <a:endParaRPr sz="44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019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40" dirty="0">
                <a:latin typeface="Trebuchet MS"/>
                <a:cs typeface="Trebuchet MS"/>
              </a:rPr>
              <a:t>Start</a:t>
            </a:r>
            <a:r>
              <a:rPr sz="2800" spc="-275" dirty="0">
                <a:latin typeface="Trebuchet MS"/>
                <a:cs typeface="Trebuchet MS"/>
              </a:rPr>
              <a:t> </a:t>
            </a:r>
            <a:r>
              <a:rPr sz="2800" spc="-140" dirty="0">
                <a:latin typeface="Trebuchet MS"/>
                <a:cs typeface="Trebuchet MS"/>
              </a:rPr>
              <a:t>early!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08418" y="2631185"/>
            <a:ext cx="69942" cy="586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13141" y="2577287"/>
            <a:ext cx="195580" cy="275590"/>
          </a:xfrm>
          <a:custGeom>
            <a:avLst/>
            <a:gdLst/>
            <a:ahLst/>
            <a:cxnLst/>
            <a:rect l="l" t="t" r="r" b="b"/>
            <a:pathLst>
              <a:path w="195580" h="275589">
                <a:moveTo>
                  <a:pt x="22640" y="261331"/>
                </a:moveTo>
                <a:lnTo>
                  <a:pt x="19608" y="264363"/>
                </a:lnTo>
                <a:lnTo>
                  <a:pt x="19621" y="272275"/>
                </a:lnTo>
                <a:lnTo>
                  <a:pt x="22821" y="275475"/>
                </a:lnTo>
                <a:lnTo>
                  <a:pt x="30721" y="275475"/>
                </a:lnTo>
                <a:lnTo>
                  <a:pt x="32087" y="274104"/>
                </a:lnTo>
                <a:lnTo>
                  <a:pt x="30975" y="274104"/>
                </a:lnTo>
                <a:lnTo>
                  <a:pt x="22567" y="262521"/>
                </a:lnTo>
                <a:lnTo>
                  <a:pt x="22924" y="262038"/>
                </a:lnTo>
                <a:lnTo>
                  <a:pt x="22618" y="261683"/>
                </a:lnTo>
                <a:lnTo>
                  <a:pt x="22640" y="261331"/>
                </a:lnTo>
                <a:close/>
              </a:path>
              <a:path w="195580" h="275589">
                <a:moveTo>
                  <a:pt x="22924" y="262038"/>
                </a:moveTo>
                <a:lnTo>
                  <a:pt x="22567" y="262521"/>
                </a:lnTo>
                <a:lnTo>
                  <a:pt x="30975" y="274104"/>
                </a:lnTo>
                <a:lnTo>
                  <a:pt x="32640" y="273549"/>
                </a:lnTo>
                <a:lnTo>
                  <a:pt x="22924" y="262038"/>
                </a:lnTo>
                <a:close/>
              </a:path>
              <a:path w="195580" h="275589">
                <a:moveTo>
                  <a:pt x="32640" y="273549"/>
                </a:moveTo>
                <a:lnTo>
                  <a:pt x="30975" y="274104"/>
                </a:lnTo>
                <a:lnTo>
                  <a:pt x="32087" y="274104"/>
                </a:lnTo>
                <a:lnTo>
                  <a:pt x="32640" y="273549"/>
                </a:lnTo>
                <a:close/>
              </a:path>
              <a:path w="195580" h="275589">
                <a:moveTo>
                  <a:pt x="43569" y="261150"/>
                </a:moveTo>
                <a:lnTo>
                  <a:pt x="30721" y="261150"/>
                </a:lnTo>
                <a:lnTo>
                  <a:pt x="33921" y="264363"/>
                </a:lnTo>
                <a:lnTo>
                  <a:pt x="33909" y="272275"/>
                </a:lnTo>
                <a:lnTo>
                  <a:pt x="32757" y="273430"/>
                </a:lnTo>
                <a:lnTo>
                  <a:pt x="33616" y="272923"/>
                </a:lnTo>
                <a:lnTo>
                  <a:pt x="34378" y="272262"/>
                </a:lnTo>
                <a:lnTo>
                  <a:pt x="35064" y="271576"/>
                </a:lnTo>
                <a:lnTo>
                  <a:pt x="38823" y="267423"/>
                </a:lnTo>
                <a:lnTo>
                  <a:pt x="42278" y="263029"/>
                </a:lnTo>
                <a:lnTo>
                  <a:pt x="43569" y="261150"/>
                </a:lnTo>
                <a:close/>
              </a:path>
              <a:path w="195580" h="275589">
                <a:moveTo>
                  <a:pt x="23710" y="260972"/>
                </a:moveTo>
                <a:lnTo>
                  <a:pt x="22924" y="262038"/>
                </a:lnTo>
                <a:lnTo>
                  <a:pt x="32753" y="273435"/>
                </a:lnTo>
                <a:lnTo>
                  <a:pt x="23710" y="260972"/>
                </a:lnTo>
                <a:close/>
              </a:path>
              <a:path w="195580" h="275589">
                <a:moveTo>
                  <a:pt x="43691" y="260972"/>
                </a:moveTo>
                <a:lnTo>
                  <a:pt x="23710" y="260972"/>
                </a:lnTo>
                <a:lnTo>
                  <a:pt x="32757" y="273430"/>
                </a:lnTo>
                <a:lnTo>
                  <a:pt x="33909" y="272275"/>
                </a:lnTo>
                <a:lnTo>
                  <a:pt x="33921" y="264363"/>
                </a:lnTo>
                <a:lnTo>
                  <a:pt x="30721" y="261150"/>
                </a:lnTo>
                <a:lnTo>
                  <a:pt x="43569" y="261150"/>
                </a:lnTo>
                <a:lnTo>
                  <a:pt x="43691" y="260972"/>
                </a:lnTo>
                <a:close/>
              </a:path>
              <a:path w="195580" h="275589">
                <a:moveTo>
                  <a:pt x="23579" y="261150"/>
                </a:moveTo>
                <a:lnTo>
                  <a:pt x="22821" y="261150"/>
                </a:lnTo>
                <a:lnTo>
                  <a:pt x="22618" y="261683"/>
                </a:lnTo>
                <a:lnTo>
                  <a:pt x="22924" y="262038"/>
                </a:lnTo>
                <a:lnTo>
                  <a:pt x="23579" y="261150"/>
                </a:lnTo>
                <a:close/>
              </a:path>
              <a:path w="195580" h="275589">
                <a:moveTo>
                  <a:pt x="27063" y="248843"/>
                </a:moveTo>
                <a:lnTo>
                  <a:pt x="25653" y="252920"/>
                </a:lnTo>
                <a:lnTo>
                  <a:pt x="24218" y="256971"/>
                </a:lnTo>
                <a:lnTo>
                  <a:pt x="22754" y="260972"/>
                </a:lnTo>
                <a:lnTo>
                  <a:pt x="22640" y="261331"/>
                </a:lnTo>
                <a:lnTo>
                  <a:pt x="22821" y="261150"/>
                </a:lnTo>
                <a:lnTo>
                  <a:pt x="23579" y="261150"/>
                </a:lnTo>
                <a:lnTo>
                  <a:pt x="23710" y="260972"/>
                </a:lnTo>
                <a:lnTo>
                  <a:pt x="43691" y="260972"/>
                </a:lnTo>
                <a:lnTo>
                  <a:pt x="45453" y="258406"/>
                </a:lnTo>
                <a:lnTo>
                  <a:pt x="27063" y="248843"/>
                </a:lnTo>
                <a:close/>
              </a:path>
              <a:path w="195580" h="275589">
                <a:moveTo>
                  <a:pt x="43929" y="213728"/>
                </a:moveTo>
                <a:lnTo>
                  <a:pt x="39195" y="222267"/>
                </a:lnTo>
                <a:lnTo>
                  <a:pt x="34805" y="230966"/>
                </a:lnTo>
                <a:lnTo>
                  <a:pt x="30761" y="239826"/>
                </a:lnTo>
                <a:lnTo>
                  <a:pt x="27063" y="248843"/>
                </a:lnTo>
                <a:lnTo>
                  <a:pt x="45453" y="258406"/>
                </a:lnTo>
                <a:lnTo>
                  <a:pt x="50808" y="250565"/>
                </a:lnTo>
                <a:lnTo>
                  <a:pt x="55999" y="242620"/>
                </a:lnTo>
                <a:lnTo>
                  <a:pt x="61024" y="234571"/>
                </a:lnTo>
                <a:lnTo>
                  <a:pt x="65887" y="226415"/>
                </a:lnTo>
                <a:lnTo>
                  <a:pt x="43929" y="213728"/>
                </a:lnTo>
                <a:close/>
              </a:path>
              <a:path w="195580" h="275589">
                <a:moveTo>
                  <a:pt x="74523" y="166255"/>
                </a:moveTo>
                <a:lnTo>
                  <a:pt x="66410" y="177825"/>
                </a:lnTo>
                <a:lnTo>
                  <a:pt x="58607" y="189596"/>
                </a:lnTo>
                <a:lnTo>
                  <a:pt x="51113" y="201565"/>
                </a:lnTo>
                <a:lnTo>
                  <a:pt x="43929" y="213728"/>
                </a:lnTo>
                <a:lnTo>
                  <a:pt x="65887" y="226415"/>
                </a:lnTo>
                <a:lnTo>
                  <a:pt x="72983" y="214923"/>
                </a:lnTo>
                <a:lnTo>
                  <a:pt x="80310" y="203588"/>
                </a:lnTo>
                <a:lnTo>
                  <a:pt x="87867" y="192409"/>
                </a:lnTo>
                <a:lnTo>
                  <a:pt x="95656" y="181381"/>
                </a:lnTo>
                <a:lnTo>
                  <a:pt x="74523" y="166255"/>
                </a:lnTo>
                <a:close/>
              </a:path>
              <a:path w="195580" h="275589">
                <a:moveTo>
                  <a:pt x="104495" y="128016"/>
                </a:moveTo>
                <a:lnTo>
                  <a:pt x="96601" y="137257"/>
                </a:lnTo>
                <a:lnTo>
                  <a:pt x="88976" y="146711"/>
                </a:lnTo>
                <a:lnTo>
                  <a:pt x="81617" y="156378"/>
                </a:lnTo>
                <a:lnTo>
                  <a:pt x="74523" y="166255"/>
                </a:lnTo>
                <a:lnTo>
                  <a:pt x="95656" y="181381"/>
                </a:lnTo>
                <a:lnTo>
                  <a:pt x="102284" y="172158"/>
                </a:lnTo>
                <a:lnTo>
                  <a:pt x="109139" y="163120"/>
                </a:lnTo>
                <a:lnTo>
                  <a:pt x="116225" y="154265"/>
                </a:lnTo>
                <a:lnTo>
                  <a:pt x="123545" y="145592"/>
                </a:lnTo>
                <a:lnTo>
                  <a:pt x="104495" y="128016"/>
                </a:lnTo>
                <a:close/>
              </a:path>
              <a:path w="195580" h="275589">
                <a:moveTo>
                  <a:pt x="127787" y="105968"/>
                </a:moveTo>
                <a:lnTo>
                  <a:pt x="121695" y="111197"/>
                </a:lnTo>
                <a:lnTo>
                  <a:pt x="115784" y="116616"/>
                </a:lnTo>
                <a:lnTo>
                  <a:pt x="110051" y="122222"/>
                </a:lnTo>
                <a:lnTo>
                  <a:pt x="104495" y="128016"/>
                </a:lnTo>
                <a:lnTo>
                  <a:pt x="123545" y="145592"/>
                </a:lnTo>
                <a:lnTo>
                  <a:pt x="128470" y="140356"/>
                </a:lnTo>
                <a:lnTo>
                  <a:pt x="133546" y="135275"/>
                </a:lnTo>
                <a:lnTo>
                  <a:pt x="138776" y="130349"/>
                </a:lnTo>
                <a:lnTo>
                  <a:pt x="144157" y="125577"/>
                </a:lnTo>
                <a:lnTo>
                  <a:pt x="127787" y="105968"/>
                </a:lnTo>
                <a:close/>
              </a:path>
              <a:path w="195580" h="275589">
                <a:moveTo>
                  <a:pt x="157848" y="85750"/>
                </a:moveTo>
                <a:lnTo>
                  <a:pt x="150033" y="90363"/>
                </a:lnTo>
                <a:lnTo>
                  <a:pt x="142417" y="95269"/>
                </a:lnTo>
                <a:lnTo>
                  <a:pt x="135002" y="100470"/>
                </a:lnTo>
                <a:lnTo>
                  <a:pt x="127787" y="105968"/>
                </a:lnTo>
                <a:lnTo>
                  <a:pt x="144157" y="125577"/>
                </a:lnTo>
                <a:lnTo>
                  <a:pt x="150496" y="120522"/>
                </a:lnTo>
                <a:lnTo>
                  <a:pt x="156994" y="115684"/>
                </a:lnTo>
                <a:lnTo>
                  <a:pt x="163649" y="111065"/>
                </a:lnTo>
                <a:lnTo>
                  <a:pt x="170459" y="106667"/>
                </a:lnTo>
                <a:lnTo>
                  <a:pt x="157848" y="85750"/>
                </a:lnTo>
                <a:close/>
              </a:path>
              <a:path w="195580" h="275589">
                <a:moveTo>
                  <a:pt x="171774" y="76370"/>
                </a:moveTo>
                <a:lnTo>
                  <a:pt x="157848" y="85750"/>
                </a:lnTo>
                <a:lnTo>
                  <a:pt x="170459" y="106667"/>
                </a:lnTo>
                <a:lnTo>
                  <a:pt x="193967" y="83756"/>
                </a:lnTo>
                <a:lnTo>
                  <a:pt x="171831" y="77127"/>
                </a:lnTo>
                <a:lnTo>
                  <a:pt x="171907" y="76809"/>
                </a:lnTo>
                <a:lnTo>
                  <a:pt x="172087" y="76771"/>
                </a:lnTo>
                <a:lnTo>
                  <a:pt x="171774" y="76370"/>
                </a:lnTo>
                <a:close/>
              </a:path>
              <a:path w="195580" h="275589">
                <a:moveTo>
                  <a:pt x="172034" y="76771"/>
                </a:moveTo>
                <a:lnTo>
                  <a:pt x="171831" y="77127"/>
                </a:lnTo>
                <a:lnTo>
                  <a:pt x="193967" y="83756"/>
                </a:lnTo>
                <a:lnTo>
                  <a:pt x="175324" y="77000"/>
                </a:lnTo>
                <a:lnTo>
                  <a:pt x="172186" y="77000"/>
                </a:lnTo>
                <a:lnTo>
                  <a:pt x="172034" y="76771"/>
                </a:lnTo>
                <a:close/>
              </a:path>
              <a:path w="195580" h="275589">
                <a:moveTo>
                  <a:pt x="190728" y="64084"/>
                </a:moveTo>
                <a:lnTo>
                  <a:pt x="173010" y="76161"/>
                </a:lnTo>
                <a:lnTo>
                  <a:pt x="193967" y="83756"/>
                </a:lnTo>
                <a:lnTo>
                  <a:pt x="195427" y="78384"/>
                </a:lnTo>
                <a:lnTo>
                  <a:pt x="190728" y="64084"/>
                </a:lnTo>
                <a:close/>
              </a:path>
              <a:path w="195580" h="275589">
                <a:moveTo>
                  <a:pt x="172087" y="76771"/>
                </a:moveTo>
                <a:lnTo>
                  <a:pt x="172186" y="77000"/>
                </a:lnTo>
                <a:lnTo>
                  <a:pt x="172087" y="76771"/>
                </a:lnTo>
                <a:close/>
              </a:path>
              <a:path w="195580" h="275589">
                <a:moveTo>
                  <a:pt x="173010" y="76161"/>
                </a:moveTo>
                <a:lnTo>
                  <a:pt x="172116" y="76771"/>
                </a:lnTo>
                <a:lnTo>
                  <a:pt x="172186" y="77000"/>
                </a:lnTo>
                <a:lnTo>
                  <a:pt x="175324" y="77000"/>
                </a:lnTo>
                <a:lnTo>
                  <a:pt x="173010" y="76161"/>
                </a:lnTo>
                <a:close/>
              </a:path>
              <a:path w="195580" h="275589">
                <a:moveTo>
                  <a:pt x="172275" y="75895"/>
                </a:moveTo>
                <a:lnTo>
                  <a:pt x="171774" y="76370"/>
                </a:lnTo>
                <a:lnTo>
                  <a:pt x="172097" y="76784"/>
                </a:lnTo>
                <a:lnTo>
                  <a:pt x="173010" y="76161"/>
                </a:lnTo>
                <a:lnTo>
                  <a:pt x="172275" y="75895"/>
                </a:lnTo>
                <a:close/>
              </a:path>
              <a:path w="195580" h="275589">
                <a:moveTo>
                  <a:pt x="176593" y="52679"/>
                </a:moveTo>
                <a:lnTo>
                  <a:pt x="166979" y="72834"/>
                </a:lnTo>
                <a:lnTo>
                  <a:pt x="169037" y="73723"/>
                </a:lnTo>
                <a:lnTo>
                  <a:pt x="170738" y="75044"/>
                </a:lnTo>
                <a:lnTo>
                  <a:pt x="171774" y="76370"/>
                </a:lnTo>
                <a:lnTo>
                  <a:pt x="172275" y="75895"/>
                </a:lnTo>
                <a:lnTo>
                  <a:pt x="173401" y="75895"/>
                </a:lnTo>
                <a:lnTo>
                  <a:pt x="190728" y="64084"/>
                </a:lnTo>
                <a:lnTo>
                  <a:pt x="189915" y="62928"/>
                </a:lnTo>
                <a:lnTo>
                  <a:pt x="189039" y="61836"/>
                </a:lnTo>
                <a:lnTo>
                  <a:pt x="188087" y="60807"/>
                </a:lnTo>
                <a:lnTo>
                  <a:pt x="184772" y="57378"/>
                </a:lnTo>
                <a:lnTo>
                  <a:pt x="180936" y="54673"/>
                </a:lnTo>
                <a:lnTo>
                  <a:pt x="176593" y="52679"/>
                </a:lnTo>
                <a:close/>
              </a:path>
              <a:path w="195580" h="275589">
                <a:moveTo>
                  <a:pt x="173401" y="75895"/>
                </a:moveTo>
                <a:lnTo>
                  <a:pt x="172275" y="75895"/>
                </a:lnTo>
                <a:lnTo>
                  <a:pt x="173010" y="76161"/>
                </a:lnTo>
                <a:lnTo>
                  <a:pt x="173401" y="75895"/>
                </a:lnTo>
                <a:close/>
              </a:path>
              <a:path w="195580" h="275589">
                <a:moveTo>
                  <a:pt x="159308" y="46291"/>
                </a:moveTo>
                <a:lnTo>
                  <a:pt x="153009" y="67640"/>
                </a:lnTo>
                <a:lnTo>
                  <a:pt x="157810" y="68999"/>
                </a:lnTo>
                <a:lnTo>
                  <a:pt x="162458" y="70726"/>
                </a:lnTo>
                <a:lnTo>
                  <a:pt x="166979" y="72834"/>
                </a:lnTo>
                <a:lnTo>
                  <a:pt x="176593" y="52679"/>
                </a:lnTo>
                <a:lnTo>
                  <a:pt x="170980" y="50126"/>
                </a:lnTo>
                <a:lnTo>
                  <a:pt x="165227" y="47993"/>
                </a:lnTo>
                <a:lnTo>
                  <a:pt x="159308" y="46291"/>
                </a:lnTo>
                <a:close/>
              </a:path>
              <a:path w="195580" h="275589">
                <a:moveTo>
                  <a:pt x="122910" y="37998"/>
                </a:moveTo>
                <a:lnTo>
                  <a:pt x="118440" y="59677"/>
                </a:lnTo>
                <a:lnTo>
                  <a:pt x="127124" y="61482"/>
                </a:lnTo>
                <a:lnTo>
                  <a:pt x="135782" y="63411"/>
                </a:lnTo>
                <a:lnTo>
                  <a:pt x="144411" y="65463"/>
                </a:lnTo>
                <a:lnTo>
                  <a:pt x="153009" y="67640"/>
                </a:lnTo>
                <a:lnTo>
                  <a:pt x="159308" y="46291"/>
                </a:lnTo>
                <a:lnTo>
                  <a:pt x="150260" y="43993"/>
                </a:lnTo>
                <a:lnTo>
                  <a:pt x="141176" y="41844"/>
                </a:lnTo>
                <a:lnTo>
                  <a:pt x="132058" y="39846"/>
                </a:lnTo>
                <a:lnTo>
                  <a:pt x="122910" y="37998"/>
                </a:lnTo>
                <a:close/>
              </a:path>
              <a:path w="195580" h="275589">
                <a:moveTo>
                  <a:pt x="65938" y="25730"/>
                </a:moveTo>
                <a:lnTo>
                  <a:pt x="104019" y="56536"/>
                </a:lnTo>
                <a:lnTo>
                  <a:pt x="118440" y="59677"/>
                </a:lnTo>
                <a:lnTo>
                  <a:pt x="122910" y="37998"/>
                </a:lnTo>
                <a:lnTo>
                  <a:pt x="80157" y="28904"/>
                </a:lnTo>
                <a:lnTo>
                  <a:pt x="65938" y="25730"/>
                </a:lnTo>
                <a:close/>
              </a:path>
              <a:path w="195580" h="275589">
                <a:moveTo>
                  <a:pt x="25476" y="15913"/>
                </a:moveTo>
                <a:lnTo>
                  <a:pt x="19050" y="33426"/>
                </a:lnTo>
                <a:lnTo>
                  <a:pt x="21285" y="34353"/>
                </a:lnTo>
                <a:lnTo>
                  <a:pt x="23533" y="35204"/>
                </a:lnTo>
                <a:lnTo>
                  <a:pt x="60998" y="46139"/>
                </a:lnTo>
                <a:lnTo>
                  <a:pt x="65938" y="25730"/>
                </a:lnTo>
                <a:lnTo>
                  <a:pt x="55778" y="23451"/>
                </a:lnTo>
                <a:lnTo>
                  <a:pt x="45645" y="21055"/>
                </a:lnTo>
                <a:lnTo>
                  <a:pt x="35543" y="18541"/>
                </a:lnTo>
                <a:lnTo>
                  <a:pt x="25476" y="15913"/>
                </a:lnTo>
                <a:close/>
              </a:path>
              <a:path w="195580" h="275589">
                <a:moveTo>
                  <a:pt x="2500" y="16895"/>
                </a:moveTo>
                <a:lnTo>
                  <a:pt x="1841" y="17043"/>
                </a:lnTo>
                <a:lnTo>
                  <a:pt x="2298" y="18783"/>
                </a:lnTo>
                <a:lnTo>
                  <a:pt x="2984" y="20421"/>
                </a:lnTo>
                <a:lnTo>
                  <a:pt x="19050" y="33426"/>
                </a:lnTo>
                <a:lnTo>
                  <a:pt x="24506" y="18554"/>
                </a:lnTo>
                <a:lnTo>
                  <a:pt x="4165" y="18554"/>
                </a:lnTo>
                <a:lnTo>
                  <a:pt x="2500" y="16895"/>
                </a:lnTo>
                <a:close/>
              </a:path>
              <a:path w="195580" h="275589">
                <a:moveTo>
                  <a:pt x="18554" y="13283"/>
                </a:moveTo>
                <a:lnTo>
                  <a:pt x="2500" y="16895"/>
                </a:lnTo>
                <a:lnTo>
                  <a:pt x="4165" y="18554"/>
                </a:lnTo>
                <a:lnTo>
                  <a:pt x="14401" y="18554"/>
                </a:lnTo>
                <a:lnTo>
                  <a:pt x="18554" y="14401"/>
                </a:lnTo>
                <a:lnTo>
                  <a:pt x="18554" y="13283"/>
                </a:lnTo>
                <a:close/>
              </a:path>
              <a:path w="195580" h="275589">
                <a:moveTo>
                  <a:pt x="19331" y="13108"/>
                </a:moveTo>
                <a:lnTo>
                  <a:pt x="18554" y="13283"/>
                </a:lnTo>
                <a:lnTo>
                  <a:pt x="18554" y="14401"/>
                </a:lnTo>
                <a:lnTo>
                  <a:pt x="14401" y="18554"/>
                </a:lnTo>
                <a:lnTo>
                  <a:pt x="24506" y="18554"/>
                </a:lnTo>
                <a:lnTo>
                  <a:pt x="25476" y="15913"/>
                </a:lnTo>
                <a:lnTo>
                  <a:pt x="23444" y="15392"/>
                </a:lnTo>
                <a:lnTo>
                  <a:pt x="21564" y="14592"/>
                </a:lnTo>
                <a:lnTo>
                  <a:pt x="19517" y="13283"/>
                </a:lnTo>
                <a:lnTo>
                  <a:pt x="19331" y="13108"/>
                </a:lnTo>
                <a:close/>
              </a:path>
              <a:path w="195580" h="275589">
                <a:moveTo>
                  <a:pt x="1526" y="15923"/>
                </a:moveTo>
                <a:lnTo>
                  <a:pt x="1841" y="17043"/>
                </a:lnTo>
                <a:lnTo>
                  <a:pt x="2492" y="16886"/>
                </a:lnTo>
                <a:lnTo>
                  <a:pt x="1526" y="15923"/>
                </a:lnTo>
                <a:close/>
              </a:path>
              <a:path w="195580" h="275589">
                <a:moveTo>
                  <a:pt x="2492" y="16886"/>
                </a:moveTo>
                <a:lnTo>
                  <a:pt x="1841" y="17043"/>
                </a:lnTo>
                <a:lnTo>
                  <a:pt x="2500" y="16895"/>
                </a:lnTo>
                <a:close/>
              </a:path>
              <a:path w="195580" h="275589">
                <a:moveTo>
                  <a:pt x="18554" y="13012"/>
                </a:moveTo>
                <a:lnTo>
                  <a:pt x="2492" y="16886"/>
                </a:lnTo>
                <a:lnTo>
                  <a:pt x="18438" y="13309"/>
                </a:lnTo>
                <a:lnTo>
                  <a:pt x="18554" y="13012"/>
                </a:lnTo>
                <a:close/>
              </a:path>
              <a:path w="195580" h="275589">
                <a:moveTo>
                  <a:pt x="18338" y="7251"/>
                </a:moveTo>
                <a:lnTo>
                  <a:pt x="228" y="11315"/>
                </a:lnTo>
                <a:lnTo>
                  <a:pt x="1526" y="15923"/>
                </a:lnTo>
                <a:lnTo>
                  <a:pt x="2492" y="16886"/>
                </a:lnTo>
                <a:lnTo>
                  <a:pt x="18554" y="13012"/>
                </a:lnTo>
                <a:lnTo>
                  <a:pt x="18554" y="8511"/>
                </a:lnTo>
                <a:lnTo>
                  <a:pt x="18338" y="7251"/>
                </a:lnTo>
                <a:close/>
              </a:path>
              <a:path w="195580" h="275589">
                <a:moveTo>
                  <a:pt x="14401" y="0"/>
                </a:moveTo>
                <a:lnTo>
                  <a:pt x="4165" y="0"/>
                </a:lnTo>
                <a:lnTo>
                  <a:pt x="0" y="4152"/>
                </a:lnTo>
                <a:lnTo>
                  <a:pt x="0" y="14401"/>
                </a:lnTo>
                <a:lnTo>
                  <a:pt x="1526" y="15923"/>
                </a:lnTo>
                <a:lnTo>
                  <a:pt x="228" y="11315"/>
                </a:lnTo>
                <a:lnTo>
                  <a:pt x="18338" y="7251"/>
                </a:lnTo>
                <a:lnTo>
                  <a:pt x="18554" y="7251"/>
                </a:lnTo>
                <a:lnTo>
                  <a:pt x="18554" y="4152"/>
                </a:lnTo>
                <a:lnTo>
                  <a:pt x="14401" y="0"/>
                </a:lnTo>
                <a:close/>
              </a:path>
              <a:path w="195580" h="275589">
                <a:moveTo>
                  <a:pt x="19164" y="12865"/>
                </a:moveTo>
                <a:lnTo>
                  <a:pt x="18554" y="13012"/>
                </a:lnTo>
                <a:lnTo>
                  <a:pt x="18554" y="13283"/>
                </a:lnTo>
                <a:lnTo>
                  <a:pt x="19331" y="13108"/>
                </a:lnTo>
                <a:lnTo>
                  <a:pt x="19164" y="12865"/>
                </a:lnTo>
                <a:close/>
              </a:path>
              <a:path w="195580" h="275589">
                <a:moveTo>
                  <a:pt x="19300" y="12865"/>
                </a:moveTo>
                <a:lnTo>
                  <a:pt x="19164" y="12865"/>
                </a:lnTo>
                <a:lnTo>
                  <a:pt x="19331" y="13108"/>
                </a:lnTo>
                <a:lnTo>
                  <a:pt x="19300" y="12865"/>
                </a:lnTo>
                <a:close/>
              </a:path>
              <a:path w="195580" h="275589">
                <a:moveTo>
                  <a:pt x="18554" y="8511"/>
                </a:moveTo>
                <a:lnTo>
                  <a:pt x="18554" y="13012"/>
                </a:lnTo>
                <a:lnTo>
                  <a:pt x="19164" y="12865"/>
                </a:lnTo>
                <a:lnTo>
                  <a:pt x="19300" y="12865"/>
                </a:lnTo>
                <a:lnTo>
                  <a:pt x="18554" y="8511"/>
                </a:lnTo>
                <a:close/>
              </a:path>
              <a:path w="195580" h="275589">
                <a:moveTo>
                  <a:pt x="18554" y="7251"/>
                </a:moveTo>
                <a:lnTo>
                  <a:pt x="18338" y="7251"/>
                </a:lnTo>
                <a:lnTo>
                  <a:pt x="18554" y="8511"/>
                </a:lnTo>
                <a:lnTo>
                  <a:pt x="18554" y="7251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16128" y="2619365"/>
            <a:ext cx="449564" cy="1595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32468" y="2465438"/>
            <a:ext cx="599429" cy="3192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17586" y="2476893"/>
            <a:ext cx="241257" cy="3088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991355" y="2489682"/>
            <a:ext cx="605536" cy="3276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88445" y="2413007"/>
            <a:ext cx="241490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90" dirty="0"/>
              <a:t>T</a:t>
            </a:r>
            <a:r>
              <a:rPr spc="-380" dirty="0"/>
              <a:t>h</a:t>
            </a:r>
            <a:r>
              <a:rPr spc="-335" dirty="0"/>
              <a:t>a</a:t>
            </a:r>
            <a:r>
              <a:rPr spc="-175" dirty="0"/>
              <a:t>n</a:t>
            </a:r>
            <a:r>
              <a:rPr spc="-440" dirty="0"/>
              <a:t>k</a:t>
            </a:r>
            <a:r>
              <a:rPr spc="-180" dirty="0"/>
              <a:t>s!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Words>258</Words>
  <Application>Microsoft Office PowerPoint</Application>
  <PresentationFormat>Widescreen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Courier New</vt:lpstr>
      <vt:lpstr>Trebuchet MS</vt:lpstr>
      <vt:lpstr>Office Theme</vt:lpstr>
      <vt:lpstr>CSE 11 Accelerated Intro to Programming  Discussion Section 7</vt:lpstr>
      <vt:lpstr>Logistics</vt:lpstr>
      <vt:lpstr>More array and loops</vt:lpstr>
      <vt:lpstr>More array and loops</vt:lpstr>
      <vt:lpstr>More array and loops</vt:lpstr>
      <vt:lpstr>Quick Midterm Review</vt:lpstr>
      <vt:lpstr>Code Example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Accelerated Intro to Programming  Discussion Section 7</dc:title>
  <cp:lastModifiedBy>Sachin C Deshpande</cp:lastModifiedBy>
  <cp:revision>6</cp:revision>
  <dcterms:created xsi:type="dcterms:W3CDTF">2021-07-20T07:11:49Z</dcterms:created>
  <dcterms:modified xsi:type="dcterms:W3CDTF">2021-07-20T07:26:24Z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2021-07-20T00:00:00Z</vt:filetime>
  </property>
</Properties>
</file>