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ZC/ArZ2AzHgv5JywLu8GiQaVO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deshpa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 11 </a:t>
            </a:r>
            <a:br>
              <a:rPr lang="en-US"/>
            </a:br>
            <a:r>
              <a:rPr lang="en-US"/>
              <a:t>Accelerated Intro to Programming</a:t>
            </a:r>
            <a:br>
              <a:rPr lang="en-US"/>
            </a:br>
            <a:r>
              <a:rPr lang="en-US"/>
              <a:t>Discussion Section 1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Sachin Deshpande, Summer Session 1, 2021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discussion is being recorded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Office hours: TBD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scdeshpa@ucsd.edu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Many tutor hours for help -&gt; see course website’s calendar.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Section attendance is not mandatory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Section recordings will be made available on canvas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Slides will be uploaded to </a:t>
            </a:r>
            <a:r>
              <a:rPr lang="en-US" dirty="0" err="1"/>
              <a:t>github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https://ucsd-cse11-su121.github.io/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Setting up your environment: Complete PA 0.5 ASAP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Come to tutoring hours if things aren’t working properly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Make sure you and the tutor helping you are working on the same operating system</a:t>
            </a:r>
            <a:endParaRPr dirty="0"/>
          </a:p>
          <a:p>
            <a:pPr marL="228600" lvl="0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CloudLabs</a:t>
            </a:r>
            <a:r>
              <a:rPr lang="en-US" dirty="0"/>
              <a:t> example run (not enabled for this class yet)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 1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1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Just released, due next Thursday at 11:59pm PST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Write a few methods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Problem 1: Perimeter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Given the width and height of a rectangle, compute its </a:t>
            </a:r>
            <a:r>
              <a:rPr lang="en-US"/>
              <a:t>perimeterProblem</a:t>
            </a:r>
            <a:r>
              <a:rPr lang="en-US" dirty="0"/>
              <a:t> 2: Border Area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Given the width and height of two rectangles, compute the area of the region between them. Hint: Compute outer area, and subtract inner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Problem 3: Converter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some conversion. For example, Fahrenheit to Celsius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Keep in mind the return value should be an int as well. Mixing Types!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PA1 cont’d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4: Combiner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 two integers into one. For example, feet and inches into inches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Again, keep in mind the return type requirement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assign the return value of a method to a variable and use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/>
              <a:t>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run.bat</a:t>
            </a:r>
            <a:r>
              <a:rPr lang="en-US"/>
              <a:t> to view the result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int result = exampleMethod(1,2);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Submission: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Upload DesignRecipeExamples.java to gradescope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CSE 11  Accelerated Intro to Programming Discussion Section 1</vt:lpstr>
      <vt:lpstr>Logistics</vt:lpstr>
      <vt:lpstr>Logistics</vt:lpstr>
      <vt:lpstr>Java</vt:lpstr>
      <vt:lpstr>PA 1</vt:lpstr>
      <vt:lpstr>PA1 cont’d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Sachin C Deshpande</cp:lastModifiedBy>
  <cp:revision>5</cp:revision>
  <dcterms:created xsi:type="dcterms:W3CDTF">2021-03-30T23:42:09Z</dcterms:created>
  <dcterms:modified xsi:type="dcterms:W3CDTF">2021-06-29T21:34:50Z</dcterms:modified>
</cp:coreProperties>
</file>