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</p:sldIdLst>
  <p:sldSz cx="7772400" cy="5835650"/>
  <p:notesSz cx="7772400" cy="58356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47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7228" y="1127834"/>
            <a:ext cx="7157943" cy="1766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3267964"/>
            <a:ext cx="5440680" cy="1458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1342199"/>
            <a:ext cx="3380994" cy="3851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1342199"/>
            <a:ext cx="3380994" cy="3851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"/>
            <a:ext cx="7772400" cy="58327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43916" y="2089538"/>
            <a:ext cx="2084567" cy="802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4518" y="1103681"/>
            <a:ext cx="6583362" cy="3131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5427154"/>
            <a:ext cx="2487168" cy="291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5427154"/>
            <a:ext cx="1787652" cy="291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5427154"/>
            <a:ext cx="1787652" cy="291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9" Type="http://schemas.openxmlformats.org/officeDocument/2006/relationships/image" Target="../media/image66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34" Type="http://schemas.openxmlformats.org/officeDocument/2006/relationships/image" Target="../media/image61.png"/><Relationship Id="rId42" Type="http://schemas.openxmlformats.org/officeDocument/2006/relationships/image" Target="../media/image69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33" Type="http://schemas.openxmlformats.org/officeDocument/2006/relationships/image" Target="../media/image60.png"/><Relationship Id="rId38" Type="http://schemas.openxmlformats.org/officeDocument/2006/relationships/image" Target="../media/image65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29" Type="http://schemas.openxmlformats.org/officeDocument/2006/relationships/image" Target="../media/image56.png"/><Relationship Id="rId41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51.png"/><Relationship Id="rId32" Type="http://schemas.openxmlformats.org/officeDocument/2006/relationships/image" Target="../media/image59.png"/><Relationship Id="rId37" Type="http://schemas.openxmlformats.org/officeDocument/2006/relationships/image" Target="../media/image64.png"/><Relationship Id="rId40" Type="http://schemas.openxmlformats.org/officeDocument/2006/relationships/image" Target="../media/image67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36" Type="http://schemas.openxmlformats.org/officeDocument/2006/relationships/image" Target="../media/image63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31" Type="http://schemas.openxmlformats.org/officeDocument/2006/relationships/image" Target="../media/image58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Relationship Id="rId30" Type="http://schemas.openxmlformats.org/officeDocument/2006/relationships/image" Target="../media/image57.png"/><Relationship Id="rId35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26" Type="http://schemas.openxmlformats.org/officeDocument/2006/relationships/image" Target="../media/image94.png"/><Relationship Id="rId39" Type="http://schemas.openxmlformats.org/officeDocument/2006/relationships/image" Target="../media/image107.png"/><Relationship Id="rId3" Type="http://schemas.openxmlformats.org/officeDocument/2006/relationships/image" Target="../media/image71.png"/><Relationship Id="rId21" Type="http://schemas.openxmlformats.org/officeDocument/2006/relationships/image" Target="../media/image89.png"/><Relationship Id="rId34" Type="http://schemas.openxmlformats.org/officeDocument/2006/relationships/image" Target="../media/image102.png"/><Relationship Id="rId42" Type="http://schemas.openxmlformats.org/officeDocument/2006/relationships/image" Target="../media/image110.png"/><Relationship Id="rId47" Type="http://schemas.openxmlformats.org/officeDocument/2006/relationships/image" Target="../media/image115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5" Type="http://schemas.openxmlformats.org/officeDocument/2006/relationships/image" Target="../media/image93.png"/><Relationship Id="rId33" Type="http://schemas.openxmlformats.org/officeDocument/2006/relationships/image" Target="../media/image101.png"/><Relationship Id="rId38" Type="http://schemas.openxmlformats.org/officeDocument/2006/relationships/image" Target="../media/image106.png"/><Relationship Id="rId46" Type="http://schemas.openxmlformats.org/officeDocument/2006/relationships/image" Target="../media/image114.png"/><Relationship Id="rId2" Type="http://schemas.openxmlformats.org/officeDocument/2006/relationships/image" Target="../media/image7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29" Type="http://schemas.openxmlformats.org/officeDocument/2006/relationships/image" Target="../media/image97.png"/><Relationship Id="rId41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24" Type="http://schemas.openxmlformats.org/officeDocument/2006/relationships/image" Target="../media/image92.png"/><Relationship Id="rId32" Type="http://schemas.openxmlformats.org/officeDocument/2006/relationships/image" Target="../media/image100.png"/><Relationship Id="rId37" Type="http://schemas.openxmlformats.org/officeDocument/2006/relationships/image" Target="../media/image105.png"/><Relationship Id="rId40" Type="http://schemas.openxmlformats.org/officeDocument/2006/relationships/image" Target="../media/image108.png"/><Relationship Id="rId45" Type="http://schemas.openxmlformats.org/officeDocument/2006/relationships/image" Target="../media/image113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23" Type="http://schemas.openxmlformats.org/officeDocument/2006/relationships/image" Target="../media/image91.png"/><Relationship Id="rId28" Type="http://schemas.openxmlformats.org/officeDocument/2006/relationships/image" Target="../media/image96.png"/><Relationship Id="rId36" Type="http://schemas.openxmlformats.org/officeDocument/2006/relationships/image" Target="../media/image104.png"/><Relationship Id="rId49" Type="http://schemas.openxmlformats.org/officeDocument/2006/relationships/image" Target="../media/image117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31" Type="http://schemas.openxmlformats.org/officeDocument/2006/relationships/image" Target="../media/image99.png"/><Relationship Id="rId44" Type="http://schemas.openxmlformats.org/officeDocument/2006/relationships/image" Target="../media/image112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Relationship Id="rId27" Type="http://schemas.openxmlformats.org/officeDocument/2006/relationships/image" Target="../media/image95.png"/><Relationship Id="rId30" Type="http://schemas.openxmlformats.org/officeDocument/2006/relationships/image" Target="../media/image98.png"/><Relationship Id="rId35" Type="http://schemas.openxmlformats.org/officeDocument/2006/relationships/image" Target="../media/image103.png"/><Relationship Id="rId43" Type="http://schemas.openxmlformats.org/officeDocument/2006/relationships/image" Target="../media/image111.png"/><Relationship Id="rId48" Type="http://schemas.openxmlformats.org/officeDocument/2006/relationships/image" Target="../media/image116.png"/><Relationship Id="rId8" Type="http://schemas.openxmlformats.org/officeDocument/2006/relationships/image" Target="../media/image7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07228" y="1116560"/>
            <a:ext cx="7157943" cy="17665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4635"/>
              </a:lnSpc>
              <a:spcBef>
                <a:spcPts val="130"/>
              </a:spcBef>
            </a:pPr>
            <a:r>
              <a:rPr spc="-765" dirty="0"/>
              <a:t>CSE </a:t>
            </a:r>
            <a:r>
              <a:rPr spc="-570" dirty="0"/>
              <a:t> </a:t>
            </a:r>
            <a:r>
              <a:rPr spc="-190" dirty="0"/>
              <a:t>11</a:t>
            </a:r>
          </a:p>
          <a:p>
            <a:pPr marL="3175" marR="5080" algn="ctr">
              <a:lnSpc>
                <a:spcPts val="4410"/>
              </a:lnSpc>
              <a:spcBef>
                <a:spcPts val="295"/>
              </a:spcBef>
            </a:pPr>
            <a:r>
              <a:rPr spc="-175" dirty="0"/>
              <a:t>Accelerated </a:t>
            </a:r>
            <a:r>
              <a:rPr spc="-25" dirty="0"/>
              <a:t>Intro </a:t>
            </a:r>
            <a:r>
              <a:rPr spc="45" dirty="0"/>
              <a:t>to</a:t>
            </a:r>
            <a:r>
              <a:rPr spc="-434" dirty="0"/>
              <a:t> </a:t>
            </a:r>
            <a:r>
              <a:rPr spc="-185" dirty="0"/>
              <a:t>Programming  </a:t>
            </a:r>
            <a:r>
              <a:rPr spc="-229" dirty="0"/>
              <a:t>Discussion </a:t>
            </a:r>
            <a:r>
              <a:rPr spc="-190" dirty="0"/>
              <a:t>Section</a:t>
            </a:r>
            <a:r>
              <a:rPr spc="-204" dirty="0"/>
              <a:t> </a:t>
            </a:r>
            <a:r>
              <a:rPr spc="-18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90800" y="3146425"/>
            <a:ext cx="2786739" cy="32701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050" spc="-125" dirty="0">
                <a:latin typeface="Arial"/>
                <a:cs typeface="Arial"/>
              </a:rPr>
              <a:t>Summer Session 1</a:t>
            </a:r>
            <a:r>
              <a:rPr sz="2050" spc="-180" dirty="0">
                <a:latin typeface="Arial"/>
                <a:cs typeface="Arial"/>
              </a:rPr>
              <a:t> </a:t>
            </a:r>
            <a:r>
              <a:rPr sz="2050" spc="-110" dirty="0">
                <a:latin typeface="Arial"/>
                <a:cs typeface="Arial"/>
              </a:rPr>
              <a:t>2021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166" y="5273668"/>
            <a:ext cx="344614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140" dirty="0">
                <a:solidFill>
                  <a:srgbClr val="FF0000"/>
                </a:solidFill>
                <a:latin typeface="Arial"/>
                <a:cs typeface="Arial"/>
              </a:rPr>
              <a:t>This </a:t>
            </a:r>
            <a:r>
              <a:rPr sz="2050" spc="-114" dirty="0">
                <a:solidFill>
                  <a:srgbClr val="FF0000"/>
                </a:solidFill>
                <a:latin typeface="Arial"/>
                <a:cs typeface="Arial"/>
              </a:rPr>
              <a:t>discussion </a:t>
            </a:r>
            <a:r>
              <a:rPr sz="2050" spc="-110" dirty="0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2050" spc="-90" dirty="0">
                <a:solidFill>
                  <a:srgbClr val="FF0000"/>
                </a:solidFill>
                <a:latin typeface="Arial"/>
                <a:cs typeface="Arial"/>
              </a:rPr>
              <a:t>being</a:t>
            </a:r>
            <a:r>
              <a:rPr sz="2050" spc="-1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FF0000"/>
                </a:solidFill>
                <a:latin typeface="Arial"/>
                <a:cs typeface="Arial"/>
              </a:rPr>
              <a:t>recorded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0218" y="555625"/>
            <a:ext cx="4067982" cy="58862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3750" spc="-595" dirty="0">
                <a:latin typeface="Arial" panose="020B0604020202020204" pitchFamily="34" charset="0"/>
                <a:cs typeface="Arial" panose="020B0604020202020204" pitchFamily="34" charset="0"/>
              </a:rPr>
              <a:t>Reminders</a:t>
            </a:r>
            <a:endParaRPr sz="3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81" y="1539679"/>
            <a:ext cx="5914390" cy="98360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9860" indent="-134620">
              <a:lnSpc>
                <a:spcPct val="100000"/>
              </a:lnSpc>
              <a:spcBef>
                <a:spcPts val="90"/>
              </a:spcBef>
              <a:buChar char="•"/>
              <a:tabLst>
                <a:tab pos="150495" algn="l"/>
              </a:tabLst>
            </a:pPr>
            <a:r>
              <a:rPr lang="en-US" sz="2050" spc="-150" dirty="0">
                <a:latin typeface="Arial"/>
                <a:cs typeface="Arial"/>
              </a:rPr>
              <a:t>PA0.5 and PA1 due today!</a:t>
            </a:r>
          </a:p>
          <a:p>
            <a:pPr marL="149860" indent="-134620">
              <a:lnSpc>
                <a:spcPct val="100000"/>
              </a:lnSpc>
              <a:spcBef>
                <a:spcPts val="90"/>
              </a:spcBef>
              <a:buChar char="•"/>
              <a:tabLst>
                <a:tab pos="150495" algn="l"/>
              </a:tabLst>
            </a:pPr>
            <a:r>
              <a:rPr lang="en-US" sz="2050" spc="-150" dirty="0">
                <a:latin typeface="Arial"/>
                <a:cs typeface="Arial"/>
              </a:rPr>
              <a:t>If you need more help, tutor hours available today</a:t>
            </a:r>
          </a:p>
          <a:p>
            <a:pPr marL="149860" indent="-134620">
              <a:lnSpc>
                <a:spcPct val="100000"/>
              </a:lnSpc>
              <a:spcBef>
                <a:spcPts val="90"/>
              </a:spcBef>
              <a:buChar char="•"/>
              <a:tabLst>
                <a:tab pos="150495" algn="l"/>
              </a:tabLst>
            </a:pPr>
            <a:r>
              <a:rPr lang="en-US" sz="2050" spc="-150" dirty="0">
                <a:latin typeface="Arial"/>
                <a:cs typeface="Arial"/>
              </a:rPr>
              <a:t>Turn in on </a:t>
            </a:r>
            <a:r>
              <a:rPr lang="en-US" sz="2050" spc="-150" dirty="0" err="1">
                <a:latin typeface="Arial"/>
                <a:cs typeface="Arial"/>
              </a:rPr>
              <a:t>gradescope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03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518" y="233077"/>
            <a:ext cx="2640330" cy="5956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750" spc="-175" dirty="0"/>
              <a:t>Lecture</a:t>
            </a:r>
            <a:r>
              <a:rPr sz="3750" spc="-260" dirty="0"/>
              <a:t> </a:t>
            </a:r>
            <a:r>
              <a:rPr sz="3750" spc="-195" dirty="0"/>
              <a:t>recap</a:t>
            </a:r>
            <a:endParaRPr sz="3750"/>
          </a:p>
        </p:txBody>
      </p:sp>
      <p:sp>
        <p:nvSpPr>
          <p:cNvPr id="3" name="object 3"/>
          <p:cNvSpPr txBox="1"/>
          <p:nvPr/>
        </p:nvSpPr>
        <p:spPr>
          <a:xfrm>
            <a:off x="594518" y="1070531"/>
            <a:ext cx="3609340" cy="32099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850" spc="-75" dirty="0">
                <a:latin typeface="Arial"/>
                <a:cs typeface="Arial"/>
              </a:rPr>
              <a:t>String</a:t>
            </a:r>
            <a:endParaRPr sz="1850">
              <a:latin typeface="Arial"/>
              <a:cs typeface="Arial"/>
            </a:endParaRPr>
          </a:p>
          <a:p>
            <a:pPr marL="401320" indent="-255270">
              <a:lnSpc>
                <a:spcPts val="1545"/>
              </a:lnSpc>
              <a:spcBef>
                <a:spcPts val="285"/>
              </a:spcBef>
              <a:buChar char="•"/>
              <a:tabLst>
                <a:tab pos="400685" algn="l"/>
                <a:tab pos="401320" algn="l"/>
              </a:tabLst>
            </a:pPr>
            <a:r>
              <a:rPr sz="1350" spc="-130" dirty="0">
                <a:latin typeface="Arial"/>
                <a:cs typeface="Arial"/>
              </a:rPr>
              <a:t>Class</a:t>
            </a:r>
            <a:endParaRPr sz="1350">
              <a:latin typeface="Arial"/>
              <a:cs typeface="Arial"/>
            </a:endParaRPr>
          </a:p>
          <a:p>
            <a:pPr marL="401320" indent="-255270">
              <a:lnSpc>
                <a:spcPts val="1470"/>
              </a:lnSpc>
              <a:buChar char="•"/>
              <a:tabLst>
                <a:tab pos="400685" algn="l"/>
                <a:tab pos="401320" algn="l"/>
              </a:tabLst>
            </a:pPr>
            <a:r>
              <a:rPr sz="1350" spc="-35" dirty="0">
                <a:latin typeface="Arial"/>
                <a:cs typeface="Arial"/>
              </a:rPr>
              <a:t>Methods</a:t>
            </a:r>
            <a:endParaRPr sz="1350">
              <a:latin typeface="Arial"/>
              <a:cs typeface="Arial"/>
            </a:endParaRPr>
          </a:p>
          <a:p>
            <a:pPr marL="789940" lvl="1" indent="-255270">
              <a:lnSpc>
                <a:spcPts val="1470"/>
              </a:lnSpc>
              <a:buChar char="•"/>
              <a:tabLst>
                <a:tab pos="789305" algn="l"/>
                <a:tab pos="789940" algn="l"/>
              </a:tabLst>
            </a:pPr>
            <a:r>
              <a:rPr sz="1350" spc="-90" dirty="0">
                <a:latin typeface="Arial"/>
                <a:cs typeface="Arial"/>
              </a:rPr>
              <a:t>Example </a:t>
            </a:r>
            <a:r>
              <a:rPr sz="1350" spc="-15" dirty="0">
                <a:latin typeface="Arial"/>
                <a:cs typeface="Arial"/>
              </a:rPr>
              <a:t>: </a:t>
            </a:r>
            <a:r>
              <a:rPr sz="1350" spc="-55" dirty="0">
                <a:latin typeface="Arial"/>
                <a:cs typeface="Arial"/>
              </a:rPr>
              <a:t>String </a:t>
            </a:r>
            <a:r>
              <a:rPr sz="1350" spc="-100" dirty="0">
                <a:latin typeface="Arial"/>
                <a:cs typeface="Arial"/>
              </a:rPr>
              <a:t>Place </a:t>
            </a:r>
            <a:r>
              <a:rPr sz="1350" spc="-114" dirty="0">
                <a:latin typeface="Arial"/>
                <a:cs typeface="Arial"/>
              </a:rPr>
              <a:t>=</a:t>
            </a:r>
            <a:r>
              <a:rPr sz="1350" spc="-80" dirty="0">
                <a:latin typeface="Arial"/>
                <a:cs typeface="Arial"/>
              </a:rPr>
              <a:t> </a:t>
            </a:r>
            <a:r>
              <a:rPr sz="1350" spc="-50" dirty="0">
                <a:latin typeface="Arial"/>
                <a:cs typeface="Arial"/>
              </a:rPr>
              <a:t>“uc_san_diego”</a:t>
            </a:r>
            <a:endParaRPr sz="1350">
              <a:latin typeface="Arial"/>
              <a:cs typeface="Arial"/>
            </a:endParaRPr>
          </a:p>
          <a:p>
            <a:pPr marL="789940" lvl="1" indent="-255270">
              <a:lnSpc>
                <a:spcPts val="1470"/>
              </a:lnSpc>
              <a:buChar char="•"/>
              <a:tabLst>
                <a:tab pos="789305" algn="l"/>
                <a:tab pos="789940" algn="l"/>
              </a:tabLst>
            </a:pPr>
            <a:r>
              <a:rPr sz="1350" spc="-60" dirty="0">
                <a:latin typeface="Arial"/>
                <a:cs typeface="Arial"/>
              </a:rPr>
              <a:t>Place.length()</a:t>
            </a:r>
            <a:endParaRPr sz="1350">
              <a:latin typeface="Arial"/>
              <a:cs typeface="Arial"/>
            </a:endParaRPr>
          </a:p>
          <a:p>
            <a:pPr marL="789940" lvl="1" indent="-255270">
              <a:lnSpc>
                <a:spcPts val="1470"/>
              </a:lnSpc>
              <a:buChar char="•"/>
              <a:tabLst>
                <a:tab pos="789305" algn="l"/>
                <a:tab pos="789940" algn="l"/>
              </a:tabLst>
            </a:pPr>
            <a:r>
              <a:rPr sz="1350" spc="-65" dirty="0">
                <a:latin typeface="Arial"/>
                <a:cs typeface="Arial"/>
              </a:rPr>
              <a:t>Place.substring(4,</a:t>
            </a:r>
            <a:r>
              <a:rPr sz="1350" spc="-75" dirty="0">
                <a:latin typeface="Arial"/>
                <a:cs typeface="Arial"/>
              </a:rPr>
              <a:t> </a:t>
            </a:r>
            <a:r>
              <a:rPr sz="1350" spc="-55" dirty="0">
                <a:latin typeface="Arial"/>
                <a:cs typeface="Arial"/>
              </a:rPr>
              <a:t>8)</a:t>
            </a:r>
            <a:endParaRPr sz="1350">
              <a:latin typeface="Arial"/>
              <a:cs typeface="Arial"/>
            </a:endParaRPr>
          </a:p>
          <a:p>
            <a:pPr marL="789940" lvl="1" indent="-255270">
              <a:lnSpc>
                <a:spcPts val="1470"/>
              </a:lnSpc>
              <a:buChar char="•"/>
              <a:tabLst>
                <a:tab pos="789305" algn="l"/>
                <a:tab pos="789940" algn="l"/>
              </a:tabLst>
            </a:pPr>
            <a:r>
              <a:rPr sz="1350" spc="-60" dirty="0">
                <a:latin typeface="Arial"/>
                <a:cs typeface="Arial"/>
              </a:rPr>
              <a:t>Place.replace(“e”,</a:t>
            </a:r>
            <a:r>
              <a:rPr sz="1350" spc="-75" dirty="0">
                <a:latin typeface="Arial"/>
                <a:cs typeface="Arial"/>
              </a:rPr>
              <a:t> </a:t>
            </a:r>
            <a:r>
              <a:rPr sz="1350" spc="-25" dirty="0">
                <a:latin typeface="Arial"/>
                <a:cs typeface="Arial"/>
              </a:rPr>
              <a:t>“WE”)</a:t>
            </a:r>
            <a:endParaRPr sz="1350">
              <a:latin typeface="Arial"/>
              <a:cs typeface="Arial"/>
            </a:endParaRPr>
          </a:p>
          <a:p>
            <a:pPr marL="789940" lvl="1" indent="-255270">
              <a:lnSpc>
                <a:spcPts val="1545"/>
              </a:lnSpc>
              <a:buChar char="•"/>
              <a:tabLst>
                <a:tab pos="789305" algn="l"/>
                <a:tab pos="789940" algn="l"/>
              </a:tabLst>
            </a:pPr>
            <a:r>
              <a:rPr sz="1350" spc="-60" dirty="0">
                <a:latin typeface="Arial"/>
                <a:cs typeface="Arial"/>
              </a:rPr>
              <a:t>Place.repeat(2)</a:t>
            </a:r>
            <a:endParaRPr sz="13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15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50" spc="-100" dirty="0">
                <a:latin typeface="Arial"/>
                <a:cs typeface="Arial"/>
              </a:rPr>
              <a:t>Booleans</a:t>
            </a:r>
            <a:endParaRPr sz="1850">
              <a:latin typeface="Arial"/>
              <a:cs typeface="Arial"/>
            </a:endParaRPr>
          </a:p>
          <a:p>
            <a:pPr marL="401320" indent="-255270">
              <a:lnSpc>
                <a:spcPts val="1545"/>
              </a:lnSpc>
              <a:spcBef>
                <a:spcPts val="285"/>
              </a:spcBef>
              <a:buChar char="•"/>
              <a:tabLst>
                <a:tab pos="400685" algn="l"/>
                <a:tab pos="401320" algn="l"/>
              </a:tabLst>
            </a:pPr>
            <a:r>
              <a:rPr sz="1350" spc="-50" dirty="0">
                <a:latin typeface="Arial"/>
                <a:cs typeface="Arial"/>
              </a:rPr>
              <a:t>data </a:t>
            </a:r>
            <a:r>
              <a:rPr sz="1350" spc="-30" dirty="0">
                <a:latin typeface="Arial"/>
                <a:cs typeface="Arial"/>
              </a:rPr>
              <a:t>type </a:t>
            </a:r>
            <a:r>
              <a:rPr sz="1350" spc="-35" dirty="0">
                <a:latin typeface="Arial"/>
                <a:cs typeface="Arial"/>
              </a:rPr>
              <a:t>-</a:t>
            </a:r>
            <a:r>
              <a:rPr sz="1350" spc="-135" dirty="0">
                <a:latin typeface="Arial"/>
                <a:cs typeface="Arial"/>
              </a:rPr>
              <a:t> </a:t>
            </a:r>
            <a:r>
              <a:rPr sz="1350" spc="-20" dirty="0">
                <a:latin typeface="Arial"/>
                <a:cs typeface="Arial"/>
              </a:rPr>
              <a:t>true/false</a:t>
            </a:r>
            <a:endParaRPr sz="1350">
              <a:latin typeface="Arial"/>
              <a:cs typeface="Arial"/>
            </a:endParaRPr>
          </a:p>
          <a:p>
            <a:pPr marL="401320" indent="-255270">
              <a:lnSpc>
                <a:spcPts val="1470"/>
              </a:lnSpc>
              <a:buChar char="•"/>
              <a:tabLst>
                <a:tab pos="400685" algn="l"/>
                <a:tab pos="401320" algn="l"/>
              </a:tabLst>
            </a:pPr>
            <a:r>
              <a:rPr sz="1350" spc="-90" dirty="0">
                <a:latin typeface="Arial"/>
                <a:cs typeface="Arial"/>
              </a:rPr>
              <a:t>Example</a:t>
            </a:r>
            <a:r>
              <a:rPr sz="1350" spc="-75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:</a:t>
            </a:r>
            <a:endParaRPr sz="1350">
              <a:latin typeface="Arial"/>
              <a:cs typeface="Arial"/>
            </a:endParaRPr>
          </a:p>
          <a:p>
            <a:pPr marL="789940" lvl="1" indent="-255270">
              <a:lnSpc>
                <a:spcPts val="1470"/>
              </a:lnSpc>
              <a:buChar char="•"/>
              <a:tabLst>
                <a:tab pos="789305" algn="l"/>
                <a:tab pos="789940" algn="l"/>
              </a:tabLst>
            </a:pPr>
            <a:r>
              <a:rPr sz="1350" spc="-50" dirty="0">
                <a:latin typeface="Arial"/>
                <a:cs typeface="Arial"/>
              </a:rPr>
              <a:t>boolean </a:t>
            </a:r>
            <a:r>
              <a:rPr sz="1350" spc="-55" dirty="0">
                <a:latin typeface="Arial"/>
                <a:cs typeface="Arial"/>
              </a:rPr>
              <a:t>b1 </a:t>
            </a:r>
            <a:r>
              <a:rPr sz="1350" spc="-114" dirty="0">
                <a:latin typeface="Arial"/>
                <a:cs typeface="Arial"/>
              </a:rPr>
              <a:t>= </a:t>
            </a:r>
            <a:r>
              <a:rPr sz="1350" spc="-65" dirty="0">
                <a:latin typeface="Arial"/>
                <a:cs typeface="Arial"/>
              </a:rPr>
              <a:t>4 </a:t>
            </a:r>
            <a:r>
              <a:rPr sz="1350" spc="-114" dirty="0">
                <a:latin typeface="Arial"/>
                <a:cs typeface="Arial"/>
              </a:rPr>
              <a:t>&lt;</a:t>
            </a:r>
            <a:r>
              <a:rPr sz="1350" spc="-75" dirty="0">
                <a:latin typeface="Arial"/>
                <a:cs typeface="Arial"/>
              </a:rPr>
              <a:t> </a:t>
            </a:r>
            <a:r>
              <a:rPr sz="1350" spc="-65" dirty="0">
                <a:latin typeface="Arial"/>
                <a:cs typeface="Arial"/>
              </a:rPr>
              <a:t>5</a:t>
            </a:r>
            <a:endParaRPr sz="1350">
              <a:latin typeface="Arial"/>
              <a:cs typeface="Arial"/>
            </a:endParaRPr>
          </a:p>
          <a:p>
            <a:pPr marL="789940" lvl="1" indent="-255270">
              <a:lnSpc>
                <a:spcPts val="1545"/>
              </a:lnSpc>
              <a:buChar char="•"/>
              <a:tabLst>
                <a:tab pos="789305" algn="l"/>
                <a:tab pos="789940" algn="l"/>
              </a:tabLst>
            </a:pPr>
            <a:r>
              <a:rPr sz="1350" spc="-50" dirty="0">
                <a:latin typeface="Arial"/>
                <a:cs typeface="Arial"/>
              </a:rPr>
              <a:t>boolean </a:t>
            </a:r>
            <a:r>
              <a:rPr sz="1350" spc="-55" dirty="0">
                <a:latin typeface="Arial"/>
                <a:cs typeface="Arial"/>
              </a:rPr>
              <a:t>b1 </a:t>
            </a:r>
            <a:r>
              <a:rPr sz="1350" spc="-114" dirty="0">
                <a:latin typeface="Arial"/>
                <a:cs typeface="Arial"/>
              </a:rPr>
              <a:t>= </a:t>
            </a:r>
            <a:r>
              <a:rPr sz="1350" spc="-65" dirty="0">
                <a:latin typeface="Arial"/>
                <a:cs typeface="Arial"/>
              </a:rPr>
              <a:t>4 </a:t>
            </a:r>
            <a:r>
              <a:rPr sz="1350" spc="-114" dirty="0">
                <a:latin typeface="Arial"/>
                <a:cs typeface="Arial"/>
              </a:rPr>
              <a:t>==</a:t>
            </a:r>
            <a:r>
              <a:rPr sz="1350" spc="-75" dirty="0">
                <a:latin typeface="Arial"/>
                <a:cs typeface="Arial"/>
              </a:rPr>
              <a:t> </a:t>
            </a:r>
            <a:r>
              <a:rPr sz="1350" spc="-65" dirty="0">
                <a:latin typeface="Arial"/>
                <a:cs typeface="Arial"/>
              </a:rPr>
              <a:t>5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88715" y="1619973"/>
            <a:ext cx="386144" cy="42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5785" y="1825485"/>
            <a:ext cx="623516" cy="522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76828" y="2210866"/>
            <a:ext cx="448275" cy="509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57932" y="2116340"/>
            <a:ext cx="111760" cy="47625"/>
          </a:xfrm>
          <a:custGeom>
            <a:avLst/>
            <a:gdLst/>
            <a:ahLst/>
            <a:cxnLst/>
            <a:rect l="l" t="t" r="r" b="b"/>
            <a:pathLst>
              <a:path w="111760" h="47625">
                <a:moveTo>
                  <a:pt x="17970" y="46187"/>
                </a:moveTo>
                <a:lnTo>
                  <a:pt x="13532" y="46676"/>
                </a:lnTo>
                <a:lnTo>
                  <a:pt x="15773" y="47358"/>
                </a:lnTo>
                <a:lnTo>
                  <a:pt x="17970" y="46187"/>
                </a:lnTo>
                <a:close/>
              </a:path>
              <a:path w="111760" h="47625">
                <a:moveTo>
                  <a:pt x="10216" y="45668"/>
                </a:moveTo>
                <a:lnTo>
                  <a:pt x="11722" y="46875"/>
                </a:lnTo>
                <a:lnTo>
                  <a:pt x="13532" y="46676"/>
                </a:lnTo>
                <a:lnTo>
                  <a:pt x="10216" y="45668"/>
                </a:lnTo>
                <a:close/>
              </a:path>
              <a:path w="111760" h="47625">
                <a:moveTo>
                  <a:pt x="10426" y="45732"/>
                </a:moveTo>
                <a:lnTo>
                  <a:pt x="13532" y="46676"/>
                </a:lnTo>
                <a:lnTo>
                  <a:pt x="15768" y="46431"/>
                </a:lnTo>
                <a:lnTo>
                  <a:pt x="12535" y="46266"/>
                </a:lnTo>
                <a:lnTo>
                  <a:pt x="10426" y="45732"/>
                </a:lnTo>
                <a:close/>
              </a:path>
              <a:path w="111760" h="47625">
                <a:moveTo>
                  <a:pt x="14970" y="26152"/>
                </a:moveTo>
                <a:lnTo>
                  <a:pt x="9499" y="26758"/>
                </a:lnTo>
                <a:lnTo>
                  <a:pt x="5499" y="31750"/>
                </a:lnTo>
                <a:lnTo>
                  <a:pt x="6718" y="42862"/>
                </a:lnTo>
                <a:lnTo>
                  <a:pt x="10186" y="45643"/>
                </a:lnTo>
                <a:lnTo>
                  <a:pt x="10426" y="45732"/>
                </a:lnTo>
                <a:lnTo>
                  <a:pt x="12585" y="46278"/>
                </a:lnTo>
                <a:lnTo>
                  <a:pt x="15519" y="46431"/>
                </a:lnTo>
                <a:lnTo>
                  <a:pt x="17271" y="46266"/>
                </a:lnTo>
                <a:lnTo>
                  <a:pt x="18006" y="46168"/>
                </a:lnTo>
                <a:lnTo>
                  <a:pt x="20424" y="44881"/>
                </a:lnTo>
                <a:lnTo>
                  <a:pt x="16065" y="42849"/>
                </a:lnTo>
                <a:lnTo>
                  <a:pt x="12217" y="32359"/>
                </a:lnTo>
                <a:lnTo>
                  <a:pt x="14922" y="26542"/>
                </a:lnTo>
                <a:lnTo>
                  <a:pt x="15633" y="26282"/>
                </a:lnTo>
                <a:lnTo>
                  <a:pt x="14668" y="26212"/>
                </a:lnTo>
                <a:lnTo>
                  <a:pt x="14970" y="26152"/>
                </a:lnTo>
                <a:close/>
              </a:path>
              <a:path w="111760" h="47625">
                <a:moveTo>
                  <a:pt x="17271" y="46266"/>
                </a:moveTo>
                <a:lnTo>
                  <a:pt x="15519" y="46431"/>
                </a:lnTo>
                <a:lnTo>
                  <a:pt x="15768" y="46431"/>
                </a:lnTo>
                <a:lnTo>
                  <a:pt x="17271" y="46266"/>
                </a:lnTo>
                <a:close/>
              </a:path>
              <a:path w="111760" h="47625">
                <a:moveTo>
                  <a:pt x="18006" y="46168"/>
                </a:moveTo>
                <a:lnTo>
                  <a:pt x="17271" y="46266"/>
                </a:lnTo>
                <a:lnTo>
                  <a:pt x="17970" y="46187"/>
                </a:lnTo>
                <a:close/>
              </a:path>
              <a:path w="111760" h="47625">
                <a:moveTo>
                  <a:pt x="21694" y="45473"/>
                </a:moveTo>
                <a:lnTo>
                  <a:pt x="20535" y="45834"/>
                </a:lnTo>
                <a:lnTo>
                  <a:pt x="18006" y="46168"/>
                </a:lnTo>
                <a:lnTo>
                  <a:pt x="22809" y="45646"/>
                </a:lnTo>
                <a:lnTo>
                  <a:pt x="21869" y="45554"/>
                </a:lnTo>
                <a:lnTo>
                  <a:pt x="21694" y="45473"/>
                </a:lnTo>
                <a:close/>
              </a:path>
              <a:path w="111760" h="47625">
                <a:moveTo>
                  <a:pt x="20424" y="44881"/>
                </a:moveTo>
                <a:lnTo>
                  <a:pt x="18006" y="46168"/>
                </a:lnTo>
                <a:lnTo>
                  <a:pt x="20535" y="45834"/>
                </a:lnTo>
                <a:lnTo>
                  <a:pt x="21694" y="45473"/>
                </a:lnTo>
                <a:lnTo>
                  <a:pt x="20424" y="44881"/>
                </a:lnTo>
                <a:close/>
              </a:path>
              <a:path w="111760" h="47625">
                <a:moveTo>
                  <a:pt x="2142" y="38601"/>
                </a:moveTo>
                <a:lnTo>
                  <a:pt x="5079" y="44094"/>
                </a:lnTo>
                <a:lnTo>
                  <a:pt x="10216" y="45668"/>
                </a:lnTo>
                <a:lnTo>
                  <a:pt x="8118" y="44881"/>
                </a:lnTo>
                <a:lnTo>
                  <a:pt x="4432" y="42125"/>
                </a:lnTo>
                <a:lnTo>
                  <a:pt x="2819" y="39763"/>
                </a:lnTo>
                <a:lnTo>
                  <a:pt x="2142" y="38601"/>
                </a:lnTo>
                <a:close/>
              </a:path>
              <a:path w="111760" h="47625">
                <a:moveTo>
                  <a:pt x="10972" y="24739"/>
                </a:moveTo>
                <a:lnTo>
                  <a:pt x="5321" y="27749"/>
                </a:lnTo>
                <a:lnTo>
                  <a:pt x="2057" y="38442"/>
                </a:lnTo>
                <a:lnTo>
                  <a:pt x="2819" y="39763"/>
                </a:lnTo>
                <a:lnTo>
                  <a:pt x="4432" y="42125"/>
                </a:lnTo>
                <a:lnTo>
                  <a:pt x="8153" y="44907"/>
                </a:lnTo>
                <a:lnTo>
                  <a:pt x="10189" y="45646"/>
                </a:lnTo>
                <a:lnTo>
                  <a:pt x="6718" y="42862"/>
                </a:lnTo>
                <a:lnTo>
                  <a:pt x="5499" y="31750"/>
                </a:lnTo>
                <a:lnTo>
                  <a:pt x="9499" y="26758"/>
                </a:lnTo>
                <a:lnTo>
                  <a:pt x="15446" y="26099"/>
                </a:lnTo>
                <a:lnTo>
                  <a:pt x="10972" y="24739"/>
                </a:lnTo>
                <a:close/>
              </a:path>
              <a:path w="111760" h="47625">
                <a:moveTo>
                  <a:pt x="23395" y="44943"/>
                </a:moveTo>
                <a:lnTo>
                  <a:pt x="21694" y="45473"/>
                </a:lnTo>
                <a:lnTo>
                  <a:pt x="21869" y="45554"/>
                </a:lnTo>
                <a:lnTo>
                  <a:pt x="23338" y="45015"/>
                </a:lnTo>
                <a:close/>
              </a:path>
              <a:path w="111760" h="47625">
                <a:moveTo>
                  <a:pt x="23338" y="45015"/>
                </a:moveTo>
                <a:lnTo>
                  <a:pt x="21869" y="45554"/>
                </a:lnTo>
                <a:lnTo>
                  <a:pt x="22905" y="45554"/>
                </a:lnTo>
                <a:lnTo>
                  <a:pt x="23338" y="45015"/>
                </a:lnTo>
                <a:close/>
              </a:path>
              <a:path w="111760" h="47625">
                <a:moveTo>
                  <a:pt x="20612" y="25526"/>
                </a:moveTo>
                <a:lnTo>
                  <a:pt x="18107" y="25804"/>
                </a:lnTo>
                <a:lnTo>
                  <a:pt x="18887" y="27145"/>
                </a:lnTo>
                <a:lnTo>
                  <a:pt x="21666" y="27990"/>
                </a:lnTo>
                <a:lnTo>
                  <a:pt x="24676" y="33654"/>
                </a:lnTo>
                <a:lnTo>
                  <a:pt x="21424" y="44348"/>
                </a:lnTo>
                <a:lnTo>
                  <a:pt x="20424" y="44881"/>
                </a:lnTo>
                <a:lnTo>
                  <a:pt x="21694" y="45473"/>
                </a:lnTo>
                <a:lnTo>
                  <a:pt x="23395" y="44943"/>
                </a:lnTo>
                <a:lnTo>
                  <a:pt x="26835" y="40652"/>
                </a:lnTo>
                <a:lnTo>
                  <a:pt x="25615" y="29540"/>
                </a:lnTo>
                <a:lnTo>
                  <a:pt x="20612" y="25526"/>
                </a:lnTo>
                <a:close/>
              </a:path>
              <a:path w="111760" h="47625">
                <a:moveTo>
                  <a:pt x="99606" y="0"/>
                </a:moveTo>
                <a:lnTo>
                  <a:pt x="94830" y="2908"/>
                </a:lnTo>
                <a:lnTo>
                  <a:pt x="77937" y="10627"/>
                </a:lnTo>
                <a:lnTo>
                  <a:pt x="59370" y="15281"/>
                </a:lnTo>
                <a:lnTo>
                  <a:pt x="39868" y="19178"/>
                </a:lnTo>
                <a:lnTo>
                  <a:pt x="26067" y="22994"/>
                </a:lnTo>
                <a:lnTo>
                  <a:pt x="31229" y="25400"/>
                </a:lnTo>
                <a:lnTo>
                  <a:pt x="35077" y="35902"/>
                </a:lnTo>
                <a:lnTo>
                  <a:pt x="32372" y="41706"/>
                </a:lnTo>
                <a:lnTo>
                  <a:pt x="24206" y="44691"/>
                </a:lnTo>
                <a:lnTo>
                  <a:pt x="23395" y="44943"/>
                </a:lnTo>
                <a:lnTo>
                  <a:pt x="27127" y="43624"/>
                </a:lnTo>
                <a:lnTo>
                  <a:pt x="44985" y="38655"/>
                </a:lnTo>
                <a:lnTo>
                  <a:pt x="64639" y="34659"/>
                </a:lnTo>
                <a:lnTo>
                  <a:pt x="85098" y="29285"/>
                </a:lnTo>
                <a:lnTo>
                  <a:pt x="105371" y="20180"/>
                </a:lnTo>
                <a:lnTo>
                  <a:pt x="110147" y="17272"/>
                </a:lnTo>
                <a:lnTo>
                  <a:pt x="111658" y="11036"/>
                </a:lnTo>
                <a:lnTo>
                  <a:pt x="105829" y="1498"/>
                </a:lnTo>
                <a:lnTo>
                  <a:pt x="99606" y="0"/>
                </a:lnTo>
                <a:close/>
              </a:path>
              <a:path w="111760" h="47625">
                <a:moveTo>
                  <a:pt x="31275" y="25526"/>
                </a:moveTo>
                <a:lnTo>
                  <a:pt x="20612" y="25526"/>
                </a:lnTo>
                <a:lnTo>
                  <a:pt x="25615" y="29540"/>
                </a:lnTo>
                <a:lnTo>
                  <a:pt x="26835" y="40652"/>
                </a:lnTo>
                <a:lnTo>
                  <a:pt x="23395" y="44943"/>
                </a:lnTo>
                <a:lnTo>
                  <a:pt x="24206" y="44691"/>
                </a:lnTo>
                <a:lnTo>
                  <a:pt x="32372" y="41706"/>
                </a:lnTo>
                <a:lnTo>
                  <a:pt x="35077" y="35902"/>
                </a:lnTo>
                <a:lnTo>
                  <a:pt x="31275" y="25526"/>
                </a:lnTo>
                <a:close/>
              </a:path>
              <a:path w="111760" h="47625">
                <a:moveTo>
                  <a:pt x="15633" y="26282"/>
                </a:moveTo>
                <a:lnTo>
                  <a:pt x="14922" y="26542"/>
                </a:lnTo>
                <a:lnTo>
                  <a:pt x="12217" y="32359"/>
                </a:lnTo>
                <a:lnTo>
                  <a:pt x="16065" y="42849"/>
                </a:lnTo>
                <a:lnTo>
                  <a:pt x="20424" y="44881"/>
                </a:lnTo>
                <a:lnTo>
                  <a:pt x="21424" y="44348"/>
                </a:lnTo>
                <a:lnTo>
                  <a:pt x="24676" y="33654"/>
                </a:lnTo>
                <a:lnTo>
                  <a:pt x="22503" y="29565"/>
                </a:lnTo>
                <a:lnTo>
                  <a:pt x="20294" y="29565"/>
                </a:lnTo>
                <a:lnTo>
                  <a:pt x="19507" y="28613"/>
                </a:lnTo>
                <a:lnTo>
                  <a:pt x="17017" y="26708"/>
                </a:lnTo>
                <a:lnTo>
                  <a:pt x="16319" y="26365"/>
                </a:lnTo>
                <a:lnTo>
                  <a:pt x="15633" y="26282"/>
                </a:lnTo>
                <a:close/>
              </a:path>
              <a:path w="111760" h="47625">
                <a:moveTo>
                  <a:pt x="11290" y="23101"/>
                </a:moveTo>
                <a:lnTo>
                  <a:pt x="1625" y="28727"/>
                </a:lnTo>
                <a:lnTo>
                  <a:pt x="0" y="34925"/>
                </a:lnTo>
                <a:lnTo>
                  <a:pt x="2142" y="38601"/>
                </a:lnTo>
                <a:lnTo>
                  <a:pt x="2057" y="38442"/>
                </a:lnTo>
                <a:lnTo>
                  <a:pt x="5321" y="27749"/>
                </a:lnTo>
                <a:lnTo>
                  <a:pt x="10972" y="24739"/>
                </a:lnTo>
                <a:lnTo>
                  <a:pt x="17487" y="24739"/>
                </a:lnTo>
                <a:lnTo>
                  <a:pt x="11290" y="23101"/>
                </a:lnTo>
                <a:close/>
              </a:path>
              <a:path w="111760" h="47625">
                <a:moveTo>
                  <a:pt x="16319" y="26365"/>
                </a:moveTo>
                <a:lnTo>
                  <a:pt x="17017" y="26708"/>
                </a:lnTo>
                <a:lnTo>
                  <a:pt x="19507" y="28613"/>
                </a:lnTo>
                <a:lnTo>
                  <a:pt x="20294" y="29565"/>
                </a:lnTo>
                <a:lnTo>
                  <a:pt x="18887" y="27145"/>
                </a:lnTo>
                <a:lnTo>
                  <a:pt x="16319" y="26365"/>
                </a:lnTo>
                <a:close/>
              </a:path>
              <a:path w="111760" h="47625">
                <a:moveTo>
                  <a:pt x="18887" y="27145"/>
                </a:moveTo>
                <a:lnTo>
                  <a:pt x="20294" y="29565"/>
                </a:lnTo>
                <a:lnTo>
                  <a:pt x="22503" y="29565"/>
                </a:lnTo>
                <a:lnTo>
                  <a:pt x="21666" y="27990"/>
                </a:lnTo>
                <a:lnTo>
                  <a:pt x="18887" y="27145"/>
                </a:lnTo>
                <a:close/>
              </a:path>
              <a:path w="111760" h="47625">
                <a:moveTo>
                  <a:pt x="18107" y="25804"/>
                </a:moveTo>
                <a:lnTo>
                  <a:pt x="16402" y="26000"/>
                </a:lnTo>
                <a:lnTo>
                  <a:pt x="15821" y="26213"/>
                </a:lnTo>
                <a:lnTo>
                  <a:pt x="18887" y="27145"/>
                </a:lnTo>
                <a:lnTo>
                  <a:pt x="18107" y="25804"/>
                </a:lnTo>
                <a:close/>
              </a:path>
              <a:path w="111760" h="47625">
                <a:moveTo>
                  <a:pt x="15821" y="26213"/>
                </a:moveTo>
                <a:lnTo>
                  <a:pt x="16319" y="26365"/>
                </a:lnTo>
                <a:lnTo>
                  <a:pt x="15821" y="26213"/>
                </a:lnTo>
                <a:close/>
              </a:path>
              <a:path w="111760" h="47625">
                <a:moveTo>
                  <a:pt x="15510" y="26119"/>
                </a:moveTo>
                <a:lnTo>
                  <a:pt x="14970" y="26152"/>
                </a:lnTo>
                <a:lnTo>
                  <a:pt x="14668" y="26212"/>
                </a:lnTo>
                <a:lnTo>
                  <a:pt x="15633" y="26282"/>
                </a:lnTo>
                <a:lnTo>
                  <a:pt x="15821" y="26213"/>
                </a:lnTo>
                <a:lnTo>
                  <a:pt x="15510" y="26119"/>
                </a:lnTo>
                <a:close/>
              </a:path>
              <a:path w="111760" h="47625">
                <a:moveTo>
                  <a:pt x="16430" y="25990"/>
                </a:moveTo>
                <a:lnTo>
                  <a:pt x="16034" y="26099"/>
                </a:lnTo>
                <a:lnTo>
                  <a:pt x="15510" y="26119"/>
                </a:lnTo>
                <a:lnTo>
                  <a:pt x="15823" y="26212"/>
                </a:lnTo>
                <a:lnTo>
                  <a:pt x="16430" y="25990"/>
                </a:lnTo>
                <a:close/>
              </a:path>
              <a:path w="111760" h="47625">
                <a:moveTo>
                  <a:pt x="15446" y="26099"/>
                </a:moveTo>
                <a:lnTo>
                  <a:pt x="15145" y="26132"/>
                </a:lnTo>
                <a:lnTo>
                  <a:pt x="15510" y="26119"/>
                </a:lnTo>
                <a:close/>
              </a:path>
              <a:path w="111760" h="47625">
                <a:moveTo>
                  <a:pt x="16337" y="26000"/>
                </a:moveTo>
                <a:lnTo>
                  <a:pt x="15456" y="26098"/>
                </a:lnTo>
                <a:lnTo>
                  <a:pt x="16065" y="26098"/>
                </a:lnTo>
                <a:lnTo>
                  <a:pt x="16337" y="26000"/>
                </a:lnTo>
                <a:close/>
              </a:path>
              <a:path w="111760" h="47625">
                <a:moveTo>
                  <a:pt x="17487" y="24739"/>
                </a:moveTo>
                <a:lnTo>
                  <a:pt x="10972" y="24739"/>
                </a:lnTo>
                <a:lnTo>
                  <a:pt x="15456" y="26098"/>
                </a:lnTo>
                <a:lnTo>
                  <a:pt x="16365" y="25990"/>
                </a:lnTo>
                <a:lnTo>
                  <a:pt x="17867" y="25451"/>
                </a:lnTo>
                <a:lnTo>
                  <a:pt x="17487" y="24739"/>
                </a:lnTo>
                <a:close/>
              </a:path>
              <a:path w="111760" h="47625">
                <a:moveTo>
                  <a:pt x="17895" y="25441"/>
                </a:moveTo>
                <a:lnTo>
                  <a:pt x="16337" y="26000"/>
                </a:lnTo>
                <a:lnTo>
                  <a:pt x="17901" y="25451"/>
                </a:lnTo>
                <a:close/>
              </a:path>
              <a:path w="111760" h="47625">
                <a:moveTo>
                  <a:pt x="17901" y="25451"/>
                </a:moveTo>
                <a:lnTo>
                  <a:pt x="16430" y="25990"/>
                </a:lnTo>
                <a:lnTo>
                  <a:pt x="18107" y="25804"/>
                </a:lnTo>
                <a:lnTo>
                  <a:pt x="17901" y="25451"/>
                </a:lnTo>
                <a:close/>
              </a:path>
              <a:path w="111760" h="47625">
                <a:moveTo>
                  <a:pt x="26067" y="22994"/>
                </a:moveTo>
                <a:lnTo>
                  <a:pt x="20167" y="24625"/>
                </a:lnTo>
                <a:lnTo>
                  <a:pt x="18042" y="25400"/>
                </a:lnTo>
                <a:lnTo>
                  <a:pt x="18107" y="25804"/>
                </a:lnTo>
                <a:lnTo>
                  <a:pt x="20612" y="25526"/>
                </a:lnTo>
                <a:lnTo>
                  <a:pt x="31275" y="25526"/>
                </a:lnTo>
                <a:lnTo>
                  <a:pt x="26067" y="22994"/>
                </a:lnTo>
                <a:close/>
              </a:path>
              <a:path w="111760" h="47625">
                <a:moveTo>
                  <a:pt x="25425" y="22694"/>
                </a:moveTo>
                <a:lnTo>
                  <a:pt x="19612" y="24824"/>
                </a:lnTo>
                <a:lnTo>
                  <a:pt x="20167" y="24625"/>
                </a:lnTo>
                <a:lnTo>
                  <a:pt x="26067" y="22994"/>
                </a:lnTo>
                <a:lnTo>
                  <a:pt x="25425" y="22694"/>
                </a:lnTo>
                <a:close/>
              </a:path>
            </a:pathLst>
          </a:custGeom>
          <a:solidFill>
            <a:srgbClr val="1749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84386" y="2069769"/>
            <a:ext cx="188810" cy="1305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1198" y="2397302"/>
            <a:ext cx="242861" cy="414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53315" y="1722589"/>
            <a:ext cx="461379" cy="132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55302" y="2041626"/>
            <a:ext cx="1099714" cy="3833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64626" y="2596959"/>
            <a:ext cx="558038" cy="485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01370" y="2580081"/>
            <a:ext cx="137017" cy="444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38825" y="2581910"/>
            <a:ext cx="227063" cy="5118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95917" y="1742859"/>
            <a:ext cx="1587168" cy="38726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99137" y="1279470"/>
            <a:ext cx="956846" cy="2172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28769" y="1254112"/>
            <a:ext cx="536603" cy="31705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63102" y="2792158"/>
            <a:ext cx="708990" cy="8282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13002" y="2811322"/>
            <a:ext cx="889123" cy="16673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3866504" y="2426474"/>
            <a:ext cx="1979295" cy="788670"/>
            <a:chOff x="3866504" y="2426474"/>
            <a:chExt cx="1979295" cy="788670"/>
          </a:xfrm>
        </p:grpSpPr>
        <p:sp>
          <p:nvSpPr>
            <p:cNvPr id="21" name="object 21"/>
            <p:cNvSpPr/>
            <p:nvPr/>
          </p:nvSpPr>
          <p:spPr>
            <a:xfrm>
              <a:off x="5616816" y="2441866"/>
              <a:ext cx="181317" cy="24357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29902" y="2426474"/>
              <a:ext cx="1515348" cy="78806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66504" y="2782531"/>
              <a:ext cx="174482" cy="17729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74973" y="2843059"/>
              <a:ext cx="296480" cy="3302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653476" y="3414026"/>
            <a:ext cx="826135" cy="117475"/>
          </a:xfrm>
          <a:custGeom>
            <a:avLst/>
            <a:gdLst/>
            <a:ahLst/>
            <a:cxnLst/>
            <a:rect l="l" t="t" r="r" b="b"/>
            <a:pathLst>
              <a:path w="826135" h="117475">
                <a:moveTo>
                  <a:pt x="3000" y="97545"/>
                </a:moveTo>
                <a:lnTo>
                  <a:pt x="22903" y="117220"/>
                </a:lnTo>
                <a:lnTo>
                  <a:pt x="31213" y="109740"/>
                </a:lnTo>
                <a:lnTo>
                  <a:pt x="31552" y="103352"/>
                </a:lnTo>
                <a:lnTo>
                  <a:pt x="29128" y="100660"/>
                </a:lnTo>
                <a:lnTo>
                  <a:pt x="8407" y="100660"/>
                </a:lnTo>
                <a:lnTo>
                  <a:pt x="3000" y="97545"/>
                </a:lnTo>
                <a:close/>
              </a:path>
              <a:path w="826135" h="117475">
                <a:moveTo>
                  <a:pt x="1881" y="83278"/>
                </a:moveTo>
                <a:lnTo>
                  <a:pt x="1303" y="84284"/>
                </a:lnTo>
                <a:lnTo>
                  <a:pt x="584" y="86550"/>
                </a:lnTo>
                <a:lnTo>
                  <a:pt x="530" y="87490"/>
                </a:lnTo>
                <a:lnTo>
                  <a:pt x="1425" y="92176"/>
                </a:lnTo>
                <a:lnTo>
                  <a:pt x="3000" y="97545"/>
                </a:lnTo>
                <a:lnTo>
                  <a:pt x="8407" y="100660"/>
                </a:lnTo>
                <a:lnTo>
                  <a:pt x="19198" y="97739"/>
                </a:lnTo>
                <a:lnTo>
                  <a:pt x="20984" y="94627"/>
                </a:lnTo>
                <a:lnTo>
                  <a:pt x="16053" y="94627"/>
                </a:lnTo>
                <a:lnTo>
                  <a:pt x="9645" y="94551"/>
                </a:lnTo>
                <a:lnTo>
                  <a:pt x="1952" y="86664"/>
                </a:lnTo>
                <a:lnTo>
                  <a:pt x="1881" y="83278"/>
                </a:lnTo>
                <a:close/>
              </a:path>
              <a:path w="826135" h="117475">
                <a:moveTo>
                  <a:pt x="22317" y="91907"/>
                </a:moveTo>
                <a:lnTo>
                  <a:pt x="22390" y="92176"/>
                </a:lnTo>
                <a:lnTo>
                  <a:pt x="19198" y="97739"/>
                </a:lnTo>
                <a:lnTo>
                  <a:pt x="8407" y="100660"/>
                </a:lnTo>
                <a:lnTo>
                  <a:pt x="29128" y="100660"/>
                </a:lnTo>
                <a:lnTo>
                  <a:pt x="27813" y="99199"/>
                </a:lnTo>
                <a:lnTo>
                  <a:pt x="26191" y="97459"/>
                </a:lnTo>
                <a:lnTo>
                  <a:pt x="22317" y="91907"/>
                </a:lnTo>
                <a:close/>
              </a:path>
              <a:path w="826135" h="117475">
                <a:moveTo>
                  <a:pt x="1400" y="92089"/>
                </a:moveTo>
                <a:lnTo>
                  <a:pt x="2851" y="97459"/>
                </a:lnTo>
                <a:lnTo>
                  <a:pt x="3000" y="97545"/>
                </a:lnTo>
                <a:lnTo>
                  <a:pt x="1400" y="92089"/>
                </a:lnTo>
                <a:close/>
              </a:path>
              <a:path w="826135" h="117475">
                <a:moveTo>
                  <a:pt x="10635" y="79082"/>
                </a:moveTo>
                <a:lnTo>
                  <a:pt x="3125" y="81114"/>
                </a:lnTo>
                <a:lnTo>
                  <a:pt x="1881" y="83278"/>
                </a:lnTo>
                <a:lnTo>
                  <a:pt x="1952" y="86664"/>
                </a:lnTo>
                <a:lnTo>
                  <a:pt x="9645" y="94551"/>
                </a:lnTo>
                <a:lnTo>
                  <a:pt x="16053" y="94627"/>
                </a:lnTo>
                <a:lnTo>
                  <a:pt x="20040" y="90741"/>
                </a:lnTo>
                <a:lnTo>
                  <a:pt x="19700" y="90741"/>
                </a:lnTo>
                <a:lnTo>
                  <a:pt x="19752" y="90563"/>
                </a:lnTo>
                <a:lnTo>
                  <a:pt x="18703" y="90563"/>
                </a:lnTo>
                <a:lnTo>
                  <a:pt x="13086" y="87490"/>
                </a:lnTo>
                <a:lnTo>
                  <a:pt x="10635" y="79082"/>
                </a:lnTo>
                <a:close/>
              </a:path>
              <a:path w="826135" h="117475">
                <a:moveTo>
                  <a:pt x="21604" y="89719"/>
                </a:moveTo>
                <a:lnTo>
                  <a:pt x="20841" y="89960"/>
                </a:lnTo>
                <a:lnTo>
                  <a:pt x="16053" y="94627"/>
                </a:lnTo>
                <a:lnTo>
                  <a:pt x="20984" y="94627"/>
                </a:lnTo>
                <a:lnTo>
                  <a:pt x="22390" y="92176"/>
                </a:lnTo>
                <a:lnTo>
                  <a:pt x="22317" y="91907"/>
                </a:lnTo>
                <a:lnTo>
                  <a:pt x="22000" y="91452"/>
                </a:lnTo>
                <a:lnTo>
                  <a:pt x="21604" y="89719"/>
                </a:lnTo>
                <a:close/>
              </a:path>
              <a:path w="826135" h="117475">
                <a:moveTo>
                  <a:pt x="1303" y="84284"/>
                </a:moveTo>
                <a:lnTo>
                  <a:pt x="0" y="86550"/>
                </a:lnTo>
                <a:lnTo>
                  <a:pt x="26" y="87007"/>
                </a:lnTo>
                <a:lnTo>
                  <a:pt x="1390" y="92054"/>
                </a:lnTo>
                <a:lnTo>
                  <a:pt x="530" y="87490"/>
                </a:lnTo>
                <a:lnTo>
                  <a:pt x="584" y="86550"/>
                </a:lnTo>
                <a:lnTo>
                  <a:pt x="1303" y="84284"/>
                </a:lnTo>
                <a:close/>
              </a:path>
              <a:path w="826135" h="117475">
                <a:moveTo>
                  <a:pt x="21717" y="89686"/>
                </a:moveTo>
                <a:lnTo>
                  <a:pt x="21721" y="90230"/>
                </a:lnTo>
                <a:lnTo>
                  <a:pt x="22000" y="91452"/>
                </a:lnTo>
                <a:lnTo>
                  <a:pt x="22317" y="91907"/>
                </a:lnTo>
                <a:lnTo>
                  <a:pt x="21717" y="89686"/>
                </a:lnTo>
                <a:close/>
              </a:path>
              <a:path w="826135" h="117475">
                <a:moveTo>
                  <a:pt x="20870" y="89932"/>
                </a:moveTo>
                <a:lnTo>
                  <a:pt x="19848" y="90230"/>
                </a:lnTo>
                <a:lnTo>
                  <a:pt x="19700" y="90741"/>
                </a:lnTo>
                <a:lnTo>
                  <a:pt x="20053" y="90728"/>
                </a:lnTo>
                <a:lnTo>
                  <a:pt x="20448" y="90131"/>
                </a:lnTo>
                <a:lnTo>
                  <a:pt x="20841" y="89960"/>
                </a:lnTo>
                <a:close/>
              </a:path>
              <a:path w="826135" h="117475">
                <a:moveTo>
                  <a:pt x="20841" y="89960"/>
                </a:moveTo>
                <a:lnTo>
                  <a:pt x="20448" y="90131"/>
                </a:lnTo>
                <a:lnTo>
                  <a:pt x="20053" y="90728"/>
                </a:lnTo>
                <a:lnTo>
                  <a:pt x="20841" y="89960"/>
                </a:lnTo>
                <a:close/>
              </a:path>
              <a:path w="826135" h="117475">
                <a:moveTo>
                  <a:pt x="13916" y="78193"/>
                </a:moveTo>
                <a:lnTo>
                  <a:pt x="10635" y="79082"/>
                </a:lnTo>
                <a:lnTo>
                  <a:pt x="13086" y="87490"/>
                </a:lnTo>
                <a:lnTo>
                  <a:pt x="18703" y="90563"/>
                </a:lnTo>
                <a:lnTo>
                  <a:pt x="19848" y="90230"/>
                </a:lnTo>
                <a:lnTo>
                  <a:pt x="20677" y="87375"/>
                </a:lnTo>
                <a:lnTo>
                  <a:pt x="20834" y="87007"/>
                </a:lnTo>
                <a:lnTo>
                  <a:pt x="20870" y="86550"/>
                </a:lnTo>
                <a:lnTo>
                  <a:pt x="19473" y="81394"/>
                </a:lnTo>
                <a:lnTo>
                  <a:pt x="13916" y="78193"/>
                </a:lnTo>
                <a:close/>
              </a:path>
              <a:path w="826135" h="117475">
                <a:moveTo>
                  <a:pt x="19848" y="90230"/>
                </a:moveTo>
                <a:lnTo>
                  <a:pt x="18703" y="90563"/>
                </a:lnTo>
                <a:lnTo>
                  <a:pt x="19752" y="90563"/>
                </a:lnTo>
                <a:lnTo>
                  <a:pt x="19848" y="90230"/>
                </a:lnTo>
                <a:close/>
              </a:path>
              <a:path w="826135" h="117475">
                <a:moveTo>
                  <a:pt x="20932" y="86779"/>
                </a:moveTo>
                <a:lnTo>
                  <a:pt x="20644" y="87490"/>
                </a:lnTo>
                <a:lnTo>
                  <a:pt x="19848" y="90230"/>
                </a:lnTo>
                <a:lnTo>
                  <a:pt x="20870" y="89932"/>
                </a:lnTo>
                <a:lnTo>
                  <a:pt x="21510" y="89309"/>
                </a:lnTo>
                <a:lnTo>
                  <a:pt x="20932" y="86779"/>
                </a:lnTo>
                <a:close/>
              </a:path>
              <a:path w="826135" h="117475">
                <a:moveTo>
                  <a:pt x="20979" y="89901"/>
                </a:moveTo>
                <a:lnTo>
                  <a:pt x="20841" y="89960"/>
                </a:lnTo>
                <a:lnTo>
                  <a:pt x="20979" y="89901"/>
                </a:lnTo>
                <a:close/>
              </a:path>
              <a:path w="826135" h="117475">
                <a:moveTo>
                  <a:pt x="21510" y="89309"/>
                </a:moveTo>
                <a:lnTo>
                  <a:pt x="20870" y="89932"/>
                </a:lnTo>
                <a:lnTo>
                  <a:pt x="21178" y="89814"/>
                </a:lnTo>
                <a:lnTo>
                  <a:pt x="21517" y="89719"/>
                </a:lnTo>
                <a:lnTo>
                  <a:pt x="21510" y="89309"/>
                </a:lnTo>
                <a:close/>
              </a:path>
              <a:path w="826135" h="117475">
                <a:moveTo>
                  <a:pt x="21599" y="89696"/>
                </a:moveTo>
                <a:lnTo>
                  <a:pt x="21178" y="89814"/>
                </a:lnTo>
                <a:lnTo>
                  <a:pt x="20979" y="89901"/>
                </a:lnTo>
                <a:lnTo>
                  <a:pt x="21604" y="89719"/>
                </a:lnTo>
                <a:close/>
              </a:path>
              <a:path w="826135" h="117475">
                <a:moveTo>
                  <a:pt x="24069" y="89001"/>
                </a:moveTo>
                <a:lnTo>
                  <a:pt x="21711" y="89664"/>
                </a:lnTo>
                <a:lnTo>
                  <a:pt x="24069" y="89001"/>
                </a:lnTo>
                <a:close/>
              </a:path>
              <a:path w="826135" h="117475">
                <a:moveTo>
                  <a:pt x="24242" y="68267"/>
                </a:moveTo>
                <a:lnTo>
                  <a:pt x="18427" y="69570"/>
                </a:lnTo>
                <a:lnTo>
                  <a:pt x="13939" y="70916"/>
                </a:lnTo>
                <a:lnTo>
                  <a:pt x="12862" y="71468"/>
                </a:lnTo>
                <a:lnTo>
                  <a:pt x="12368" y="72368"/>
                </a:lnTo>
                <a:lnTo>
                  <a:pt x="16331" y="72415"/>
                </a:lnTo>
                <a:lnTo>
                  <a:pt x="24135" y="80429"/>
                </a:lnTo>
                <a:lnTo>
                  <a:pt x="24054" y="86830"/>
                </a:lnTo>
                <a:lnTo>
                  <a:pt x="21826" y="89001"/>
                </a:lnTo>
                <a:lnTo>
                  <a:pt x="21711" y="89664"/>
                </a:lnTo>
                <a:lnTo>
                  <a:pt x="29436" y="87439"/>
                </a:lnTo>
                <a:lnTo>
                  <a:pt x="32517" y="81826"/>
                </a:lnTo>
                <a:lnTo>
                  <a:pt x="29389" y="71094"/>
                </a:lnTo>
                <a:lnTo>
                  <a:pt x="24242" y="68267"/>
                </a:lnTo>
                <a:close/>
              </a:path>
              <a:path w="826135" h="117475">
                <a:moveTo>
                  <a:pt x="20932" y="86779"/>
                </a:moveTo>
                <a:lnTo>
                  <a:pt x="21510" y="89309"/>
                </a:lnTo>
                <a:lnTo>
                  <a:pt x="21532" y="89001"/>
                </a:lnTo>
                <a:lnTo>
                  <a:pt x="20932" y="86779"/>
                </a:lnTo>
                <a:close/>
              </a:path>
              <a:path w="826135" h="117475">
                <a:moveTo>
                  <a:pt x="21958" y="78193"/>
                </a:moveTo>
                <a:lnTo>
                  <a:pt x="13916" y="78193"/>
                </a:lnTo>
                <a:lnTo>
                  <a:pt x="19473" y="81394"/>
                </a:lnTo>
                <a:lnTo>
                  <a:pt x="21593" y="89228"/>
                </a:lnTo>
                <a:lnTo>
                  <a:pt x="24054" y="86830"/>
                </a:lnTo>
                <a:lnTo>
                  <a:pt x="24135" y="80429"/>
                </a:lnTo>
                <a:lnTo>
                  <a:pt x="21958" y="78193"/>
                </a:lnTo>
                <a:close/>
              </a:path>
              <a:path w="826135" h="117475">
                <a:moveTo>
                  <a:pt x="799009" y="0"/>
                </a:moveTo>
                <a:lnTo>
                  <a:pt x="761442" y="10985"/>
                </a:lnTo>
                <a:lnTo>
                  <a:pt x="752692" y="13093"/>
                </a:lnTo>
                <a:lnTo>
                  <a:pt x="735945" y="15932"/>
                </a:lnTo>
                <a:lnTo>
                  <a:pt x="712985" y="17700"/>
                </a:lnTo>
                <a:lnTo>
                  <a:pt x="590490" y="21516"/>
                </a:lnTo>
                <a:lnTo>
                  <a:pt x="560980" y="22733"/>
                </a:lnTo>
                <a:lnTo>
                  <a:pt x="557586" y="22911"/>
                </a:lnTo>
                <a:lnTo>
                  <a:pt x="430546" y="30416"/>
                </a:lnTo>
                <a:lnTo>
                  <a:pt x="389196" y="32170"/>
                </a:lnTo>
                <a:lnTo>
                  <a:pt x="304410" y="34521"/>
                </a:lnTo>
                <a:lnTo>
                  <a:pt x="258953" y="37033"/>
                </a:lnTo>
                <a:lnTo>
                  <a:pt x="215931" y="41740"/>
                </a:lnTo>
                <a:lnTo>
                  <a:pt x="160874" y="48520"/>
                </a:lnTo>
                <a:lnTo>
                  <a:pt x="43814" y="64844"/>
                </a:lnTo>
                <a:lnTo>
                  <a:pt x="24242" y="68267"/>
                </a:lnTo>
                <a:lnTo>
                  <a:pt x="29389" y="71094"/>
                </a:lnTo>
                <a:lnTo>
                  <a:pt x="32517" y="81826"/>
                </a:lnTo>
                <a:lnTo>
                  <a:pt x="29436" y="87439"/>
                </a:lnTo>
                <a:lnTo>
                  <a:pt x="24069" y="89001"/>
                </a:lnTo>
                <a:lnTo>
                  <a:pt x="33771" y="86829"/>
                </a:lnTo>
                <a:lnTo>
                  <a:pt x="135946" y="72339"/>
                </a:lnTo>
                <a:lnTo>
                  <a:pt x="243773" y="58873"/>
                </a:lnTo>
                <a:lnTo>
                  <a:pt x="282799" y="55647"/>
                </a:lnTo>
                <a:lnTo>
                  <a:pt x="389943" y="52400"/>
                </a:lnTo>
                <a:lnTo>
                  <a:pt x="431496" y="50634"/>
                </a:lnTo>
                <a:lnTo>
                  <a:pt x="561945" y="42948"/>
                </a:lnTo>
                <a:lnTo>
                  <a:pt x="714625" y="37822"/>
                </a:lnTo>
                <a:lnTo>
                  <a:pt x="738950" y="35880"/>
                </a:lnTo>
                <a:lnTo>
                  <a:pt x="757518" y="32753"/>
                </a:lnTo>
                <a:lnTo>
                  <a:pt x="768097" y="30111"/>
                </a:lnTo>
                <a:lnTo>
                  <a:pt x="775527" y="26492"/>
                </a:lnTo>
                <a:lnTo>
                  <a:pt x="784658" y="22885"/>
                </a:lnTo>
                <a:lnTo>
                  <a:pt x="787376" y="21945"/>
                </a:lnTo>
                <a:lnTo>
                  <a:pt x="788378" y="21759"/>
                </a:lnTo>
                <a:lnTo>
                  <a:pt x="789662" y="20777"/>
                </a:lnTo>
                <a:lnTo>
                  <a:pt x="793463" y="20777"/>
                </a:lnTo>
                <a:lnTo>
                  <a:pt x="794919" y="20485"/>
                </a:lnTo>
                <a:lnTo>
                  <a:pt x="798183" y="20231"/>
                </a:lnTo>
                <a:lnTo>
                  <a:pt x="802492" y="20231"/>
                </a:lnTo>
                <a:lnTo>
                  <a:pt x="800774" y="18351"/>
                </a:lnTo>
                <a:lnTo>
                  <a:pt x="801066" y="11950"/>
                </a:lnTo>
                <a:lnTo>
                  <a:pt x="809321" y="4406"/>
                </a:lnTo>
                <a:lnTo>
                  <a:pt x="814484" y="4406"/>
                </a:lnTo>
                <a:lnTo>
                  <a:pt x="810121" y="1917"/>
                </a:lnTo>
                <a:lnTo>
                  <a:pt x="804635" y="850"/>
                </a:lnTo>
                <a:lnTo>
                  <a:pt x="799009" y="0"/>
                </a:lnTo>
                <a:close/>
              </a:path>
              <a:path w="826135" h="117475">
                <a:moveTo>
                  <a:pt x="1892" y="82427"/>
                </a:moveTo>
                <a:lnTo>
                  <a:pt x="1303" y="84284"/>
                </a:lnTo>
                <a:lnTo>
                  <a:pt x="1881" y="83278"/>
                </a:lnTo>
                <a:lnTo>
                  <a:pt x="1892" y="82427"/>
                </a:lnTo>
                <a:close/>
              </a:path>
              <a:path w="826135" h="117475">
                <a:moveTo>
                  <a:pt x="11133" y="72353"/>
                </a:moveTo>
                <a:lnTo>
                  <a:pt x="1881" y="83278"/>
                </a:lnTo>
                <a:lnTo>
                  <a:pt x="3125" y="81114"/>
                </a:lnTo>
                <a:lnTo>
                  <a:pt x="10635" y="79082"/>
                </a:lnTo>
                <a:lnTo>
                  <a:pt x="9958" y="76758"/>
                </a:lnTo>
                <a:lnTo>
                  <a:pt x="12368" y="72368"/>
                </a:lnTo>
                <a:lnTo>
                  <a:pt x="11133" y="72353"/>
                </a:lnTo>
                <a:close/>
              </a:path>
              <a:path w="826135" h="117475">
                <a:moveTo>
                  <a:pt x="5862" y="76303"/>
                </a:moveTo>
                <a:lnTo>
                  <a:pt x="1920" y="80149"/>
                </a:lnTo>
                <a:lnTo>
                  <a:pt x="1892" y="82427"/>
                </a:lnTo>
                <a:lnTo>
                  <a:pt x="2775" y="79641"/>
                </a:lnTo>
                <a:lnTo>
                  <a:pt x="5862" y="76303"/>
                </a:lnTo>
                <a:close/>
              </a:path>
              <a:path w="826135" h="117475">
                <a:moveTo>
                  <a:pt x="12368" y="72368"/>
                </a:moveTo>
                <a:lnTo>
                  <a:pt x="9958" y="76758"/>
                </a:lnTo>
                <a:lnTo>
                  <a:pt x="10635" y="79082"/>
                </a:lnTo>
                <a:lnTo>
                  <a:pt x="13916" y="78193"/>
                </a:lnTo>
                <a:lnTo>
                  <a:pt x="21958" y="78193"/>
                </a:lnTo>
                <a:lnTo>
                  <a:pt x="16331" y="72415"/>
                </a:lnTo>
                <a:lnTo>
                  <a:pt x="12368" y="72368"/>
                </a:lnTo>
                <a:close/>
              </a:path>
              <a:path w="826135" h="117475">
                <a:moveTo>
                  <a:pt x="9924" y="72339"/>
                </a:moveTo>
                <a:lnTo>
                  <a:pt x="6010" y="76158"/>
                </a:lnTo>
                <a:lnTo>
                  <a:pt x="9027" y="73431"/>
                </a:lnTo>
                <a:lnTo>
                  <a:pt x="11133" y="72353"/>
                </a:lnTo>
                <a:lnTo>
                  <a:pt x="9924" y="72339"/>
                </a:lnTo>
                <a:close/>
              </a:path>
              <a:path w="826135" h="117475">
                <a:moveTo>
                  <a:pt x="12862" y="71468"/>
                </a:moveTo>
                <a:lnTo>
                  <a:pt x="11133" y="72353"/>
                </a:lnTo>
                <a:lnTo>
                  <a:pt x="12368" y="72368"/>
                </a:lnTo>
                <a:lnTo>
                  <a:pt x="12862" y="71468"/>
                </a:lnTo>
                <a:close/>
              </a:path>
              <a:path w="826135" h="117475">
                <a:moveTo>
                  <a:pt x="17695" y="69784"/>
                </a:moveTo>
                <a:lnTo>
                  <a:pt x="13039" y="71145"/>
                </a:lnTo>
                <a:lnTo>
                  <a:pt x="12862" y="71468"/>
                </a:lnTo>
                <a:lnTo>
                  <a:pt x="13939" y="70916"/>
                </a:lnTo>
                <a:lnTo>
                  <a:pt x="17695" y="69784"/>
                </a:lnTo>
                <a:close/>
              </a:path>
              <a:path w="826135" h="117475">
                <a:moveTo>
                  <a:pt x="23772" y="68008"/>
                </a:moveTo>
                <a:lnTo>
                  <a:pt x="18499" y="69549"/>
                </a:lnTo>
                <a:lnTo>
                  <a:pt x="24242" y="68267"/>
                </a:lnTo>
                <a:lnTo>
                  <a:pt x="23772" y="68008"/>
                </a:lnTo>
                <a:close/>
              </a:path>
              <a:path w="826135" h="117475">
                <a:moveTo>
                  <a:pt x="791948" y="21081"/>
                </a:moveTo>
                <a:lnTo>
                  <a:pt x="788378" y="21759"/>
                </a:lnTo>
                <a:lnTo>
                  <a:pt x="784569" y="24676"/>
                </a:lnTo>
                <a:lnTo>
                  <a:pt x="783312" y="34124"/>
                </a:lnTo>
                <a:lnTo>
                  <a:pt x="783195" y="35880"/>
                </a:lnTo>
                <a:lnTo>
                  <a:pt x="786982" y="40843"/>
                </a:lnTo>
                <a:lnTo>
                  <a:pt x="793779" y="41740"/>
                </a:lnTo>
                <a:lnTo>
                  <a:pt x="801003" y="42659"/>
                </a:lnTo>
                <a:lnTo>
                  <a:pt x="808622" y="41740"/>
                </a:lnTo>
                <a:lnTo>
                  <a:pt x="803035" y="39623"/>
                </a:lnTo>
                <a:lnTo>
                  <a:pt x="798374" y="29476"/>
                </a:lnTo>
                <a:lnTo>
                  <a:pt x="800596" y="23456"/>
                </a:lnTo>
                <a:lnTo>
                  <a:pt x="802845" y="22428"/>
                </a:lnTo>
                <a:lnTo>
                  <a:pt x="801549" y="22428"/>
                </a:lnTo>
                <a:lnTo>
                  <a:pt x="795199" y="21513"/>
                </a:lnTo>
                <a:lnTo>
                  <a:pt x="791948" y="21081"/>
                </a:lnTo>
                <a:close/>
              </a:path>
              <a:path w="826135" h="117475">
                <a:moveTo>
                  <a:pt x="814122" y="39522"/>
                </a:moveTo>
                <a:lnTo>
                  <a:pt x="809004" y="41694"/>
                </a:lnTo>
                <a:lnTo>
                  <a:pt x="808697" y="41731"/>
                </a:lnTo>
                <a:lnTo>
                  <a:pt x="809042" y="41859"/>
                </a:lnTo>
                <a:lnTo>
                  <a:pt x="814122" y="39522"/>
                </a:lnTo>
                <a:close/>
              </a:path>
              <a:path w="826135" h="117475">
                <a:moveTo>
                  <a:pt x="804115" y="22006"/>
                </a:moveTo>
                <a:lnTo>
                  <a:pt x="803975" y="22085"/>
                </a:lnTo>
                <a:lnTo>
                  <a:pt x="803424" y="22163"/>
                </a:lnTo>
                <a:lnTo>
                  <a:pt x="800596" y="23456"/>
                </a:lnTo>
                <a:lnTo>
                  <a:pt x="798511" y="29106"/>
                </a:lnTo>
                <a:lnTo>
                  <a:pt x="798450" y="29641"/>
                </a:lnTo>
                <a:lnTo>
                  <a:pt x="803035" y="39623"/>
                </a:lnTo>
                <a:lnTo>
                  <a:pt x="808697" y="41731"/>
                </a:lnTo>
                <a:lnTo>
                  <a:pt x="809004" y="41694"/>
                </a:lnTo>
                <a:lnTo>
                  <a:pt x="814122" y="39522"/>
                </a:lnTo>
                <a:lnTo>
                  <a:pt x="819343" y="36804"/>
                </a:lnTo>
                <a:lnTo>
                  <a:pt x="820334" y="34124"/>
                </a:lnTo>
                <a:lnTo>
                  <a:pt x="819888" y="34124"/>
                </a:lnTo>
                <a:lnTo>
                  <a:pt x="808750" y="33223"/>
                </a:lnTo>
                <a:lnTo>
                  <a:pt x="804597" y="28346"/>
                </a:lnTo>
                <a:lnTo>
                  <a:pt x="804913" y="24383"/>
                </a:lnTo>
                <a:lnTo>
                  <a:pt x="804812" y="22771"/>
                </a:lnTo>
                <a:lnTo>
                  <a:pt x="804115" y="22006"/>
                </a:lnTo>
                <a:close/>
              </a:path>
              <a:path w="826135" h="117475">
                <a:moveTo>
                  <a:pt x="819343" y="36804"/>
                </a:moveTo>
                <a:lnTo>
                  <a:pt x="814122" y="39522"/>
                </a:lnTo>
                <a:lnTo>
                  <a:pt x="819202" y="37185"/>
                </a:lnTo>
                <a:lnTo>
                  <a:pt x="819343" y="36804"/>
                </a:lnTo>
                <a:close/>
              </a:path>
              <a:path w="826135" h="117475">
                <a:moveTo>
                  <a:pt x="823487" y="31060"/>
                </a:moveTo>
                <a:lnTo>
                  <a:pt x="820540" y="33569"/>
                </a:lnTo>
                <a:lnTo>
                  <a:pt x="819343" y="36804"/>
                </a:lnTo>
                <a:lnTo>
                  <a:pt x="819659" y="36639"/>
                </a:lnTo>
                <a:lnTo>
                  <a:pt x="823487" y="31060"/>
                </a:lnTo>
                <a:close/>
              </a:path>
              <a:path w="826135" h="117475">
                <a:moveTo>
                  <a:pt x="805023" y="23002"/>
                </a:moveTo>
                <a:lnTo>
                  <a:pt x="804597" y="28346"/>
                </a:lnTo>
                <a:lnTo>
                  <a:pt x="808750" y="33223"/>
                </a:lnTo>
                <a:lnTo>
                  <a:pt x="819888" y="34124"/>
                </a:lnTo>
                <a:lnTo>
                  <a:pt x="820540" y="33569"/>
                </a:lnTo>
                <a:lnTo>
                  <a:pt x="821356" y="31362"/>
                </a:lnTo>
                <a:lnTo>
                  <a:pt x="821370" y="31060"/>
                </a:lnTo>
                <a:lnTo>
                  <a:pt x="819461" y="26898"/>
                </a:lnTo>
                <a:lnTo>
                  <a:pt x="814706" y="26898"/>
                </a:lnTo>
                <a:lnTo>
                  <a:pt x="808305" y="26606"/>
                </a:lnTo>
                <a:lnTo>
                  <a:pt x="805023" y="23002"/>
                </a:lnTo>
                <a:close/>
              </a:path>
              <a:path w="826135" h="117475">
                <a:moveTo>
                  <a:pt x="820540" y="33569"/>
                </a:moveTo>
                <a:lnTo>
                  <a:pt x="819888" y="34124"/>
                </a:lnTo>
                <a:lnTo>
                  <a:pt x="820334" y="34124"/>
                </a:lnTo>
                <a:lnTo>
                  <a:pt x="820540" y="33569"/>
                </a:lnTo>
                <a:close/>
              </a:path>
              <a:path w="826135" h="117475">
                <a:moveTo>
                  <a:pt x="823122" y="15846"/>
                </a:moveTo>
                <a:lnTo>
                  <a:pt x="822961" y="19367"/>
                </a:lnTo>
                <a:lnTo>
                  <a:pt x="818058" y="23840"/>
                </a:lnTo>
                <a:lnTo>
                  <a:pt x="821370" y="31060"/>
                </a:lnTo>
                <a:lnTo>
                  <a:pt x="821356" y="31362"/>
                </a:lnTo>
                <a:lnTo>
                  <a:pt x="820540" y="33569"/>
                </a:lnTo>
                <a:lnTo>
                  <a:pt x="823487" y="31060"/>
                </a:lnTo>
                <a:lnTo>
                  <a:pt x="824460" y="29641"/>
                </a:lnTo>
                <a:lnTo>
                  <a:pt x="825183" y="24676"/>
                </a:lnTo>
                <a:lnTo>
                  <a:pt x="825303" y="20231"/>
                </a:lnTo>
                <a:lnTo>
                  <a:pt x="825168" y="18795"/>
                </a:lnTo>
                <a:lnTo>
                  <a:pt x="824765" y="17775"/>
                </a:lnTo>
                <a:lnTo>
                  <a:pt x="823122" y="15846"/>
                </a:lnTo>
                <a:close/>
              </a:path>
              <a:path w="826135" h="117475">
                <a:moveTo>
                  <a:pt x="825206" y="24515"/>
                </a:moveTo>
                <a:lnTo>
                  <a:pt x="824460" y="29641"/>
                </a:lnTo>
                <a:lnTo>
                  <a:pt x="823487" y="31060"/>
                </a:lnTo>
                <a:lnTo>
                  <a:pt x="824764" y="29971"/>
                </a:lnTo>
                <a:lnTo>
                  <a:pt x="825206" y="24515"/>
                </a:lnTo>
                <a:close/>
              </a:path>
              <a:path w="826135" h="117475">
                <a:moveTo>
                  <a:pt x="805030" y="22911"/>
                </a:moveTo>
                <a:lnTo>
                  <a:pt x="808305" y="26606"/>
                </a:lnTo>
                <a:lnTo>
                  <a:pt x="814706" y="26898"/>
                </a:lnTo>
                <a:lnTo>
                  <a:pt x="818058" y="23840"/>
                </a:lnTo>
                <a:lnTo>
                  <a:pt x="817876" y="23444"/>
                </a:lnTo>
                <a:lnTo>
                  <a:pt x="805626" y="23444"/>
                </a:lnTo>
                <a:lnTo>
                  <a:pt x="805030" y="22911"/>
                </a:lnTo>
                <a:close/>
              </a:path>
              <a:path w="826135" h="117475">
                <a:moveTo>
                  <a:pt x="818058" y="23840"/>
                </a:moveTo>
                <a:lnTo>
                  <a:pt x="814706" y="26898"/>
                </a:lnTo>
                <a:lnTo>
                  <a:pt x="819461" y="26898"/>
                </a:lnTo>
                <a:lnTo>
                  <a:pt x="818058" y="23840"/>
                </a:lnTo>
                <a:close/>
              </a:path>
              <a:path w="826135" h="117475">
                <a:moveTo>
                  <a:pt x="824765" y="17775"/>
                </a:moveTo>
                <a:lnTo>
                  <a:pt x="825168" y="18795"/>
                </a:lnTo>
                <a:lnTo>
                  <a:pt x="825224" y="24297"/>
                </a:lnTo>
                <a:lnTo>
                  <a:pt x="825553" y="20231"/>
                </a:lnTo>
                <a:lnTo>
                  <a:pt x="825634" y="18795"/>
                </a:lnTo>
                <a:lnTo>
                  <a:pt x="824765" y="17775"/>
                </a:lnTo>
                <a:close/>
              </a:path>
              <a:path w="826135" h="117475">
                <a:moveTo>
                  <a:pt x="822987" y="18795"/>
                </a:moveTo>
                <a:lnTo>
                  <a:pt x="810756" y="18795"/>
                </a:lnTo>
                <a:lnTo>
                  <a:pt x="816763" y="21018"/>
                </a:lnTo>
                <a:lnTo>
                  <a:pt x="818058" y="23840"/>
                </a:lnTo>
                <a:lnTo>
                  <a:pt x="822961" y="19367"/>
                </a:lnTo>
                <a:lnTo>
                  <a:pt x="822987" y="18795"/>
                </a:lnTo>
                <a:close/>
              </a:path>
              <a:path w="826135" h="117475">
                <a:moveTo>
                  <a:pt x="805041" y="22771"/>
                </a:moveTo>
                <a:lnTo>
                  <a:pt x="805132" y="23002"/>
                </a:lnTo>
                <a:lnTo>
                  <a:pt x="805626" y="23444"/>
                </a:lnTo>
                <a:lnTo>
                  <a:pt x="805490" y="23002"/>
                </a:lnTo>
                <a:lnTo>
                  <a:pt x="805312" y="22885"/>
                </a:lnTo>
                <a:lnTo>
                  <a:pt x="805041" y="22771"/>
                </a:lnTo>
                <a:close/>
              </a:path>
              <a:path w="826135" h="117475">
                <a:moveTo>
                  <a:pt x="816386" y="20878"/>
                </a:moveTo>
                <a:lnTo>
                  <a:pt x="806946" y="20878"/>
                </a:lnTo>
                <a:lnTo>
                  <a:pt x="805598" y="22618"/>
                </a:lnTo>
                <a:lnTo>
                  <a:pt x="805490" y="23002"/>
                </a:lnTo>
                <a:lnTo>
                  <a:pt x="805626" y="23444"/>
                </a:lnTo>
                <a:lnTo>
                  <a:pt x="817876" y="23444"/>
                </a:lnTo>
                <a:lnTo>
                  <a:pt x="816763" y="21018"/>
                </a:lnTo>
                <a:lnTo>
                  <a:pt x="816386" y="20878"/>
                </a:lnTo>
                <a:close/>
              </a:path>
              <a:path w="826135" h="117475">
                <a:moveTo>
                  <a:pt x="804546" y="22478"/>
                </a:moveTo>
                <a:lnTo>
                  <a:pt x="805023" y="23002"/>
                </a:lnTo>
                <a:lnTo>
                  <a:pt x="804936" y="22827"/>
                </a:lnTo>
                <a:lnTo>
                  <a:pt x="804546" y="22478"/>
                </a:lnTo>
                <a:close/>
              </a:path>
              <a:path w="826135" h="117475">
                <a:moveTo>
                  <a:pt x="805152" y="21426"/>
                </a:moveTo>
                <a:lnTo>
                  <a:pt x="804224" y="21945"/>
                </a:lnTo>
                <a:lnTo>
                  <a:pt x="804546" y="22478"/>
                </a:lnTo>
                <a:lnTo>
                  <a:pt x="805030" y="22911"/>
                </a:lnTo>
                <a:lnTo>
                  <a:pt x="805152" y="21426"/>
                </a:lnTo>
                <a:close/>
              </a:path>
              <a:path w="826135" h="117475">
                <a:moveTo>
                  <a:pt x="805372" y="22618"/>
                </a:moveTo>
                <a:lnTo>
                  <a:pt x="805041" y="22771"/>
                </a:lnTo>
                <a:lnTo>
                  <a:pt x="805372" y="22910"/>
                </a:lnTo>
                <a:lnTo>
                  <a:pt x="805372" y="22618"/>
                </a:lnTo>
                <a:close/>
              </a:path>
              <a:path w="826135" h="117475">
                <a:moveTo>
                  <a:pt x="805436" y="22827"/>
                </a:moveTo>
                <a:close/>
              </a:path>
              <a:path w="826135" h="117475">
                <a:moveTo>
                  <a:pt x="805598" y="22618"/>
                </a:moveTo>
                <a:lnTo>
                  <a:pt x="805372" y="22618"/>
                </a:lnTo>
                <a:lnTo>
                  <a:pt x="805436" y="22827"/>
                </a:lnTo>
                <a:lnTo>
                  <a:pt x="805598" y="22618"/>
                </a:lnTo>
                <a:close/>
              </a:path>
              <a:path w="826135" h="117475">
                <a:moveTo>
                  <a:pt x="806946" y="20878"/>
                </a:moveTo>
                <a:lnTo>
                  <a:pt x="805676" y="21132"/>
                </a:lnTo>
                <a:lnTo>
                  <a:pt x="805152" y="21426"/>
                </a:lnTo>
                <a:lnTo>
                  <a:pt x="805041" y="22771"/>
                </a:lnTo>
                <a:lnTo>
                  <a:pt x="805372" y="22618"/>
                </a:lnTo>
                <a:lnTo>
                  <a:pt x="805598" y="22618"/>
                </a:lnTo>
                <a:lnTo>
                  <a:pt x="806946" y="20878"/>
                </a:lnTo>
                <a:close/>
              </a:path>
              <a:path w="826135" h="117475">
                <a:moveTo>
                  <a:pt x="804156" y="21983"/>
                </a:moveTo>
                <a:lnTo>
                  <a:pt x="804546" y="22478"/>
                </a:lnTo>
                <a:lnTo>
                  <a:pt x="804156" y="21983"/>
                </a:lnTo>
                <a:close/>
              </a:path>
              <a:path w="826135" h="117475">
                <a:moveTo>
                  <a:pt x="803424" y="22163"/>
                </a:moveTo>
                <a:lnTo>
                  <a:pt x="801549" y="22428"/>
                </a:lnTo>
                <a:lnTo>
                  <a:pt x="802845" y="22428"/>
                </a:lnTo>
                <a:lnTo>
                  <a:pt x="803424" y="22163"/>
                </a:lnTo>
                <a:close/>
              </a:path>
              <a:path w="826135" h="117475">
                <a:moveTo>
                  <a:pt x="804012" y="21894"/>
                </a:moveTo>
                <a:lnTo>
                  <a:pt x="803424" y="22163"/>
                </a:lnTo>
                <a:lnTo>
                  <a:pt x="803975" y="22085"/>
                </a:lnTo>
                <a:lnTo>
                  <a:pt x="804012" y="21894"/>
                </a:lnTo>
                <a:close/>
              </a:path>
              <a:path w="826135" h="117475">
                <a:moveTo>
                  <a:pt x="805156" y="21370"/>
                </a:moveTo>
                <a:lnTo>
                  <a:pt x="804066" y="21869"/>
                </a:lnTo>
                <a:lnTo>
                  <a:pt x="805152" y="21426"/>
                </a:lnTo>
                <a:close/>
              </a:path>
              <a:path w="826135" h="117475">
                <a:moveTo>
                  <a:pt x="803155" y="20957"/>
                </a:moveTo>
                <a:lnTo>
                  <a:pt x="804012" y="21894"/>
                </a:lnTo>
                <a:lnTo>
                  <a:pt x="803980" y="21759"/>
                </a:lnTo>
                <a:lnTo>
                  <a:pt x="803467" y="21132"/>
                </a:lnTo>
                <a:lnTo>
                  <a:pt x="803301" y="20967"/>
                </a:lnTo>
                <a:lnTo>
                  <a:pt x="803155" y="20957"/>
                </a:lnTo>
                <a:close/>
              </a:path>
              <a:path w="826135" h="117475">
                <a:moveTo>
                  <a:pt x="809321" y="4406"/>
                </a:moveTo>
                <a:lnTo>
                  <a:pt x="801066" y="11950"/>
                </a:lnTo>
                <a:lnTo>
                  <a:pt x="800774" y="18351"/>
                </a:lnTo>
                <a:lnTo>
                  <a:pt x="803155" y="20957"/>
                </a:lnTo>
                <a:lnTo>
                  <a:pt x="803301" y="20967"/>
                </a:lnTo>
                <a:lnTo>
                  <a:pt x="803555" y="21221"/>
                </a:lnTo>
                <a:lnTo>
                  <a:pt x="804066" y="21869"/>
                </a:lnTo>
                <a:lnTo>
                  <a:pt x="805035" y="21426"/>
                </a:lnTo>
                <a:lnTo>
                  <a:pt x="805499" y="17208"/>
                </a:lnTo>
                <a:lnTo>
                  <a:pt x="810375" y="13055"/>
                </a:lnTo>
                <a:lnTo>
                  <a:pt x="822900" y="13055"/>
                </a:lnTo>
                <a:lnTo>
                  <a:pt x="822720" y="12598"/>
                </a:lnTo>
                <a:lnTo>
                  <a:pt x="819366" y="8705"/>
                </a:lnTo>
                <a:lnTo>
                  <a:pt x="816154" y="5359"/>
                </a:lnTo>
                <a:lnTo>
                  <a:pt x="814955" y="4675"/>
                </a:lnTo>
                <a:lnTo>
                  <a:pt x="809321" y="4406"/>
                </a:lnTo>
                <a:close/>
              </a:path>
              <a:path w="826135" h="117475">
                <a:moveTo>
                  <a:pt x="789662" y="20777"/>
                </a:moveTo>
                <a:lnTo>
                  <a:pt x="788378" y="21759"/>
                </a:lnTo>
                <a:lnTo>
                  <a:pt x="791948" y="21081"/>
                </a:lnTo>
                <a:lnTo>
                  <a:pt x="789662" y="20777"/>
                </a:lnTo>
                <a:close/>
              </a:path>
              <a:path w="826135" h="117475">
                <a:moveTo>
                  <a:pt x="805676" y="21132"/>
                </a:moveTo>
                <a:lnTo>
                  <a:pt x="805156" y="21370"/>
                </a:lnTo>
                <a:lnTo>
                  <a:pt x="805676" y="21132"/>
                </a:lnTo>
                <a:close/>
              </a:path>
              <a:path w="826135" h="117475">
                <a:moveTo>
                  <a:pt x="810375" y="13055"/>
                </a:moveTo>
                <a:lnTo>
                  <a:pt x="805499" y="17208"/>
                </a:lnTo>
                <a:lnTo>
                  <a:pt x="805156" y="21370"/>
                </a:lnTo>
                <a:lnTo>
                  <a:pt x="810756" y="18795"/>
                </a:lnTo>
                <a:lnTo>
                  <a:pt x="822987" y="18795"/>
                </a:lnTo>
                <a:lnTo>
                  <a:pt x="823122" y="15846"/>
                </a:lnTo>
                <a:lnTo>
                  <a:pt x="821513" y="13957"/>
                </a:lnTo>
                <a:lnTo>
                  <a:pt x="810375" y="13055"/>
                </a:lnTo>
                <a:close/>
              </a:path>
              <a:path w="826135" h="117475">
                <a:moveTo>
                  <a:pt x="810756" y="18795"/>
                </a:moveTo>
                <a:lnTo>
                  <a:pt x="805676" y="21132"/>
                </a:lnTo>
                <a:lnTo>
                  <a:pt x="806946" y="20878"/>
                </a:lnTo>
                <a:lnTo>
                  <a:pt x="816386" y="20878"/>
                </a:lnTo>
                <a:lnTo>
                  <a:pt x="810756" y="18795"/>
                </a:lnTo>
                <a:close/>
              </a:path>
              <a:path w="826135" h="117475">
                <a:moveTo>
                  <a:pt x="793463" y="20777"/>
                </a:moveTo>
                <a:lnTo>
                  <a:pt x="789662" y="20777"/>
                </a:lnTo>
                <a:lnTo>
                  <a:pt x="791948" y="21081"/>
                </a:lnTo>
                <a:lnTo>
                  <a:pt x="793463" y="20777"/>
                </a:lnTo>
                <a:close/>
              </a:path>
              <a:path w="826135" h="117475">
                <a:moveTo>
                  <a:pt x="802492" y="20231"/>
                </a:moveTo>
                <a:lnTo>
                  <a:pt x="798183" y="20231"/>
                </a:lnTo>
                <a:lnTo>
                  <a:pt x="801358" y="20827"/>
                </a:lnTo>
                <a:lnTo>
                  <a:pt x="803155" y="20957"/>
                </a:lnTo>
                <a:lnTo>
                  <a:pt x="802492" y="20231"/>
                </a:lnTo>
                <a:close/>
              </a:path>
              <a:path w="826135" h="117475">
                <a:moveTo>
                  <a:pt x="823213" y="13847"/>
                </a:moveTo>
                <a:lnTo>
                  <a:pt x="823196" y="15932"/>
                </a:lnTo>
                <a:lnTo>
                  <a:pt x="824765" y="17775"/>
                </a:lnTo>
                <a:lnTo>
                  <a:pt x="823213" y="13847"/>
                </a:lnTo>
                <a:close/>
              </a:path>
              <a:path w="826135" h="117475">
                <a:moveTo>
                  <a:pt x="822900" y="13055"/>
                </a:moveTo>
                <a:lnTo>
                  <a:pt x="810375" y="13055"/>
                </a:lnTo>
                <a:lnTo>
                  <a:pt x="821513" y="13957"/>
                </a:lnTo>
                <a:lnTo>
                  <a:pt x="823122" y="15846"/>
                </a:lnTo>
                <a:lnTo>
                  <a:pt x="823213" y="13847"/>
                </a:lnTo>
                <a:lnTo>
                  <a:pt x="822900" y="13055"/>
                </a:lnTo>
                <a:close/>
              </a:path>
              <a:path w="826135" h="117475">
                <a:moveTo>
                  <a:pt x="819595" y="8956"/>
                </a:moveTo>
                <a:lnTo>
                  <a:pt x="822720" y="12598"/>
                </a:lnTo>
                <a:lnTo>
                  <a:pt x="823213" y="13847"/>
                </a:lnTo>
                <a:lnTo>
                  <a:pt x="823253" y="12966"/>
                </a:lnTo>
                <a:lnTo>
                  <a:pt x="819595" y="8956"/>
                </a:lnTo>
                <a:close/>
              </a:path>
              <a:path w="826135" h="117475">
                <a:moveTo>
                  <a:pt x="814955" y="4675"/>
                </a:moveTo>
                <a:lnTo>
                  <a:pt x="816154" y="5359"/>
                </a:lnTo>
                <a:lnTo>
                  <a:pt x="819366" y="8705"/>
                </a:lnTo>
                <a:lnTo>
                  <a:pt x="815722" y="4711"/>
                </a:lnTo>
                <a:lnTo>
                  <a:pt x="814955" y="4675"/>
                </a:lnTo>
                <a:close/>
              </a:path>
              <a:path w="826135" h="117475">
                <a:moveTo>
                  <a:pt x="814484" y="4406"/>
                </a:moveTo>
                <a:lnTo>
                  <a:pt x="809321" y="4406"/>
                </a:lnTo>
                <a:lnTo>
                  <a:pt x="814955" y="4675"/>
                </a:lnTo>
                <a:lnTo>
                  <a:pt x="814484" y="4406"/>
                </a:lnTo>
                <a:close/>
              </a:path>
            </a:pathLst>
          </a:custGeom>
          <a:solidFill>
            <a:srgbClr val="1749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63482" y="3178111"/>
            <a:ext cx="777049" cy="26278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17456" y="3190062"/>
            <a:ext cx="122769" cy="25218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33213" y="3275418"/>
            <a:ext cx="36502" cy="15633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57295" y="3334372"/>
            <a:ext cx="127774" cy="9077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95849" y="3863040"/>
            <a:ext cx="1360310" cy="46434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2104" y="3830599"/>
            <a:ext cx="524447" cy="25062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74695" y="4363110"/>
            <a:ext cx="382524" cy="16870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43376" y="4376546"/>
            <a:ext cx="279195" cy="16248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518" y="233077"/>
            <a:ext cx="2479675" cy="5956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750" spc="-165" dirty="0"/>
              <a:t>Constructors</a:t>
            </a:r>
            <a:endParaRPr sz="3750"/>
          </a:p>
        </p:txBody>
      </p:sp>
      <p:sp>
        <p:nvSpPr>
          <p:cNvPr id="3" name="object 3"/>
          <p:cNvSpPr txBox="1"/>
          <p:nvPr/>
        </p:nvSpPr>
        <p:spPr>
          <a:xfrm>
            <a:off x="594518" y="1103681"/>
            <a:ext cx="3648710" cy="3131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7495" marR="1948814" indent="-265430">
              <a:lnSpc>
                <a:spcPct val="123900"/>
              </a:lnSpc>
              <a:spcBef>
                <a:spcPts val="95"/>
              </a:spcBef>
            </a:pPr>
            <a:r>
              <a:rPr sz="1150" dirty="0">
                <a:solidFill>
                  <a:srgbClr val="24292E"/>
                </a:solidFill>
                <a:latin typeface="Courier New"/>
                <a:cs typeface="Courier New"/>
              </a:rPr>
              <a:t>class Author </a:t>
            </a:r>
            <a:r>
              <a:rPr sz="1150" spc="5" dirty="0">
                <a:solidFill>
                  <a:srgbClr val="24292E"/>
                </a:solidFill>
                <a:latin typeface="Courier New"/>
                <a:cs typeface="Courier New"/>
              </a:rPr>
              <a:t>{  </a:t>
            </a:r>
            <a:r>
              <a:rPr sz="1150" dirty="0">
                <a:solidFill>
                  <a:srgbClr val="24292E"/>
                </a:solidFill>
                <a:latin typeface="Courier New"/>
                <a:cs typeface="Courier New"/>
              </a:rPr>
              <a:t>String name;  String</a:t>
            </a:r>
            <a:r>
              <a:rPr sz="1150" spc="-7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150" dirty="0">
                <a:solidFill>
                  <a:srgbClr val="24292E"/>
                </a:solidFill>
                <a:latin typeface="Courier New"/>
                <a:cs typeface="Courier New"/>
              </a:rPr>
              <a:t>fullName;</a:t>
            </a:r>
            <a:endParaRPr sz="1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Courier New"/>
              <a:cs typeface="Courier New"/>
            </a:endParaRPr>
          </a:p>
          <a:p>
            <a:pPr marL="631190" marR="5080" indent="-353695">
              <a:lnSpc>
                <a:spcPct val="123900"/>
              </a:lnSpc>
            </a:pPr>
            <a:r>
              <a:rPr sz="1150" dirty="0">
                <a:solidFill>
                  <a:srgbClr val="24292E"/>
                </a:solidFill>
                <a:latin typeface="Courier New"/>
                <a:cs typeface="Courier New"/>
              </a:rPr>
              <a:t>Author(String name, String fullName) </a:t>
            </a:r>
            <a:r>
              <a:rPr sz="1150" spc="5" dirty="0">
                <a:solidFill>
                  <a:srgbClr val="24292E"/>
                </a:solidFill>
                <a:latin typeface="Courier New"/>
                <a:cs typeface="Courier New"/>
              </a:rPr>
              <a:t>{  </a:t>
            </a:r>
            <a:r>
              <a:rPr sz="1150" dirty="0">
                <a:solidFill>
                  <a:srgbClr val="24292E"/>
                </a:solidFill>
                <a:latin typeface="Courier New"/>
                <a:cs typeface="Courier New"/>
              </a:rPr>
              <a:t>this.name </a:t>
            </a:r>
            <a:r>
              <a:rPr sz="1150" spc="5" dirty="0">
                <a:solidFill>
                  <a:srgbClr val="24292E"/>
                </a:solidFill>
                <a:latin typeface="Courier New"/>
                <a:cs typeface="Courier New"/>
              </a:rPr>
              <a:t>=</a:t>
            </a:r>
            <a:r>
              <a:rPr sz="1150" dirty="0">
                <a:solidFill>
                  <a:srgbClr val="24292E"/>
                </a:solidFill>
                <a:latin typeface="Courier New"/>
                <a:cs typeface="Courier New"/>
              </a:rPr>
              <a:t> name;</a:t>
            </a:r>
            <a:endParaRPr sz="1150">
              <a:latin typeface="Courier New"/>
              <a:cs typeface="Courier New"/>
            </a:endParaRPr>
          </a:p>
          <a:p>
            <a:pPr marL="631190">
              <a:lnSpc>
                <a:spcPct val="100000"/>
              </a:lnSpc>
              <a:spcBef>
                <a:spcPts val="330"/>
              </a:spcBef>
            </a:pPr>
            <a:r>
              <a:rPr sz="1150" dirty="0">
                <a:solidFill>
                  <a:srgbClr val="24292E"/>
                </a:solidFill>
                <a:latin typeface="Courier New"/>
                <a:cs typeface="Courier New"/>
              </a:rPr>
              <a:t>this.fullName </a:t>
            </a:r>
            <a:r>
              <a:rPr sz="1150" spc="5" dirty="0">
                <a:solidFill>
                  <a:srgbClr val="24292E"/>
                </a:solidFill>
                <a:latin typeface="Courier New"/>
                <a:cs typeface="Courier New"/>
              </a:rPr>
              <a:t>=</a:t>
            </a:r>
            <a:r>
              <a:rPr sz="1150" spc="-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150" dirty="0">
                <a:solidFill>
                  <a:srgbClr val="24292E"/>
                </a:solidFill>
                <a:latin typeface="Courier New"/>
                <a:cs typeface="Courier New"/>
              </a:rPr>
              <a:t>fullName;</a:t>
            </a:r>
            <a:endParaRPr sz="1150">
              <a:latin typeface="Courier New"/>
              <a:cs typeface="Courier New"/>
            </a:endParaRPr>
          </a:p>
          <a:p>
            <a:pPr marL="277495">
              <a:lnSpc>
                <a:spcPct val="100000"/>
              </a:lnSpc>
              <a:spcBef>
                <a:spcPts val="330"/>
              </a:spcBef>
            </a:pPr>
            <a:r>
              <a:rPr sz="1150" spc="5" dirty="0">
                <a:solidFill>
                  <a:srgbClr val="24292E"/>
                </a:solidFill>
                <a:latin typeface="Courier New"/>
                <a:cs typeface="Courier New"/>
              </a:rPr>
              <a:t>}</a:t>
            </a:r>
            <a:endParaRPr sz="1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277495">
              <a:lnSpc>
                <a:spcPct val="100000"/>
              </a:lnSpc>
            </a:pPr>
            <a:r>
              <a:rPr sz="1150" dirty="0">
                <a:solidFill>
                  <a:srgbClr val="24292E"/>
                </a:solidFill>
                <a:latin typeface="Courier New"/>
                <a:cs typeface="Courier New"/>
              </a:rPr>
              <a:t>String toText() </a:t>
            </a:r>
            <a:r>
              <a:rPr sz="1150" spc="5" dirty="0">
                <a:solidFill>
                  <a:srgbClr val="24292E"/>
                </a:solidFill>
                <a:latin typeface="Courier New"/>
                <a:cs typeface="Courier New"/>
              </a:rPr>
              <a:t>{</a:t>
            </a:r>
            <a:endParaRPr sz="1150">
              <a:latin typeface="Courier New"/>
              <a:cs typeface="Courier New"/>
            </a:endParaRPr>
          </a:p>
          <a:p>
            <a:pPr marL="631190">
              <a:lnSpc>
                <a:spcPct val="100000"/>
              </a:lnSpc>
              <a:spcBef>
                <a:spcPts val="330"/>
              </a:spcBef>
            </a:pPr>
            <a:r>
              <a:rPr sz="1150" dirty="0">
                <a:solidFill>
                  <a:srgbClr val="24292E"/>
                </a:solidFill>
                <a:latin typeface="Courier New"/>
                <a:cs typeface="Courier New"/>
              </a:rPr>
              <a:t>return</a:t>
            </a:r>
            <a:r>
              <a:rPr sz="1150" spc="-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150" dirty="0">
                <a:solidFill>
                  <a:srgbClr val="24292E"/>
                </a:solidFill>
                <a:latin typeface="Courier New"/>
                <a:cs typeface="Courier New"/>
              </a:rPr>
              <a:t>this.fullName;</a:t>
            </a:r>
            <a:endParaRPr sz="1150">
              <a:latin typeface="Courier New"/>
              <a:cs typeface="Courier New"/>
            </a:endParaRPr>
          </a:p>
          <a:p>
            <a:pPr marL="277495">
              <a:lnSpc>
                <a:spcPct val="100000"/>
              </a:lnSpc>
              <a:spcBef>
                <a:spcPts val="330"/>
              </a:spcBef>
            </a:pPr>
            <a:r>
              <a:rPr sz="1150" spc="5" dirty="0">
                <a:solidFill>
                  <a:srgbClr val="24292E"/>
                </a:solidFill>
                <a:latin typeface="Courier New"/>
                <a:cs typeface="Courier New"/>
              </a:rPr>
              <a:t>}</a:t>
            </a:r>
            <a:endParaRPr sz="1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50" spc="5" dirty="0">
                <a:solidFill>
                  <a:srgbClr val="24292E"/>
                </a:solidFill>
                <a:latin typeface="Courier New"/>
                <a:cs typeface="Courier New"/>
              </a:rPr>
              <a:t>}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32478" y="171386"/>
            <a:ext cx="579123" cy="231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02036" y="474116"/>
            <a:ext cx="869668" cy="2059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20906" y="409828"/>
            <a:ext cx="895007" cy="2612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04652" y="784402"/>
            <a:ext cx="1137999" cy="5568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67875" y="2345893"/>
            <a:ext cx="803976" cy="691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72247" y="1574406"/>
            <a:ext cx="357593" cy="586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44681" y="2370861"/>
            <a:ext cx="1048452" cy="919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61040" y="2956458"/>
            <a:ext cx="740321" cy="2908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63148" y="2956267"/>
            <a:ext cx="211353" cy="2215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39296" y="3052394"/>
            <a:ext cx="137401" cy="9728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29529" y="3035401"/>
            <a:ext cx="408623" cy="1430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62275" y="3248789"/>
            <a:ext cx="532268" cy="640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31547" y="2865399"/>
            <a:ext cx="687031" cy="26323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185503" y="2255900"/>
            <a:ext cx="2201545" cy="633095"/>
            <a:chOff x="185503" y="2255900"/>
            <a:chExt cx="2201545" cy="633095"/>
          </a:xfrm>
        </p:grpSpPr>
        <p:sp>
          <p:nvSpPr>
            <p:cNvPr id="18" name="object 18"/>
            <p:cNvSpPr/>
            <p:nvPr/>
          </p:nvSpPr>
          <p:spPr>
            <a:xfrm>
              <a:off x="1241324" y="2564548"/>
              <a:ext cx="830185" cy="9334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32146" y="2819971"/>
              <a:ext cx="1154501" cy="6896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5503" y="2255900"/>
              <a:ext cx="1201103" cy="62118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6666801" y="2750223"/>
            <a:ext cx="1105598" cy="7640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82280" y="3180651"/>
            <a:ext cx="731783" cy="11201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80739" y="3478682"/>
            <a:ext cx="162750" cy="25913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12323" y="3486861"/>
            <a:ext cx="29993" cy="22198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06266" y="3657168"/>
            <a:ext cx="39370" cy="36830"/>
          </a:xfrm>
          <a:custGeom>
            <a:avLst/>
            <a:gdLst/>
            <a:ahLst/>
            <a:cxnLst/>
            <a:rect l="l" t="t" r="r" b="b"/>
            <a:pathLst>
              <a:path w="39370" h="36829">
                <a:moveTo>
                  <a:pt x="2636" y="18296"/>
                </a:moveTo>
                <a:lnTo>
                  <a:pt x="49" y="21694"/>
                </a:lnTo>
                <a:lnTo>
                  <a:pt x="0" y="22311"/>
                </a:lnTo>
                <a:lnTo>
                  <a:pt x="1447" y="32918"/>
                </a:lnTo>
                <a:lnTo>
                  <a:pt x="6552" y="36791"/>
                </a:lnTo>
                <a:lnTo>
                  <a:pt x="11857" y="36068"/>
                </a:lnTo>
                <a:lnTo>
                  <a:pt x="10864" y="35229"/>
                </a:lnTo>
                <a:lnTo>
                  <a:pt x="8445" y="35229"/>
                </a:lnTo>
                <a:lnTo>
                  <a:pt x="3390" y="31292"/>
                </a:lnTo>
                <a:lnTo>
                  <a:pt x="2957" y="27826"/>
                </a:lnTo>
                <a:lnTo>
                  <a:pt x="723" y="25734"/>
                </a:lnTo>
                <a:lnTo>
                  <a:pt x="847" y="24151"/>
                </a:lnTo>
                <a:lnTo>
                  <a:pt x="1074" y="22885"/>
                </a:lnTo>
                <a:lnTo>
                  <a:pt x="1638" y="21348"/>
                </a:lnTo>
                <a:lnTo>
                  <a:pt x="1972" y="20612"/>
                </a:lnTo>
                <a:lnTo>
                  <a:pt x="2099" y="20085"/>
                </a:lnTo>
                <a:lnTo>
                  <a:pt x="2417" y="19675"/>
                </a:lnTo>
                <a:lnTo>
                  <a:pt x="2628" y="19275"/>
                </a:lnTo>
                <a:lnTo>
                  <a:pt x="2636" y="18296"/>
                </a:lnTo>
                <a:close/>
              </a:path>
              <a:path w="39370" h="36829">
                <a:moveTo>
                  <a:pt x="18663" y="33919"/>
                </a:moveTo>
                <a:lnTo>
                  <a:pt x="10578" y="34961"/>
                </a:lnTo>
                <a:lnTo>
                  <a:pt x="11759" y="36068"/>
                </a:lnTo>
                <a:lnTo>
                  <a:pt x="13512" y="35826"/>
                </a:lnTo>
                <a:lnTo>
                  <a:pt x="16331" y="35128"/>
                </a:lnTo>
                <a:lnTo>
                  <a:pt x="18443" y="34208"/>
                </a:lnTo>
                <a:lnTo>
                  <a:pt x="18663" y="33919"/>
                </a:lnTo>
                <a:close/>
              </a:path>
              <a:path w="39370" h="36829">
                <a:moveTo>
                  <a:pt x="18443" y="34208"/>
                </a:moveTo>
                <a:lnTo>
                  <a:pt x="16331" y="35128"/>
                </a:lnTo>
                <a:lnTo>
                  <a:pt x="13512" y="35826"/>
                </a:lnTo>
                <a:lnTo>
                  <a:pt x="11759" y="36068"/>
                </a:lnTo>
                <a:lnTo>
                  <a:pt x="17627" y="35280"/>
                </a:lnTo>
                <a:lnTo>
                  <a:pt x="18443" y="34208"/>
                </a:lnTo>
                <a:close/>
              </a:path>
              <a:path w="39370" h="36829">
                <a:moveTo>
                  <a:pt x="2957" y="27826"/>
                </a:moveTo>
                <a:lnTo>
                  <a:pt x="3390" y="31292"/>
                </a:lnTo>
                <a:lnTo>
                  <a:pt x="8445" y="35229"/>
                </a:lnTo>
                <a:lnTo>
                  <a:pt x="10578" y="34961"/>
                </a:lnTo>
                <a:lnTo>
                  <a:pt x="2957" y="27826"/>
                </a:lnTo>
                <a:close/>
              </a:path>
              <a:path w="39370" h="36829">
                <a:moveTo>
                  <a:pt x="10578" y="34961"/>
                </a:moveTo>
                <a:lnTo>
                  <a:pt x="8445" y="35229"/>
                </a:lnTo>
                <a:lnTo>
                  <a:pt x="10864" y="35229"/>
                </a:lnTo>
                <a:lnTo>
                  <a:pt x="10578" y="34961"/>
                </a:lnTo>
                <a:close/>
              </a:path>
              <a:path w="39370" h="36829">
                <a:moveTo>
                  <a:pt x="2697" y="19316"/>
                </a:moveTo>
                <a:lnTo>
                  <a:pt x="2417" y="19675"/>
                </a:lnTo>
                <a:lnTo>
                  <a:pt x="2198" y="20116"/>
                </a:lnTo>
                <a:lnTo>
                  <a:pt x="2082" y="20818"/>
                </a:lnTo>
                <a:lnTo>
                  <a:pt x="2957" y="27826"/>
                </a:lnTo>
                <a:lnTo>
                  <a:pt x="10578" y="34961"/>
                </a:lnTo>
                <a:lnTo>
                  <a:pt x="18663" y="33919"/>
                </a:lnTo>
                <a:lnTo>
                  <a:pt x="20787" y="31129"/>
                </a:lnTo>
                <a:lnTo>
                  <a:pt x="19824" y="30962"/>
                </a:lnTo>
                <a:lnTo>
                  <a:pt x="17984" y="28359"/>
                </a:lnTo>
                <a:lnTo>
                  <a:pt x="7784" y="28359"/>
                </a:lnTo>
                <a:lnTo>
                  <a:pt x="3070" y="24193"/>
                </a:lnTo>
                <a:lnTo>
                  <a:pt x="2950" y="23559"/>
                </a:lnTo>
                <a:lnTo>
                  <a:pt x="2697" y="19316"/>
                </a:lnTo>
                <a:close/>
              </a:path>
              <a:path w="39370" h="36829">
                <a:moveTo>
                  <a:pt x="19212" y="33847"/>
                </a:moveTo>
                <a:lnTo>
                  <a:pt x="18663" y="33919"/>
                </a:lnTo>
                <a:lnTo>
                  <a:pt x="18443" y="34208"/>
                </a:lnTo>
                <a:lnTo>
                  <a:pt x="19212" y="33847"/>
                </a:lnTo>
                <a:close/>
              </a:path>
              <a:path w="39370" h="36829">
                <a:moveTo>
                  <a:pt x="20787" y="31129"/>
                </a:moveTo>
                <a:lnTo>
                  <a:pt x="18663" y="33919"/>
                </a:lnTo>
                <a:lnTo>
                  <a:pt x="19212" y="33847"/>
                </a:lnTo>
                <a:lnTo>
                  <a:pt x="20992" y="32981"/>
                </a:lnTo>
                <a:lnTo>
                  <a:pt x="22857" y="31487"/>
                </a:lnTo>
                <a:lnTo>
                  <a:pt x="20787" y="31129"/>
                </a:lnTo>
                <a:close/>
              </a:path>
              <a:path w="39370" h="36829">
                <a:moveTo>
                  <a:pt x="22857" y="31487"/>
                </a:moveTo>
                <a:lnTo>
                  <a:pt x="20992" y="32981"/>
                </a:lnTo>
                <a:lnTo>
                  <a:pt x="19212" y="33847"/>
                </a:lnTo>
                <a:lnTo>
                  <a:pt x="20776" y="33642"/>
                </a:lnTo>
                <a:lnTo>
                  <a:pt x="25357" y="31920"/>
                </a:lnTo>
                <a:lnTo>
                  <a:pt x="22857" y="31487"/>
                </a:lnTo>
                <a:close/>
              </a:path>
              <a:path w="39370" h="36829">
                <a:moveTo>
                  <a:pt x="30588" y="28908"/>
                </a:moveTo>
                <a:lnTo>
                  <a:pt x="27025" y="31292"/>
                </a:lnTo>
                <a:lnTo>
                  <a:pt x="25357" y="31920"/>
                </a:lnTo>
                <a:lnTo>
                  <a:pt x="26136" y="32054"/>
                </a:lnTo>
                <a:lnTo>
                  <a:pt x="30588" y="28908"/>
                </a:lnTo>
                <a:close/>
              </a:path>
              <a:path w="39370" h="36829">
                <a:moveTo>
                  <a:pt x="25677" y="28556"/>
                </a:moveTo>
                <a:lnTo>
                  <a:pt x="25018" y="29756"/>
                </a:lnTo>
                <a:lnTo>
                  <a:pt x="22857" y="31487"/>
                </a:lnTo>
                <a:lnTo>
                  <a:pt x="25357" y="31920"/>
                </a:lnTo>
                <a:lnTo>
                  <a:pt x="27025" y="31292"/>
                </a:lnTo>
                <a:lnTo>
                  <a:pt x="29740" y="29476"/>
                </a:lnTo>
                <a:lnTo>
                  <a:pt x="27317" y="29476"/>
                </a:lnTo>
                <a:lnTo>
                  <a:pt x="25677" y="28556"/>
                </a:lnTo>
                <a:close/>
              </a:path>
              <a:path w="39370" h="36829">
                <a:moveTo>
                  <a:pt x="21936" y="26456"/>
                </a:moveTo>
                <a:lnTo>
                  <a:pt x="21366" y="27368"/>
                </a:lnTo>
                <a:lnTo>
                  <a:pt x="21290" y="28556"/>
                </a:lnTo>
                <a:lnTo>
                  <a:pt x="21513" y="30175"/>
                </a:lnTo>
                <a:lnTo>
                  <a:pt x="20787" y="31129"/>
                </a:lnTo>
                <a:lnTo>
                  <a:pt x="22857" y="31487"/>
                </a:lnTo>
                <a:lnTo>
                  <a:pt x="25018" y="29756"/>
                </a:lnTo>
                <a:lnTo>
                  <a:pt x="25677" y="28556"/>
                </a:lnTo>
                <a:lnTo>
                  <a:pt x="21936" y="26456"/>
                </a:lnTo>
                <a:close/>
              </a:path>
              <a:path w="39370" h="36829">
                <a:moveTo>
                  <a:pt x="20396" y="26021"/>
                </a:moveTo>
                <a:lnTo>
                  <a:pt x="18948" y="27660"/>
                </a:lnTo>
                <a:lnTo>
                  <a:pt x="17553" y="27747"/>
                </a:lnTo>
                <a:lnTo>
                  <a:pt x="19824" y="30962"/>
                </a:lnTo>
                <a:lnTo>
                  <a:pt x="20787" y="31129"/>
                </a:lnTo>
                <a:lnTo>
                  <a:pt x="21513" y="30175"/>
                </a:lnTo>
                <a:lnTo>
                  <a:pt x="21396" y="29324"/>
                </a:lnTo>
                <a:lnTo>
                  <a:pt x="20243" y="29324"/>
                </a:lnTo>
                <a:lnTo>
                  <a:pt x="20390" y="28908"/>
                </a:lnTo>
                <a:lnTo>
                  <a:pt x="20795" y="26517"/>
                </a:lnTo>
                <a:lnTo>
                  <a:pt x="20672" y="26273"/>
                </a:lnTo>
                <a:lnTo>
                  <a:pt x="20396" y="26021"/>
                </a:lnTo>
                <a:close/>
              </a:path>
              <a:path w="39370" h="36829">
                <a:moveTo>
                  <a:pt x="35569" y="23860"/>
                </a:moveTo>
                <a:lnTo>
                  <a:pt x="35166" y="24434"/>
                </a:lnTo>
                <a:lnTo>
                  <a:pt x="27168" y="25827"/>
                </a:lnTo>
                <a:lnTo>
                  <a:pt x="25800" y="28333"/>
                </a:lnTo>
                <a:lnTo>
                  <a:pt x="25801" y="28625"/>
                </a:lnTo>
                <a:lnTo>
                  <a:pt x="27317" y="29476"/>
                </a:lnTo>
                <a:lnTo>
                  <a:pt x="31376" y="28333"/>
                </a:lnTo>
                <a:lnTo>
                  <a:pt x="32676" y="27368"/>
                </a:lnTo>
                <a:lnTo>
                  <a:pt x="35026" y="24841"/>
                </a:lnTo>
                <a:lnTo>
                  <a:pt x="35460" y="24130"/>
                </a:lnTo>
                <a:lnTo>
                  <a:pt x="35569" y="23860"/>
                </a:lnTo>
                <a:close/>
              </a:path>
              <a:path w="39370" h="36829">
                <a:moveTo>
                  <a:pt x="31360" y="28345"/>
                </a:moveTo>
                <a:lnTo>
                  <a:pt x="27317" y="29476"/>
                </a:lnTo>
                <a:lnTo>
                  <a:pt x="29740" y="29476"/>
                </a:lnTo>
                <a:lnTo>
                  <a:pt x="31360" y="28345"/>
                </a:lnTo>
                <a:close/>
              </a:path>
              <a:path w="39370" h="36829">
                <a:moveTo>
                  <a:pt x="20649" y="25734"/>
                </a:moveTo>
                <a:lnTo>
                  <a:pt x="20396" y="26021"/>
                </a:lnTo>
                <a:lnTo>
                  <a:pt x="20672" y="26273"/>
                </a:lnTo>
                <a:lnTo>
                  <a:pt x="20795" y="26517"/>
                </a:lnTo>
                <a:lnTo>
                  <a:pt x="20390" y="28908"/>
                </a:lnTo>
                <a:lnTo>
                  <a:pt x="20243" y="29324"/>
                </a:lnTo>
                <a:lnTo>
                  <a:pt x="20606" y="28556"/>
                </a:lnTo>
                <a:lnTo>
                  <a:pt x="21082" y="27826"/>
                </a:lnTo>
                <a:lnTo>
                  <a:pt x="20976" y="26273"/>
                </a:lnTo>
                <a:lnTo>
                  <a:pt x="20923" y="25888"/>
                </a:lnTo>
                <a:lnTo>
                  <a:pt x="20649" y="25734"/>
                </a:lnTo>
                <a:close/>
              </a:path>
              <a:path w="39370" h="36829">
                <a:moveTo>
                  <a:pt x="21170" y="27683"/>
                </a:moveTo>
                <a:lnTo>
                  <a:pt x="20606" y="28556"/>
                </a:lnTo>
                <a:lnTo>
                  <a:pt x="20243" y="29324"/>
                </a:lnTo>
                <a:lnTo>
                  <a:pt x="21396" y="29324"/>
                </a:lnTo>
                <a:lnTo>
                  <a:pt x="21170" y="27683"/>
                </a:lnTo>
                <a:close/>
              </a:path>
              <a:path w="39370" h="36829">
                <a:moveTo>
                  <a:pt x="31403" y="28333"/>
                </a:moveTo>
                <a:lnTo>
                  <a:pt x="30835" y="28734"/>
                </a:lnTo>
                <a:lnTo>
                  <a:pt x="31403" y="28333"/>
                </a:lnTo>
                <a:close/>
              </a:path>
              <a:path w="39370" h="36829">
                <a:moveTo>
                  <a:pt x="22743" y="25360"/>
                </a:moveTo>
                <a:lnTo>
                  <a:pt x="22062" y="26273"/>
                </a:lnTo>
                <a:lnTo>
                  <a:pt x="22044" y="26517"/>
                </a:lnTo>
                <a:lnTo>
                  <a:pt x="25677" y="28556"/>
                </a:lnTo>
                <a:lnTo>
                  <a:pt x="26888" y="26352"/>
                </a:lnTo>
                <a:lnTo>
                  <a:pt x="24155" y="26352"/>
                </a:lnTo>
                <a:lnTo>
                  <a:pt x="22743" y="25360"/>
                </a:lnTo>
                <a:close/>
              </a:path>
              <a:path w="39370" h="36829">
                <a:moveTo>
                  <a:pt x="3399" y="18412"/>
                </a:moveTo>
                <a:lnTo>
                  <a:pt x="2817" y="19162"/>
                </a:lnTo>
                <a:lnTo>
                  <a:pt x="2701" y="19392"/>
                </a:lnTo>
                <a:lnTo>
                  <a:pt x="2950" y="23559"/>
                </a:lnTo>
                <a:lnTo>
                  <a:pt x="3070" y="24193"/>
                </a:lnTo>
                <a:lnTo>
                  <a:pt x="7784" y="28359"/>
                </a:lnTo>
                <a:lnTo>
                  <a:pt x="17527" y="27749"/>
                </a:lnTo>
                <a:lnTo>
                  <a:pt x="15160" y="24361"/>
                </a:lnTo>
                <a:lnTo>
                  <a:pt x="4622" y="20853"/>
                </a:lnTo>
                <a:lnTo>
                  <a:pt x="3399" y="18412"/>
                </a:lnTo>
                <a:close/>
              </a:path>
              <a:path w="39370" h="36829">
                <a:moveTo>
                  <a:pt x="17553" y="27747"/>
                </a:moveTo>
                <a:lnTo>
                  <a:pt x="7784" y="28359"/>
                </a:lnTo>
                <a:lnTo>
                  <a:pt x="17984" y="28359"/>
                </a:lnTo>
                <a:lnTo>
                  <a:pt x="17553" y="27747"/>
                </a:lnTo>
                <a:close/>
              </a:path>
              <a:path w="39370" h="36829">
                <a:moveTo>
                  <a:pt x="35547" y="23987"/>
                </a:moveTo>
                <a:lnTo>
                  <a:pt x="35026" y="24841"/>
                </a:lnTo>
                <a:lnTo>
                  <a:pt x="32676" y="27368"/>
                </a:lnTo>
                <a:lnTo>
                  <a:pt x="31360" y="28345"/>
                </a:lnTo>
                <a:lnTo>
                  <a:pt x="34319" y="26273"/>
                </a:lnTo>
                <a:lnTo>
                  <a:pt x="35502" y="24168"/>
                </a:lnTo>
                <a:lnTo>
                  <a:pt x="35547" y="23987"/>
                </a:lnTo>
                <a:close/>
              </a:path>
              <a:path w="39370" h="36829">
                <a:moveTo>
                  <a:pt x="34319" y="26273"/>
                </a:moveTo>
                <a:lnTo>
                  <a:pt x="31403" y="28333"/>
                </a:lnTo>
                <a:lnTo>
                  <a:pt x="33489" y="27749"/>
                </a:lnTo>
                <a:lnTo>
                  <a:pt x="34319" y="26273"/>
                </a:lnTo>
                <a:close/>
              </a:path>
              <a:path w="39370" h="36829">
                <a:moveTo>
                  <a:pt x="2038" y="20466"/>
                </a:moveTo>
                <a:lnTo>
                  <a:pt x="1267" y="22311"/>
                </a:lnTo>
                <a:lnTo>
                  <a:pt x="1074" y="22885"/>
                </a:lnTo>
                <a:lnTo>
                  <a:pt x="596" y="25615"/>
                </a:lnTo>
                <a:lnTo>
                  <a:pt x="2957" y="27826"/>
                </a:lnTo>
                <a:lnTo>
                  <a:pt x="2038" y="20466"/>
                </a:lnTo>
                <a:close/>
              </a:path>
              <a:path w="39370" h="36829">
                <a:moveTo>
                  <a:pt x="17370" y="23314"/>
                </a:moveTo>
                <a:lnTo>
                  <a:pt x="15227" y="24384"/>
                </a:lnTo>
                <a:lnTo>
                  <a:pt x="17553" y="27747"/>
                </a:lnTo>
                <a:lnTo>
                  <a:pt x="18948" y="27660"/>
                </a:lnTo>
                <a:lnTo>
                  <a:pt x="20396" y="26021"/>
                </a:lnTo>
                <a:lnTo>
                  <a:pt x="19165" y="24901"/>
                </a:lnTo>
                <a:lnTo>
                  <a:pt x="17563" y="24003"/>
                </a:lnTo>
                <a:lnTo>
                  <a:pt x="17370" y="23314"/>
                </a:lnTo>
                <a:close/>
              </a:path>
              <a:path w="39370" h="36829">
                <a:moveTo>
                  <a:pt x="20923" y="25888"/>
                </a:moveTo>
                <a:lnTo>
                  <a:pt x="21170" y="27683"/>
                </a:lnTo>
                <a:lnTo>
                  <a:pt x="21894" y="26517"/>
                </a:lnTo>
                <a:lnTo>
                  <a:pt x="20923" y="25888"/>
                </a:lnTo>
                <a:close/>
              </a:path>
              <a:path w="39370" h="36829">
                <a:moveTo>
                  <a:pt x="21655" y="24597"/>
                </a:moveTo>
                <a:lnTo>
                  <a:pt x="20980" y="25360"/>
                </a:lnTo>
                <a:lnTo>
                  <a:pt x="20935" y="25895"/>
                </a:lnTo>
                <a:lnTo>
                  <a:pt x="21936" y="26456"/>
                </a:lnTo>
                <a:lnTo>
                  <a:pt x="22643" y="25425"/>
                </a:lnTo>
                <a:lnTo>
                  <a:pt x="21655" y="24597"/>
                </a:lnTo>
                <a:close/>
              </a:path>
              <a:path w="39370" h="36829">
                <a:moveTo>
                  <a:pt x="27965" y="23837"/>
                </a:moveTo>
                <a:lnTo>
                  <a:pt x="24713" y="23837"/>
                </a:lnTo>
                <a:lnTo>
                  <a:pt x="24596" y="24189"/>
                </a:lnTo>
                <a:lnTo>
                  <a:pt x="22743" y="25360"/>
                </a:lnTo>
                <a:lnTo>
                  <a:pt x="24155" y="26352"/>
                </a:lnTo>
                <a:lnTo>
                  <a:pt x="27168" y="25827"/>
                </a:lnTo>
                <a:lnTo>
                  <a:pt x="27800" y="24333"/>
                </a:lnTo>
                <a:lnTo>
                  <a:pt x="27965" y="23837"/>
                </a:lnTo>
                <a:close/>
              </a:path>
              <a:path w="39370" h="36829">
                <a:moveTo>
                  <a:pt x="27168" y="25827"/>
                </a:moveTo>
                <a:lnTo>
                  <a:pt x="24155" y="26352"/>
                </a:lnTo>
                <a:lnTo>
                  <a:pt x="26888" y="26352"/>
                </a:lnTo>
                <a:lnTo>
                  <a:pt x="27168" y="25827"/>
                </a:lnTo>
                <a:close/>
              </a:path>
              <a:path w="39370" h="36829">
                <a:moveTo>
                  <a:pt x="35522" y="24132"/>
                </a:moveTo>
                <a:lnTo>
                  <a:pt x="34319" y="26273"/>
                </a:lnTo>
                <a:lnTo>
                  <a:pt x="35249" y="25615"/>
                </a:lnTo>
                <a:lnTo>
                  <a:pt x="35522" y="24132"/>
                </a:lnTo>
                <a:close/>
              </a:path>
              <a:path w="39370" h="36829">
                <a:moveTo>
                  <a:pt x="19165" y="24901"/>
                </a:moveTo>
                <a:lnTo>
                  <a:pt x="20396" y="26021"/>
                </a:lnTo>
                <a:lnTo>
                  <a:pt x="20649" y="25734"/>
                </a:lnTo>
                <a:lnTo>
                  <a:pt x="19165" y="24901"/>
                </a:lnTo>
                <a:close/>
              </a:path>
              <a:path w="39370" h="36829">
                <a:moveTo>
                  <a:pt x="20868" y="25487"/>
                </a:moveTo>
                <a:lnTo>
                  <a:pt x="20649" y="25734"/>
                </a:lnTo>
                <a:lnTo>
                  <a:pt x="20923" y="25888"/>
                </a:lnTo>
                <a:lnTo>
                  <a:pt x="20868" y="25487"/>
                </a:lnTo>
                <a:close/>
              </a:path>
              <a:path w="39370" h="36829">
                <a:moveTo>
                  <a:pt x="27983" y="9826"/>
                </a:moveTo>
                <a:lnTo>
                  <a:pt x="29171" y="12268"/>
                </a:lnTo>
                <a:lnTo>
                  <a:pt x="29279" y="13906"/>
                </a:lnTo>
                <a:lnTo>
                  <a:pt x="29399" y="17654"/>
                </a:lnTo>
                <a:lnTo>
                  <a:pt x="28710" y="21513"/>
                </a:lnTo>
                <a:lnTo>
                  <a:pt x="28586" y="21986"/>
                </a:lnTo>
                <a:lnTo>
                  <a:pt x="27800" y="24333"/>
                </a:lnTo>
                <a:lnTo>
                  <a:pt x="27168" y="25827"/>
                </a:lnTo>
                <a:lnTo>
                  <a:pt x="35166" y="24434"/>
                </a:lnTo>
                <a:lnTo>
                  <a:pt x="35479" y="23987"/>
                </a:lnTo>
                <a:lnTo>
                  <a:pt x="35601" y="23672"/>
                </a:lnTo>
                <a:lnTo>
                  <a:pt x="36293" y="19675"/>
                </a:lnTo>
                <a:lnTo>
                  <a:pt x="36203" y="19069"/>
                </a:lnTo>
                <a:lnTo>
                  <a:pt x="29908" y="10160"/>
                </a:lnTo>
                <a:lnTo>
                  <a:pt x="27983" y="9826"/>
                </a:lnTo>
                <a:close/>
              </a:path>
              <a:path w="39370" h="36829">
                <a:moveTo>
                  <a:pt x="18908" y="22657"/>
                </a:moveTo>
                <a:lnTo>
                  <a:pt x="18551" y="22725"/>
                </a:lnTo>
                <a:lnTo>
                  <a:pt x="17495" y="23252"/>
                </a:lnTo>
                <a:lnTo>
                  <a:pt x="19165" y="24901"/>
                </a:lnTo>
                <a:lnTo>
                  <a:pt x="20649" y="25734"/>
                </a:lnTo>
                <a:lnTo>
                  <a:pt x="20766" y="25603"/>
                </a:lnTo>
                <a:lnTo>
                  <a:pt x="20648" y="23890"/>
                </a:lnTo>
                <a:lnTo>
                  <a:pt x="18908" y="22657"/>
                </a:lnTo>
                <a:close/>
              </a:path>
              <a:path w="39370" h="36829">
                <a:moveTo>
                  <a:pt x="20648" y="23890"/>
                </a:moveTo>
                <a:lnTo>
                  <a:pt x="20868" y="25487"/>
                </a:lnTo>
                <a:lnTo>
                  <a:pt x="21655" y="24597"/>
                </a:lnTo>
                <a:lnTo>
                  <a:pt x="20648" y="23890"/>
                </a:lnTo>
                <a:close/>
              </a:path>
              <a:path w="39370" h="36829">
                <a:moveTo>
                  <a:pt x="22571" y="23559"/>
                </a:moveTo>
                <a:lnTo>
                  <a:pt x="21655" y="24597"/>
                </a:lnTo>
                <a:lnTo>
                  <a:pt x="22743" y="25360"/>
                </a:lnTo>
                <a:lnTo>
                  <a:pt x="24546" y="24189"/>
                </a:lnTo>
                <a:lnTo>
                  <a:pt x="24188" y="24132"/>
                </a:lnTo>
                <a:lnTo>
                  <a:pt x="23655" y="23987"/>
                </a:lnTo>
                <a:lnTo>
                  <a:pt x="23123" y="23837"/>
                </a:lnTo>
                <a:lnTo>
                  <a:pt x="22758" y="23672"/>
                </a:lnTo>
                <a:lnTo>
                  <a:pt x="22571" y="23559"/>
                </a:lnTo>
                <a:close/>
              </a:path>
              <a:path w="39370" h="36829">
                <a:moveTo>
                  <a:pt x="17403" y="23298"/>
                </a:moveTo>
                <a:lnTo>
                  <a:pt x="17439" y="23559"/>
                </a:lnTo>
                <a:lnTo>
                  <a:pt x="17563" y="24003"/>
                </a:lnTo>
                <a:lnTo>
                  <a:pt x="19165" y="24901"/>
                </a:lnTo>
                <a:lnTo>
                  <a:pt x="17403" y="23298"/>
                </a:lnTo>
                <a:close/>
              </a:path>
              <a:path w="39370" h="36829">
                <a:moveTo>
                  <a:pt x="20737" y="22311"/>
                </a:moveTo>
                <a:lnTo>
                  <a:pt x="20588" y="22339"/>
                </a:lnTo>
                <a:lnTo>
                  <a:pt x="20521" y="22967"/>
                </a:lnTo>
                <a:lnTo>
                  <a:pt x="20648" y="23890"/>
                </a:lnTo>
                <a:lnTo>
                  <a:pt x="21655" y="24597"/>
                </a:lnTo>
                <a:lnTo>
                  <a:pt x="22571" y="23559"/>
                </a:lnTo>
                <a:lnTo>
                  <a:pt x="21430" y="22860"/>
                </a:lnTo>
                <a:lnTo>
                  <a:pt x="20737" y="22311"/>
                </a:lnTo>
                <a:close/>
              </a:path>
              <a:path w="39370" h="36829">
                <a:moveTo>
                  <a:pt x="15160" y="24361"/>
                </a:moveTo>
                <a:close/>
              </a:path>
              <a:path w="39370" h="36829">
                <a:moveTo>
                  <a:pt x="13728" y="21921"/>
                </a:moveTo>
                <a:lnTo>
                  <a:pt x="13482" y="21986"/>
                </a:lnTo>
                <a:lnTo>
                  <a:pt x="15140" y="24333"/>
                </a:lnTo>
                <a:lnTo>
                  <a:pt x="17370" y="23314"/>
                </a:lnTo>
                <a:lnTo>
                  <a:pt x="15696" y="23266"/>
                </a:lnTo>
                <a:lnTo>
                  <a:pt x="13728" y="21921"/>
                </a:lnTo>
                <a:close/>
              </a:path>
              <a:path w="39370" h="36829">
                <a:moveTo>
                  <a:pt x="5602" y="16493"/>
                </a:moveTo>
                <a:lnTo>
                  <a:pt x="4805" y="16603"/>
                </a:lnTo>
                <a:lnTo>
                  <a:pt x="3489" y="18296"/>
                </a:lnTo>
                <a:lnTo>
                  <a:pt x="3419" y="18453"/>
                </a:lnTo>
                <a:lnTo>
                  <a:pt x="4622" y="20853"/>
                </a:lnTo>
                <a:lnTo>
                  <a:pt x="15160" y="24361"/>
                </a:lnTo>
                <a:lnTo>
                  <a:pt x="13785" y="22415"/>
                </a:lnTo>
                <a:lnTo>
                  <a:pt x="11848" y="22415"/>
                </a:lnTo>
                <a:lnTo>
                  <a:pt x="6362" y="19219"/>
                </a:lnTo>
                <a:lnTo>
                  <a:pt x="6280" y="19069"/>
                </a:lnTo>
                <a:lnTo>
                  <a:pt x="5602" y="16493"/>
                </a:lnTo>
                <a:close/>
              </a:path>
              <a:path w="39370" h="36829">
                <a:moveTo>
                  <a:pt x="24546" y="24189"/>
                </a:moveTo>
                <a:close/>
              </a:path>
              <a:path w="39370" h="36829">
                <a:moveTo>
                  <a:pt x="24604" y="24151"/>
                </a:moveTo>
                <a:close/>
              </a:path>
              <a:path w="39370" h="36829">
                <a:moveTo>
                  <a:pt x="24174" y="24080"/>
                </a:moveTo>
                <a:lnTo>
                  <a:pt x="24546" y="24189"/>
                </a:lnTo>
                <a:lnTo>
                  <a:pt x="24174" y="24080"/>
                </a:lnTo>
                <a:close/>
              </a:path>
              <a:path w="39370" h="36829">
                <a:moveTo>
                  <a:pt x="24713" y="23837"/>
                </a:moveTo>
                <a:lnTo>
                  <a:pt x="24174" y="24080"/>
                </a:lnTo>
                <a:lnTo>
                  <a:pt x="24604" y="24151"/>
                </a:lnTo>
                <a:lnTo>
                  <a:pt x="24713" y="23837"/>
                </a:lnTo>
                <a:close/>
              </a:path>
              <a:path w="39370" h="36829">
                <a:moveTo>
                  <a:pt x="36098" y="23106"/>
                </a:moveTo>
                <a:lnTo>
                  <a:pt x="35638" y="23837"/>
                </a:lnTo>
                <a:lnTo>
                  <a:pt x="35522" y="24132"/>
                </a:lnTo>
                <a:lnTo>
                  <a:pt x="36098" y="23106"/>
                </a:lnTo>
                <a:close/>
              </a:path>
              <a:path w="39370" h="36829">
                <a:moveTo>
                  <a:pt x="27718" y="9781"/>
                </a:moveTo>
                <a:lnTo>
                  <a:pt x="28107" y="11836"/>
                </a:lnTo>
                <a:lnTo>
                  <a:pt x="28200" y="12966"/>
                </a:lnTo>
                <a:lnTo>
                  <a:pt x="23164" y="20358"/>
                </a:lnTo>
                <a:lnTo>
                  <a:pt x="23094" y="22967"/>
                </a:lnTo>
                <a:lnTo>
                  <a:pt x="22571" y="23559"/>
                </a:lnTo>
                <a:lnTo>
                  <a:pt x="22758" y="23672"/>
                </a:lnTo>
                <a:lnTo>
                  <a:pt x="23188" y="23860"/>
                </a:lnTo>
                <a:lnTo>
                  <a:pt x="23710" y="24003"/>
                </a:lnTo>
                <a:lnTo>
                  <a:pt x="24174" y="24080"/>
                </a:lnTo>
                <a:lnTo>
                  <a:pt x="24713" y="23837"/>
                </a:lnTo>
                <a:lnTo>
                  <a:pt x="27965" y="23837"/>
                </a:lnTo>
                <a:lnTo>
                  <a:pt x="28586" y="21986"/>
                </a:lnTo>
                <a:lnTo>
                  <a:pt x="28710" y="21513"/>
                </a:lnTo>
                <a:lnTo>
                  <a:pt x="29152" y="19189"/>
                </a:lnTo>
                <a:lnTo>
                  <a:pt x="29399" y="17654"/>
                </a:lnTo>
                <a:lnTo>
                  <a:pt x="29279" y="13906"/>
                </a:lnTo>
                <a:lnTo>
                  <a:pt x="29171" y="12268"/>
                </a:lnTo>
                <a:lnTo>
                  <a:pt x="27983" y="9826"/>
                </a:lnTo>
                <a:lnTo>
                  <a:pt x="27718" y="9781"/>
                </a:lnTo>
                <a:close/>
              </a:path>
              <a:path w="39370" h="36829">
                <a:moveTo>
                  <a:pt x="35995" y="23254"/>
                </a:moveTo>
                <a:lnTo>
                  <a:pt x="35585" y="23837"/>
                </a:lnTo>
                <a:lnTo>
                  <a:pt x="35547" y="23987"/>
                </a:lnTo>
                <a:lnTo>
                  <a:pt x="35995" y="23254"/>
                </a:lnTo>
                <a:close/>
              </a:path>
              <a:path w="39370" h="36829">
                <a:moveTo>
                  <a:pt x="20439" y="22367"/>
                </a:moveTo>
                <a:lnTo>
                  <a:pt x="18908" y="22657"/>
                </a:lnTo>
                <a:lnTo>
                  <a:pt x="20648" y="23890"/>
                </a:lnTo>
                <a:lnTo>
                  <a:pt x="20439" y="22367"/>
                </a:lnTo>
                <a:close/>
              </a:path>
              <a:path w="39370" h="36829">
                <a:moveTo>
                  <a:pt x="27482" y="6362"/>
                </a:moveTo>
                <a:lnTo>
                  <a:pt x="27040" y="6486"/>
                </a:lnTo>
                <a:lnTo>
                  <a:pt x="27154" y="6807"/>
                </a:lnTo>
                <a:lnTo>
                  <a:pt x="27563" y="8963"/>
                </a:lnTo>
                <a:lnTo>
                  <a:pt x="27961" y="9781"/>
                </a:lnTo>
                <a:lnTo>
                  <a:pt x="29908" y="10160"/>
                </a:lnTo>
                <a:lnTo>
                  <a:pt x="36203" y="19069"/>
                </a:lnTo>
                <a:lnTo>
                  <a:pt x="36293" y="19675"/>
                </a:lnTo>
                <a:lnTo>
                  <a:pt x="35569" y="23860"/>
                </a:lnTo>
                <a:lnTo>
                  <a:pt x="36181" y="22948"/>
                </a:lnTo>
                <a:lnTo>
                  <a:pt x="37259" y="20818"/>
                </a:lnTo>
                <a:lnTo>
                  <a:pt x="37378" y="20530"/>
                </a:lnTo>
                <a:lnTo>
                  <a:pt x="38159" y="16432"/>
                </a:lnTo>
                <a:lnTo>
                  <a:pt x="38033" y="15038"/>
                </a:lnTo>
                <a:lnTo>
                  <a:pt x="37960" y="14452"/>
                </a:lnTo>
                <a:lnTo>
                  <a:pt x="37223" y="11836"/>
                </a:lnTo>
                <a:lnTo>
                  <a:pt x="27482" y="6362"/>
                </a:lnTo>
                <a:close/>
              </a:path>
              <a:path w="39370" h="36829">
                <a:moveTo>
                  <a:pt x="23046" y="20530"/>
                </a:moveTo>
                <a:lnTo>
                  <a:pt x="21996" y="22072"/>
                </a:lnTo>
                <a:lnTo>
                  <a:pt x="20737" y="22311"/>
                </a:lnTo>
                <a:lnTo>
                  <a:pt x="21462" y="22885"/>
                </a:lnTo>
                <a:lnTo>
                  <a:pt x="22571" y="23559"/>
                </a:lnTo>
                <a:lnTo>
                  <a:pt x="23094" y="22967"/>
                </a:lnTo>
                <a:lnTo>
                  <a:pt x="23046" y="20530"/>
                </a:lnTo>
                <a:close/>
              </a:path>
              <a:path w="39370" h="36829">
                <a:moveTo>
                  <a:pt x="18551" y="22725"/>
                </a:moveTo>
                <a:lnTo>
                  <a:pt x="17372" y="22948"/>
                </a:lnTo>
                <a:lnTo>
                  <a:pt x="17403" y="23298"/>
                </a:lnTo>
                <a:lnTo>
                  <a:pt x="18551" y="22725"/>
                </a:lnTo>
                <a:close/>
              </a:path>
              <a:path w="39370" h="36829">
                <a:moveTo>
                  <a:pt x="15406" y="21480"/>
                </a:moveTo>
                <a:lnTo>
                  <a:pt x="13728" y="21921"/>
                </a:lnTo>
                <a:lnTo>
                  <a:pt x="15696" y="23266"/>
                </a:lnTo>
                <a:lnTo>
                  <a:pt x="17080" y="23004"/>
                </a:lnTo>
                <a:lnTo>
                  <a:pt x="15406" y="21480"/>
                </a:lnTo>
                <a:close/>
              </a:path>
              <a:path w="39370" h="36829">
                <a:moveTo>
                  <a:pt x="17080" y="23004"/>
                </a:moveTo>
                <a:lnTo>
                  <a:pt x="15696" y="23266"/>
                </a:lnTo>
                <a:lnTo>
                  <a:pt x="17357" y="23266"/>
                </a:lnTo>
                <a:lnTo>
                  <a:pt x="17080" y="23004"/>
                </a:lnTo>
                <a:close/>
              </a:path>
              <a:path w="39370" h="36829">
                <a:moveTo>
                  <a:pt x="37975" y="14503"/>
                </a:moveTo>
                <a:lnTo>
                  <a:pt x="38159" y="16432"/>
                </a:lnTo>
                <a:lnTo>
                  <a:pt x="37378" y="20530"/>
                </a:lnTo>
                <a:lnTo>
                  <a:pt x="36181" y="22948"/>
                </a:lnTo>
                <a:lnTo>
                  <a:pt x="35995" y="23254"/>
                </a:lnTo>
                <a:lnTo>
                  <a:pt x="38713" y="18453"/>
                </a:lnTo>
                <a:lnTo>
                  <a:pt x="38126" y="15038"/>
                </a:lnTo>
                <a:lnTo>
                  <a:pt x="37975" y="14503"/>
                </a:lnTo>
                <a:close/>
              </a:path>
              <a:path w="39370" h="36829">
                <a:moveTo>
                  <a:pt x="17273" y="22967"/>
                </a:moveTo>
                <a:lnTo>
                  <a:pt x="17193" y="23106"/>
                </a:lnTo>
                <a:lnTo>
                  <a:pt x="17353" y="23252"/>
                </a:lnTo>
                <a:lnTo>
                  <a:pt x="17273" y="22967"/>
                </a:lnTo>
                <a:close/>
              </a:path>
              <a:path w="39370" h="36829">
                <a:moveTo>
                  <a:pt x="38719" y="18443"/>
                </a:moveTo>
                <a:lnTo>
                  <a:pt x="36098" y="23106"/>
                </a:lnTo>
                <a:lnTo>
                  <a:pt x="38777" y="19291"/>
                </a:lnTo>
                <a:lnTo>
                  <a:pt x="38719" y="18443"/>
                </a:lnTo>
                <a:close/>
              </a:path>
              <a:path w="39370" h="36829">
                <a:moveTo>
                  <a:pt x="16756" y="21125"/>
                </a:moveTo>
                <a:lnTo>
                  <a:pt x="15406" y="21480"/>
                </a:lnTo>
                <a:lnTo>
                  <a:pt x="17080" y="23004"/>
                </a:lnTo>
                <a:lnTo>
                  <a:pt x="17273" y="22967"/>
                </a:lnTo>
                <a:lnTo>
                  <a:pt x="16756" y="21125"/>
                </a:lnTo>
                <a:close/>
              </a:path>
              <a:path w="39370" h="36829">
                <a:moveTo>
                  <a:pt x="18557" y="20654"/>
                </a:moveTo>
                <a:lnTo>
                  <a:pt x="16756" y="21125"/>
                </a:lnTo>
                <a:lnTo>
                  <a:pt x="17273" y="22967"/>
                </a:lnTo>
                <a:lnTo>
                  <a:pt x="18551" y="22725"/>
                </a:lnTo>
                <a:lnTo>
                  <a:pt x="18890" y="22556"/>
                </a:lnTo>
                <a:lnTo>
                  <a:pt x="18557" y="20654"/>
                </a:lnTo>
                <a:close/>
              </a:path>
              <a:path w="39370" h="36829">
                <a:moveTo>
                  <a:pt x="18890" y="22556"/>
                </a:moveTo>
                <a:lnTo>
                  <a:pt x="18551" y="22725"/>
                </a:lnTo>
                <a:lnTo>
                  <a:pt x="18846" y="22669"/>
                </a:lnTo>
                <a:close/>
              </a:path>
              <a:path w="39370" h="36829">
                <a:moveTo>
                  <a:pt x="20305" y="21850"/>
                </a:moveTo>
                <a:lnTo>
                  <a:pt x="18890" y="22556"/>
                </a:lnTo>
                <a:lnTo>
                  <a:pt x="20439" y="22367"/>
                </a:lnTo>
                <a:lnTo>
                  <a:pt x="20372" y="21921"/>
                </a:lnTo>
                <a:close/>
              </a:path>
              <a:path w="39370" h="36829">
                <a:moveTo>
                  <a:pt x="19365" y="20442"/>
                </a:moveTo>
                <a:lnTo>
                  <a:pt x="18717" y="20612"/>
                </a:lnTo>
                <a:lnTo>
                  <a:pt x="18639" y="21125"/>
                </a:lnTo>
                <a:lnTo>
                  <a:pt x="18890" y="22556"/>
                </a:lnTo>
                <a:lnTo>
                  <a:pt x="20305" y="21850"/>
                </a:lnTo>
                <a:lnTo>
                  <a:pt x="20001" y="21526"/>
                </a:lnTo>
                <a:lnTo>
                  <a:pt x="19365" y="20442"/>
                </a:lnTo>
                <a:close/>
              </a:path>
              <a:path w="39370" h="36829">
                <a:moveTo>
                  <a:pt x="6354" y="16390"/>
                </a:moveTo>
                <a:lnTo>
                  <a:pt x="5602" y="16493"/>
                </a:lnTo>
                <a:lnTo>
                  <a:pt x="6280" y="19069"/>
                </a:lnTo>
                <a:lnTo>
                  <a:pt x="6362" y="19219"/>
                </a:lnTo>
                <a:lnTo>
                  <a:pt x="11848" y="22415"/>
                </a:lnTo>
                <a:lnTo>
                  <a:pt x="13482" y="21986"/>
                </a:lnTo>
                <a:lnTo>
                  <a:pt x="13396" y="21694"/>
                </a:lnTo>
                <a:lnTo>
                  <a:pt x="6464" y="16967"/>
                </a:lnTo>
                <a:lnTo>
                  <a:pt x="6354" y="16390"/>
                </a:lnTo>
                <a:close/>
              </a:path>
              <a:path w="39370" h="36829">
                <a:moveTo>
                  <a:pt x="13482" y="21986"/>
                </a:moveTo>
                <a:lnTo>
                  <a:pt x="11848" y="22415"/>
                </a:lnTo>
                <a:lnTo>
                  <a:pt x="13785" y="22415"/>
                </a:lnTo>
                <a:lnTo>
                  <a:pt x="13482" y="21986"/>
                </a:lnTo>
                <a:close/>
              </a:path>
              <a:path w="39370" h="36829">
                <a:moveTo>
                  <a:pt x="20378" y="21928"/>
                </a:moveTo>
                <a:lnTo>
                  <a:pt x="20439" y="22367"/>
                </a:lnTo>
                <a:lnTo>
                  <a:pt x="20737" y="22311"/>
                </a:lnTo>
                <a:lnTo>
                  <a:pt x="20378" y="21928"/>
                </a:lnTo>
                <a:close/>
              </a:path>
              <a:path w="39370" h="36829">
                <a:moveTo>
                  <a:pt x="22956" y="19069"/>
                </a:moveTo>
                <a:lnTo>
                  <a:pt x="22656" y="19583"/>
                </a:lnTo>
                <a:lnTo>
                  <a:pt x="21500" y="19885"/>
                </a:lnTo>
                <a:lnTo>
                  <a:pt x="20954" y="21526"/>
                </a:lnTo>
                <a:lnTo>
                  <a:pt x="20496" y="21755"/>
                </a:lnTo>
                <a:lnTo>
                  <a:pt x="20432" y="21986"/>
                </a:lnTo>
                <a:lnTo>
                  <a:pt x="20737" y="22311"/>
                </a:lnTo>
                <a:lnTo>
                  <a:pt x="21996" y="22072"/>
                </a:lnTo>
                <a:lnTo>
                  <a:pt x="22962" y="20654"/>
                </a:lnTo>
                <a:lnTo>
                  <a:pt x="22956" y="19069"/>
                </a:lnTo>
                <a:close/>
              </a:path>
              <a:path w="39370" h="36829">
                <a:moveTo>
                  <a:pt x="13396" y="21694"/>
                </a:moveTo>
                <a:lnTo>
                  <a:pt x="13482" y="21986"/>
                </a:lnTo>
                <a:lnTo>
                  <a:pt x="13701" y="21928"/>
                </a:lnTo>
                <a:lnTo>
                  <a:pt x="13396" y="21694"/>
                </a:lnTo>
                <a:close/>
              </a:path>
              <a:path w="39370" h="36829">
                <a:moveTo>
                  <a:pt x="13548" y="20818"/>
                </a:moveTo>
                <a:lnTo>
                  <a:pt x="13484" y="21755"/>
                </a:lnTo>
                <a:lnTo>
                  <a:pt x="13728" y="21921"/>
                </a:lnTo>
                <a:lnTo>
                  <a:pt x="15406" y="21480"/>
                </a:lnTo>
                <a:lnTo>
                  <a:pt x="15052" y="21158"/>
                </a:lnTo>
                <a:lnTo>
                  <a:pt x="14834" y="21125"/>
                </a:lnTo>
                <a:lnTo>
                  <a:pt x="13548" y="20818"/>
                </a:lnTo>
                <a:close/>
              </a:path>
              <a:path w="39370" h="36829">
                <a:moveTo>
                  <a:pt x="20146" y="20239"/>
                </a:moveTo>
                <a:lnTo>
                  <a:pt x="19552" y="20394"/>
                </a:lnTo>
                <a:lnTo>
                  <a:pt x="19463" y="20612"/>
                </a:lnTo>
                <a:lnTo>
                  <a:pt x="20001" y="21526"/>
                </a:lnTo>
                <a:lnTo>
                  <a:pt x="20305" y="21850"/>
                </a:lnTo>
                <a:lnTo>
                  <a:pt x="20146" y="20239"/>
                </a:lnTo>
                <a:close/>
              </a:path>
              <a:path w="39370" h="36829">
                <a:moveTo>
                  <a:pt x="21500" y="19885"/>
                </a:moveTo>
                <a:lnTo>
                  <a:pt x="20273" y="20205"/>
                </a:lnTo>
                <a:lnTo>
                  <a:pt x="20249" y="20993"/>
                </a:lnTo>
                <a:lnTo>
                  <a:pt x="20363" y="21821"/>
                </a:lnTo>
                <a:lnTo>
                  <a:pt x="20954" y="21526"/>
                </a:lnTo>
                <a:lnTo>
                  <a:pt x="21500" y="19885"/>
                </a:lnTo>
                <a:close/>
              </a:path>
              <a:path w="39370" h="36829">
                <a:moveTo>
                  <a:pt x="11086" y="20116"/>
                </a:moveTo>
                <a:lnTo>
                  <a:pt x="13396" y="21694"/>
                </a:lnTo>
                <a:lnTo>
                  <a:pt x="13548" y="20818"/>
                </a:lnTo>
                <a:lnTo>
                  <a:pt x="11620" y="20358"/>
                </a:lnTo>
                <a:lnTo>
                  <a:pt x="11086" y="20116"/>
                </a:lnTo>
                <a:close/>
              </a:path>
              <a:path w="39370" h="36829">
                <a:moveTo>
                  <a:pt x="16730" y="21031"/>
                </a:moveTo>
                <a:lnTo>
                  <a:pt x="15046" y="21152"/>
                </a:lnTo>
                <a:lnTo>
                  <a:pt x="15406" y="21480"/>
                </a:lnTo>
                <a:lnTo>
                  <a:pt x="16631" y="21158"/>
                </a:lnTo>
                <a:close/>
              </a:path>
              <a:path w="39370" h="36829">
                <a:moveTo>
                  <a:pt x="13702" y="19929"/>
                </a:moveTo>
                <a:lnTo>
                  <a:pt x="13548" y="20818"/>
                </a:lnTo>
                <a:lnTo>
                  <a:pt x="14973" y="21158"/>
                </a:lnTo>
                <a:lnTo>
                  <a:pt x="14871" y="20993"/>
                </a:lnTo>
                <a:lnTo>
                  <a:pt x="13702" y="19929"/>
                </a:lnTo>
                <a:close/>
              </a:path>
              <a:path w="39370" h="36829">
                <a:moveTo>
                  <a:pt x="15046" y="21152"/>
                </a:moveTo>
                <a:close/>
              </a:path>
              <a:path w="39370" h="36829">
                <a:moveTo>
                  <a:pt x="14896" y="15227"/>
                </a:moveTo>
                <a:lnTo>
                  <a:pt x="14500" y="15493"/>
                </a:lnTo>
                <a:lnTo>
                  <a:pt x="14447" y="15621"/>
                </a:lnTo>
                <a:lnTo>
                  <a:pt x="13891" y="18834"/>
                </a:lnTo>
                <a:lnTo>
                  <a:pt x="13796" y="20015"/>
                </a:lnTo>
                <a:lnTo>
                  <a:pt x="15046" y="21152"/>
                </a:lnTo>
                <a:lnTo>
                  <a:pt x="16730" y="21031"/>
                </a:lnTo>
                <a:lnTo>
                  <a:pt x="15882" y="18008"/>
                </a:lnTo>
                <a:lnTo>
                  <a:pt x="15970" y="17605"/>
                </a:lnTo>
                <a:lnTo>
                  <a:pt x="16534" y="16603"/>
                </a:lnTo>
                <a:lnTo>
                  <a:pt x="16425" y="16390"/>
                </a:lnTo>
                <a:lnTo>
                  <a:pt x="14896" y="15227"/>
                </a:lnTo>
                <a:close/>
              </a:path>
              <a:path w="39370" h="36829">
                <a:moveTo>
                  <a:pt x="17259" y="20993"/>
                </a:moveTo>
                <a:lnTo>
                  <a:pt x="16730" y="21031"/>
                </a:lnTo>
                <a:lnTo>
                  <a:pt x="17259" y="20993"/>
                </a:lnTo>
                <a:close/>
              </a:path>
              <a:path w="39370" h="36829">
                <a:moveTo>
                  <a:pt x="16585" y="16511"/>
                </a:moveTo>
                <a:lnTo>
                  <a:pt x="15970" y="17605"/>
                </a:lnTo>
                <a:lnTo>
                  <a:pt x="15882" y="18008"/>
                </a:lnTo>
                <a:lnTo>
                  <a:pt x="16730" y="21031"/>
                </a:lnTo>
                <a:lnTo>
                  <a:pt x="17259" y="20993"/>
                </a:lnTo>
                <a:lnTo>
                  <a:pt x="18409" y="20442"/>
                </a:lnTo>
                <a:lnTo>
                  <a:pt x="18285" y="19100"/>
                </a:lnTo>
                <a:lnTo>
                  <a:pt x="18023" y="17605"/>
                </a:lnTo>
                <a:lnTo>
                  <a:pt x="16585" y="16511"/>
                </a:lnTo>
                <a:close/>
              </a:path>
              <a:path w="39370" h="36829">
                <a:moveTo>
                  <a:pt x="18511" y="20394"/>
                </a:moveTo>
                <a:lnTo>
                  <a:pt x="17259" y="20993"/>
                </a:lnTo>
                <a:lnTo>
                  <a:pt x="18557" y="20654"/>
                </a:lnTo>
                <a:lnTo>
                  <a:pt x="18511" y="20394"/>
                </a:lnTo>
                <a:close/>
              </a:path>
              <a:path w="39370" h="36829">
                <a:moveTo>
                  <a:pt x="9860" y="16432"/>
                </a:moveTo>
                <a:lnTo>
                  <a:pt x="9666" y="16624"/>
                </a:lnTo>
                <a:lnTo>
                  <a:pt x="9547" y="17094"/>
                </a:lnTo>
                <a:lnTo>
                  <a:pt x="9664" y="17605"/>
                </a:lnTo>
                <a:lnTo>
                  <a:pt x="13548" y="20818"/>
                </a:lnTo>
                <a:lnTo>
                  <a:pt x="13674" y="20085"/>
                </a:lnTo>
                <a:lnTo>
                  <a:pt x="13654" y="19885"/>
                </a:lnTo>
                <a:lnTo>
                  <a:pt x="9860" y="16432"/>
                </a:lnTo>
                <a:close/>
              </a:path>
              <a:path w="39370" h="36829">
                <a:moveTo>
                  <a:pt x="19156" y="20085"/>
                </a:moveTo>
                <a:lnTo>
                  <a:pt x="18586" y="20358"/>
                </a:lnTo>
                <a:lnTo>
                  <a:pt x="18557" y="20654"/>
                </a:lnTo>
                <a:lnTo>
                  <a:pt x="19274" y="20466"/>
                </a:lnTo>
                <a:lnTo>
                  <a:pt x="19156" y="20085"/>
                </a:lnTo>
                <a:close/>
              </a:path>
              <a:path w="39370" h="36829">
                <a:moveTo>
                  <a:pt x="24633" y="9247"/>
                </a:moveTo>
                <a:lnTo>
                  <a:pt x="25733" y="13431"/>
                </a:lnTo>
                <a:lnTo>
                  <a:pt x="25844" y="14132"/>
                </a:lnTo>
                <a:lnTo>
                  <a:pt x="23094" y="18834"/>
                </a:lnTo>
                <a:lnTo>
                  <a:pt x="23046" y="20530"/>
                </a:lnTo>
                <a:lnTo>
                  <a:pt x="28200" y="12966"/>
                </a:lnTo>
                <a:lnTo>
                  <a:pt x="28107" y="11836"/>
                </a:lnTo>
                <a:lnTo>
                  <a:pt x="27718" y="9781"/>
                </a:lnTo>
                <a:lnTo>
                  <a:pt x="24633" y="9247"/>
                </a:lnTo>
                <a:close/>
              </a:path>
              <a:path w="39370" h="36829">
                <a:moveTo>
                  <a:pt x="2417" y="19675"/>
                </a:moveTo>
                <a:lnTo>
                  <a:pt x="2154" y="20015"/>
                </a:lnTo>
                <a:lnTo>
                  <a:pt x="2038" y="20466"/>
                </a:lnTo>
                <a:lnTo>
                  <a:pt x="2417" y="19675"/>
                </a:lnTo>
                <a:close/>
              </a:path>
              <a:path w="39370" h="36829">
                <a:moveTo>
                  <a:pt x="20013" y="19275"/>
                </a:moveTo>
                <a:lnTo>
                  <a:pt x="19364" y="19951"/>
                </a:lnTo>
                <a:lnTo>
                  <a:pt x="19246" y="20239"/>
                </a:lnTo>
                <a:lnTo>
                  <a:pt x="19365" y="20442"/>
                </a:lnTo>
                <a:lnTo>
                  <a:pt x="20146" y="20239"/>
                </a:lnTo>
                <a:lnTo>
                  <a:pt x="20013" y="19275"/>
                </a:lnTo>
                <a:close/>
              </a:path>
              <a:path w="39370" h="36829">
                <a:moveTo>
                  <a:pt x="18023" y="17605"/>
                </a:moveTo>
                <a:lnTo>
                  <a:pt x="18511" y="20394"/>
                </a:lnTo>
                <a:lnTo>
                  <a:pt x="19091" y="20116"/>
                </a:lnTo>
                <a:lnTo>
                  <a:pt x="19040" y="19885"/>
                </a:lnTo>
                <a:lnTo>
                  <a:pt x="18427" y="18834"/>
                </a:lnTo>
                <a:lnTo>
                  <a:pt x="18087" y="17654"/>
                </a:lnTo>
                <a:close/>
              </a:path>
              <a:path w="39370" h="36829">
                <a:moveTo>
                  <a:pt x="22720" y="16217"/>
                </a:moveTo>
                <a:lnTo>
                  <a:pt x="22326" y="16865"/>
                </a:lnTo>
                <a:lnTo>
                  <a:pt x="20122" y="19162"/>
                </a:lnTo>
                <a:lnTo>
                  <a:pt x="20019" y="19316"/>
                </a:lnTo>
                <a:lnTo>
                  <a:pt x="20146" y="20239"/>
                </a:lnTo>
                <a:lnTo>
                  <a:pt x="21500" y="19885"/>
                </a:lnTo>
                <a:lnTo>
                  <a:pt x="22720" y="16217"/>
                </a:lnTo>
                <a:close/>
              </a:path>
              <a:path w="39370" h="36829">
                <a:moveTo>
                  <a:pt x="9164" y="16003"/>
                </a:moveTo>
                <a:lnTo>
                  <a:pt x="6354" y="16390"/>
                </a:lnTo>
                <a:lnTo>
                  <a:pt x="6464" y="16967"/>
                </a:lnTo>
                <a:lnTo>
                  <a:pt x="11086" y="20116"/>
                </a:lnTo>
                <a:lnTo>
                  <a:pt x="10392" y="19392"/>
                </a:lnTo>
                <a:lnTo>
                  <a:pt x="9782" y="17945"/>
                </a:lnTo>
                <a:lnTo>
                  <a:pt x="8534" y="17945"/>
                </a:lnTo>
                <a:lnTo>
                  <a:pt x="8990" y="16865"/>
                </a:lnTo>
                <a:lnTo>
                  <a:pt x="9115" y="16432"/>
                </a:lnTo>
                <a:lnTo>
                  <a:pt x="9164" y="16003"/>
                </a:lnTo>
                <a:close/>
              </a:path>
              <a:path w="39370" h="36829">
                <a:moveTo>
                  <a:pt x="18087" y="17654"/>
                </a:moveTo>
                <a:lnTo>
                  <a:pt x="18427" y="18834"/>
                </a:lnTo>
                <a:lnTo>
                  <a:pt x="19156" y="20085"/>
                </a:lnTo>
                <a:lnTo>
                  <a:pt x="19303" y="20015"/>
                </a:lnTo>
                <a:lnTo>
                  <a:pt x="19900" y="19392"/>
                </a:lnTo>
                <a:lnTo>
                  <a:pt x="19948" y="19069"/>
                </a:lnTo>
                <a:lnTo>
                  <a:pt x="18087" y="17654"/>
                </a:lnTo>
                <a:close/>
              </a:path>
              <a:path w="39370" h="36829">
                <a:moveTo>
                  <a:pt x="14873" y="15230"/>
                </a:moveTo>
                <a:lnTo>
                  <a:pt x="10472" y="15826"/>
                </a:lnTo>
                <a:lnTo>
                  <a:pt x="9948" y="16344"/>
                </a:lnTo>
                <a:lnTo>
                  <a:pt x="9927" y="16493"/>
                </a:lnTo>
                <a:lnTo>
                  <a:pt x="13702" y="19929"/>
                </a:lnTo>
                <a:lnTo>
                  <a:pt x="14447" y="15621"/>
                </a:lnTo>
                <a:lnTo>
                  <a:pt x="14500" y="15493"/>
                </a:lnTo>
                <a:lnTo>
                  <a:pt x="14873" y="15230"/>
                </a:lnTo>
                <a:close/>
              </a:path>
              <a:path w="39370" h="36829">
                <a:moveTo>
                  <a:pt x="22751" y="16124"/>
                </a:moveTo>
                <a:lnTo>
                  <a:pt x="21500" y="19885"/>
                </a:lnTo>
                <a:lnTo>
                  <a:pt x="22656" y="19583"/>
                </a:lnTo>
                <a:lnTo>
                  <a:pt x="22886" y="19189"/>
                </a:lnTo>
                <a:lnTo>
                  <a:pt x="22751" y="16124"/>
                </a:lnTo>
                <a:close/>
              </a:path>
              <a:path w="39370" h="36829">
                <a:moveTo>
                  <a:pt x="2687" y="19162"/>
                </a:moveTo>
                <a:lnTo>
                  <a:pt x="2417" y="19675"/>
                </a:lnTo>
                <a:lnTo>
                  <a:pt x="2578" y="19469"/>
                </a:lnTo>
                <a:lnTo>
                  <a:pt x="2687" y="19162"/>
                </a:lnTo>
                <a:close/>
              </a:path>
              <a:path w="39370" h="36829">
                <a:moveTo>
                  <a:pt x="10226" y="19219"/>
                </a:moveTo>
                <a:lnTo>
                  <a:pt x="10286" y="19392"/>
                </a:lnTo>
                <a:lnTo>
                  <a:pt x="10226" y="19219"/>
                </a:lnTo>
                <a:close/>
              </a:path>
              <a:path w="39370" h="36829">
                <a:moveTo>
                  <a:pt x="3262" y="18139"/>
                </a:moveTo>
                <a:lnTo>
                  <a:pt x="3060" y="18453"/>
                </a:lnTo>
                <a:lnTo>
                  <a:pt x="2736" y="19069"/>
                </a:lnTo>
                <a:lnTo>
                  <a:pt x="2697" y="19316"/>
                </a:lnTo>
                <a:lnTo>
                  <a:pt x="3368" y="18453"/>
                </a:lnTo>
                <a:lnTo>
                  <a:pt x="3262" y="18139"/>
                </a:lnTo>
                <a:close/>
              </a:path>
              <a:path w="39370" h="36829">
                <a:moveTo>
                  <a:pt x="24112" y="12039"/>
                </a:moveTo>
                <a:lnTo>
                  <a:pt x="19468" y="12039"/>
                </a:lnTo>
                <a:lnTo>
                  <a:pt x="18579" y="12966"/>
                </a:lnTo>
                <a:lnTo>
                  <a:pt x="18440" y="13431"/>
                </a:lnTo>
                <a:lnTo>
                  <a:pt x="18107" y="15117"/>
                </a:lnTo>
                <a:lnTo>
                  <a:pt x="17981" y="17284"/>
                </a:lnTo>
                <a:lnTo>
                  <a:pt x="18073" y="17605"/>
                </a:lnTo>
                <a:lnTo>
                  <a:pt x="18198" y="17738"/>
                </a:lnTo>
                <a:lnTo>
                  <a:pt x="19948" y="19069"/>
                </a:lnTo>
                <a:lnTo>
                  <a:pt x="20013" y="19275"/>
                </a:lnTo>
                <a:lnTo>
                  <a:pt x="22326" y="16865"/>
                </a:lnTo>
                <a:lnTo>
                  <a:pt x="22642" y="16344"/>
                </a:lnTo>
                <a:lnTo>
                  <a:pt x="22720" y="15748"/>
                </a:lnTo>
                <a:lnTo>
                  <a:pt x="22876" y="15748"/>
                </a:lnTo>
                <a:lnTo>
                  <a:pt x="24112" y="12039"/>
                </a:lnTo>
                <a:close/>
              </a:path>
              <a:path w="39370" h="36829">
                <a:moveTo>
                  <a:pt x="10216" y="19189"/>
                </a:moveTo>
                <a:close/>
              </a:path>
              <a:path w="39370" h="36829">
                <a:moveTo>
                  <a:pt x="3061" y="17738"/>
                </a:moveTo>
                <a:lnTo>
                  <a:pt x="2756" y="18139"/>
                </a:lnTo>
                <a:lnTo>
                  <a:pt x="2687" y="19162"/>
                </a:lnTo>
                <a:lnTo>
                  <a:pt x="3060" y="18453"/>
                </a:lnTo>
                <a:lnTo>
                  <a:pt x="3161" y="18296"/>
                </a:lnTo>
                <a:lnTo>
                  <a:pt x="3061" y="17738"/>
                </a:lnTo>
                <a:close/>
              </a:path>
              <a:path w="39370" h="36829">
                <a:moveTo>
                  <a:pt x="23596" y="9067"/>
                </a:moveTo>
                <a:lnTo>
                  <a:pt x="23693" y="9330"/>
                </a:lnTo>
                <a:lnTo>
                  <a:pt x="24485" y="10922"/>
                </a:lnTo>
                <a:lnTo>
                  <a:pt x="22952" y="15519"/>
                </a:lnTo>
                <a:lnTo>
                  <a:pt x="22831" y="17094"/>
                </a:lnTo>
                <a:lnTo>
                  <a:pt x="22956" y="19069"/>
                </a:lnTo>
                <a:lnTo>
                  <a:pt x="25844" y="14132"/>
                </a:lnTo>
                <a:lnTo>
                  <a:pt x="25733" y="13431"/>
                </a:lnTo>
                <a:lnTo>
                  <a:pt x="24633" y="9247"/>
                </a:lnTo>
                <a:lnTo>
                  <a:pt x="23596" y="9067"/>
                </a:lnTo>
                <a:close/>
              </a:path>
              <a:path w="39370" h="36829">
                <a:moveTo>
                  <a:pt x="38126" y="15038"/>
                </a:moveTo>
                <a:lnTo>
                  <a:pt x="38719" y="18443"/>
                </a:lnTo>
                <a:lnTo>
                  <a:pt x="38889" y="18139"/>
                </a:lnTo>
                <a:lnTo>
                  <a:pt x="38787" y="17386"/>
                </a:lnTo>
                <a:lnTo>
                  <a:pt x="38126" y="15038"/>
                </a:lnTo>
                <a:close/>
              </a:path>
              <a:path w="39370" h="36829">
                <a:moveTo>
                  <a:pt x="4805" y="16603"/>
                </a:moveTo>
                <a:lnTo>
                  <a:pt x="4199" y="16686"/>
                </a:lnTo>
                <a:lnTo>
                  <a:pt x="3453" y="17843"/>
                </a:lnTo>
                <a:lnTo>
                  <a:pt x="3341" y="18296"/>
                </a:lnTo>
                <a:lnTo>
                  <a:pt x="4805" y="16603"/>
                </a:lnTo>
                <a:close/>
              </a:path>
              <a:path w="39370" h="36829">
                <a:moveTo>
                  <a:pt x="2540" y="16698"/>
                </a:moveTo>
                <a:lnTo>
                  <a:pt x="2636" y="18296"/>
                </a:lnTo>
                <a:lnTo>
                  <a:pt x="2981" y="17843"/>
                </a:lnTo>
                <a:lnTo>
                  <a:pt x="2885" y="17386"/>
                </a:lnTo>
                <a:lnTo>
                  <a:pt x="2540" y="16698"/>
                </a:lnTo>
                <a:close/>
              </a:path>
              <a:path w="39370" h="36829">
                <a:moveTo>
                  <a:pt x="4199" y="16686"/>
                </a:moveTo>
                <a:lnTo>
                  <a:pt x="3822" y="16738"/>
                </a:lnTo>
                <a:lnTo>
                  <a:pt x="3162" y="17605"/>
                </a:lnTo>
                <a:lnTo>
                  <a:pt x="3165" y="17945"/>
                </a:lnTo>
                <a:lnTo>
                  <a:pt x="3262" y="18139"/>
                </a:lnTo>
                <a:lnTo>
                  <a:pt x="4199" y="16686"/>
                </a:lnTo>
                <a:close/>
              </a:path>
              <a:path w="39370" h="36829">
                <a:moveTo>
                  <a:pt x="9359" y="15976"/>
                </a:moveTo>
                <a:lnTo>
                  <a:pt x="9164" y="16003"/>
                </a:lnTo>
                <a:lnTo>
                  <a:pt x="9115" y="16432"/>
                </a:lnTo>
                <a:lnTo>
                  <a:pt x="8990" y="16865"/>
                </a:lnTo>
                <a:lnTo>
                  <a:pt x="8534" y="17945"/>
                </a:lnTo>
                <a:lnTo>
                  <a:pt x="9435" y="16865"/>
                </a:lnTo>
                <a:lnTo>
                  <a:pt x="9359" y="15976"/>
                </a:lnTo>
                <a:close/>
              </a:path>
              <a:path w="39370" h="36829">
                <a:moveTo>
                  <a:pt x="9503" y="16784"/>
                </a:moveTo>
                <a:lnTo>
                  <a:pt x="8534" y="17945"/>
                </a:lnTo>
                <a:lnTo>
                  <a:pt x="9782" y="17945"/>
                </a:lnTo>
                <a:lnTo>
                  <a:pt x="9664" y="17605"/>
                </a:lnTo>
                <a:lnTo>
                  <a:pt x="9547" y="17094"/>
                </a:lnTo>
                <a:lnTo>
                  <a:pt x="9503" y="16784"/>
                </a:lnTo>
                <a:close/>
              </a:path>
              <a:path w="39370" h="36829">
                <a:moveTo>
                  <a:pt x="3716" y="9330"/>
                </a:moveTo>
                <a:lnTo>
                  <a:pt x="3537" y="9781"/>
                </a:lnTo>
                <a:lnTo>
                  <a:pt x="2865" y="12039"/>
                </a:lnTo>
                <a:lnTo>
                  <a:pt x="2676" y="13665"/>
                </a:lnTo>
                <a:lnTo>
                  <a:pt x="2560" y="16738"/>
                </a:lnTo>
                <a:lnTo>
                  <a:pt x="3061" y="17738"/>
                </a:lnTo>
                <a:lnTo>
                  <a:pt x="3822" y="16738"/>
                </a:lnTo>
                <a:lnTo>
                  <a:pt x="4199" y="16686"/>
                </a:lnTo>
                <a:lnTo>
                  <a:pt x="5140" y="15227"/>
                </a:lnTo>
                <a:lnTo>
                  <a:pt x="5064" y="14452"/>
                </a:lnTo>
                <a:lnTo>
                  <a:pt x="3716" y="9330"/>
                </a:lnTo>
                <a:close/>
              </a:path>
              <a:path w="39370" h="36829">
                <a:moveTo>
                  <a:pt x="17944" y="17157"/>
                </a:moveTo>
                <a:lnTo>
                  <a:pt x="17967" y="17284"/>
                </a:lnTo>
                <a:lnTo>
                  <a:pt x="18087" y="17654"/>
                </a:lnTo>
                <a:lnTo>
                  <a:pt x="17944" y="17157"/>
                </a:lnTo>
                <a:close/>
              </a:path>
              <a:path w="39370" h="36829">
                <a:moveTo>
                  <a:pt x="17540" y="14815"/>
                </a:moveTo>
                <a:lnTo>
                  <a:pt x="16803" y="16124"/>
                </a:lnTo>
                <a:lnTo>
                  <a:pt x="16706" y="16603"/>
                </a:lnTo>
                <a:lnTo>
                  <a:pt x="18023" y="17605"/>
                </a:lnTo>
                <a:lnTo>
                  <a:pt x="17540" y="14815"/>
                </a:lnTo>
                <a:close/>
              </a:path>
              <a:path w="39370" h="36829">
                <a:moveTo>
                  <a:pt x="18579" y="12966"/>
                </a:moveTo>
                <a:lnTo>
                  <a:pt x="17686" y="14554"/>
                </a:lnTo>
                <a:lnTo>
                  <a:pt x="17578" y="15038"/>
                </a:lnTo>
                <a:lnTo>
                  <a:pt x="17944" y="17157"/>
                </a:lnTo>
                <a:lnTo>
                  <a:pt x="18053" y="15392"/>
                </a:lnTo>
                <a:lnTo>
                  <a:pt x="18440" y="13431"/>
                </a:lnTo>
                <a:lnTo>
                  <a:pt x="18579" y="12966"/>
                </a:lnTo>
                <a:close/>
              </a:path>
              <a:path w="39370" h="36829">
                <a:moveTo>
                  <a:pt x="9395" y="16009"/>
                </a:moveTo>
                <a:lnTo>
                  <a:pt x="9503" y="16784"/>
                </a:lnTo>
                <a:lnTo>
                  <a:pt x="9797" y="16493"/>
                </a:lnTo>
                <a:lnTo>
                  <a:pt x="9764" y="16344"/>
                </a:lnTo>
                <a:lnTo>
                  <a:pt x="9395" y="16009"/>
                </a:lnTo>
                <a:close/>
              </a:path>
              <a:path w="39370" h="36829">
                <a:moveTo>
                  <a:pt x="3701" y="9272"/>
                </a:moveTo>
                <a:lnTo>
                  <a:pt x="1855" y="14815"/>
                </a:lnTo>
                <a:lnTo>
                  <a:pt x="1803" y="15227"/>
                </a:lnTo>
                <a:lnTo>
                  <a:pt x="2540" y="16698"/>
                </a:lnTo>
                <a:lnTo>
                  <a:pt x="2652" y="13906"/>
                </a:lnTo>
                <a:lnTo>
                  <a:pt x="2865" y="12039"/>
                </a:lnTo>
                <a:lnTo>
                  <a:pt x="3537" y="9781"/>
                </a:lnTo>
                <a:lnTo>
                  <a:pt x="3716" y="9330"/>
                </a:lnTo>
                <a:close/>
              </a:path>
              <a:path w="39370" h="36829">
                <a:moveTo>
                  <a:pt x="5231" y="15086"/>
                </a:moveTo>
                <a:lnTo>
                  <a:pt x="4199" y="16686"/>
                </a:lnTo>
                <a:lnTo>
                  <a:pt x="4805" y="16603"/>
                </a:lnTo>
                <a:lnTo>
                  <a:pt x="5301" y="15963"/>
                </a:lnTo>
                <a:lnTo>
                  <a:pt x="5231" y="15086"/>
                </a:lnTo>
                <a:close/>
              </a:path>
              <a:path w="39370" h="36829">
                <a:moveTo>
                  <a:pt x="5421" y="15809"/>
                </a:moveTo>
                <a:lnTo>
                  <a:pt x="4805" y="16603"/>
                </a:lnTo>
                <a:lnTo>
                  <a:pt x="5602" y="16493"/>
                </a:lnTo>
                <a:lnTo>
                  <a:pt x="5421" y="15809"/>
                </a:lnTo>
                <a:close/>
              </a:path>
              <a:path w="39370" h="36829">
                <a:moveTo>
                  <a:pt x="17308" y="15227"/>
                </a:moveTo>
                <a:lnTo>
                  <a:pt x="14896" y="15227"/>
                </a:lnTo>
                <a:lnTo>
                  <a:pt x="16585" y="16511"/>
                </a:lnTo>
                <a:lnTo>
                  <a:pt x="17308" y="15227"/>
                </a:lnTo>
                <a:close/>
              </a:path>
              <a:path w="39370" h="36829">
                <a:moveTo>
                  <a:pt x="6113" y="15117"/>
                </a:moveTo>
                <a:lnTo>
                  <a:pt x="5943" y="15138"/>
                </a:lnTo>
                <a:lnTo>
                  <a:pt x="5568" y="15621"/>
                </a:lnTo>
                <a:lnTo>
                  <a:pt x="5475" y="16014"/>
                </a:lnTo>
                <a:lnTo>
                  <a:pt x="5602" y="16493"/>
                </a:lnTo>
                <a:lnTo>
                  <a:pt x="6354" y="16390"/>
                </a:lnTo>
                <a:lnTo>
                  <a:pt x="6113" y="15117"/>
                </a:lnTo>
                <a:close/>
              </a:path>
              <a:path w="39370" h="36829">
                <a:moveTo>
                  <a:pt x="9600" y="15963"/>
                </a:moveTo>
                <a:lnTo>
                  <a:pt x="9438" y="15972"/>
                </a:lnTo>
                <a:lnTo>
                  <a:pt x="9860" y="16432"/>
                </a:lnTo>
                <a:lnTo>
                  <a:pt x="10320" y="15976"/>
                </a:lnTo>
                <a:lnTo>
                  <a:pt x="9600" y="15963"/>
                </a:lnTo>
                <a:close/>
              </a:path>
              <a:path w="39370" h="36829">
                <a:moveTo>
                  <a:pt x="17308" y="13475"/>
                </a:moveTo>
                <a:lnTo>
                  <a:pt x="16255" y="13906"/>
                </a:lnTo>
                <a:lnTo>
                  <a:pt x="6113" y="15117"/>
                </a:lnTo>
                <a:lnTo>
                  <a:pt x="6354" y="16390"/>
                </a:lnTo>
                <a:lnTo>
                  <a:pt x="9082" y="16014"/>
                </a:lnTo>
                <a:lnTo>
                  <a:pt x="9206" y="15809"/>
                </a:lnTo>
                <a:lnTo>
                  <a:pt x="9308" y="15392"/>
                </a:lnTo>
                <a:lnTo>
                  <a:pt x="13676" y="15392"/>
                </a:lnTo>
                <a:lnTo>
                  <a:pt x="14877" y="15227"/>
                </a:lnTo>
                <a:lnTo>
                  <a:pt x="17313" y="13504"/>
                </a:lnTo>
                <a:close/>
              </a:path>
              <a:path w="39370" h="36829">
                <a:moveTo>
                  <a:pt x="22876" y="15748"/>
                </a:moveTo>
                <a:lnTo>
                  <a:pt x="22720" y="15748"/>
                </a:lnTo>
                <a:lnTo>
                  <a:pt x="22751" y="16124"/>
                </a:lnTo>
                <a:lnTo>
                  <a:pt x="22876" y="15748"/>
                </a:lnTo>
                <a:close/>
              </a:path>
              <a:path w="39370" h="36829">
                <a:moveTo>
                  <a:pt x="9308" y="15392"/>
                </a:moveTo>
                <a:lnTo>
                  <a:pt x="9164" y="16003"/>
                </a:lnTo>
                <a:lnTo>
                  <a:pt x="9359" y="15976"/>
                </a:lnTo>
                <a:lnTo>
                  <a:pt x="9308" y="15392"/>
                </a:lnTo>
                <a:close/>
              </a:path>
              <a:path w="39370" h="36829">
                <a:moveTo>
                  <a:pt x="9787" y="15963"/>
                </a:moveTo>
                <a:lnTo>
                  <a:pt x="9600" y="15963"/>
                </a:lnTo>
                <a:lnTo>
                  <a:pt x="9766" y="15976"/>
                </a:lnTo>
                <a:close/>
              </a:path>
              <a:path w="39370" h="36829">
                <a:moveTo>
                  <a:pt x="10472" y="15826"/>
                </a:moveTo>
                <a:lnTo>
                  <a:pt x="9890" y="15904"/>
                </a:lnTo>
                <a:lnTo>
                  <a:pt x="10320" y="15976"/>
                </a:lnTo>
                <a:lnTo>
                  <a:pt x="10472" y="15826"/>
                </a:lnTo>
                <a:close/>
              </a:path>
              <a:path w="39370" h="36829">
                <a:moveTo>
                  <a:pt x="9890" y="15904"/>
                </a:moveTo>
                <a:lnTo>
                  <a:pt x="9390" y="15974"/>
                </a:lnTo>
                <a:lnTo>
                  <a:pt x="9600" y="15963"/>
                </a:lnTo>
                <a:lnTo>
                  <a:pt x="9787" y="15963"/>
                </a:lnTo>
                <a:close/>
              </a:path>
              <a:path w="39370" h="36829">
                <a:moveTo>
                  <a:pt x="13676" y="15392"/>
                </a:moveTo>
                <a:lnTo>
                  <a:pt x="9308" y="15392"/>
                </a:lnTo>
                <a:lnTo>
                  <a:pt x="9390" y="15972"/>
                </a:lnTo>
                <a:lnTo>
                  <a:pt x="9890" y="15904"/>
                </a:lnTo>
                <a:lnTo>
                  <a:pt x="10248" y="15697"/>
                </a:lnTo>
                <a:lnTo>
                  <a:pt x="10807" y="15493"/>
                </a:lnTo>
                <a:lnTo>
                  <a:pt x="12925" y="15493"/>
                </a:lnTo>
                <a:lnTo>
                  <a:pt x="13676" y="15392"/>
                </a:lnTo>
                <a:close/>
              </a:path>
              <a:path w="39370" h="36829">
                <a:moveTo>
                  <a:pt x="10807" y="15493"/>
                </a:moveTo>
                <a:lnTo>
                  <a:pt x="10248" y="15697"/>
                </a:lnTo>
                <a:lnTo>
                  <a:pt x="9890" y="15904"/>
                </a:lnTo>
                <a:lnTo>
                  <a:pt x="10472" y="15826"/>
                </a:lnTo>
                <a:lnTo>
                  <a:pt x="10807" y="15493"/>
                </a:lnTo>
                <a:close/>
              </a:path>
              <a:path w="39370" h="36829">
                <a:moveTo>
                  <a:pt x="12925" y="15493"/>
                </a:moveTo>
                <a:lnTo>
                  <a:pt x="10807" y="15493"/>
                </a:lnTo>
                <a:lnTo>
                  <a:pt x="10472" y="15826"/>
                </a:lnTo>
                <a:lnTo>
                  <a:pt x="12925" y="15493"/>
                </a:lnTo>
                <a:close/>
              </a:path>
              <a:path w="39370" h="36829">
                <a:moveTo>
                  <a:pt x="5926" y="14132"/>
                </a:moveTo>
                <a:lnTo>
                  <a:pt x="5575" y="14554"/>
                </a:lnTo>
                <a:lnTo>
                  <a:pt x="5406" y="14815"/>
                </a:lnTo>
                <a:lnTo>
                  <a:pt x="5312" y="15392"/>
                </a:lnTo>
                <a:lnTo>
                  <a:pt x="5421" y="15809"/>
                </a:lnTo>
                <a:lnTo>
                  <a:pt x="5943" y="15138"/>
                </a:lnTo>
                <a:lnTo>
                  <a:pt x="5926" y="14132"/>
                </a:lnTo>
                <a:close/>
              </a:path>
              <a:path w="39370" h="36829">
                <a:moveTo>
                  <a:pt x="17313" y="13504"/>
                </a:moveTo>
                <a:lnTo>
                  <a:pt x="14873" y="15230"/>
                </a:lnTo>
                <a:lnTo>
                  <a:pt x="17308" y="15227"/>
                </a:lnTo>
                <a:lnTo>
                  <a:pt x="17414" y="15038"/>
                </a:lnTo>
                <a:lnTo>
                  <a:pt x="17313" y="13504"/>
                </a:lnTo>
                <a:close/>
              </a:path>
              <a:path w="39370" h="36829">
                <a:moveTo>
                  <a:pt x="19654" y="4524"/>
                </a:moveTo>
                <a:lnTo>
                  <a:pt x="5987" y="14452"/>
                </a:lnTo>
                <a:lnTo>
                  <a:pt x="6113" y="15117"/>
                </a:lnTo>
                <a:lnTo>
                  <a:pt x="16255" y="13906"/>
                </a:lnTo>
                <a:lnTo>
                  <a:pt x="17238" y="13504"/>
                </a:lnTo>
                <a:lnTo>
                  <a:pt x="17028" y="11595"/>
                </a:lnTo>
                <a:lnTo>
                  <a:pt x="20675" y="6413"/>
                </a:lnTo>
                <a:lnTo>
                  <a:pt x="22116" y="6162"/>
                </a:lnTo>
                <a:lnTo>
                  <a:pt x="21627" y="5181"/>
                </a:lnTo>
                <a:lnTo>
                  <a:pt x="19654" y="4524"/>
                </a:lnTo>
                <a:close/>
              </a:path>
              <a:path w="39370" h="36829">
                <a:moveTo>
                  <a:pt x="11298" y="1742"/>
                </a:moveTo>
                <a:lnTo>
                  <a:pt x="3835" y="9781"/>
                </a:lnTo>
                <a:lnTo>
                  <a:pt x="5231" y="15086"/>
                </a:lnTo>
                <a:lnTo>
                  <a:pt x="5575" y="14554"/>
                </a:lnTo>
                <a:lnTo>
                  <a:pt x="5926" y="14132"/>
                </a:lnTo>
                <a:lnTo>
                  <a:pt x="5318" y="10922"/>
                </a:lnTo>
                <a:lnTo>
                  <a:pt x="5348" y="10553"/>
                </a:lnTo>
                <a:lnTo>
                  <a:pt x="11327" y="1771"/>
                </a:lnTo>
                <a:close/>
              </a:path>
              <a:path w="39370" h="36829">
                <a:moveTo>
                  <a:pt x="31686" y="4495"/>
                </a:moveTo>
                <a:lnTo>
                  <a:pt x="29943" y="4799"/>
                </a:lnTo>
                <a:lnTo>
                  <a:pt x="30632" y="5041"/>
                </a:lnTo>
                <a:lnTo>
                  <a:pt x="31584" y="5461"/>
                </a:lnTo>
                <a:lnTo>
                  <a:pt x="37969" y="14452"/>
                </a:lnTo>
                <a:lnTo>
                  <a:pt x="38126" y="15038"/>
                </a:lnTo>
                <a:lnTo>
                  <a:pt x="36931" y="8178"/>
                </a:lnTo>
                <a:lnTo>
                  <a:pt x="31686" y="4495"/>
                </a:lnTo>
                <a:close/>
              </a:path>
              <a:path w="39370" h="36829">
                <a:moveTo>
                  <a:pt x="18898" y="12397"/>
                </a:moveTo>
                <a:lnTo>
                  <a:pt x="17868" y="13246"/>
                </a:lnTo>
                <a:lnTo>
                  <a:pt x="17416" y="13431"/>
                </a:lnTo>
                <a:lnTo>
                  <a:pt x="17422" y="14132"/>
                </a:lnTo>
                <a:lnTo>
                  <a:pt x="17540" y="14815"/>
                </a:lnTo>
                <a:lnTo>
                  <a:pt x="18898" y="12397"/>
                </a:lnTo>
                <a:close/>
              </a:path>
              <a:path w="39370" h="36829">
                <a:moveTo>
                  <a:pt x="33105" y="6362"/>
                </a:moveTo>
                <a:lnTo>
                  <a:pt x="27482" y="6362"/>
                </a:lnTo>
                <a:lnTo>
                  <a:pt x="37223" y="11836"/>
                </a:lnTo>
                <a:lnTo>
                  <a:pt x="37975" y="14503"/>
                </a:lnTo>
                <a:lnTo>
                  <a:pt x="33314" y="6486"/>
                </a:lnTo>
                <a:lnTo>
                  <a:pt x="33105" y="6362"/>
                </a:lnTo>
                <a:close/>
              </a:path>
              <a:path w="39370" h="36829">
                <a:moveTo>
                  <a:pt x="11338" y="1755"/>
                </a:moveTo>
                <a:lnTo>
                  <a:pt x="5348" y="10553"/>
                </a:lnTo>
                <a:lnTo>
                  <a:pt x="5318" y="10922"/>
                </a:lnTo>
                <a:lnTo>
                  <a:pt x="5926" y="14132"/>
                </a:lnTo>
                <a:lnTo>
                  <a:pt x="8915" y="10553"/>
                </a:lnTo>
                <a:lnTo>
                  <a:pt x="12941" y="7607"/>
                </a:lnTo>
                <a:lnTo>
                  <a:pt x="16458" y="5359"/>
                </a:lnTo>
                <a:lnTo>
                  <a:pt x="19654" y="4524"/>
                </a:lnTo>
                <a:lnTo>
                  <a:pt x="11338" y="1755"/>
                </a:lnTo>
                <a:close/>
              </a:path>
              <a:path w="39370" h="36829">
                <a:moveTo>
                  <a:pt x="22116" y="6162"/>
                </a:moveTo>
                <a:lnTo>
                  <a:pt x="20675" y="6413"/>
                </a:lnTo>
                <a:lnTo>
                  <a:pt x="17028" y="11595"/>
                </a:lnTo>
                <a:lnTo>
                  <a:pt x="17080" y="12153"/>
                </a:lnTo>
                <a:lnTo>
                  <a:pt x="17308" y="13475"/>
                </a:lnTo>
                <a:lnTo>
                  <a:pt x="18878" y="12397"/>
                </a:lnTo>
                <a:lnTo>
                  <a:pt x="21310" y="8089"/>
                </a:lnTo>
                <a:lnTo>
                  <a:pt x="22859" y="7656"/>
                </a:lnTo>
                <a:lnTo>
                  <a:pt x="22116" y="6162"/>
                </a:lnTo>
                <a:close/>
              </a:path>
              <a:path w="39370" h="36829">
                <a:moveTo>
                  <a:pt x="18912" y="12372"/>
                </a:moveTo>
                <a:lnTo>
                  <a:pt x="17416" y="13431"/>
                </a:lnTo>
                <a:lnTo>
                  <a:pt x="17868" y="13246"/>
                </a:lnTo>
                <a:lnTo>
                  <a:pt x="18912" y="12372"/>
                </a:lnTo>
                <a:close/>
              </a:path>
              <a:path w="39370" h="36829">
                <a:moveTo>
                  <a:pt x="19468" y="12039"/>
                </a:moveTo>
                <a:lnTo>
                  <a:pt x="19024" y="12293"/>
                </a:lnTo>
                <a:lnTo>
                  <a:pt x="18579" y="12966"/>
                </a:lnTo>
                <a:lnTo>
                  <a:pt x="19468" y="12039"/>
                </a:lnTo>
                <a:close/>
              </a:path>
              <a:path w="39370" h="36829">
                <a:moveTo>
                  <a:pt x="22859" y="7656"/>
                </a:moveTo>
                <a:lnTo>
                  <a:pt x="21310" y="8089"/>
                </a:lnTo>
                <a:lnTo>
                  <a:pt x="18912" y="12372"/>
                </a:lnTo>
                <a:lnTo>
                  <a:pt x="23571" y="9085"/>
                </a:lnTo>
                <a:lnTo>
                  <a:pt x="22859" y="7656"/>
                </a:lnTo>
                <a:close/>
              </a:path>
              <a:path w="39370" h="36829">
                <a:moveTo>
                  <a:pt x="23571" y="9085"/>
                </a:moveTo>
                <a:lnTo>
                  <a:pt x="19024" y="12293"/>
                </a:lnTo>
                <a:lnTo>
                  <a:pt x="19468" y="12039"/>
                </a:lnTo>
                <a:lnTo>
                  <a:pt x="24112" y="12039"/>
                </a:lnTo>
                <a:lnTo>
                  <a:pt x="24260" y="11595"/>
                </a:lnTo>
                <a:lnTo>
                  <a:pt x="24302" y="10553"/>
                </a:lnTo>
                <a:lnTo>
                  <a:pt x="23571" y="9085"/>
                </a:lnTo>
                <a:close/>
              </a:path>
              <a:path w="39370" h="36829">
                <a:moveTo>
                  <a:pt x="27563" y="8963"/>
                </a:moveTo>
                <a:lnTo>
                  <a:pt x="27718" y="9781"/>
                </a:lnTo>
                <a:lnTo>
                  <a:pt x="27983" y="9826"/>
                </a:lnTo>
                <a:lnTo>
                  <a:pt x="27563" y="8963"/>
                </a:lnTo>
                <a:close/>
              </a:path>
              <a:path w="39370" h="36829">
                <a:moveTo>
                  <a:pt x="26146" y="6736"/>
                </a:moveTo>
                <a:lnTo>
                  <a:pt x="24122" y="7303"/>
                </a:lnTo>
                <a:lnTo>
                  <a:pt x="24633" y="9247"/>
                </a:lnTo>
                <a:lnTo>
                  <a:pt x="27718" y="9781"/>
                </a:lnTo>
                <a:lnTo>
                  <a:pt x="27563" y="8963"/>
                </a:lnTo>
                <a:lnTo>
                  <a:pt x="27270" y="8381"/>
                </a:lnTo>
                <a:lnTo>
                  <a:pt x="26212" y="6807"/>
                </a:lnTo>
                <a:close/>
              </a:path>
              <a:path w="39370" h="36829">
                <a:moveTo>
                  <a:pt x="8691" y="2816"/>
                </a:moveTo>
                <a:lnTo>
                  <a:pt x="3716" y="9330"/>
                </a:lnTo>
                <a:lnTo>
                  <a:pt x="4635" y="7023"/>
                </a:lnTo>
                <a:lnTo>
                  <a:pt x="8691" y="2816"/>
                </a:lnTo>
                <a:close/>
              </a:path>
              <a:path w="39370" h="36829">
                <a:moveTo>
                  <a:pt x="4698" y="6275"/>
                </a:moveTo>
                <a:lnTo>
                  <a:pt x="3637" y="8089"/>
                </a:lnTo>
                <a:lnTo>
                  <a:pt x="3513" y="8559"/>
                </a:lnTo>
                <a:lnTo>
                  <a:pt x="3701" y="9272"/>
                </a:lnTo>
                <a:lnTo>
                  <a:pt x="4698" y="6275"/>
                </a:lnTo>
                <a:close/>
              </a:path>
              <a:path w="39370" h="36829">
                <a:moveTo>
                  <a:pt x="24586" y="9067"/>
                </a:moveTo>
                <a:lnTo>
                  <a:pt x="23596" y="9067"/>
                </a:lnTo>
                <a:lnTo>
                  <a:pt x="24633" y="9247"/>
                </a:lnTo>
                <a:lnTo>
                  <a:pt x="24586" y="9067"/>
                </a:lnTo>
                <a:close/>
              </a:path>
              <a:path w="39370" h="36829">
                <a:moveTo>
                  <a:pt x="24122" y="7303"/>
                </a:moveTo>
                <a:lnTo>
                  <a:pt x="22859" y="7656"/>
                </a:lnTo>
                <a:lnTo>
                  <a:pt x="23571" y="9085"/>
                </a:lnTo>
                <a:lnTo>
                  <a:pt x="24586" y="9067"/>
                </a:lnTo>
                <a:lnTo>
                  <a:pt x="24122" y="7303"/>
                </a:lnTo>
                <a:close/>
              </a:path>
              <a:path w="39370" h="36829">
                <a:moveTo>
                  <a:pt x="27040" y="6486"/>
                </a:moveTo>
                <a:lnTo>
                  <a:pt x="26146" y="6736"/>
                </a:lnTo>
                <a:lnTo>
                  <a:pt x="27270" y="8381"/>
                </a:lnTo>
                <a:lnTo>
                  <a:pt x="27563" y="8963"/>
                </a:lnTo>
                <a:lnTo>
                  <a:pt x="27154" y="6807"/>
                </a:lnTo>
                <a:lnTo>
                  <a:pt x="27040" y="6486"/>
                </a:lnTo>
                <a:close/>
              </a:path>
              <a:path w="39370" h="36829">
                <a:moveTo>
                  <a:pt x="23747" y="5878"/>
                </a:moveTo>
                <a:lnTo>
                  <a:pt x="22116" y="6162"/>
                </a:lnTo>
                <a:lnTo>
                  <a:pt x="22859" y="7656"/>
                </a:lnTo>
                <a:lnTo>
                  <a:pt x="24122" y="7303"/>
                </a:lnTo>
                <a:lnTo>
                  <a:pt x="23747" y="5878"/>
                </a:lnTo>
                <a:close/>
              </a:path>
              <a:path w="39370" h="36829">
                <a:moveTo>
                  <a:pt x="25119" y="5639"/>
                </a:moveTo>
                <a:lnTo>
                  <a:pt x="23747" y="5878"/>
                </a:lnTo>
                <a:lnTo>
                  <a:pt x="24122" y="7303"/>
                </a:lnTo>
                <a:lnTo>
                  <a:pt x="26146" y="6736"/>
                </a:lnTo>
                <a:lnTo>
                  <a:pt x="25119" y="5639"/>
                </a:lnTo>
                <a:close/>
              </a:path>
              <a:path w="39370" h="36829">
                <a:moveTo>
                  <a:pt x="25657" y="5545"/>
                </a:moveTo>
                <a:lnTo>
                  <a:pt x="25119" y="5639"/>
                </a:lnTo>
                <a:lnTo>
                  <a:pt x="26146" y="6736"/>
                </a:lnTo>
                <a:lnTo>
                  <a:pt x="26937" y="6515"/>
                </a:lnTo>
                <a:lnTo>
                  <a:pt x="26858" y="6362"/>
                </a:lnTo>
                <a:lnTo>
                  <a:pt x="25657" y="5545"/>
                </a:lnTo>
                <a:close/>
              </a:path>
              <a:path w="39370" h="36829">
                <a:moveTo>
                  <a:pt x="29943" y="4799"/>
                </a:moveTo>
                <a:lnTo>
                  <a:pt x="25657" y="5545"/>
                </a:lnTo>
                <a:lnTo>
                  <a:pt x="27040" y="6486"/>
                </a:lnTo>
                <a:lnTo>
                  <a:pt x="27482" y="6362"/>
                </a:lnTo>
                <a:lnTo>
                  <a:pt x="33105" y="6362"/>
                </a:lnTo>
                <a:lnTo>
                  <a:pt x="31584" y="5461"/>
                </a:lnTo>
                <a:lnTo>
                  <a:pt x="30632" y="5041"/>
                </a:lnTo>
                <a:lnTo>
                  <a:pt x="29943" y="4799"/>
                </a:lnTo>
                <a:close/>
              </a:path>
              <a:path w="39370" h="36829">
                <a:moveTo>
                  <a:pt x="5907" y="4208"/>
                </a:moveTo>
                <a:lnTo>
                  <a:pt x="5282" y="4521"/>
                </a:lnTo>
                <a:lnTo>
                  <a:pt x="4698" y="6275"/>
                </a:lnTo>
                <a:lnTo>
                  <a:pt x="5907" y="4208"/>
                </a:lnTo>
                <a:close/>
              </a:path>
              <a:path w="39370" h="36829">
                <a:moveTo>
                  <a:pt x="23252" y="3995"/>
                </a:moveTo>
                <a:lnTo>
                  <a:pt x="21513" y="4038"/>
                </a:lnTo>
                <a:lnTo>
                  <a:pt x="19654" y="4524"/>
                </a:lnTo>
                <a:lnTo>
                  <a:pt x="21627" y="5181"/>
                </a:lnTo>
                <a:lnTo>
                  <a:pt x="22116" y="6162"/>
                </a:lnTo>
                <a:lnTo>
                  <a:pt x="23747" y="5878"/>
                </a:lnTo>
                <a:lnTo>
                  <a:pt x="23252" y="3995"/>
                </a:lnTo>
                <a:close/>
              </a:path>
              <a:path w="39370" h="36829">
                <a:moveTo>
                  <a:pt x="23304" y="3994"/>
                </a:moveTo>
                <a:lnTo>
                  <a:pt x="23308" y="4208"/>
                </a:lnTo>
                <a:lnTo>
                  <a:pt x="23747" y="5878"/>
                </a:lnTo>
                <a:lnTo>
                  <a:pt x="25119" y="5639"/>
                </a:lnTo>
                <a:lnTo>
                  <a:pt x="24180" y="4635"/>
                </a:lnTo>
                <a:lnTo>
                  <a:pt x="23304" y="3994"/>
                </a:lnTo>
                <a:close/>
              </a:path>
              <a:path w="39370" h="36829">
                <a:moveTo>
                  <a:pt x="23373" y="3992"/>
                </a:moveTo>
                <a:lnTo>
                  <a:pt x="24180" y="4635"/>
                </a:lnTo>
                <a:lnTo>
                  <a:pt x="25119" y="5639"/>
                </a:lnTo>
                <a:lnTo>
                  <a:pt x="25657" y="5545"/>
                </a:lnTo>
                <a:lnTo>
                  <a:pt x="23373" y="3992"/>
                </a:lnTo>
                <a:close/>
              </a:path>
              <a:path w="39370" h="36829">
                <a:moveTo>
                  <a:pt x="24612" y="3962"/>
                </a:moveTo>
                <a:lnTo>
                  <a:pt x="23373" y="3992"/>
                </a:lnTo>
                <a:lnTo>
                  <a:pt x="25657" y="5545"/>
                </a:lnTo>
                <a:lnTo>
                  <a:pt x="29943" y="4799"/>
                </a:lnTo>
                <a:lnTo>
                  <a:pt x="28866" y="4419"/>
                </a:lnTo>
                <a:lnTo>
                  <a:pt x="26288" y="3987"/>
                </a:lnTo>
                <a:lnTo>
                  <a:pt x="24612" y="3962"/>
                </a:lnTo>
                <a:close/>
              </a:path>
              <a:path w="39370" h="36829">
                <a:moveTo>
                  <a:pt x="15684" y="927"/>
                </a:moveTo>
                <a:lnTo>
                  <a:pt x="12077" y="1435"/>
                </a:lnTo>
                <a:lnTo>
                  <a:pt x="11449" y="1682"/>
                </a:lnTo>
                <a:lnTo>
                  <a:pt x="19654" y="4524"/>
                </a:lnTo>
                <a:lnTo>
                  <a:pt x="21513" y="4038"/>
                </a:lnTo>
                <a:lnTo>
                  <a:pt x="23252" y="3995"/>
                </a:lnTo>
                <a:lnTo>
                  <a:pt x="22478" y="3390"/>
                </a:lnTo>
                <a:lnTo>
                  <a:pt x="20497" y="2171"/>
                </a:lnTo>
                <a:lnTo>
                  <a:pt x="15684" y="927"/>
                </a:lnTo>
                <a:close/>
              </a:path>
              <a:path w="39370" h="36829">
                <a:moveTo>
                  <a:pt x="10781" y="1771"/>
                </a:moveTo>
                <a:lnTo>
                  <a:pt x="6705" y="2844"/>
                </a:lnTo>
                <a:lnTo>
                  <a:pt x="5907" y="4208"/>
                </a:lnTo>
                <a:lnTo>
                  <a:pt x="8635" y="2844"/>
                </a:lnTo>
                <a:lnTo>
                  <a:pt x="9124" y="2600"/>
                </a:lnTo>
                <a:lnTo>
                  <a:pt x="10781" y="1771"/>
                </a:lnTo>
                <a:close/>
              </a:path>
              <a:path w="39370" h="36829">
                <a:moveTo>
                  <a:pt x="18864" y="927"/>
                </a:moveTo>
                <a:lnTo>
                  <a:pt x="15684" y="927"/>
                </a:lnTo>
                <a:lnTo>
                  <a:pt x="20497" y="2171"/>
                </a:lnTo>
                <a:lnTo>
                  <a:pt x="22478" y="3390"/>
                </a:lnTo>
                <a:lnTo>
                  <a:pt x="23240" y="3947"/>
                </a:lnTo>
                <a:lnTo>
                  <a:pt x="18864" y="927"/>
                </a:lnTo>
                <a:close/>
              </a:path>
              <a:path w="39370" h="36829">
                <a:moveTo>
                  <a:pt x="17927" y="241"/>
                </a:moveTo>
                <a:lnTo>
                  <a:pt x="23225" y="3892"/>
                </a:lnTo>
                <a:lnTo>
                  <a:pt x="23050" y="3225"/>
                </a:lnTo>
                <a:lnTo>
                  <a:pt x="17927" y="241"/>
                </a:lnTo>
                <a:close/>
              </a:path>
              <a:path w="39370" h="36829">
                <a:moveTo>
                  <a:pt x="9124" y="2600"/>
                </a:moveTo>
                <a:lnTo>
                  <a:pt x="8762" y="2743"/>
                </a:lnTo>
                <a:lnTo>
                  <a:pt x="9124" y="2600"/>
                </a:lnTo>
                <a:close/>
              </a:path>
              <a:path w="39370" h="36829">
                <a:moveTo>
                  <a:pt x="11119" y="1682"/>
                </a:moveTo>
                <a:lnTo>
                  <a:pt x="10781" y="1771"/>
                </a:lnTo>
                <a:lnTo>
                  <a:pt x="9124" y="2600"/>
                </a:lnTo>
                <a:lnTo>
                  <a:pt x="11224" y="1771"/>
                </a:lnTo>
                <a:close/>
              </a:path>
              <a:path w="39370" h="36829">
                <a:moveTo>
                  <a:pt x="11023" y="1650"/>
                </a:moveTo>
                <a:lnTo>
                  <a:pt x="10781" y="1771"/>
                </a:lnTo>
                <a:lnTo>
                  <a:pt x="10993" y="1716"/>
                </a:lnTo>
                <a:close/>
              </a:path>
              <a:path w="39370" h="36829">
                <a:moveTo>
                  <a:pt x="11446" y="1596"/>
                </a:moveTo>
                <a:lnTo>
                  <a:pt x="11240" y="1650"/>
                </a:lnTo>
                <a:lnTo>
                  <a:pt x="11409" y="1650"/>
                </a:lnTo>
                <a:close/>
              </a:path>
              <a:path w="39370" h="36829">
                <a:moveTo>
                  <a:pt x="17855" y="241"/>
                </a:moveTo>
                <a:lnTo>
                  <a:pt x="13357" y="1093"/>
                </a:lnTo>
                <a:lnTo>
                  <a:pt x="11446" y="1596"/>
                </a:lnTo>
                <a:lnTo>
                  <a:pt x="12077" y="1435"/>
                </a:lnTo>
                <a:lnTo>
                  <a:pt x="15684" y="927"/>
                </a:lnTo>
                <a:lnTo>
                  <a:pt x="18864" y="927"/>
                </a:lnTo>
                <a:lnTo>
                  <a:pt x="17855" y="241"/>
                </a:lnTo>
                <a:close/>
              </a:path>
              <a:path w="39370" h="36829">
                <a:moveTo>
                  <a:pt x="13357" y="1093"/>
                </a:moveTo>
                <a:lnTo>
                  <a:pt x="11556" y="1435"/>
                </a:lnTo>
                <a:lnTo>
                  <a:pt x="11446" y="1596"/>
                </a:lnTo>
                <a:lnTo>
                  <a:pt x="13357" y="1093"/>
                </a:lnTo>
                <a:close/>
              </a:path>
              <a:path w="39370" h="36829">
                <a:moveTo>
                  <a:pt x="17513" y="0"/>
                </a:moveTo>
                <a:lnTo>
                  <a:pt x="13357" y="1093"/>
                </a:lnTo>
                <a:lnTo>
                  <a:pt x="17855" y="241"/>
                </a:lnTo>
                <a:lnTo>
                  <a:pt x="17513" y="0"/>
                </a:lnTo>
                <a:close/>
              </a:path>
            </a:pathLst>
          </a:custGeom>
          <a:solidFill>
            <a:srgbClr val="1749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79303" y="3581984"/>
            <a:ext cx="532625" cy="13081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86507" y="3605085"/>
            <a:ext cx="346946" cy="17386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56458" y="3549497"/>
            <a:ext cx="297619" cy="21322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69919" y="3919766"/>
            <a:ext cx="317665" cy="24855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40449" y="3955135"/>
            <a:ext cx="866589" cy="25250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88804" y="3974846"/>
            <a:ext cx="356993" cy="16381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86793" y="3971075"/>
            <a:ext cx="375716" cy="24545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65179" y="4337723"/>
            <a:ext cx="771888" cy="31926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98135" y="4326140"/>
            <a:ext cx="952988" cy="25919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2740" y="1340472"/>
            <a:ext cx="1191789" cy="16291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36707" y="4753045"/>
            <a:ext cx="820361" cy="25554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33853" y="4669764"/>
            <a:ext cx="901496" cy="29989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94557" y="4776575"/>
            <a:ext cx="300977" cy="14992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17111" y="4638087"/>
            <a:ext cx="612508" cy="38479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782553" y="1765490"/>
            <a:ext cx="258789" cy="299935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26936" y="1559870"/>
            <a:ext cx="1242597" cy="31282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592089" y="1705571"/>
            <a:ext cx="377571" cy="12306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033947" y="1563128"/>
            <a:ext cx="783256" cy="257467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object 44"/>
          <p:cNvGrpSpPr/>
          <p:nvPr/>
        </p:nvGrpSpPr>
        <p:grpSpPr>
          <a:xfrm>
            <a:off x="639991" y="1341640"/>
            <a:ext cx="2545715" cy="847725"/>
            <a:chOff x="639991" y="1341640"/>
            <a:chExt cx="2545715" cy="847725"/>
          </a:xfrm>
        </p:grpSpPr>
        <p:sp>
          <p:nvSpPr>
            <p:cNvPr id="45" name="object 45"/>
            <p:cNvSpPr/>
            <p:nvPr/>
          </p:nvSpPr>
          <p:spPr>
            <a:xfrm>
              <a:off x="639991" y="1780082"/>
              <a:ext cx="1591208" cy="402448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221877" y="1485658"/>
              <a:ext cx="963527" cy="703567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914144" y="1341640"/>
              <a:ext cx="230961" cy="159512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518" y="233077"/>
            <a:ext cx="2479675" cy="5956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750" spc="-165" dirty="0"/>
              <a:t>Constructors</a:t>
            </a:r>
            <a:endParaRPr sz="3750"/>
          </a:p>
        </p:txBody>
      </p:sp>
      <p:sp>
        <p:nvSpPr>
          <p:cNvPr id="3" name="object 3"/>
          <p:cNvSpPr txBox="1"/>
          <p:nvPr/>
        </p:nvSpPr>
        <p:spPr>
          <a:xfrm>
            <a:off x="594518" y="977493"/>
            <a:ext cx="5828665" cy="4134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480" marR="4265930" indent="-272415">
              <a:lnSpc>
                <a:spcPct val="131700"/>
              </a:lnSpc>
              <a:spcBef>
                <a:spcPts val="100"/>
              </a:spcBef>
            </a:pPr>
            <a:r>
              <a:rPr sz="1200" spc="-10" dirty="0">
                <a:solidFill>
                  <a:srgbClr val="24292E"/>
                </a:solidFill>
                <a:latin typeface="Courier New"/>
                <a:cs typeface="Courier New"/>
              </a:rPr>
              <a:t>class Book {  </a:t>
            </a:r>
            <a:r>
              <a:rPr sz="1200" spc="-15" dirty="0">
                <a:solidFill>
                  <a:srgbClr val="24292E"/>
                </a:solidFill>
                <a:latin typeface="Courier New"/>
                <a:cs typeface="Courier New"/>
              </a:rPr>
              <a:t>String title;  Author author;  </a:t>
            </a:r>
            <a:r>
              <a:rPr sz="1200" spc="-10" dirty="0">
                <a:solidFill>
                  <a:srgbClr val="24292E"/>
                </a:solidFill>
                <a:latin typeface="Courier New"/>
                <a:cs typeface="Courier New"/>
              </a:rPr>
              <a:t>int</a:t>
            </a:r>
            <a:r>
              <a:rPr sz="1200" spc="-2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200" spc="-15" dirty="0">
                <a:solidFill>
                  <a:srgbClr val="24292E"/>
                </a:solidFill>
                <a:latin typeface="Courier New"/>
                <a:cs typeface="Courier New"/>
              </a:rPr>
              <a:t>price;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Courier New"/>
              <a:cs typeface="Courier New"/>
            </a:endParaRPr>
          </a:p>
          <a:p>
            <a:pPr marL="647065" marR="1364615" indent="-363220">
              <a:lnSpc>
                <a:spcPct val="131800"/>
              </a:lnSpc>
            </a:pPr>
            <a:r>
              <a:rPr sz="1200" spc="-15" dirty="0">
                <a:solidFill>
                  <a:srgbClr val="24292E"/>
                </a:solidFill>
                <a:latin typeface="Courier New"/>
                <a:cs typeface="Courier New"/>
              </a:rPr>
              <a:t>Book(String title, Author author, </a:t>
            </a:r>
            <a:r>
              <a:rPr sz="1200" spc="-10" dirty="0">
                <a:solidFill>
                  <a:srgbClr val="24292E"/>
                </a:solidFill>
                <a:latin typeface="Courier New"/>
                <a:cs typeface="Courier New"/>
              </a:rPr>
              <a:t>int </a:t>
            </a:r>
            <a:r>
              <a:rPr sz="1200" spc="-15" dirty="0">
                <a:solidFill>
                  <a:srgbClr val="24292E"/>
                </a:solidFill>
                <a:latin typeface="Courier New"/>
                <a:cs typeface="Courier New"/>
              </a:rPr>
              <a:t>price) </a:t>
            </a:r>
            <a:r>
              <a:rPr sz="1200" spc="-10" dirty="0">
                <a:solidFill>
                  <a:srgbClr val="24292E"/>
                </a:solidFill>
                <a:latin typeface="Courier New"/>
                <a:cs typeface="Courier New"/>
              </a:rPr>
              <a:t>{  </a:t>
            </a:r>
            <a:r>
              <a:rPr sz="1200" spc="-15" dirty="0">
                <a:solidFill>
                  <a:srgbClr val="24292E"/>
                </a:solidFill>
                <a:latin typeface="Courier New"/>
                <a:cs typeface="Courier New"/>
              </a:rPr>
              <a:t>this.title </a:t>
            </a:r>
            <a:r>
              <a:rPr sz="1200" spc="-10" dirty="0">
                <a:solidFill>
                  <a:srgbClr val="24292E"/>
                </a:solidFill>
                <a:latin typeface="Courier New"/>
                <a:cs typeface="Courier New"/>
              </a:rPr>
              <a:t>= </a:t>
            </a:r>
            <a:r>
              <a:rPr sz="1200" spc="-15" dirty="0">
                <a:solidFill>
                  <a:srgbClr val="24292E"/>
                </a:solidFill>
                <a:latin typeface="Courier New"/>
                <a:cs typeface="Courier New"/>
              </a:rPr>
              <a:t>title;</a:t>
            </a:r>
            <a:endParaRPr sz="1200">
              <a:latin typeface="Courier New"/>
              <a:cs typeface="Courier New"/>
            </a:endParaRPr>
          </a:p>
          <a:p>
            <a:pPr marL="647065" marR="3268345">
              <a:lnSpc>
                <a:spcPct val="131800"/>
              </a:lnSpc>
            </a:pPr>
            <a:r>
              <a:rPr sz="1200" spc="-15" dirty="0">
                <a:solidFill>
                  <a:srgbClr val="24292E"/>
                </a:solidFill>
                <a:latin typeface="Courier New"/>
                <a:cs typeface="Courier New"/>
              </a:rPr>
              <a:t>this.author </a:t>
            </a:r>
            <a:r>
              <a:rPr sz="1200" spc="-10" dirty="0">
                <a:solidFill>
                  <a:srgbClr val="24292E"/>
                </a:solidFill>
                <a:latin typeface="Courier New"/>
                <a:cs typeface="Courier New"/>
              </a:rPr>
              <a:t>= </a:t>
            </a:r>
            <a:r>
              <a:rPr sz="1200" spc="-15" dirty="0">
                <a:solidFill>
                  <a:srgbClr val="24292E"/>
                </a:solidFill>
                <a:latin typeface="Courier New"/>
                <a:cs typeface="Courier New"/>
              </a:rPr>
              <a:t>author;  this.price </a:t>
            </a:r>
            <a:r>
              <a:rPr sz="1200" spc="-10" dirty="0">
                <a:solidFill>
                  <a:srgbClr val="24292E"/>
                </a:solidFill>
                <a:latin typeface="Courier New"/>
                <a:cs typeface="Courier New"/>
              </a:rPr>
              <a:t>=</a:t>
            </a:r>
            <a:r>
              <a:rPr sz="1200" spc="-2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200" spc="-15" dirty="0">
                <a:solidFill>
                  <a:srgbClr val="24292E"/>
                </a:solidFill>
                <a:latin typeface="Courier New"/>
                <a:cs typeface="Courier New"/>
              </a:rPr>
              <a:t>price;</a:t>
            </a:r>
            <a:endParaRPr sz="1200">
              <a:latin typeface="Courier New"/>
              <a:cs typeface="Courier New"/>
            </a:endParaRPr>
          </a:p>
          <a:p>
            <a:pPr marL="284480">
              <a:lnSpc>
                <a:spcPct val="100000"/>
              </a:lnSpc>
              <a:spcBef>
                <a:spcPts val="455"/>
              </a:spcBef>
            </a:pPr>
            <a:r>
              <a:rPr sz="1200" spc="-10" dirty="0">
                <a:solidFill>
                  <a:srgbClr val="24292E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24292E"/>
                </a:solidFill>
                <a:latin typeface="Courier New"/>
                <a:cs typeface="Courier New"/>
              </a:rPr>
              <a:t>class </a:t>
            </a:r>
            <a:r>
              <a:rPr sz="1200" spc="-15" dirty="0">
                <a:solidFill>
                  <a:srgbClr val="24292E"/>
                </a:solidFill>
                <a:latin typeface="Courier New"/>
                <a:cs typeface="Courier New"/>
              </a:rPr>
              <a:t>ExampleBooks </a:t>
            </a:r>
            <a:r>
              <a:rPr sz="1200" spc="-10" dirty="0">
                <a:solidFill>
                  <a:srgbClr val="24292E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12700" marR="5080" indent="271780">
              <a:lnSpc>
                <a:spcPct val="141700"/>
              </a:lnSpc>
            </a:pPr>
            <a:r>
              <a:rPr sz="1200" spc="-15" dirty="0">
                <a:solidFill>
                  <a:srgbClr val="24292E"/>
                </a:solidFill>
                <a:latin typeface="Courier New"/>
                <a:cs typeface="Courier New"/>
              </a:rPr>
              <a:t>Author tolkien </a:t>
            </a:r>
            <a:r>
              <a:rPr sz="1200" spc="-10" dirty="0">
                <a:solidFill>
                  <a:srgbClr val="24292E"/>
                </a:solidFill>
                <a:latin typeface="Courier New"/>
                <a:cs typeface="Courier New"/>
              </a:rPr>
              <a:t>= new </a:t>
            </a:r>
            <a:r>
              <a:rPr sz="1200" spc="-15" dirty="0">
                <a:solidFill>
                  <a:srgbClr val="24292E"/>
                </a:solidFill>
                <a:latin typeface="Courier New"/>
                <a:cs typeface="Courier New"/>
              </a:rPr>
              <a:t>Author("JRR Tolkien", </a:t>
            </a:r>
            <a:r>
              <a:rPr sz="1200" spc="-10" dirty="0">
                <a:solidFill>
                  <a:srgbClr val="24292E"/>
                </a:solidFill>
                <a:latin typeface="Courier New"/>
                <a:cs typeface="Courier New"/>
              </a:rPr>
              <a:t>"John </a:t>
            </a:r>
            <a:r>
              <a:rPr sz="1200" spc="-15" dirty="0">
                <a:solidFill>
                  <a:srgbClr val="24292E"/>
                </a:solidFill>
                <a:latin typeface="Courier New"/>
                <a:cs typeface="Courier New"/>
              </a:rPr>
              <a:t>Ronald Reuel  Tolkien");</a:t>
            </a:r>
            <a:endParaRPr sz="1200">
              <a:latin typeface="Courier New"/>
              <a:cs typeface="Courier New"/>
            </a:endParaRPr>
          </a:p>
          <a:p>
            <a:pPr marL="284480">
              <a:lnSpc>
                <a:spcPct val="100000"/>
              </a:lnSpc>
              <a:spcBef>
                <a:spcPts val="600"/>
              </a:spcBef>
            </a:pPr>
            <a:r>
              <a:rPr sz="1200" spc="-10" dirty="0">
                <a:solidFill>
                  <a:srgbClr val="24292E"/>
                </a:solidFill>
                <a:latin typeface="Courier New"/>
                <a:cs typeface="Courier New"/>
              </a:rPr>
              <a:t>Book </a:t>
            </a:r>
            <a:r>
              <a:rPr sz="1200" spc="-15" dirty="0">
                <a:solidFill>
                  <a:srgbClr val="24292E"/>
                </a:solidFill>
                <a:latin typeface="Courier New"/>
                <a:cs typeface="Courier New"/>
              </a:rPr>
              <a:t>theTwoTowers </a:t>
            </a:r>
            <a:r>
              <a:rPr sz="1200" spc="-10" dirty="0">
                <a:solidFill>
                  <a:srgbClr val="24292E"/>
                </a:solidFill>
                <a:latin typeface="Courier New"/>
                <a:cs typeface="Courier New"/>
              </a:rPr>
              <a:t>= new </a:t>
            </a:r>
            <a:r>
              <a:rPr sz="1200" spc="-15" dirty="0">
                <a:solidFill>
                  <a:srgbClr val="24292E"/>
                </a:solidFill>
                <a:latin typeface="Courier New"/>
                <a:cs typeface="Courier New"/>
              </a:rPr>
              <a:t>Book("The </a:t>
            </a:r>
            <a:r>
              <a:rPr sz="1200" spc="-10" dirty="0">
                <a:solidFill>
                  <a:srgbClr val="24292E"/>
                </a:solidFill>
                <a:latin typeface="Courier New"/>
                <a:cs typeface="Courier New"/>
              </a:rPr>
              <a:t>Two </a:t>
            </a:r>
            <a:r>
              <a:rPr sz="1200" spc="-15" dirty="0">
                <a:solidFill>
                  <a:srgbClr val="24292E"/>
                </a:solidFill>
                <a:latin typeface="Courier New"/>
                <a:cs typeface="Courier New"/>
              </a:rPr>
              <a:t>Towers", tolkien,</a:t>
            </a:r>
            <a:r>
              <a:rPr sz="1200" spc="7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200" spc="-15" dirty="0">
                <a:solidFill>
                  <a:srgbClr val="24292E"/>
                </a:solidFill>
                <a:latin typeface="Courier New"/>
                <a:cs typeface="Courier New"/>
              </a:rPr>
              <a:t>8);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200" spc="-10" dirty="0">
                <a:solidFill>
                  <a:srgbClr val="24292E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6268" y="1246212"/>
            <a:ext cx="959511" cy="107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2803" y="1488859"/>
            <a:ext cx="486021" cy="691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4503" y="1974697"/>
            <a:ext cx="517436" cy="768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3697" y="1729219"/>
            <a:ext cx="1414118" cy="2077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37912" y="1251572"/>
            <a:ext cx="337845" cy="4556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28292" y="2028151"/>
            <a:ext cx="191502" cy="2641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4853" y="2434869"/>
            <a:ext cx="434382" cy="744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98521" y="2042642"/>
            <a:ext cx="164559" cy="24511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18839" y="1978558"/>
            <a:ext cx="255244" cy="2971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88907" y="2952432"/>
            <a:ext cx="966068" cy="7002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49289" y="4089082"/>
            <a:ext cx="484951" cy="8794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15873" y="4066552"/>
            <a:ext cx="267229" cy="6680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54196" y="4101807"/>
            <a:ext cx="1051111" cy="1129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08029" y="4108793"/>
            <a:ext cx="1041463" cy="10440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8255" y="4307611"/>
            <a:ext cx="626146" cy="8648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12922" y="2727147"/>
            <a:ext cx="2810843" cy="119269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2635" y="4609970"/>
            <a:ext cx="434340" cy="8369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64949" y="4631550"/>
            <a:ext cx="1040044" cy="6718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65163" y="4616297"/>
            <a:ext cx="294270" cy="5816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44202" y="3199730"/>
            <a:ext cx="855441" cy="7493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36439" y="2705328"/>
            <a:ext cx="945420" cy="8343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87654" y="4628420"/>
            <a:ext cx="1308995" cy="45641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47335" y="4633466"/>
            <a:ext cx="812597" cy="53651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3502" y="3760003"/>
            <a:ext cx="1515282" cy="46228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50025" y="4651743"/>
            <a:ext cx="574831" cy="62233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16827" y="4228147"/>
            <a:ext cx="542277" cy="30988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3297" y="2339162"/>
            <a:ext cx="415540" cy="1905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85406" y="5148366"/>
            <a:ext cx="554084" cy="7061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39341" y="2477350"/>
            <a:ext cx="909672" cy="7924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96579" y="2961309"/>
            <a:ext cx="701198" cy="5867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06125" y="540080"/>
            <a:ext cx="446991" cy="12810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33087" y="418934"/>
            <a:ext cx="981127" cy="26609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01634" y="537875"/>
            <a:ext cx="266058" cy="12953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83167" y="920216"/>
            <a:ext cx="421731" cy="14514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70257" y="864933"/>
            <a:ext cx="832615" cy="24002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79672" y="875182"/>
            <a:ext cx="442110" cy="23952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" name="object 40"/>
          <p:cNvGrpSpPr/>
          <p:nvPr/>
        </p:nvGrpSpPr>
        <p:grpSpPr>
          <a:xfrm>
            <a:off x="5565241" y="358025"/>
            <a:ext cx="921385" cy="734695"/>
            <a:chOff x="5565241" y="358025"/>
            <a:chExt cx="921385" cy="734695"/>
          </a:xfrm>
        </p:grpSpPr>
        <p:sp>
          <p:nvSpPr>
            <p:cNvPr id="41" name="object 41"/>
            <p:cNvSpPr/>
            <p:nvPr/>
          </p:nvSpPr>
          <p:spPr>
            <a:xfrm>
              <a:off x="5606477" y="358025"/>
              <a:ext cx="879898" cy="722651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565241" y="953925"/>
              <a:ext cx="572452" cy="138429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/>
          <p:nvPr/>
        </p:nvSpPr>
        <p:spPr>
          <a:xfrm>
            <a:off x="6625780" y="854786"/>
            <a:ext cx="485393" cy="23876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178840" y="944740"/>
            <a:ext cx="498487" cy="126111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54854" y="1379080"/>
            <a:ext cx="404365" cy="17368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89552" y="1390497"/>
            <a:ext cx="445673" cy="140068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421746" y="1423263"/>
            <a:ext cx="108712" cy="7145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95251" y="1297114"/>
            <a:ext cx="328629" cy="413981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12486" y="1228369"/>
            <a:ext cx="566292" cy="312889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696925" y="1333423"/>
            <a:ext cx="337351" cy="117119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174137" y="1338224"/>
            <a:ext cx="410329" cy="112902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660032" y="1166228"/>
            <a:ext cx="772769" cy="479120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518" y="543440"/>
            <a:ext cx="858519" cy="5956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750" spc="-595" dirty="0"/>
              <a:t>PA</a:t>
            </a:r>
            <a:r>
              <a:rPr sz="3750" spc="-290" dirty="0"/>
              <a:t> </a:t>
            </a:r>
            <a:r>
              <a:rPr sz="3750" spc="-190" dirty="0"/>
              <a:t>2</a:t>
            </a:r>
            <a:endParaRPr sz="3750"/>
          </a:p>
        </p:txBody>
      </p:sp>
      <p:sp>
        <p:nvSpPr>
          <p:cNvPr id="3" name="object 3"/>
          <p:cNvSpPr txBox="1"/>
          <p:nvPr/>
        </p:nvSpPr>
        <p:spPr>
          <a:xfrm>
            <a:off x="651181" y="1539679"/>
            <a:ext cx="5914390" cy="6280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9860" indent="-134620">
              <a:lnSpc>
                <a:spcPct val="100000"/>
              </a:lnSpc>
              <a:spcBef>
                <a:spcPts val="90"/>
              </a:spcBef>
              <a:buChar char="•"/>
              <a:tabLst>
                <a:tab pos="150495" algn="l"/>
              </a:tabLst>
            </a:pPr>
            <a:r>
              <a:rPr sz="2050" spc="-150" dirty="0">
                <a:latin typeface="Arial"/>
                <a:cs typeface="Arial"/>
              </a:rPr>
              <a:t>Just </a:t>
            </a:r>
            <a:r>
              <a:rPr sz="2050" spc="-105" dirty="0">
                <a:latin typeface="Arial"/>
                <a:cs typeface="Arial"/>
              </a:rPr>
              <a:t>released, </a:t>
            </a:r>
            <a:r>
              <a:rPr sz="2050" spc="-95" dirty="0">
                <a:latin typeface="Arial"/>
                <a:cs typeface="Arial"/>
              </a:rPr>
              <a:t>due </a:t>
            </a:r>
            <a:r>
              <a:rPr sz="2050" spc="-70" dirty="0">
                <a:latin typeface="Arial"/>
                <a:cs typeface="Arial"/>
              </a:rPr>
              <a:t>next </a:t>
            </a:r>
            <a:r>
              <a:rPr sz="2050" spc="-135" dirty="0">
                <a:latin typeface="Arial"/>
                <a:cs typeface="Arial"/>
              </a:rPr>
              <a:t>Wednesday </a:t>
            </a:r>
            <a:r>
              <a:rPr sz="2050" spc="-35" dirty="0">
                <a:latin typeface="Arial"/>
                <a:cs typeface="Arial"/>
              </a:rPr>
              <a:t>at </a:t>
            </a:r>
            <a:r>
              <a:rPr sz="2050" spc="-90" dirty="0">
                <a:latin typeface="Arial"/>
                <a:cs typeface="Arial"/>
              </a:rPr>
              <a:t>11:59pm</a:t>
            </a:r>
            <a:r>
              <a:rPr sz="2050" spc="-210" dirty="0">
                <a:latin typeface="Arial"/>
                <a:cs typeface="Arial"/>
              </a:rPr>
              <a:t> </a:t>
            </a:r>
            <a:r>
              <a:rPr sz="2050" spc="-345" dirty="0">
                <a:latin typeface="Arial"/>
                <a:cs typeface="Arial"/>
              </a:rPr>
              <a:t>PST</a:t>
            </a:r>
            <a:endParaRPr sz="2050">
              <a:latin typeface="Arial"/>
              <a:cs typeface="Arial"/>
            </a:endParaRPr>
          </a:p>
          <a:p>
            <a:pPr marL="149860" indent="-137795">
              <a:lnSpc>
                <a:spcPct val="100000"/>
              </a:lnSpc>
              <a:spcBef>
                <a:spcPts val="265"/>
              </a:spcBef>
              <a:buClr>
                <a:srgbClr val="000000"/>
              </a:buClr>
              <a:buSzPct val="131250"/>
              <a:buChar char="•"/>
              <a:tabLst>
                <a:tab pos="150495" algn="l"/>
              </a:tabLst>
            </a:pPr>
            <a:r>
              <a:rPr sz="1600" u="heavy" spc="-7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https://github.com/CSE11-SP21-Assignments/cse11-sp21-pa2-starter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3916" y="2089538"/>
            <a:ext cx="208343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Thanks!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1408</TotalTime>
  <Words>246</Words>
  <Application>Microsoft Office PowerPoint</Application>
  <PresentationFormat>Custom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 New</vt:lpstr>
      <vt:lpstr>Office Theme</vt:lpstr>
      <vt:lpstr>CSE  11 Accelerated Intro to Programming  Discussion Section 2</vt:lpstr>
      <vt:lpstr>Reminders</vt:lpstr>
      <vt:lpstr>Lecture recap</vt:lpstr>
      <vt:lpstr>Constructors</vt:lpstr>
      <vt:lpstr>Constructors</vt:lpstr>
      <vt:lpstr>PA 2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 11 Accelerated Intro to Programming  Discussion Section 2</dc:title>
  <cp:lastModifiedBy>Sachin C Deshpande</cp:lastModifiedBy>
  <cp:revision>5</cp:revision>
  <dcterms:created xsi:type="dcterms:W3CDTF">2021-07-01T06:06:04Z</dcterms:created>
  <dcterms:modified xsi:type="dcterms:W3CDTF">2021-07-02T05:41:57Z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2021-04-11T00:00:00Z</vt:filetime>
  </property>
  <property fmtid="{D5CDD505-2E9C-101B-9397-08002B2CF9AE}" pid="3" name="LastSaved">
    <vt:filetime>2021-07-01T00:00:00Z</vt:filetime>
  </property>
</Properties>
</file>